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chart3.xml" ContentType="application/vnd.openxmlformats-officedocument.drawingml.chart+xml"/>
  <Override PartName="/ppt/theme/themeOverride2.xml" ContentType="application/vnd.openxmlformats-officedocument.themeOverride+xml"/>
  <Override PartName="/ppt/notesSlides/notesSlide5.xml" ContentType="application/vnd.openxmlformats-officedocument.presentationml.notesSlide+xml"/>
  <Override PartName="/ppt/charts/chart4.xml" ContentType="application/vnd.openxmlformats-officedocument.drawingml.chart+xml"/>
  <Override PartName="/ppt/notesSlides/notesSlide6.xml" ContentType="application/vnd.openxmlformats-officedocument.presentationml.notesSlide+xml"/>
  <Override PartName="/ppt/charts/chart5.xml" ContentType="application/vnd.openxmlformats-officedocument.drawingml.chart+xml"/>
  <Override PartName="/ppt/notesSlides/notesSlide7.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charts/chart8.xml" ContentType="application/vnd.openxmlformats-officedocument.drawingml.chart+xml"/>
  <Override PartName="/ppt/drawings/drawing2.xml" ContentType="application/vnd.openxmlformats-officedocument.drawingml.chartshapes+xml"/>
  <Override PartName="/ppt/charts/chart9.xml" ContentType="application/vnd.openxmlformats-officedocument.drawingml.chart+xml"/>
  <Override PartName="/ppt/drawings/drawing3.xml" ContentType="application/vnd.openxmlformats-officedocument.drawingml.chartshapes+xml"/>
  <Override PartName="/ppt/notesSlides/notesSlide9.xml" ContentType="application/vnd.openxmlformats-officedocument.presentationml.notesSlide+xml"/>
  <Override PartName="/ppt/charts/chart10.xml" ContentType="application/vnd.openxmlformats-officedocument.drawingml.chart+xml"/>
  <Override PartName="/ppt/notesSlides/notesSlide1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drawings/drawing4.xml" ContentType="application/vnd.openxmlformats-officedocument.drawingml.chartshapes+xml"/>
  <Override PartName="/ppt/notesSlides/notesSlide11.xml" ContentType="application/vnd.openxmlformats-officedocument.presentationml.notesSlide+xml"/>
  <Override PartName="/ppt/charts/chart13.xml" ContentType="application/vnd.openxmlformats-officedocument.drawingml.chart+xml"/>
  <Override PartName="/ppt/drawings/drawing5.xml" ContentType="application/vnd.openxmlformats-officedocument.drawingml.chartshapes+xml"/>
  <Override PartName="/ppt/charts/chart14.xml" ContentType="application/vnd.openxmlformats-officedocument.drawingml.chart+xml"/>
  <Override PartName="/ppt/notesSlides/notesSlide12.xml" ContentType="application/vnd.openxmlformats-officedocument.presentationml.notesSlide+xml"/>
  <Override PartName="/ppt/charts/chart15.xml" ContentType="application/vnd.openxmlformats-officedocument.drawingml.chart+xml"/>
  <Override PartName="/ppt/notesSlides/notesSlide13.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drawings/drawing6.xml" ContentType="application/vnd.openxmlformats-officedocument.drawingml.chartshapes+xml"/>
  <Override PartName="/ppt/notesSlides/notesSlide14.xml" ContentType="application/vnd.openxmlformats-officedocument.presentationml.notesSlide+xml"/>
  <Override PartName="/ppt/charts/chart18.xml" ContentType="application/vnd.openxmlformats-officedocument.drawingml.chart+xml"/>
  <Override PartName="/ppt/charts/chart19.xml" ContentType="application/vnd.openxmlformats-officedocument.drawingml.chart+xml"/>
  <Override PartName="/ppt/notesSlides/notesSlide15.xml" ContentType="application/vnd.openxmlformats-officedocument.presentationml.notesSlide+xml"/>
  <Override PartName="/ppt/charts/chart20.xml" ContentType="application/vnd.openxmlformats-officedocument.drawingml.chart+xml"/>
  <Override PartName="/ppt/charts/chart21.xml" ContentType="application/vnd.openxmlformats-officedocument.drawingml.chart+xml"/>
  <Override PartName="/ppt/notesSlides/notesSlide16.xml" ContentType="application/vnd.openxmlformats-officedocument.presentationml.notesSlide+xml"/>
  <Override PartName="/ppt/charts/chart22.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3.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7.xml" ContentType="application/vnd.openxmlformats-officedocument.drawingml.chartshapes+xml"/>
  <Override PartName="/ppt/charts/chart24.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8.xml" ContentType="application/vnd.openxmlformats-officedocument.drawingml.chartshapes+xml"/>
  <Override PartName="/ppt/charts/chart25.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6.xml" ContentType="application/vnd.openxmlformats-officedocument.drawingml.chart+xml"/>
  <Override PartName="/ppt/charts/chart27.xml" ContentType="application/vnd.openxmlformats-officedocument.drawingml.chart+xml"/>
  <Override PartName="/ppt/drawings/drawing9.xml" ContentType="application/vnd.openxmlformats-officedocument.drawingml.chartshapes+xml"/>
  <Override PartName="/ppt/charts/chart28.xml" ContentType="application/vnd.openxmlformats-officedocument.drawingml.chart+xml"/>
  <Override PartName="/ppt/drawings/drawing10.xml" ContentType="application/vnd.openxmlformats-officedocument.drawingml.chartshape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9.xml" ContentType="application/vnd.openxmlformats-officedocument.drawingml.chart+xml"/>
  <Override PartName="/ppt/charts/style4.xml" ContentType="application/vnd.ms-office.chartstyle+xml"/>
  <Override PartName="/ppt/charts/colors4.xml" ContentType="application/vnd.ms-office.chartcolorstyle+xml"/>
  <Override PartName="/ppt/charts/chart30.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680" r:id="rId2"/>
    <p:sldMasterId id="2147483897" r:id="rId3"/>
    <p:sldMasterId id="2147483909" r:id="rId4"/>
  </p:sldMasterIdLst>
  <p:notesMasterIdLst>
    <p:notesMasterId r:id="rId44"/>
  </p:notesMasterIdLst>
  <p:sldIdLst>
    <p:sldId id="1336" r:id="rId5"/>
    <p:sldId id="1475" r:id="rId6"/>
    <p:sldId id="1746" r:id="rId7"/>
    <p:sldId id="1745" r:id="rId8"/>
    <p:sldId id="1528" r:id="rId9"/>
    <p:sldId id="1529" r:id="rId10"/>
    <p:sldId id="1756" r:id="rId11"/>
    <p:sldId id="1755" r:id="rId12"/>
    <p:sldId id="1757" r:id="rId13"/>
    <p:sldId id="1762" r:id="rId14"/>
    <p:sldId id="1760" r:id="rId15"/>
    <p:sldId id="1751" r:id="rId16"/>
    <p:sldId id="1758" r:id="rId17"/>
    <p:sldId id="1753" r:id="rId18"/>
    <p:sldId id="1754" r:id="rId19"/>
    <p:sldId id="1761" r:id="rId20"/>
    <p:sldId id="1720" r:id="rId21"/>
    <p:sldId id="1721" r:id="rId22"/>
    <p:sldId id="1722" r:id="rId23"/>
    <p:sldId id="1723" r:id="rId24"/>
    <p:sldId id="1742" r:id="rId25"/>
    <p:sldId id="1724" r:id="rId26"/>
    <p:sldId id="1725" r:id="rId27"/>
    <p:sldId id="1726" r:id="rId28"/>
    <p:sldId id="1727" r:id="rId29"/>
    <p:sldId id="1728" r:id="rId30"/>
    <p:sldId id="1729" r:id="rId31"/>
    <p:sldId id="1730" r:id="rId32"/>
    <p:sldId id="1731" r:id="rId33"/>
    <p:sldId id="1732" r:id="rId34"/>
    <p:sldId id="1733" r:id="rId35"/>
    <p:sldId id="1738" r:id="rId36"/>
    <p:sldId id="1734" r:id="rId37"/>
    <p:sldId id="1735" r:id="rId38"/>
    <p:sldId id="1736" r:id="rId39"/>
    <p:sldId id="1697" r:id="rId40"/>
    <p:sldId id="1739" r:id="rId41"/>
    <p:sldId id="1744" r:id="rId42"/>
    <p:sldId id="1737" r:id="rId43"/>
  </p:sldIdLst>
  <p:sldSz cx="12192000" cy="6858000"/>
  <p:notesSz cx="6692900" cy="9867900"/>
  <p:embeddedFontLst>
    <p:embeddedFont>
      <p:font typeface="Calibri" panose="020F0502020204030204" pitchFamily="34" charset="0"/>
      <p:regular r:id="rId45"/>
      <p:bold r:id="rId46"/>
      <p:italic r:id="rId47"/>
      <p:boldItalic r:id="rId48"/>
    </p:embeddedFont>
    <p:embeddedFont>
      <p:font typeface="Open Sans Light" panose="020B0604020202020204" charset="0"/>
      <p:regular r:id="rId49"/>
      <p:bold r:id="rId50"/>
      <p:italic r:id="rId51"/>
      <p:boldItalic r:id="rId52"/>
    </p:embeddedFont>
    <p:embeddedFont>
      <p:font typeface="lined-icons" panose="020B0604020202020204" charset="0"/>
      <p:regular r:id="rId53"/>
    </p:embeddedFont>
    <p:embeddedFont>
      <p:font typeface="Rod" panose="020B0604020202020204" charset="-79"/>
      <p:regular r:id="rId54"/>
    </p:embeddedFont>
    <p:embeddedFont>
      <p:font typeface="Open Sans" panose="020B0604020202020204" charset="0"/>
      <p:regular r:id="rId55"/>
      <p:bold r:id="rId56"/>
      <p:italic r:id="rId57"/>
      <p:boldItalic r:id="rId58"/>
    </p:embeddedFont>
    <p:embeddedFont>
      <p:font typeface="Roboto Condensed" panose="020B0604020202020204" charset="0"/>
      <p:regular r:id="rId59"/>
      <p:bold r:id="rId60"/>
      <p:italic r:id="rId61"/>
      <p:boldItalic r:id="rId62"/>
    </p:embeddedFont>
    <p:embeddedFont>
      <p:font typeface="Arial Narrow" panose="020B0606020202030204" pitchFamily="34" charset="0"/>
      <p:regular r:id="rId63"/>
      <p:bold r:id="rId64"/>
      <p:italic r:id="rId65"/>
      <p:boldItalic r:id="rId66"/>
    </p:embeddedFont>
    <p:embeddedFont>
      <p:font typeface="Calibri Light" panose="020F0302020204030204" pitchFamily="34" charset="0"/>
      <p:regular r:id="rId67"/>
      <p:italic r:id="rId68"/>
    </p:embeddedFont>
  </p:embeddedFontLst>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70" userDrawn="1">
          <p15:clr>
            <a:srgbClr val="A4A3A4"/>
          </p15:clr>
        </p15:guide>
        <p15:guide id="2" pos="3984" userDrawn="1">
          <p15:clr>
            <a:srgbClr val="A4A3A4"/>
          </p15:clr>
        </p15:guide>
        <p15:guide id="3" orient="horz" pos="1094" userDrawn="1">
          <p15:clr>
            <a:srgbClr val="A4A3A4"/>
          </p15:clr>
        </p15:guide>
        <p15:guide id="4" pos="5949"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108">
          <p15:clr>
            <a:srgbClr val="A4A3A4"/>
          </p15:clr>
        </p15:guide>
        <p15:guide id="4" pos="21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Капустина Юлия Олеговна" initials="КЮО"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1C1C"/>
    <a:srgbClr val="231A6F"/>
    <a:srgbClr val="1C5686"/>
    <a:srgbClr val="E46C0A"/>
    <a:srgbClr val="E68637"/>
    <a:srgbClr val="21176A"/>
    <a:srgbClr val="005CA9"/>
    <a:srgbClr val="197585"/>
    <a:srgbClr val="EF435A"/>
    <a:srgbClr val="2470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634700-36B3-4455-A058-5071D9319E52}" v="1029" dt="2020-05-19T23:29:52.4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309" autoAdjust="0"/>
    <p:restoredTop sz="95394" autoAdjust="0"/>
  </p:normalViewPr>
  <p:slideViewPr>
    <p:cSldViewPr snapToObjects="1">
      <p:cViewPr>
        <p:scale>
          <a:sx n="80" d="100"/>
          <a:sy n="80" d="100"/>
        </p:scale>
        <p:origin x="374" y="288"/>
      </p:cViewPr>
      <p:guideLst>
        <p:guide orient="horz" pos="1570"/>
        <p:guide pos="3984"/>
        <p:guide orient="horz" pos="1094"/>
        <p:guide pos="5949"/>
      </p:guideLst>
    </p:cSldViewPr>
  </p:slideViewPr>
  <p:outlineViewPr>
    <p:cViewPr>
      <p:scale>
        <a:sx n="33" d="100"/>
        <a:sy n="33" d="100"/>
      </p:scale>
      <p:origin x="0" y="2040"/>
    </p:cViewPr>
  </p:outlineViewPr>
  <p:notesTextViewPr>
    <p:cViewPr>
      <p:scale>
        <a:sx n="1" d="1"/>
        <a:sy n="1" d="1"/>
      </p:scale>
      <p:origin x="0" y="0"/>
    </p:cViewPr>
  </p:notesTextViewPr>
  <p:sorterViewPr>
    <p:cViewPr>
      <p:scale>
        <a:sx n="33" d="100"/>
        <a:sy n="33" d="100"/>
      </p:scale>
      <p:origin x="0" y="-35172"/>
    </p:cViewPr>
  </p:sorterViewPr>
  <p:notesViewPr>
    <p:cSldViewPr snapToObjects="1">
      <p:cViewPr varScale="1">
        <p:scale>
          <a:sx n="56" d="100"/>
          <a:sy n="56" d="100"/>
        </p:scale>
        <p:origin x="-1219" y="-96"/>
      </p:cViewPr>
      <p:guideLst>
        <p:guide orient="horz" pos="2880"/>
        <p:guide pos="2160"/>
        <p:guide orient="horz" pos="3108"/>
        <p:guide pos="2108"/>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font" Target="fonts/font19.fntdata"/><Relationship Id="rId68" Type="http://schemas.openxmlformats.org/officeDocument/2006/relationships/font" Target="fonts/font24.fntdata"/><Relationship Id="rId76"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5.fntdata"/><Relationship Id="rId57" Type="http://schemas.openxmlformats.org/officeDocument/2006/relationships/font" Target="fonts/font13.fntdata"/><Relationship Id="rId61" Type="http://schemas.openxmlformats.org/officeDocument/2006/relationships/font" Target="fonts/font1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font" Target="fonts/font7.fntdata"/><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mlet Markarian" userId="4926d2b407f31d77" providerId="LiveId" clId="{EEEC791B-24D3-4C70-B5BC-6F44A4C0C734}"/>
    <pc:docChg chg="undo custSel addSld delSld modSld sldOrd modSection">
      <pc:chgData name="Hamlet Markarian" userId="4926d2b407f31d77" providerId="LiveId" clId="{EEEC791B-24D3-4C70-B5BC-6F44A4C0C734}" dt="2020-04-09T23:41:03.475" v="3310" actId="14100"/>
      <pc:docMkLst>
        <pc:docMk/>
      </pc:docMkLst>
      <pc:sldChg chg="addSp delSp modSp">
        <pc:chgData name="Hamlet Markarian" userId="4926d2b407f31d77" providerId="LiveId" clId="{EEEC791B-24D3-4C70-B5BC-6F44A4C0C734}" dt="2020-04-09T20:05:06.570" v="1178" actId="207"/>
        <pc:sldMkLst>
          <pc:docMk/>
          <pc:sldMk cId="1488022321" sldId="1336"/>
        </pc:sldMkLst>
        <pc:spChg chg="add del mod">
          <ac:chgData name="Hamlet Markarian" userId="4926d2b407f31d77" providerId="LiveId" clId="{EEEC791B-24D3-4C70-B5BC-6F44A4C0C734}" dt="2020-04-09T20:04:35.660" v="1169"/>
          <ac:spMkLst>
            <pc:docMk/>
            <pc:sldMk cId="1488022321" sldId="1336"/>
            <ac:spMk id="12" creationId="{E7CCFB8E-B247-4085-B579-E3BFF9BCFDE1}"/>
          </ac:spMkLst>
        </pc:spChg>
        <pc:spChg chg="add mod">
          <ac:chgData name="Hamlet Markarian" userId="4926d2b407f31d77" providerId="LiveId" clId="{EEEC791B-24D3-4C70-B5BC-6F44A4C0C734}" dt="2020-04-09T20:04:33.795" v="1164" actId="571"/>
          <ac:spMkLst>
            <pc:docMk/>
            <pc:sldMk cId="1488022321" sldId="1336"/>
            <ac:spMk id="13" creationId="{7FBDE2AD-E2E0-4091-A2CE-16DF81465315}"/>
          </ac:spMkLst>
        </pc:spChg>
        <pc:spChg chg="mod">
          <ac:chgData name="Hamlet Markarian" userId="4926d2b407f31d77" providerId="LiveId" clId="{EEEC791B-24D3-4C70-B5BC-6F44A4C0C734}" dt="2020-04-09T19:51:41.720" v="1108" actId="20577"/>
          <ac:spMkLst>
            <pc:docMk/>
            <pc:sldMk cId="1488022321" sldId="1336"/>
            <ac:spMk id="14" creationId="{8C0A38DE-7E13-4312-9AFA-866AA71C4C95}"/>
          </ac:spMkLst>
        </pc:spChg>
        <pc:spChg chg="add mod">
          <ac:chgData name="Hamlet Markarian" userId="4926d2b407f31d77" providerId="LiveId" clId="{EEEC791B-24D3-4C70-B5BC-6F44A4C0C734}" dt="2020-04-09T20:04:33.540" v="1163" actId="571"/>
          <ac:spMkLst>
            <pc:docMk/>
            <pc:sldMk cId="1488022321" sldId="1336"/>
            <ac:spMk id="15" creationId="{D0851B0A-8598-46C1-903B-B3C72392AEA0}"/>
          </ac:spMkLst>
        </pc:spChg>
        <pc:picChg chg="add del mod">
          <ac:chgData name="Hamlet Markarian" userId="4926d2b407f31d77" providerId="LiveId" clId="{EEEC791B-24D3-4C70-B5BC-6F44A4C0C734}" dt="2020-04-09T20:04:47.268" v="1173" actId="478"/>
          <ac:picMkLst>
            <pc:docMk/>
            <pc:sldMk cId="1488022321" sldId="1336"/>
            <ac:picMk id="4" creationId="{D23836F7-B841-48FF-AD43-27A81DB82384}"/>
          </ac:picMkLst>
        </pc:picChg>
        <pc:picChg chg="add del mod">
          <ac:chgData name="Hamlet Markarian" userId="4926d2b407f31d77" providerId="LiveId" clId="{EEEC791B-24D3-4C70-B5BC-6F44A4C0C734}" dt="2020-04-09T20:05:06.570" v="1178" actId="207"/>
          <ac:picMkLst>
            <pc:docMk/>
            <pc:sldMk cId="1488022321" sldId="1336"/>
            <ac:picMk id="10" creationId="{4D81A94D-9932-44C6-8B7D-EE36CA1DB8B4}"/>
          </ac:picMkLst>
        </pc:picChg>
        <pc:picChg chg="add del mod">
          <ac:chgData name="Hamlet Markarian" userId="4926d2b407f31d77" providerId="LiveId" clId="{EEEC791B-24D3-4C70-B5BC-6F44A4C0C734}" dt="2020-04-09T20:04:47.987" v="1174" actId="478"/>
          <ac:picMkLst>
            <pc:docMk/>
            <pc:sldMk cId="1488022321" sldId="1336"/>
            <ac:picMk id="11" creationId="{B03BA34C-A6E7-44EA-B5CC-DD48C8C5F4E9}"/>
          </ac:picMkLst>
        </pc:picChg>
      </pc:sldChg>
      <pc:sldChg chg="addSp delSp modSp delAnim">
        <pc:chgData name="Hamlet Markarian" userId="4926d2b407f31d77" providerId="LiveId" clId="{EEEC791B-24D3-4C70-B5BC-6F44A4C0C734}" dt="2020-04-09T23:41:03.475" v="3310" actId="14100"/>
        <pc:sldMkLst>
          <pc:docMk/>
          <pc:sldMk cId="1100653396" sldId="1422"/>
        </pc:sldMkLst>
        <pc:spChg chg="mod">
          <ac:chgData name="Hamlet Markarian" userId="4926d2b407f31d77" providerId="LiveId" clId="{EEEC791B-24D3-4C70-B5BC-6F44A4C0C734}" dt="2020-04-09T18:30:21.485" v="536" actId="1076"/>
          <ac:spMkLst>
            <pc:docMk/>
            <pc:sldMk cId="1100653396" sldId="1422"/>
            <ac:spMk id="19" creationId="{42101231-1855-46EE-A3D9-B84E75ACB56A}"/>
          </ac:spMkLst>
        </pc:spChg>
        <pc:spChg chg="mod">
          <ac:chgData name="Hamlet Markarian" userId="4926d2b407f31d77" providerId="LiveId" clId="{EEEC791B-24D3-4C70-B5BC-6F44A4C0C734}" dt="2020-04-09T18:27:40.200" v="512" actId="404"/>
          <ac:spMkLst>
            <pc:docMk/>
            <pc:sldMk cId="1100653396" sldId="1422"/>
            <ac:spMk id="20" creationId="{2F2415B0-F1C4-4313-9038-A3884674CC46}"/>
          </ac:spMkLst>
        </pc:spChg>
        <pc:spChg chg="del">
          <ac:chgData name="Hamlet Markarian" userId="4926d2b407f31d77" providerId="LiveId" clId="{EEEC791B-24D3-4C70-B5BC-6F44A4C0C734}" dt="2020-04-09T18:00:45.912" v="51" actId="478"/>
          <ac:spMkLst>
            <pc:docMk/>
            <pc:sldMk cId="1100653396" sldId="1422"/>
            <ac:spMk id="25" creationId="{255BA461-51E8-47E9-A34B-C38900E4B025}"/>
          </ac:spMkLst>
        </pc:spChg>
        <pc:spChg chg="del">
          <ac:chgData name="Hamlet Markarian" userId="4926d2b407f31d77" providerId="LiveId" clId="{EEEC791B-24D3-4C70-B5BC-6F44A4C0C734}" dt="2020-04-09T18:00:45.912" v="51" actId="478"/>
          <ac:spMkLst>
            <pc:docMk/>
            <pc:sldMk cId="1100653396" sldId="1422"/>
            <ac:spMk id="28" creationId="{C2898B81-2B57-4DA9-8D3E-1A815F0D6EBA}"/>
          </ac:spMkLst>
        </pc:spChg>
        <pc:spChg chg="del">
          <ac:chgData name="Hamlet Markarian" userId="4926d2b407f31d77" providerId="LiveId" clId="{EEEC791B-24D3-4C70-B5BC-6F44A4C0C734}" dt="2020-04-09T18:00:45.912" v="51" actId="478"/>
          <ac:spMkLst>
            <pc:docMk/>
            <pc:sldMk cId="1100653396" sldId="1422"/>
            <ac:spMk id="29" creationId="{CC9C7C67-F7B8-4229-81D3-1ADE6D9D20C4}"/>
          </ac:spMkLst>
        </pc:spChg>
        <pc:spChg chg="del">
          <ac:chgData name="Hamlet Markarian" userId="4926d2b407f31d77" providerId="LiveId" clId="{EEEC791B-24D3-4C70-B5BC-6F44A4C0C734}" dt="2020-04-09T18:00:45.912" v="51" actId="478"/>
          <ac:spMkLst>
            <pc:docMk/>
            <pc:sldMk cId="1100653396" sldId="1422"/>
            <ac:spMk id="32" creationId="{64D5F241-3F06-4A4D-9FDD-D4EF1BE58B62}"/>
          </ac:spMkLst>
        </pc:spChg>
        <pc:spChg chg="add mod">
          <ac:chgData name="Hamlet Markarian" userId="4926d2b407f31d77" providerId="LiveId" clId="{EEEC791B-24D3-4C70-B5BC-6F44A4C0C734}" dt="2020-04-09T18:38:24.345" v="647" actId="207"/>
          <ac:spMkLst>
            <pc:docMk/>
            <pc:sldMk cId="1100653396" sldId="1422"/>
            <ac:spMk id="34" creationId="{77DD2082-3C73-4DFC-B06E-E48F40165E0B}"/>
          </ac:spMkLst>
        </pc:spChg>
        <pc:spChg chg="add mod">
          <ac:chgData name="Hamlet Markarian" userId="4926d2b407f31d77" providerId="LiveId" clId="{EEEC791B-24D3-4C70-B5BC-6F44A4C0C734}" dt="2020-04-09T18:38:18.331" v="646" actId="207"/>
          <ac:spMkLst>
            <pc:docMk/>
            <pc:sldMk cId="1100653396" sldId="1422"/>
            <ac:spMk id="35" creationId="{AA80F875-78B0-4541-90A5-EEE125D87F82}"/>
          </ac:spMkLst>
        </pc:spChg>
        <pc:spChg chg="add del mod">
          <ac:chgData name="Hamlet Markarian" userId="4926d2b407f31d77" providerId="LiveId" clId="{EEEC791B-24D3-4C70-B5BC-6F44A4C0C734}" dt="2020-04-09T19:30:25.349" v="1089" actId="478"/>
          <ac:spMkLst>
            <pc:docMk/>
            <pc:sldMk cId="1100653396" sldId="1422"/>
            <ac:spMk id="36" creationId="{812F5D0B-A8EC-4489-B8C3-3DCB858895A9}"/>
          </ac:spMkLst>
        </pc:spChg>
        <pc:spChg chg="add mod topLvl">
          <ac:chgData name="Hamlet Markarian" userId="4926d2b407f31d77" providerId="LiveId" clId="{EEEC791B-24D3-4C70-B5BC-6F44A4C0C734}" dt="2020-04-09T18:44:34.621" v="686" actId="14861"/>
          <ac:spMkLst>
            <pc:docMk/>
            <pc:sldMk cId="1100653396" sldId="1422"/>
            <ac:spMk id="37" creationId="{0B1849FD-9FD2-4836-B6C2-B5320DBB2FDA}"/>
          </ac:spMkLst>
        </pc:spChg>
        <pc:spChg chg="del">
          <ac:chgData name="Hamlet Markarian" userId="4926d2b407f31d77" providerId="LiveId" clId="{EEEC791B-24D3-4C70-B5BC-6F44A4C0C734}" dt="2020-04-09T18:00:45.912" v="51" actId="478"/>
          <ac:spMkLst>
            <pc:docMk/>
            <pc:sldMk cId="1100653396" sldId="1422"/>
            <ac:spMk id="38" creationId="{BE7CF208-38D6-44D2-B54C-7990BBAB50D1}"/>
          </ac:spMkLst>
        </pc:spChg>
        <pc:spChg chg="add del mod topLvl">
          <ac:chgData name="Hamlet Markarian" userId="4926d2b407f31d77" providerId="LiveId" clId="{EEEC791B-24D3-4C70-B5BC-6F44A4C0C734}" dt="2020-04-09T18:08:13.676" v="262" actId="478"/>
          <ac:spMkLst>
            <pc:docMk/>
            <pc:sldMk cId="1100653396" sldId="1422"/>
            <ac:spMk id="39" creationId="{20956EAB-0F3C-4B26-A6D9-9CFD6DEEC97B}"/>
          </ac:spMkLst>
        </pc:spChg>
        <pc:spChg chg="add del mod topLvl">
          <ac:chgData name="Hamlet Markarian" userId="4926d2b407f31d77" providerId="LiveId" clId="{EEEC791B-24D3-4C70-B5BC-6F44A4C0C734}" dt="2020-04-09T18:28:27.164" v="515" actId="478"/>
          <ac:spMkLst>
            <pc:docMk/>
            <pc:sldMk cId="1100653396" sldId="1422"/>
            <ac:spMk id="40" creationId="{A9A2E8E2-DF41-4C5A-8535-2BE8C30F62CA}"/>
          </ac:spMkLst>
        </pc:spChg>
        <pc:spChg chg="add del mod topLvl">
          <ac:chgData name="Hamlet Markarian" userId="4926d2b407f31d77" providerId="LiveId" clId="{EEEC791B-24D3-4C70-B5BC-6F44A4C0C734}" dt="2020-04-09T18:08:13.676" v="262" actId="478"/>
          <ac:spMkLst>
            <pc:docMk/>
            <pc:sldMk cId="1100653396" sldId="1422"/>
            <ac:spMk id="41" creationId="{9AC93D5E-0DB9-4ACC-8891-57BC23FF3F23}"/>
          </ac:spMkLst>
        </pc:spChg>
        <pc:spChg chg="add del mod topLvl">
          <ac:chgData name="Hamlet Markarian" userId="4926d2b407f31d77" providerId="LiveId" clId="{EEEC791B-24D3-4C70-B5BC-6F44A4C0C734}" dt="2020-04-09T18:28:27.164" v="515" actId="478"/>
          <ac:spMkLst>
            <pc:docMk/>
            <pc:sldMk cId="1100653396" sldId="1422"/>
            <ac:spMk id="42" creationId="{A0B57696-5845-4CC0-9FEE-55BC0B466FBE}"/>
          </ac:spMkLst>
        </pc:spChg>
        <pc:spChg chg="del">
          <ac:chgData name="Hamlet Markarian" userId="4926d2b407f31d77" providerId="LiveId" clId="{EEEC791B-24D3-4C70-B5BC-6F44A4C0C734}" dt="2020-04-09T18:00:45.912" v="51" actId="478"/>
          <ac:spMkLst>
            <pc:docMk/>
            <pc:sldMk cId="1100653396" sldId="1422"/>
            <ac:spMk id="43" creationId="{269EADA0-EADE-42FC-A895-925797CCE872}"/>
          </ac:spMkLst>
        </pc:spChg>
        <pc:spChg chg="add del mod topLvl">
          <ac:chgData name="Hamlet Markarian" userId="4926d2b407f31d77" providerId="LiveId" clId="{EEEC791B-24D3-4C70-B5BC-6F44A4C0C734}" dt="2020-04-09T18:08:13.676" v="262" actId="478"/>
          <ac:spMkLst>
            <pc:docMk/>
            <pc:sldMk cId="1100653396" sldId="1422"/>
            <ac:spMk id="44" creationId="{398510FE-9A3A-47DE-80C3-330FB722D101}"/>
          </ac:spMkLst>
        </pc:spChg>
        <pc:spChg chg="add del mod topLvl">
          <ac:chgData name="Hamlet Markarian" userId="4926d2b407f31d77" providerId="LiveId" clId="{EEEC791B-24D3-4C70-B5BC-6F44A4C0C734}" dt="2020-04-09T18:28:27.164" v="515" actId="478"/>
          <ac:spMkLst>
            <pc:docMk/>
            <pc:sldMk cId="1100653396" sldId="1422"/>
            <ac:spMk id="45" creationId="{A0F2D081-7B2C-4D36-9957-756241C72E48}"/>
          </ac:spMkLst>
        </pc:spChg>
        <pc:spChg chg="add del mod topLvl">
          <ac:chgData name="Hamlet Markarian" userId="4926d2b407f31d77" providerId="LiveId" clId="{EEEC791B-24D3-4C70-B5BC-6F44A4C0C734}" dt="2020-04-09T18:08:13.676" v="262" actId="478"/>
          <ac:spMkLst>
            <pc:docMk/>
            <pc:sldMk cId="1100653396" sldId="1422"/>
            <ac:spMk id="46" creationId="{D6B0DB97-BBD1-4CE2-BFD8-5F258666490D}"/>
          </ac:spMkLst>
        </pc:spChg>
        <pc:spChg chg="add del mod">
          <ac:chgData name="Hamlet Markarian" userId="4926d2b407f31d77" providerId="LiveId" clId="{EEEC791B-24D3-4C70-B5BC-6F44A4C0C734}" dt="2020-04-09T18:34:50.044" v="595" actId="478"/>
          <ac:spMkLst>
            <pc:docMk/>
            <pc:sldMk cId="1100653396" sldId="1422"/>
            <ac:spMk id="47" creationId="{AD7060C8-835E-4A59-ABED-9D2262924DDC}"/>
          </ac:spMkLst>
        </pc:spChg>
        <pc:spChg chg="del">
          <ac:chgData name="Hamlet Markarian" userId="4926d2b407f31d77" providerId="LiveId" clId="{EEEC791B-24D3-4C70-B5BC-6F44A4C0C734}" dt="2020-04-09T18:00:45.912" v="51" actId="478"/>
          <ac:spMkLst>
            <pc:docMk/>
            <pc:sldMk cId="1100653396" sldId="1422"/>
            <ac:spMk id="55" creationId="{E9C6FDCF-31DE-443F-A603-18D90FB08EAE}"/>
          </ac:spMkLst>
        </pc:spChg>
        <pc:spChg chg="del">
          <ac:chgData name="Hamlet Markarian" userId="4926d2b407f31d77" providerId="LiveId" clId="{EEEC791B-24D3-4C70-B5BC-6F44A4C0C734}" dt="2020-04-09T18:00:45.912" v="51" actId="478"/>
          <ac:spMkLst>
            <pc:docMk/>
            <pc:sldMk cId="1100653396" sldId="1422"/>
            <ac:spMk id="56" creationId="{F31B6DA4-F269-4B35-9A6A-2F1D6F2B73F1}"/>
          </ac:spMkLst>
        </pc:spChg>
        <pc:spChg chg="del">
          <ac:chgData name="Hamlet Markarian" userId="4926d2b407f31d77" providerId="LiveId" clId="{EEEC791B-24D3-4C70-B5BC-6F44A4C0C734}" dt="2020-04-09T18:00:45.912" v="51" actId="478"/>
          <ac:spMkLst>
            <pc:docMk/>
            <pc:sldMk cId="1100653396" sldId="1422"/>
            <ac:spMk id="57" creationId="{080C382B-7665-4050-8CF2-001C8775A95B}"/>
          </ac:spMkLst>
        </pc:spChg>
        <pc:spChg chg="del">
          <ac:chgData name="Hamlet Markarian" userId="4926d2b407f31d77" providerId="LiveId" clId="{EEEC791B-24D3-4C70-B5BC-6F44A4C0C734}" dt="2020-04-09T18:00:45.912" v="51" actId="478"/>
          <ac:spMkLst>
            <pc:docMk/>
            <pc:sldMk cId="1100653396" sldId="1422"/>
            <ac:spMk id="59" creationId="{611C991E-7895-4C06-91D3-DEA32900292D}"/>
          </ac:spMkLst>
        </pc:spChg>
        <pc:spChg chg="mod topLvl">
          <ac:chgData name="Hamlet Markarian" userId="4926d2b407f31d77" providerId="LiveId" clId="{EEEC791B-24D3-4C70-B5BC-6F44A4C0C734}" dt="2020-04-09T18:34:42.109" v="594" actId="12788"/>
          <ac:spMkLst>
            <pc:docMk/>
            <pc:sldMk cId="1100653396" sldId="1422"/>
            <ac:spMk id="65" creationId="{FE989CAF-3D2F-44C4-B065-ECFF26A988DC}"/>
          </ac:spMkLst>
        </pc:spChg>
        <pc:spChg chg="mod topLvl">
          <ac:chgData name="Hamlet Markarian" userId="4926d2b407f31d77" providerId="LiveId" clId="{EEEC791B-24D3-4C70-B5BC-6F44A4C0C734}" dt="2020-04-09T18:50:42.445" v="703" actId="207"/>
          <ac:spMkLst>
            <pc:docMk/>
            <pc:sldMk cId="1100653396" sldId="1422"/>
            <ac:spMk id="66" creationId="{C112A59E-31B8-44D6-B7E2-7F773DB8CB1F}"/>
          </ac:spMkLst>
        </pc:spChg>
        <pc:spChg chg="mod topLvl">
          <ac:chgData name="Hamlet Markarian" userId="4926d2b407f31d77" providerId="LiveId" clId="{EEEC791B-24D3-4C70-B5BC-6F44A4C0C734}" dt="2020-04-09T18:28:41.635" v="519" actId="1076"/>
          <ac:spMkLst>
            <pc:docMk/>
            <pc:sldMk cId="1100653396" sldId="1422"/>
            <ac:spMk id="67" creationId="{0C723D93-A25E-4642-AC86-999276D68260}"/>
          </ac:spMkLst>
        </pc:spChg>
        <pc:spChg chg="del">
          <ac:chgData name="Hamlet Markarian" userId="4926d2b407f31d77" providerId="LiveId" clId="{EEEC791B-24D3-4C70-B5BC-6F44A4C0C734}" dt="2020-04-09T18:00:45.912" v="51" actId="478"/>
          <ac:spMkLst>
            <pc:docMk/>
            <pc:sldMk cId="1100653396" sldId="1422"/>
            <ac:spMk id="71" creationId="{1B818075-BB2D-48BE-B6FA-B6FA2210F41F}"/>
          </ac:spMkLst>
        </pc:spChg>
        <pc:spChg chg="del">
          <ac:chgData name="Hamlet Markarian" userId="4926d2b407f31d77" providerId="LiveId" clId="{EEEC791B-24D3-4C70-B5BC-6F44A4C0C734}" dt="2020-04-09T18:00:45.912" v="51" actId="478"/>
          <ac:spMkLst>
            <pc:docMk/>
            <pc:sldMk cId="1100653396" sldId="1422"/>
            <ac:spMk id="74" creationId="{E0054137-F41B-4971-8D45-8AE9DC26F773}"/>
          </ac:spMkLst>
        </pc:spChg>
        <pc:spChg chg="add del mod">
          <ac:chgData name="Hamlet Markarian" userId="4926d2b407f31d77" providerId="LiveId" clId="{EEEC791B-24D3-4C70-B5BC-6F44A4C0C734}" dt="2020-04-09T18:26:21.813" v="489" actId="478"/>
          <ac:spMkLst>
            <pc:docMk/>
            <pc:sldMk cId="1100653396" sldId="1422"/>
            <ac:spMk id="75" creationId="{20B9CD5E-C66D-4E81-9418-D084F923DFCF}"/>
          </ac:spMkLst>
        </pc:spChg>
        <pc:spChg chg="add del mod">
          <ac:chgData name="Hamlet Markarian" userId="4926d2b407f31d77" providerId="LiveId" clId="{EEEC791B-24D3-4C70-B5BC-6F44A4C0C734}" dt="2020-04-09T18:19:33.556" v="463" actId="478"/>
          <ac:spMkLst>
            <pc:docMk/>
            <pc:sldMk cId="1100653396" sldId="1422"/>
            <ac:spMk id="76" creationId="{6B8C33C6-EB4E-4E67-9B1B-5E692D8C242E}"/>
          </ac:spMkLst>
        </pc:spChg>
        <pc:spChg chg="add del mod">
          <ac:chgData name="Hamlet Markarian" userId="4926d2b407f31d77" providerId="LiveId" clId="{EEEC791B-24D3-4C70-B5BC-6F44A4C0C734}" dt="2020-04-09T18:19:33.556" v="463" actId="478"/>
          <ac:spMkLst>
            <pc:docMk/>
            <pc:sldMk cId="1100653396" sldId="1422"/>
            <ac:spMk id="77" creationId="{72E14E15-3475-4970-B432-AD41A172C4F5}"/>
          </ac:spMkLst>
        </pc:spChg>
        <pc:spChg chg="add del mod">
          <ac:chgData name="Hamlet Markarian" userId="4926d2b407f31d77" providerId="LiveId" clId="{EEEC791B-24D3-4C70-B5BC-6F44A4C0C734}" dt="2020-04-09T18:19:33.556" v="463" actId="478"/>
          <ac:spMkLst>
            <pc:docMk/>
            <pc:sldMk cId="1100653396" sldId="1422"/>
            <ac:spMk id="78" creationId="{AE074B43-671E-4A19-9C19-19FBC4C44562}"/>
          </ac:spMkLst>
        </pc:spChg>
        <pc:spChg chg="add del mod">
          <ac:chgData name="Hamlet Markarian" userId="4926d2b407f31d77" providerId="LiveId" clId="{EEEC791B-24D3-4C70-B5BC-6F44A4C0C734}" dt="2020-04-09T18:19:33.556" v="463" actId="478"/>
          <ac:spMkLst>
            <pc:docMk/>
            <pc:sldMk cId="1100653396" sldId="1422"/>
            <ac:spMk id="79" creationId="{D1BB3B2A-AE36-4A91-9564-88B5C85B5E73}"/>
          </ac:spMkLst>
        </pc:spChg>
        <pc:spChg chg="del">
          <ac:chgData name="Hamlet Markarian" userId="4926d2b407f31d77" providerId="LiveId" clId="{EEEC791B-24D3-4C70-B5BC-6F44A4C0C734}" dt="2020-04-09T18:00:45.912" v="51" actId="478"/>
          <ac:spMkLst>
            <pc:docMk/>
            <pc:sldMk cId="1100653396" sldId="1422"/>
            <ac:spMk id="81" creationId="{EAC52B62-E0ED-4685-B076-A481C6F70DA1}"/>
          </ac:spMkLst>
        </pc:spChg>
        <pc:spChg chg="del">
          <ac:chgData name="Hamlet Markarian" userId="4926d2b407f31d77" providerId="LiveId" clId="{EEEC791B-24D3-4C70-B5BC-6F44A4C0C734}" dt="2020-04-09T18:00:45.912" v="51" actId="478"/>
          <ac:spMkLst>
            <pc:docMk/>
            <pc:sldMk cId="1100653396" sldId="1422"/>
            <ac:spMk id="84" creationId="{C656803B-D927-4064-B312-B501C408F847}"/>
          </ac:spMkLst>
        </pc:spChg>
        <pc:spChg chg="del">
          <ac:chgData name="Hamlet Markarian" userId="4926d2b407f31d77" providerId="LiveId" clId="{EEEC791B-24D3-4C70-B5BC-6F44A4C0C734}" dt="2020-04-09T18:00:45.912" v="51" actId="478"/>
          <ac:spMkLst>
            <pc:docMk/>
            <pc:sldMk cId="1100653396" sldId="1422"/>
            <ac:spMk id="87" creationId="{9063A9FC-8CC3-4A0A-A674-BBC310257BEB}"/>
          </ac:spMkLst>
        </pc:spChg>
        <pc:spChg chg="del">
          <ac:chgData name="Hamlet Markarian" userId="4926d2b407f31d77" providerId="LiveId" clId="{EEEC791B-24D3-4C70-B5BC-6F44A4C0C734}" dt="2020-04-09T18:00:45.912" v="51" actId="478"/>
          <ac:spMkLst>
            <pc:docMk/>
            <pc:sldMk cId="1100653396" sldId="1422"/>
            <ac:spMk id="90" creationId="{20576411-0DC4-43CC-858A-394DCFB878E4}"/>
          </ac:spMkLst>
        </pc:spChg>
        <pc:spChg chg="del">
          <ac:chgData name="Hamlet Markarian" userId="4926d2b407f31d77" providerId="LiveId" clId="{EEEC791B-24D3-4C70-B5BC-6F44A4C0C734}" dt="2020-04-09T18:00:45.912" v="51" actId="478"/>
          <ac:spMkLst>
            <pc:docMk/>
            <pc:sldMk cId="1100653396" sldId="1422"/>
            <ac:spMk id="91" creationId="{44FC6774-503B-4869-82E1-0745BD2AAEC6}"/>
          </ac:spMkLst>
        </pc:spChg>
        <pc:spChg chg="del">
          <ac:chgData name="Hamlet Markarian" userId="4926d2b407f31d77" providerId="LiveId" clId="{EEEC791B-24D3-4C70-B5BC-6F44A4C0C734}" dt="2020-04-09T18:00:45.912" v="51" actId="478"/>
          <ac:spMkLst>
            <pc:docMk/>
            <pc:sldMk cId="1100653396" sldId="1422"/>
            <ac:spMk id="92" creationId="{9124B855-880A-472F-B3BA-8625ECC61798}"/>
          </ac:spMkLst>
        </pc:spChg>
        <pc:spChg chg="del">
          <ac:chgData name="Hamlet Markarian" userId="4926d2b407f31d77" providerId="LiveId" clId="{EEEC791B-24D3-4C70-B5BC-6F44A4C0C734}" dt="2020-04-09T18:00:45.912" v="51" actId="478"/>
          <ac:spMkLst>
            <pc:docMk/>
            <pc:sldMk cId="1100653396" sldId="1422"/>
            <ac:spMk id="93" creationId="{3BA050C8-8CF3-4998-B5CA-2181664ACD0D}"/>
          </ac:spMkLst>
        </pc:spChg>
        <pc:spChg chg="del">
          <ac:chgData name="Hamlet Markarian" userId="4926d2b407f31d77" providerId="LiveId" clId="{EEEC791B-24D3-4C70-B5BC-6F44A4C0C734}" dt="2020-04-09T18:00:45.912" v="51" actId="478"/>
          <ac:spMkLst>
            <pc:docMk/>
            <pc:sldMk cId="1100653396" sldId="1422"/>
            <ac:spMk id="94" creationId="{3DDD9D9F-C0A3-4914-B1C3-4FA8D93AEA8A}"/>
          </ac:spMkLst>
        </pc:spChg>
        <pc:spChg chg="del">
          <ac:chgData name="Hamlet Markarian" userId="4926d2b407f31d77" providerId="LiveId" clId="{EEEC791B-24D3-4C70-B5BC-6F44A4C0C734}" dt="2020-04-09T18:00:45.912" v="51" actId="478"/>
          <ac:spMkLst>
            <pc:docMk/>
            <pc:sldMk cId="1100653396" sldId="1422"/>
            <ac:spMk id="95" creationId="{1D8E5564-2FB4-4636-82B8-1A264904FAD6}"/>
          </ac:spMkLst>
        </pc:spChg>
        <pc:spChg chg="add mod">
          <ac:chgData name="Hamlet Markarian" userId="4926d2b407f31d77" providerId="LiveId" clId="{EEEC791B-24D3-4C70-B5BC-6F44A4C0C734}" dt="2020-04-09T18:44:44.280" v="687" actId="553"/>
          <ac:spMkLst>
            <pc:docMk/>
            <pc:sldMk cId="1100653396" sldId="1422"/>
            <ac:spMk id="115" creationId="{6418DBBA-3AA6-44C7-B01C-8BB00AB898FB}"/>
          </ac:spMkLst>
        </pc:spChg>
        <pc:spChg chg="add mod">
          <ac:chgData name="Hamlet Markarian" userId="4926d2b407f31d77" providerId="LiveId" clId="{EEEC791B-24D3-4C70-B5BC-6F44A4C0C734}" dt="2020-04-09T18:44:54.796" v="688" actId="553"/>
          <ac:spMkLst>
            <pc:docMk/>
            <pc:sldMk cId="1100653396" sldId="1422"/>
            <ac:spMk id="116" creationId="{582346D3-3326-4CF1-B3E8-8E8C621C4A39}"/>
          </ac:spMkLst>
        </pc:spChg>
        <pc:spChg chg="add mod">
          <ac:chgData name="Hamlet Markarian" userId="4926d2b407f31d77" providerId="LiveId" clId="{EEEC791B-24D3-4C70-B5BC-6F44A4C0C734}" dt="2020-04-09T18:45:03.336" v="689" actId="552"/>
          <ac:spMkLst>
            <pc:docMk/>
            <pc:sldMk cId="1100653396" sldId="1422"/>
            <ac:spMk id="118" creationId="{DCB6E086-09C3-4880-98FF-80DA5A177384}"/>
          </ac:spMkLst>
        </pc:spChg>
        <pc:spChg chg="add mod">
          <ac:chgData name="Hamlet Markarian" userId="4926d2b407f31d77" providerId="LiveId" clId="{EEEC791B-24D3-4C70-B5BC-6F44A4C0C734}" dt="2020-04-09T18:45:08.321" v="690" actId="552"/>
          <ac:spMkLst>
            <pc:docMk/>
            <pc:sldMk cId="1100653396" sldId="1422"/>
            <ac:spMk id="119" creationId="{25012140-B7AA-4F1E-B2E9-106D8095EF8F}"/>
          </ac:spMkLst>
        </pc:spChg>
        <pc:spChg chg="add mod">
          <ac:chgData name="Hamlet Markarian" userId="4926d2b407f31d77" providerId="LiveId" clId="{EEEC791B-24D3-4C70-B5BC-6F44A4C0C734}" dt="2020-04-09T18:45:11.983" v="691" actId="552"/>
          <ac:spMkLst>
            <pc:docMk/>
            <pc:sldMk cId="1100653396" sldId="1422"/>
            <ac:spMk id="120" creationId="{21C33F51-1756-4F67-AC57-6FAFBD454E81}"/>
          </ac:spMkLst>
        </pc:spChg>
        <pc:spChg chg="add mod">
          <ac:chgData name="Hamlet Markarian" userId="4926d2b407f31d77" providerId="LiveId" clId="{EEEC791B-24D3-4C70-B5BC-6F44A4C0C734}" dt="2020-04-09T18:45:20.900" v="692" actId="1076"/>
          <ac:spMkLst>
            <pc:docMk/>
            <pc:sldMk cId="1100653396" sldId="1422"/>
            <ac:spMk id="163" creationId="{7D36755A-058A-4F3B-A75B-A06D1D55F321}"/>
          </ac:spMkLst>
        </pc:spChg>
        <pc:spChg chg="add mod">
          <ac:chgData name="Hamlet Markarian" userId="4926d2b407f31d77" providerId="LiveId" clId="{EEEC791B-24D3-4C70-B5BC-6F44A4C0C734}" dt="2020-04-09T18:45:20.900" v="692" actId="1076"/>
          <ac:spMkLst>
            <pc:docMk/>
            <pc:sldMk cId="1100653396" sldId="1422"/>
            <ac:spMk id="164" creationId="{80111469-7A7E-463B-A431-1924C835D9F1}"/>
          </ac:spMkLst>
        </pc:spChg>
        <pc:spChg chg="add mod">
          <ac:chgData name="Hamlet Markarian" userId="4926d2b407f31d77" providerId="LiveId" clId="{EEEC791B-24D3-4C70-B5BC-6F44A4C0C734}" dt="2020-04-09T19:04:00.272" v="859" actId="20577"/>
          <ac:spMkLst>
            <pc:docMk/>
            <pc:sldMk cId="1100653396" sldId="1422"/>
            <ac:spMk id="165" creationId="{1909B621-AAF4-453E-B5DF-CF3504A71383}"/>
          </ac:spMkLst>
        </pc:spChg>
        <pc:spChg chg="add mod">
          <ac:chgData name="Hamlet Markarian" userId="4926d2b407f31d77" providerId="LiveId" clId="{EEEC791B-24D3-4C70-B5BC-6F44A4C0C734}" dt="2020-04-09T18:45:20.900" v="692" actId="1076"/>
          <ac:spMkLst>
            <pc:docMk/>
            <pc:sldMk cId="1100653396" sldId="1422"/>
            <ac:spMk id="166" creationId="{7F62EBBF-FA2D-4A0A-AC95-7225BE1B4DE6}"/>
          </ac:spMkLst>
        </pc:spChg>
        <pc:spChg chg="add mod">
          <ac:chgData name="Hamlet Markarian" userId="4926d2b407f31d77" providerId="LiveId" clId="{EEEC791B-24D3-4C70-B5BC-6F44A4C0C734}" dt="2020-04-09T18:45:20.900" v="692" actId="1076"/>
          <ac:spMkLst>
            <pc:docMk/>
            <pc:sldMk cId="1100653396" sldId="1422"/>
            <ac:spMk id="167" creationId="{518461FC-0020-4430-A701-7CDA5D08333A}"/>
          </ac:spMkLst>
        </pc:spChg>
        <pc:spChg chg="add mod">
          <ac:chgData name="Hamlet Markarian" userId="4926d2b407f31d77" providerId="LiveId" clId="{EEEC791B-24D3-4C70-B5BC-6F44A4C0C734}" dt="2020-04-09T19:03:48.848" v="856" actId="20577"/>
          <ac:spMkLst>
            <pc:docMk/>
            <pc:sldMk cId="1100653396" sldId="1422"/>
            <ac:spMk id="168" creationId="{D481AFA2-35AB-4C98-AF10-951156B2EF75}"/>
          </ac:spMkLst>
        </pc:spChg>
        <pc:grpChg chg="add del mod topLvl">
          <ac:chgData name="Hamlet Markarian" userId="4926d2b407f31d77" providerId="LiveId" clId="{EEEC791B-24D3-4C70-B5BC-6F44A4C0C734}" dt="2020-04-09T18:07:55.588" v="260" actId="165"/>
          <ac:grpSpMkLst>
            <pc:docMk/>
            <pc:sldMk cId="1100653396" sldId="1422"/>
            <ac:grpSpMk id="3" creationId="{B7A4B281-F8DA-4559-B4C5-A10ED17925AC}"/>
          </ac:grpSpMkLst>
        </pc:grpChg>
        <pc:grpChg chg="add del mod topLvl">
          <ac:chgData name="Hamlet Markarian" userId="4926d2b407f31d77" providerId="LiveId" clId="{EEEC791B-24D3-4C70-B5BC-6F44A4C0C734}" dt="2020-04-09T18:07:55.588" v="260" actId="165"/>
          <ac:grpSpMkLst>
            <pc:docMk/>
            <pc:sldMk cId="1100653396" sldId="1422"/>
            <ac:grpSpMk id="4" creationId="{25CF9330-D3D4-4969-88BF-0D77854DE2CD}"/>
          </ac:grpSpMkLst>
        </pc:grpChg>
        <pc:grpChg chg="add del mod topLvl">
          <ac:chgData name="Hamlet Markarian" userId="4926d2b407f31d77" providerId="LiveId" clId="{EEEC791B-24D3-4C70-B5BC-6F44A4C0C734}" dt="2020-04-09T18:07:55.588" v="260" actId="165"/>
          <ac:grpSpMkLst>
            <pc:docMk/>
            <pc:sldMk cId="1100653396" sldId="1422"/>
            <ac:grpSpMk id="6" creationId="{29240111-CEA8-4458-AA4A-709CE425AF23}"/>
          </ac:grpSpMkLst>
        </pc:grpChg>
        <pc:grpChg chg="add del mod topLvl">
          <ac:chgData name="Hamlet Markarian" userId="4926d2b407f31d77" providerId="LiveId" clId="{EEEC791B-24D3-4C70-B5BC-6F44A4C0C734}" dt="2020-04-09T18:07:55.588" v="260" actId="165"/>
          <ac:grpSpMkLst>
            <pc:docMk/>
            <pc:sldMk cId="1100653396" sldId="1422"/>
            <ac:grpSpMk id="7" creationId="{52EA5CF6-93D2-44B9-8044-A0660222C3F8}"/>
          </ac:grpSpMkLst>
        </pc:grpChg>
        <pc:grpChg chg="add del mod">
          <ac:chgData name="Hamlet Markarian" userId="4926d2b407f31d77" providerId="LiveId" clId="{EEEC791B-24D3-4C70-B5BC-6F44A4C0C734}" dt="2020-04-09T18:07:25.003" v="248" actId="165"/>
          <ac:grpSpMkLst>
            <pc:docMk/>
            <pc:sldMk cId="1100653396" sldId="1422"/>
            <ac:grpSpMk id="8" creationId="{F7F8E716-0657-4C70-AA61-B6BB79402865}"/>
          </ac:grpSpMkLst>
        </pc:grpChg>
        <pc:grpChg chg="add del mod">
          <ac:chgData name="Hamlet Markarian" userId="4926d2b407f31d77" providerId="LiveId" clId="{EEEC791B-24D3-4C70-B5BC-6F44A4C0C734}" dt="2020-04-09T18:02:30.089" v="56" actId="21"/>
          <ac:grpSpMkLst>
            <pc:docMk/>
            <pc:sldMk cId="1100653396" sldId="1422"/>
            <ac:grpSpMk id="27" creationId="{D47B06AB-4E5A-42D5-9DE3-44F894DE5319}"/>
          </ac:grpSpMkLst>
        </pc:grpChg>
        <pc:grpChg chg="add del mod">
          <ac:chgData name="Hamlet Markarian" userId="4926d2b407f31d77" providerId="LiveId" clId="{EEEC791B-24D3-4C70-B5BC-6F44A4C0C734}" dt="2020-04-09T18:10:52.909" v="336" actId="165"/>
          <ac:grpSpMkLst>
            <pc:docMk/>
            <pc:sldMk cId="1100653396" sldId="1422"/>
            <ac:grpSpMk id="64" creationId="{15522D91-9A9C-44B6-AD49-D8EFD5E87902}"/>
          </ac:grpSpMkLst>
        </pc:grpChg>
        <pc:picChg chg="mod">
          <ac:chgData name="Hamlet Markarian" userId="4926d2b407f31d77" providerId="LiveId" clId="{EEEC791B-24D3-4C70-B5BC-6F44A4C0C734}" dt="2020-04-09T19:18:13.782" v="1033" actId="207"/>
          <ac:picMkLst>
            <pc:docMk/>
            <pc:sldMk cId="1100653396" sldId="1422"/>
            <ac:picMk id="5" creationId="{B514D683-38CF-4E25-987D-26E4992B1267}"/>
          </ac:picMkLst>
        </pc:picChg>
        <pc:picChg chg="add mod">
          <ac:chgData name="Hamlet Markarian" userId="4926d2b407f31d77" providerId="LiveId" clId="{EEEC791B-24D3-4C70-B5BC-6F44A4C0C734}" dt="2020-04-09T19:30:46.052" v="1094" actId="1076"/>
          <ac:picMkLst>
            <pc:docMk/>
            <pc:sldMk cId="1100653396" sldId="1422"/>
            <ac:picMk id="31" creationId="{425BFFA3-FE2D-4197-9D4B-DE69066E9139}"/>
          </ac:picMkLst>
        </pc:picChg>
        <pc:cxnChg chg="add del mod">
          <ac:chgData name="Hamlet Markarian" userId="4926d2b407f31d77" providerId="LiveId" clId="{EEEC791B-24D3-4C70-B5BC-6F44A4C0C734}" dt="2020-04-09T18:32:47.221" v="563" actId="478"/>
          <ac:cxnSpMkLst>
            <pc:docMk/>
            <pc:sldMk cId="1100653396" sldId="1422"/>
            <ac:cxnSpMk id="10" creationId="{9672AFA0-8106-4BAB-9FE3-ED2307A23B70}"/>
          </ac:cxnSpMkLst>
        </pc:cxnChg>
        <pc:cxnChg chg="add del mod">
          <ac:chgData name="Hamlet Markarian" userId="4926d2b407f31d77" providerId="LiveId" clId="{EEEC791B-24D3-4C70-B5BC-6F44A4C0C734}" dt="2020-04-09T18:28:33.200" v="518" actId="478"/>
          <ac:cxnSpMkLst>
            <pc:docMk/>
            <pc:sldMk cId="1100653396" sldId="1422"/>
            <ac:cxnSpMk id="51" creationId="{A1F66D21-9753-4793-8029-CE2C5EBFF63A}"/>
          </ac:cxnSpMkLst>
        </pc:cxnChg>
        <pc:cxnChg chg="add del mod">
          <ac:chgData name="Hamlet Markarian" userId="4926d2b407f31d77" providerId="LiveId" clId="{EEEC791B-24D3-4C70-B5BC-6F44A4C0C734}" dt="2020-04-09T18:28:31.683" v="517" actId="478"/>
          <ac:cxnSpMkLst>
            <pc:docMk/>
            <pc:sldMk cId="1100653396" sldId="1422"/>
            <ac:cxnSpMk id="54" creationId="{C71FAD89-4FF5-47E5-AC66-D80DE442CF82}"/>
          </ac:cxnSpMkLst>
        </pc:cxnChg>
        <pc:cxnChg chg="add del mod">
          <ac:chgData name="Hamlet Markarian" userId="4926d2b407f31d77" providerId="LiveId" clId="{EEEC791B-24D3-4C70-B5BC-6F44A4C0C734}" dt="2020-04-09T18:28:29.908" v="516" actId="478"/>
          <ac:cxnSpMkLst>
            <pc:docMk/>
            <pc:sldMk cId="1100653396" sldId="1422"/>
            <ac:cxnSpMk id="58" creationId="{19B7AA76-C15E-4030-A263-8AE506517A34}"/>
          </ac:cxnSpMkLst>
        </pc:cxnChg>
        <pc:cxnChg chg="add mod">
          <ac:chgData name="Hamlet Markarian" userId="4926d2b407f31d77" providerId="LiveId" clId="{EEEC791B-24D3-4C70-B5BC-6F44A4C0C734}" dt="2020-04-09T23:41:03.475" v="3310" actId="14100"/>
          <ac:cxnSpMkLst>
            <pc:docMk/>
            <pc:sldMk cId="1100653396" sldId="1422"/>
            <ac:cxnSpMk id="128" creationId="{9F7A9537-3EB4-4B9F-84C5-D081C164C6AD}"/>
          </ac:cxnSpMkLst>
        </pc:cxnChg>
        <pc:cxnChg chg="add mod">
          <ac:chgData name="Hamlet Markarian" userId="4926d2b407f31d77" providerId="LiveId" clId="{EEEC791B-24D3-4C70-B5BC-6F44A4C0C734}" dt="2020-04-09T18:45:41.393" v="696" actId="692"/>
          <ac:cxnSpMkLst>
            <pc:docMk/>
            <pc:sldMk cId="1100653396" sldId="1422"/>
            <ac:cxnSpMk id="132" creationId="{FB77F2B1-1833-4167-AB5C-C2CE58D47F5E}"/>
          </ac:cxnSpMkLst>
        </pc:cxnChg>
        <pc:cxnChg chg="add mod">
          <ac:chgData name="Hamlet Markarian" userId="4926d2b407f31d77" providerId="LiveId" clId="{EEEC791B-24D3-4C70-B5BC-6F44A4C0C734}" dt="2020-04-09T18:45:41.393" v="696" actId="692"/>
          <ac:cxnSpMkLst>
            <pc:docMk/>
            <pc:sldMk cId="1100653396" sldId="1422"/>
            <ac:cxnSpMk id="133" creationId="{5646F8F7-777D-4DF1-B7DA-0AB8449E353A}"/>
          </ac:cxnSpMkLst>
        </pc:cxnChg>
        <pc:cxnChg chg="add mod">
          <ac:chgData name="Hamlet Markarian" userId="4926d2b407f31d77" providerId="LiveId" clId="{EEEC791B-24D3-4C70-B5BC-6F44A4C0C734}" dt="2020-04-09T18:45:51.557" v="698" actId="14100"/>
          <ac:cxnSpMkLst>
            <pc:docMk/>
            <pc:sldMk cId="1100653396" sldId="1422"/>
            <ac:cxnSpMk id="136" creationId="{7AA27600-C071-418B-8316-6B9012A1A7EC}"/>
          </ac:cxnSpMkLst>
        </pc:cxnChg>
        <pc:cxnChg chg="add mod">
          <ac:chgData name="Hamlet Markarian" userId="4926d2b407f31d77" providerId="LiveId" clId="{EEEC791B-24D3-4C70-B5BC-6F44A4C0C734}" dt="2020-04-09T18:45:41.393" v="696" actId="692"/>
          <ac:cxnSpMkLst>
            <pc:docMk/>
            <pc:sldMk cId="1100653396" sldId="1422"/>
            <ac:cxnSpMk id="139" creationId="{03B68882-49D3-4033-B01C-D2CA04639790}"/>
          </ac:cxnSpMkLst>
        </pc:cxnChg>
        <pc:cxnChg chg="add mod">
          <ac:chgData name="Hamlet Markarian" userId="4926d2b407f31d77" providerId="LiveId" clId="{EEEC791B-24D3-4C70-B5BC-6F44A4C0C734}" dt="2020-04-09T18:45:41.393" v="696" actId="692"/>
          <ac:cxnSpMkLst>
            <pc:docMk/>
            <pc:sldMk cId="1100653396" sldId="1422"/>
            <ac:cxnSpMk id="142" creationId="{1E8C4095-BE32-4070-9484-F62EDB5D5CCF}"/>
          </ac:cxnSpMkLst>
        </pc:cxnChg>
        <pc:cxnChg chg="add mod">
          <ac:chgData name="Hamlet Markarian" userId="4926d2b407f31d77" providerId="LiveId" clId="{EEEC791B-24D3-4C70-B5BC-6F44A4C0C734}" dt="2020-04-09T18:45:41.393" v="696" actId="692"/>
          <ac:cxnSpMkLst>
            <pc:docMk/>
            <pc:sldMk cId="1100653396" sldId="1422"/>
            <ac:cxnSpMk id="145" creationId="{9174BD1D-F528-4999-840B-9A52A98BDC6E}"/>
          </ac:cxnSpMkLst>
        </pc:cxnChg>
      </pc:sldChg>
      <pc:sldChg chg="addSp delSp modSp delAnim">
        <pc:chgData name="Hamlet Markarian" userId="4926d2b407f31d77" providerId="LiveId" clId="{EEEC791B-24D3-4C70-B5BC-6F44A4C0C734}" dt="2020-04-09T19:52:02.841" v="1120" actId="20577"/>
        <pc:sldMkLst>
          <pc:docMk/>
          <pc:sldMk cId="50890922" sldId="1437"/>
        </pc:sldMkLst>
        <pc:spChg chg="ord">
          <ac:chgData name="Hamlet Markarian" userId="4926d2b407f31d77" providerId="LiveId" clId="{EEEC791B-24D3-4C70-B5BC-6F44A4C0C734}" dt="2020-04-09T19:05:51.528" v="870" actId="167"/>
          <ac:spMkLst>
            <pc:docMk/>
            <pc:sldMk cId="50890922" sldId="1437"/>
            <ac:spMk id="2" creationId="{04255A48-2E46-447F-98DA-0E287025F3FD}"/>
          </ac:spMkLst>
        </pc:spChg>
        <pc:spChg chg="add del">
          <ac:chgData name="Hamlet Markarian" userId="4926d2b407f31d77" providerId="LiveId" clId="{EEEC791B-24D3-4C70-B5BC-6F44A4C0C734}" dt="2020-04-09T18:52:47.956" v="708"/>
          <ac:spMkLst>
            <pc:docMk/>
            <pc:sldMk cId="50890922" sldId="1437"/>
            <ac:spMk id="11" creationId="{972E608A-811F-44E1-A2A9-DF4310082223}"/>
          </ac:spMkLst>
        </pc:spChg>
        <pc:spChg chg="add del">
          <ac:chgData name="Hamlet Markarian" userId="4926d2b407f31d77" providerId="LiveId" clId="{EEEC791B-24D3-4C70-B5BC-6F44A4C0C734}" dt="2020-04-09T18:52:47.956" v="708"/>
          <ac:spMkLst>
            <pc:docMk/>
            <pc:sldMk cId="50890922" sldId="1437"/>
            <ac:spMk id="13" creationId="{9DFF4047-C6E0-48AF-9922-97D2F6755EFB}"/>
          </ac:spMkLst>
        </pc:spChg>
        <pc:spChg chg="add del">
          <ac:chgData name="Hamlet Markarian" userId="4926d2b407f31d77" providerId="LiveId" clId="{EEEC791B-24D3-4C70-B5BC-6F44A4C0C734}" dt="2020-04-09T18:52:47.956" v="708"/>
          <ac:spMkLst>
            <pc:docMk/>
            <pc:sldMk cId="50890922" sldId="1437"/>
            <ac:spMk id="14" creationId="{D842DE15-5926-449F-A589-A1D7FE5C727B}"/>
          </ac:spMkLst>
        </pc:spChg>
        <pc:spChg chg="add del">
          <ac:chgData name="Hamlet Markarian" userId="4926d2b407f31d77" providerId="LiveId" clId="{EEEC791B-24D3-4C70-B5BC-6F44A4C0C734}" dt="2020-04-09T18:52:47.956" v="708"/>
          <ac:spMkLst>
            <pc:docMk/>
            <pc:sldMk cId="50890922" sldId="1437"/>
            <ac:spMk id="15" creationId="{0A1CE6DE-10D4-4AD4-B3C6-11BADA78D6FA}"/>
          </ac:spMkLst>
        </pc:spChg>
        <pc:spChg chg="add ord">
          <ac:chgData name="Hamlet Markarian" userId="4926d2b407f31d77" providerId="LiveId" clId="{EEEC791B-24D3-4C70-B5BC-6F44A4C0C734}" dt="2020-04-09T18:52:58.093" v="712" actId="167"/>
          <ac:spMkLst>
            <pc:docMk/>
            <pc:sldMk cId="50890922" sldId="1437"/>
            <ac:spMk id="16" creationId="{51A55428-D23F-4777-96FE-D91E0B26310D}"/>
          </ac:spMkLst>
        </pc:spChg>
        <pc:spChg chg="ord">
          <ac:chgData name="Hamlet Markarian" userId="4926d2b407f31d77" providerId="LiveId" clId="{EEEC791B-24D3-4C70-B5BC-6F44A4C0C734}" dt="2020-04-09T19:05:51.528" v="870" actId="167"/>
          <ac:spMkLst>
            <pc:docMk/>
            <pc:sldMk cId="50890922" sldId="1437"/>
            <ac:spMk id="19" creationId="{42101231-1855-46EE-A3D9-B84E75ACB56A}"/>
          </ac:spMkLst>
        </pc:spChg>
        <pc:spChg chg="del">
          <ac:chgData name="Hamlet Markarian" userId="4926d2b407f31d77" providerId="LiveId" clId="{EEEC791B-24D3-4C70-B5BC-6F44A4C0C734}" dt="2020-04-09T18:52:51.692" v="710" actId="478"/>
          <ac:spMkLst>
            <pc:docMk/>
            <pc:sldMk cId="50890922" sldId="1437"/>
            <ac:spMk id="20" creationId="{2F2415B0-F1C4-4313-9038-A3884674CC46}"/>
          </ac:spMkLst>
        </pc:spChg>
        <pc:spChg chg="del">
          <ac:chgData name="Hamlet Markarian" userId="4926d2b407f31d77" providerId="LiveId" clId="{EEEC791B-24D3-4C70-B5BC-6F44A4C0C734}" dt="2020-04-09T18:52:26.732" v="704" actId="478"/>
          <ac:spMkLst>
            <pc:docMk/>
            <pc:sldMk cId="50890922" sldId="1437"/>
            <ac:spMk id="23" creationId="{1846F75C-5247-4283-8A8A-49650700BAD6}"/>
          </ac:spMkLst>
        </pc:spChg>
        <pc:spChg chg="add del ord">
          <ac:chgData name="Hamlet Markarian" userId="4926d2b407f31d77" providerId="LiveId" clId="{EEEC791B-24D3-4C70-B5BC-6F44A4C0C734}" dt="2020-04-09T18:53:07.716" v="714" actId="478"/>
          <ac:spMkLst>
            <pc:docMk/>
            <pc:sldMk cId="50890922" sldId="1437"/>
            <ac:spMk id="24" creationId="{417ABB57-BEEE-4B37-A3F0-9594AC40B0EA}"/>
          </ac:spMkLst>
        </pc:spChg>
        <pc:spChg chg="del">
          <ac:chgData name="Hamlet Markarian" userId="4926d2b407f31d77" providerId="LiveId" clId="{EEEC791B-24D3-4C70-B5BC-6F44A4C0C734}" dt="2020-04-09T18:02:33.671" v="57" actId="478"/>
          <ac:spMkLst>
            <pc:docMk/>
            <pc:sldMk cId="50890922" sldId="1437"/>
            <ac:spMk id="25" creationId="{255BA461-51E8-47E9-A34B-C38900E4B025}"/>
          </ac:spMkLst>
        </pc:spChg>
        <pc:spChg chg="add del ord">
          <ac:chgData name="Hamlet Markarian" userId="4926d2b407f31d77" providerId="LiveId" clId="{EEEC791B-24D3-4C70-B5BC-6F44A4C0C734}" dt="2020-04-09T18:53:05.859" v="713" actId="478"/>
          <ac:spMkLst>
            <pc:docMk/>
            <pc:sldMk cId="50890922" sldId="1437"/>
            <ac:spMk id="25" creationId="{589A8668-F129-4A07-A7C7-F7A69C841C27}"/>
          </ac:spMkLst>
        </pc:spChg>
        <pc:spChg chg="add del ord">
          <ac:chgData name="Hamlet Markarian" userId="4926d2b407f31d77" providerId="LiveId" clId="{EEEC791B-24D3-4C70-B5BC-6F44A4C0C734}" dt="2020-04-09T18:53:05.859" v="713" actId="478"/>
          <ac:spMkLst>
            <pc:docMk/>
            <pc:sldMk cId="50890922" sldId="1437"/>
            <ac:spMk id="26" creationId="{6D0B586E-4248-4837-A19F-B1FFA0EEA998}"/>
          </ac:spMkLst>
        </pc:spChg>
        <pc:spChg chg="add mod">
          <ac:chgData name="Hamlet Markarian" userId="4926d2b407f31d77" providerId="LiveId" clId="{EEEC791B-24D3-4C70-B5BC-6F44A4C0C734}" dt="2020-04-09T19:08:08.806" v="883" actId="1076"/>
          <ac:spMkLst>
            <pc:docMk/>
            <pc:sldMk cId="50890922" sldId="1437"/>
            <ac:spMk id="28" creationId="{26E06309-8166-418F-A84A-2A0DB997FF97}"/>
          </ac:spMkLst>
        </pc:spChg>
        <pc:spChg chg="del">
          <ac:chgData name="Hamlet Markarian" userId="4926d2b407f31d77" providerId="LiveId" clId="{EEEC791B-24D3-4C70-B5BC-6F44A4C0C734}" dt="2020-04-09T18:02:33.671" v="57" actId="478"/>
          <ac:spMkLst>
            <pc:docMk/>
            <pc:sldMk cId="50890922" sldId="1437"/>
            <ac:spMk id="28" creationId="{C2898B81-2B57-4DA9-8D3E-1A815F0D6EBA}"/>
          </ac:spMkLst>
        </pc:spChg>
        <pc:spChg chg="add del mod">
          <ac:chgData name="Hamlet Markarian" userId="4926d2b407f31d77" providerId="LiveId" clId="{EEEC791B-24D3-4C70-B5BC-6F44A4C0C734}" dt="2020-04-09T19:08:00.381" v="881" actId="478"/>
          <ac:spMkLst>
            <pc:docMk/>
            <pc:sldMk cId="50890922" sldId="1437"/>
            <ac:spMk id="29" creationId="{48980A14-2ABE-44E7-9D89-52024C898938}"/>
          </ac:spMkLst>
        </pc:spChg>
        <pc:spChg chg="del">
          <ac:chgData name="Hamlet Markarian" userId="4926d2b407f31d77" providerId="LiveId" clId="{EEEC791B-24D3-4C70-B5BC-6F44A4C0C734}" dt="2020-04-09T18:02:33.671" v="57" actId="478"/>
          <ac:spMkLst>
            <pc:docMk/>
            <pc:sldMk cId="50890922" sldId="1437"/>
            <ac:spMk id="29" creationId="{CC9C7C67-F7B8-4229-81D3-1ADE6D9D20C4}"/>
          </ac:spMkLst>
        </pc:spChg>
        <pc:spChg chg="del">
          <ac:chgData name="Hamlet Markarian" userId="4926d2b407f31d77" providerId="LiveId" clId="{EEEC791B-24D3-4C70-B5BC-6F44A4C0C734}" dt="2020-04-09T18:02:33.671" v="57" actId="478"/>
          <ac:spMkLst>
            <pc:docMk/>
            <pc:sldMk cId="50890922" sldId="1437"/>
            <ac:spMk id="32" creationId="{64D5F241-3F06-4A4D-9FDD-D4EF1BE58B62}"/>
          </ac:spMkLst>
        </pc:spChg>
        <pc:spChg chg="del">
          <ac:chgData name="Hamlet Markarian" userId="4926d2b407f31d77" providerId="LiveId" clId="{EEEC791B-24D3-4C70-B5BC-6F44A4C0C734}" dt="2020-04-09T18:02:33.671" v="57" actId="478"/>
          <ac:spMkLst>
            <pc:docMk/>
            <pc:sldMk cId="50890922" sldId="1437"/>
            <ac:spMk id="35" creationId="{B8EE862B-E8FF-4C65-99E4-ECB04834E1DE}"/>
          </ac:spMkLst>
        </pc:spChg>
        <pc:spChg chg="del">
          <ac:chgData name="Hamlet Markarian" userId="4926d2b407f31d77" providerId="LiveId" clId="{EEEC791B-24D3-4C70-B5BC-6F44A4C0C734}" dt="2020-04-09T18:02:33.671" v="57" actId="478"/>
          <ac:spMkLst>
            <pc:docMk/>
            <pc:sldMk cId="50890922" sldId="1437"/>
            <ac:spMk id="36" creationId="{A197E1E2-B3C0-4939-B82E-1F883F02A484}"/>
          </ac:spMkLst>
        </pc:spChg>
        <pc:spChg chg="del">
          <ac:chgData name="Hamlet Markarian" userId="4926d2b407f31d77" providerId="LiveId" clId="{EEEC791B-24D3-4C70-B5BC-6F44A4C0C734}" dt="2020-04-09T18:02:33.671" v="57" actId="478"/>
          <ac:spMkLst>
            <pc:docMk/>
            <pc:sldMk cId="50890922" sldId="1437"/>
            <ac:spMk id="38" creationId="{BE7CF208-38D6-44D2-B54C-7990BBAB50D1}"/>
          </ac:spMkLst>
        </pc:spChg>
        <pc:spChg chg="del">
          <ac:chgData name="Hamlet Markarian" userId="4926d2b407f31d77" providerId="LiveId" clId="{EEEC791B-24D3-4C70-B5BC-6F44A4C0C734}" dt="2020-04-09T18:02:33.671" v="57" actId="478"/>
          <ac:spMkLst>
            <pc:docMk/>
            <pc:sldMk cId="50890922" sldId="1437"/>
            <ac:spMk id="40" creationId="{DEB72F24-61A3-4FC2-936F-B75E8F91CFE1}"/>
          </ac:spMkLst>
        </pc:spChg>
        <pc:spChg chg="del">
          <ac:chgData name="Hamlet Markarian" userId="4926d2b407f31d77" providerId="LiveId" clId="{EEEC791B-24D3-4C70-B5BC-6F44A4C0C734}" dt="2020-04-09T18:02:33.671" v="57" actId="478"/>
          <ac:spMkLst>
            <pc:docMk/>
            <pc:sldMk cId="50890922" sldId="1437"/>
            <ac:spMk id="43" creationId="{269EADA0-EADE-42FC-A895-925797CCE872}"/>
          </ac:spMkLst>
        </pc:spChg>
        <pc:spChg chg="del">
          <ac:chgData name="Hamlet Markarian" userId="4926d2b407f31d77" providerId="LiveId" clId="{EEEC791B-24D3-4C70-B5BC-6F44A4C0C734}" dt="2020-04-09T18:02:33.671" v="57" actId="478"/>
          <ac:spMkLst>
            <pc:docMk/>
            <pc:sldMk cId="50890922" sldId="1437"/>
            <ac:spMk id="44" creationId="{51728761-6AC5-4E5C-9FFC-334405B43FB4}"/>
          </ac:spMkLst>
        </pc:spChg>
        <pc:spChg chg="del">
          <ac:chgData name="Hamlet Markarian" userId="4926d2b407f31d77" providerId="LiveId" clId="{EEEC791B-24D3-4C70-B5BC-6F44A4C0C734}" dt="2020-04-09T18:02:33.671" v="57" actId="478"/>
          <ac:spMkLst>
            <pc:docMk/>
            <pc:sldMk cId="50890922" sldId="1437"/>
            <ac:spMk id="55" creationId="{E9C6FDCF-31DE-443F-A603-18D90FB08EAE}"/>
          </ac:spMkLst>
        </pc:spChg>
        <pc:spChg chg="del">
          <ac:chgData name="Hamlet Markarian" userId="4926d2b407f31d77" providerId="LiveId" clId="{EEEC791B-24D3-4C70-B5BC-6F44A4C0C734}" dt="2020-04-09T18:02:33.671" v="57" actId="478"/>
          <ac:spMkLst>
            <pc:docMk/>
            <pc:sldMk cId="50890922" sldId="1437"/>
            <ac:spMk id="59" creationId="{611C991E-7895-4C06-91D3-DEA32900292D}"/>
          </ac:spMkLst>
        </pc:spChg>
        <pc:grpChg chg="add del">
          <ac:chgData name="Hamlet Markarian" userId="4926d2b407f31d77" providerId="LiveId" clId="{EEEC791B-24D3-4C70-B5BC-6F44A4C0C734}" dt="2020-04-09T18:52:28.780" v="705" actId="478"/>
          <ac:grpSpMkLst>
            <pc:docMk/>
            <pc:sldMk cId="50890922" sldId="1437"/>
            <ac:grpSpMk id="18" creationId="{569B2457-86B8-4D61-A777-10E2080CD7E6}"/>
          </ac:grpSpMkLst>
        </pc:grpChg>
        <pc:graphicFrameChg chg="add mod modGraphic">
          <ac:chgData name="Hamlet Markarian" userId="4926d2b407f31d77" providerId="LiveId" clId="{EEEC791B-24D3-4C70-B5BC-6F44A4C0C734}" dt="2020-04-09T19:52:02.841" v="1120" actId="20577"/>
          <ac:graphicFrameMkLst>
            <pc:docMk/>
            <pc:sldMk cId="50890922" sldId="1437"/>
            <ac:graphicFrameMk id="10" creationId="{D1115644-95BC-4F40-AD63-106E5DA01B65}"/>
          </ac:graphicFrameMkLst>
        </pc:graphicFrameChg>
        <pc:picChg chg="add del">
          <ac:chgData name="Hamlet Markarian" userId="4926d2b407f31d77" providerId="LiveId" clId="{EEEC791B-24D3-4C70-B5BC-6F44A4C0C734}" dt="2020-04-09T18:52:47.956" v="708"/>
          <ac:picMkLst>
            <pc:docMk/>
            <pc:sldMk cId="50890922" sldId="1437"/>
            <ac:picMk id="12" creationId="{FBCC2310-56C8-4D75-9D76-33DE4B0AF34D}"/>
          </ac:picMkLst>
        </pc:picChg>
        <pc:picChg chg="add del ord">
          <ac:chgData name="Hamlet Markarian" userId="4926d2b407f31d77" providerId="LiveId" clId="{EEEC791B-24D3-4C70-B5BC-6F44A4C0C734}" dt="2020-04-09T19:18:17.524" v="1034" actId="478"/>
          <ac:picMkLst>
            <pc:docMk/>
            <pc:sldMk cId="50890922" sldId="1437"/>
            <ac:picMk id="17" creationId="{191D3137-BF3F-4960-9293-E870D1A89B0D}"/>
          </ac:picMkLst>
        </pc:picChg>
        <pc:picChg chg="add del">
          <ac:chgData name="Hamlet Markarian" userId="4926d2b407f31d77" providerId="LiveId" clId="{EEEC791B-24D3-4C70-B5BC-6F44A4C0C734}" dt="2020-04-09T19:05:46.205" v="869" actId="478"/>
          <ac:picMkLst>
            <pc:docMk/>
            <pc:sldMk cId="50890922" sldId="1437"/>
            <ac:picMk id="27" creationId="{0CB24E4A-A71D-4C39-A7B1-DA4786E6509D}"/>
          </ac:picMkLst>
        </pc:picChg>
        <pc:picChg chg="add">
          <ac:chgData name="Hamlet Markarian" userId="4926d2b407f31d77" providerId="LiveId" clId="{EEEC791B-24D3-4C70-B5BC-6F44A4C0C734}" dt="2020-04-09T19:18:17.815" v="1035"/>
          <ac:picMkLst>
            <pc:docMk/>
            <pc:sldMk cId="50890922" sldId="1437"/>
            <ac:picMk id="30" creationId="{34D0E67C-D226-4DF5-9D1B-EAB51874B8F3}"/>
          </ac:picMkLst>
        </pc:picChg>
        <pc:picChg chg="del">
          <ac:chgData name="Hamlet Markarian" userId="4926d2b407f31d77" providerId="LiveId" clId="{EEEC791B-24D3-4C70-B5BC-6F44A4C0C734}" dt="2020-04-09T18:52:49.596" v="709" actId="478"/>
          <ac:picMkLst>
            <pc:docMk/>
            <pc:sldMk cId="50890922" sldId="1437"/>
            <ac:picMk id="34" creationId="{59B8E063-71E3-4FEB-A3B7-233EB3AF93E1}"/>
          </ac:picMkLst>
        </pc:picChg>
      </pc:sldChg>
      <pc:sldChg chg="modSp">
        <pc:chgData name="Hamlet Markarian" userId="4926d2b407f31d77" providerId="LiveId" clId="{EEEC791B-24D3-4C70-B5BC-6F44A4C0C734}" dt="2020-04-09T18:04:02.221" v="75" actId="20577"/>
        <pc:sldMkLst>
          <pc:docMk/>
          <pc:sldMk cId="2779411540" sldId="1439"/>
        </pc:sldMkLst>
        <pc:spChg chg="mod">
          <ac:chgData name="Hamlet Markarian" userId="4926d2b407f31d77" providerId="LiveId" clId="{EEEC791B-24D3-4C70-B5BC-6F44A4C0C734}" dt="2020-04-09T18:04:02.221" v="75" actId="20577"/>
          <ac:spMkLst>
            <pc:docMk/>
            <pc:sldMk cId="2779411540" sldId="1439"/>
            <ac:spMk id="27" creationId="{66FA05EE-8593-4C20-A3F2-69F2EF4F1CC9}"/>
          </ac:spMkLst>
        </pc:spChg>
      </pc:sldChg>
      <pc:sldChg chg="addSp delSp modSp add">
        <pc:chgData name="Hamlet Markarian" userId="4926d2b407f31d77" providerId="LiveId" clId="{EEEC791B-24D3-4C70-B5BC-6F44A4C0C734}" dt="2020-04-09T19:37:47.963" v="1107" actId="1036"/>
        <pc:sldMkLst>
          <pc:docMk/>
          <pc:sldMk cId="67160810" sldId="1444"/>
        </pc:sldMkLst>
        <pc:spChg chg="add mod">
          <ac:chgData name="Hamlet Markarian" userId="4926d2b407f31d77" providerId="LiveId" clId="{EEEC791B-24D3-4C70-B5BC-6F44A4C0C734}" dt="2020-04-09T19:17:40.889" v="1030" actId="948"/>
          <ac:spMkLst>
            <pc:docMk/>
            <pc:sldMk cId="67160810" sldId="1444"/>
            <ac:spMk id="3" creationId="{69143F2E-14E3-4C27-A703-D17E76B040C7}"/>
          </ac:spMkLst>
        </pc:spChg>
        <pc:spChg chg="add mod">
          <ac:chgData name="Hamlet Markarian" userId="4926d2b407f31d77" providerId="LiveId" clId="{EEEC791B-24D3-4C70-B5BC-6F44A4C0C734}" dt="2020-04-09T19:17:44.461" v="1031" actId="948"/>
          <ac:spMkLst>
            <pc:docMk/>
            <pc:sldMk cId="67160810" sldId="1444"/>
            <ac:spMk id="9" creationId="{73A164E9-DFE0-4EED-9DB0-9E311A18B1DD}"/>
          </ac:spMkLst>
        </pc:spChg>
        <pc:spChg chg="add mod topLvl">
          <ac:chgData name="Hamlet Markarian" userId="4926d2b407f31d77" providerId="LiveId" clId="{EEEC791B-24D3-4C70-B5BC-6F44A4C0C734}" dt="2020-04-09T19:16:21.500" v="1010" actId="164"/>
          <ac:spMkLst>
            <pc:docMk/>
            <pc:sldMk cId="67160810" sldId="1444"/>
            <ac:spMk id="11" creationId="{86026ECE-C256-4D0B-A2E4-119E0B3A7247}"/>
          </ac:spMkLst>
        </pc:spChg>
        <pc:spChg chg="add mod topLvl">
          <ac:chgData name="Hamlet Markarian" userId="4926d2b407f31d77" providerId="LiveId" clId="{EEEC791B-24D3-4C70-B5BC-6F44A4C0C734}" dt="2020-04-09T19:16:16.516" v="1008" actId="164"/>
          <ac:spMkLst>
            <pc:docMk/>
            <pc:sldMk cId="67160810" sldId="1444"/>
            <ac:spMk id="12" creationId="{86AD61DF-BE26-44DC-837C-1B67F40B732C}"/>
          </ac:spMkLst>
        </pc:spChg>
        <pc:spChg chg="add mod topLvl">
          <ac:chgData name="Hamlet Markarian" userId="4926d2b407f31d77" providerId="LiveId" clId="{EEEC791B-24D3-4C70-B5BC-6F44A4C0C734}" dt="2020-04-09T19:16:14.620" v="1007" actId="164"/>
          <ac:spMkLst>
            <pc:docMk/>
            <pc:sldMk cId="67160810" sldId="1444"/>
            <ac:spMk id="13" creationId="{4BEE6566-C57B-4023-9079-DA722AD24272}"/>
          </ac:spMkLst>
        </pc:spChg>
        <pc:spChg chg="add mod">
          <ac:chgData name="Hamlet Markarian" userId="4926d2b407f31d77" providerId="LiveId" clId="{EEEC791B-24D3-4C70-B5BC-6F44A4C0C734}" dt="2020-04-09T19:29:34.559" v="1078" actId="20577"/>
          <ac:spMkLst>
            <pc:docMk/>
            <pc:sldMk cId="67160810" sldId="1444"/>
            <ac:spMk id="14" creationId="{DA17CE84-4D70-4894-AAEC-9D41B0A05EC6}"/>
          </ac:spMkLst>
        </pc:spChg>
        <pc:spChg chg="add del mod">
          <ac:chgData name="Hamlet Markarian" userId="4926d2b407f31d77" providerId="LiveId" clId="{EEEC791B-24D3-4C70-B5BC-6F44A4C0C734}" dt="2020-04-09T19:13:38.420" v="965" actId="478"/>
          <ac:spMkLst>
            <pc:docMk/>
            <pc:sldMk cId="67160810" sldId="1444"/>
            <ac:spMk id="15" creationId="{AB896598-360F-4991-8143-DAE301EADC4C}"/>
          </ac:spMkLst>
        </pc:spChg>
        <pc:spChg chg="add del mod">
          <ac:chgData name="Hamlet Markarian" userId="4926d2b407f31d77" providerId="LiveId" clId="{EEEC791B-24D3-4C70-B5BC-6F44A4C0C734}" dt="2020-04-09T19:13:34.644" v="964" actId="478"/>
          <ac:spMkLst>
            <pc:docMk/>
            <pc:sldMk cId="67160810" sldId="1444"/>
            <ac:spMk id="18" creationId="{1C9D63EA-860C-40A5-9819-7E550BFCDF69}"/>
          </ac:spMkLst>
        </pc:spChg>
        <pc:spChg chg="mod">
          <ac:chgData name="Hamlet Markarian" userId="4926d2b407f31d77" providerId="LiveId" clId="{EEEC791B-24D3-4C70-B5BC-6F44A4C0C734}" dt="2020-04-09T19:13:23.220" v="960" actId="1076"/>
          <ac:spMkLst>
            <pc:docMk/>
            <pc:sldMk cId="67160810" sldId="1444"/>
            <ac:spMk id="19" creationId="{42101231-1855-46EE-A3D9-B84E75ACB56A}"/>
          </ac:spMkLst>
        </pc:spChg>
        <pc:spChg chg="add mod">
          <ac:chgData name="Hamlet Markarian" userId="4926d2b407f31d77" providerId="LiveId" clId="{EEEC791B-24D3-4C70-B5BC-6F44A4C0C734}" dt="2020-04-09T19:29:41.655" v="1081" actId="20577"/>
          <ac:spMkLst>
            <pc:docMk/>
            <pc:sldMk cId="67160810" sldId="1444"/>
            <ac:spMk id="20" creationId="{CE3F595F-589F-47F3-B663-270703409D88}"/>
          </ac:spMkLst>
        </pc:spChg>
        <pc:spChg chg="add mod">
          <ac:chgData name="Hamlet Markarian" userId="4926d2b407f31d77" providerId="LiveId" clId="{EEEC791B-24D3-4C70-B5BC-6F44A4C0C734}" dt="2020-04-09T19:29:45.184" v="1084" actId="20577"/>
          <ac:spMkLst>
            <pc:docMk/>
            <pc:sldMk cId="67160810" sldId="1444"/>
            <ac:spMk id="21" creationId="{F2C3B36B-AFC2-468A-8898-EB7B70632C0A}"/>
          </ac:spMkLst>
        </pc:spChg>
        <pc:spChg chg="del">
          <ac:chgData name="Hamlet Markarian" userId="4926d2b407f31d77" providerId="LiveId" clId="{EEEC791B-24D3-4C70-B5BC-6F44A4C0C734}" dt="2020-04-09T19:09:22.284" v="886" actId="478"/>
          <ac:spMkLst>
            <pc:docMk/>
            <pc:sldMk cId="67160810" sldId="1444"/>
            <ac:spMk id="28" creationId="{26E06309-8166-418F-A84A-2A0DB997FF97}"/>
          </ac:spMkLst>
        </pc:spChg>
        <pc:grpChg chg="add del mod">
          <ac:chgData name="Hamlet Markarian" userId="4926d2b407f31d77" providerId="LiveId" clId="{EEEC791B-24D3-4C70-B5BC-6F44A4C0C734}" dt="2020-04-09T19:12:32.924" v="937" actId="165"/>
          <ac:grpSpMkLst>
            <pc:docMk/>
            <pc:sldMk cId="67160810" sldId="1444"/>
            <ac:grpSpMk id="4" creationId="{2A26398A-7521-4A84-99C6-29EBAA2751F0}"/>
          </ac:grpSpMkLst>
        </pc:grpChg>
        <pc:grpChg chg="add mod">
          <ac:chgData name="Hamlet Markarian" userId="4926d2b407f31d77" providerId="LiveId" clId="{EEEC791B-24D3-4C70-B5BC-6F44A4C0C734}" dt="2020-04-09T19:37:47.963" v="1107" actId="1036"/>
          <ac:grpSpMkLst>
            <pc:docMk/>
            <pc:sldMk cId="67160810" sldId="1444"/>
            <ac:grpSpMk id="5" creationId="{80F1453E-0B2A-400E-8E0D-D4C159AFAA23}"/>
          </ac:grpSpMkLst>
        </pc:grpChg>
        <pc:grpChg chg="add mod">
          <ac:chgData name="Hamlet Markarian" userId="4926d2b407f31d77" providerId="LiveId" clId="{EEEC791B-24D3-4C70-B5BC-6F44A4C0C734}" dt="2020-04-09T19:37:47.963" v="1107" actId="1036"/>
          <ac:grpSpMkLst>
            <pc:docMk/>
            <pc:sldMk cId="67160810" sldId="1444"/>
            <ac:grpSpMk id="6" creationId="{10D08129-8302-4887-B209-9B09A44C1649}"/>
          </ac:grpSpMkLst>
        </pc:grpChg>
        <pc:grpChg chg="add mod">
          <ac:chgData name="Hamlet Markarian" userId="4926d2b407f31d77" providerId="LiveId" clId="{EEEC791B-24D3-4C70-B5BC-6F44A4C0C734}" dt="2020-04-09T19:37:47.963" v="1107" actId="1036"/>
          <ac:grpSpMkLst>
            <pc:docMk/>
            <pc:sldMk cId="67160810" sldId="1444"/>
            <ac:grpSpMk id="7" creationId="{899ACB72-1FFE-4561-B634-B7E402A65A13}"/>
          </ac:grpSpMkLst>
        </pc:grpChg>
        <pc:graphicFrameChg chg="del">
          <ac:chgData name="Hamlet Markarian" userId="4926d2b407f31d77" providerId="LiveId" clId="{EEEC791B-24D3-4C70-B5BC-6F44A4C0C734}" dt="2020-04-09T19:09:20.117" v="885" actId="478"/>
          <ac:graphicFrameMkLst>
            <pc:docMk/>
            <pc:sldMk cId="67160810" sldId="1444"/>
            <ac:graphicFrameMk id="10" creationId="{D1115644-95BC-4F40-AD63-106E5DA01B65}"/>
          </ac:graphicFrameMkLst>
        </pc:graphicFrameChg>
        <pc:picChg chg="del">
          <ac:chgData name="Hamlet Markarian" userId="4926d2b407f31d77" providerId="LiveId" clId="{EEEC791B-24D3-4C70-B5BC-6F44A4C0C734}" dt="2020-04-09T19:18:20.140" v="1036" actId="478"/>
          <ac:picMkLst>
            <pc:docMk/>
            <pc:sldMk cId="67160810" sldId="1444"/>
            <ac:picMk id="17" creationId="{191D3137-BF3F-4960-9293-E870D1A89B0D}"/>
          </ac:picMkLst>
        </pc:picChg>
        <pc:picChg chg="add">
          <ac:chgData name="Hamlet Markarian" userId="4926d2b407f31d77" providerId="LiveId" clId="{EEEC791B-24D3-4C70-B5BC-6F44A4C0C734}" dt="2020-04-09T19:18:20.382" v="1037"/>
          <ac:picMkLst>
            <pc:docMk/>
            <pc:sldMk cId="67160810" sldId="1444"/>
            <ac:picMk id="22" creationId="{6EC43757-C97F-41D2-9E16-7785831773E6}"/>
          </ac:picMkLst>
        </pc:picChg>
      </pc:sldChg>
      <pc:sldChg chg="addSp delSp modSp add">
        <pc:chgData name="Hamlet Markarian" userId="4926d2b407f31d77" providerId="LiveId" clId="{EEEC791B-24D3-4C70-B5BC-6F44A4C0C734}" dt="2020-04-09T20:34:39.051" v="1313" actId="14100"/>
        <pc:sldMkLst>
          <pc:docMk/>
          <pc:sldMk cId="3312975176" sldId="1445"/>
        </pc:sldMkLst>
        <pc:spChg chg="del">
          <ac:chgData name="Hamlet Markarian" userId="4926d2b407f31d77" providerId="LiveId" clId="{EEEC791B-24D3-4C70-B5BC-6F44A4C0C734}" dt="2020-04-09T20:00:23.372" v="1122" actId="478"/>
          <ac:spMkLst>
            <pc:docMk/>
            <pc:sldMk cId="3312975176" sldId="1445"/>
            <ac:spMk id="3" creationId="{69143F2E-14E3-4C27-A703-D17E76B040C7}"/>
          </ac:spMkLst>
        </pc:spChg>
        <pc:spChg chg="del">
          <ac:chgData name="Hamlet Markarian" userId="4926d2b407f31d77" providerId="LiveId" clId="{EEEC791B-24D3-4C70-B5BC-6F44A4C0C734}" dt="2020-04-09T20:00:23.372" v="1122" actId="478"/>
          <ac:spMkLst>
            <pc:docMk/>
            <pc:sldMk cId="3312975176" sldId="1445"/>
            <ac:spMk id="9" creationId="{73A164E9-DFE0-4EED-9DB0-9E311A18B1DD}"/>
          </ac:spMkLst>
        </pc:spChg>
        <pc:spChg chg="mod">
          <ac:chgData name="Hamlet Markarian" userId="4926d2b407f31d77" providerId="LiveId" clId="{EEEC791B-24D3-4C70-B5BC-6F44A4C0C734}" dt="2020-04-09T20:07:19.373" v="1184" actId="6549"/>
          <ac:spMkLst>
            <pc:docMk/>
            <pc:sldMk cId="3312975176" sldId="1445"/>
            <ac:spMk id="16" creationId="{51A55428-D23F-4777-96FE-D91E0B26310D}"/>
          </ac:spMkLst>
        </pc:spChg>
        <pc:spChg chg="add mod">
          <ac:chgData name="Hamlet Markarian" userId="4926d2b407f31d77" providerId="LiveId" clId="{EEEC791B-24D3-4C70-B5BC-6F44A4C0C734}" dt="2020-04-09T20:22:37.884" v="1210" actId="1036"/>
          <ac:spMkLst>
            <pc:docMk/>
            <pc:sldMk cId="3312975176" sldId="1445"/>
            <ac:spMk id="17" creationId="{F26253F6-537A-4F07-B26E-8729EB3B13F3}"/>
          </ac:spMkLst>
        </pc:spChg>
        <pc:spChg chg="add mod">
          <ac:chgData name="Hamlet Markarian" userId="4926d2b407f31d77" providerId="LiveId" clId="{EEEC791B-24D3-4C70-B5BC-6F44A4C0C734}" dt="2020-04-09T20:28:44.325" v="1248" actId="14100"/>
          <ac:spMkLst>
            <pc:docMk/>
            <pc:sldMk cId="3312975176" sldId="1445"/>
            <ac:spMk id="18" creationId="{175E7200-6738-4807-9933-95B8A89DCB86}"/>
          </ac:spMkLst>
        </pc:spChg>
        <pc:spChg chg="add mod">
          <ac:chgData name="Hamlet Markarian" userId="4926d2b407f31d77" providerId="LiveId" clId="{EEEC791B-24D3-4C70-B5BC-6F44A4C0C734}" dt="2020-04-09T20:28:32.073" v="1245" actId="1076"/>
          <ac:spMkLst>
            <pc:docMk/>
            <pc:sldMk cId="3312975176" sldId="1445"/>
            <ac:spMk id="23" creationId="{BB5302AF-0B9D-42E8-982A-A2EEE5C04C42}"/>
          </ac:spMkLst>
        </pc:spChg>
        <pc:spChg chg="add mod">
          <ac:chgData name="Hamlet Markarian" userId="4926d2b407f31d77" providerId="LiveId" clId="{EEEC791B-24D3-4C70-B5BC-6F44A4C0C734}" dt="2020-04-09T20:33:03.902" v="1283" actId="14100"/>
          <ac:spMkLst>
            <pc:docMk/>
            <pc:sldMk cId="3312975176" sldId="1445"/>
            <ac:spMk id="26" creationId="{17B2AE47-984D-4E1B-9D11-B113DA5BC488}"/>
          </ac:spMkLst>
        </pc:spChg>
        <pc:spChg chg="add mod">
          <ac:chgData name="Hamlet Markarian" userId="4926d2b407f31d77" providerId="LiveId" clId="{EEEC791B-24D3-4C70-B5BC-6F44A4C0C734}" dt="2020-04-09T20:33:11.343" v="1286" actId="1076"/>
          <ac:spMkLst>
            <pc:docMk/>
            <pc:sldMk cId="3312975176" sldId="1445"/>
            <ac:spMk id="27" creationId="{604D6084-6E2D-4DA3-A487-75AE4C577068}"/>
          </ac:spMkLst>
        </pc:spChg>
        <pc:spChg chg="add mod">
          <ac:chgData name="Hamlet Markarian" userId="4926d2b407f31d77" providerId="LiveId" clId="{EEEC791B-24D3-4C70-B5BC-6F44A4C0C734}" dt="2020-04-09T20:33:13.734" v="1287" actId="14100"/>
          <ac:spMkLst>
            <pc:docMk/>
            <pc:sldMk cId="3312975176" sldId="1445"/>
            <ac:spMk id="29" creationId="{5C13C71F-0CF0-47FF-B203-782B4CE172AC}"/>
          </ac:spMkLst>
        </pc:spChg>
        <pc:spChg chg="add mod">
          <ac:chgData name="Hamlet Markarian" userId="4926d2b407f31d77" providerId="LiveId" clId="{EEEC791B-24D3-4C70-B5BC-6F44A4C0C734}" dt="2020-04-09T20:34:11.723" v="1301" actId="14100"/>
          <ac:spMkLst>
            <pc:docMk/>
            <pc:sldMk cId="3312975176" sldId="1445"/>
            <ac:spMk id="30" creationId="{631E916F-B9B4-4C1E-8B2C-FA2AE384A4E4}"/>
          </ac:spMkLst>
        </pc:spChg>
        <pc:spChg chg="add mod">
          <ac:chgData name="Hamlet Markarian" userId="4926d2b407f31d77" providerId="LiveId" clId="{EEEC791B-24D3-4C70-B5BC-6F44A4C0C734}" dt="2020-04-09T20:34:39.051" v="1313" actId="14100"/>
          <ac:spMkLst>
            <pc:docMk/>
            <pc:sldMk cId="3312975176" sldId="1445"/>
            <ac:spMk id="32" creationId="{D53B1856-40A5-4DA8-8A1B-F3CFB52E1105}"/>
          </ac:spMkLst>
        </pc:spChg>
        <pc:grpChg chg="del">
          <ac:chgData name="Hamlet Markarian" userId="4926d2b407f31d77" providerId="LiveId" clId="{EEEC791B-24D3-4C70-B5BC-6F44A4C0C734}" dt="2020-04-09T20:00:23.372" v="1122" actId="478"/>
          <ac:grpSpMkLst>
            <pc:docMk/>
            <pc:sldMk cId="3312975176" sldId="1445"/>
            <ac:grpSpMk id="5" creationId="{80F1453E-0B2A-400E-8E0D-D4C159AFAA23}"/>
          </ac:grpSpMkLst>
        </pc:grpChg>
        <pc:grpChg chg="del">
          <ac:chgData name="Hamlet Markarian" userId="4926d2b407f31d77" providerId="LiveId" clId="{EEEC791B-24D3-4C70-B5BC-6F44A4C0C734}" dt="2020-04-09T20:00:23.372" v="1122" actId="478"/>
          <ac:grpSpMkLst>
            <pc:docMk/>
            <pc:sldMk cId="3312975176" sldId="1445"/>
            <ac:grpSpMk id="6" creationId="{10D08129-8302-4887-B209-9B09A44C1649}"/>
          </ac:grpSpMkLst>
        </pc:grpChg>
        <pc:grpChg chg="del">
          <ac:chgData name="Hamlet Markarian" userId="4926d2b407f31d77" providerId="LiveId" clId="{EEEC791B-24D3-4C70-B5BC-6F44A4C0C734}" dt="2020-04-09T20:00:23.372" v="1122" actId="478"/>
          <ac:grpSpMkLst>
            <pc:docMk/>
            <pc:sldMk cId="3312975176" sldId="1445"/>
            <ac:grpSpMk id="7" creationId="{899ACB72-1FFE-4561-B634-B7E402A65A13}"/>
          </ac:grpSpMkLst>
        </pc:grpChg>
        <pc:picChg chg="mod">
          <ac:chgData name="Hamlet Markarian" userId="4926d2b407f31d77" providerId="LiveId" clId="{EEEC791B-24D3-4C70-B5BC-6F44A4C0C734}" dt="2020-04-09T20:00:37.057" v="1123" actId="207"/>
          <ac:picMkLst>
            <pc:docMk/>
            <pc:sldMk cId="3312975176" sldId="1445"/>
            <ac:picMk id="22" creationId="{6EC43757-C97F-41D2-9E16-7785831773E6}"/>
          </ac:picMkLst>
        </pc:picChg>
        <pc:picChg chg="add mod">
          <ac:chgData name="Hamlet Markarian" userId="4926d2b407f31d77" providerId="LiveId" clId="{EEEC791B-24D3-4C70-B5BC-6F44A4C0C734}" dt="2020-04-09T20:29:31.495" v="1250" actId="207"/>
          <ac:picMkLst>
            <pc:docMk/>
            <pc:sldMk cId="3312975176" sldId="1445"/>
            <ac:picMk id="24" creationId="{85494F66-867E-4000-B1A4-74B959DF89CA}"/>
          </ac:picMkLst>
        </pc:picChg>
        <pc:picChg chg="add mod">
          <ac:chgData name="Hamlet Markarian" userId="4926d2b407f31d77" providerId="LiveId" clId="{EEEC791B-24D3-4C70-B5BC-6F44A4C0C734}" dt="2020-04-09T20:28:41.731" v="1247" actId="1076"/>
          <ac:picMkLst>
            <pc:docMk/>
            <pc:sldMk cId="3312975176" sldId="1445"/>
            <ac:picMk id="25" creationId="{01940D3D-FAD7-4A66-98A3-91AA018EDB2E}"/>
          </ac:picMkLst>
        </pc:picChg>
        <pc:picChg chg="add mod">
          <ac:chgData name="Hamlet Markarian" userId="4926d2b407f31d77" providerId="LiveId" clId="{EEEC791B-24D3-4C70-B5BC-6F44A4C0C734}" dt="2020-04-09T20:33:11.343" v="1286" actId="1076"/>
          <ac:picMkLst>
            <pc:docMk/>
            <pc:sldMk cId="3312975176" sldId="1445"/>
            <ac:picMk id="28" creationId="{19A16CC9-6004-48CC-909E-E5A63138AD36}"/>
          </ac:picMkLst>
        </pc:picChg>
        <pc:picChg chg="add mod">
          <ac:chgData name="Hamlet Markarian" userId="4926d2b407f31d77" providerId="LiveId" clId="{EEEC791B-24D3-4C70-B5BC-6F44A4C0C734}" dt="2020-04-09T20:33:32.682" v="1288" actId="571"/>
          <ac:picMkLst>
            <pc:docMk/>
            <pc:sldMk cId="3312975176" sldId="1445"/>
            <ac:picMk id="31" creationId="{DAAB7DCB-7156-48DA-9DAE-0A73F65E4BDC}"/>
          </ac:picMkLst>
        </pc:picChg>
      </pc:sldChg>
      <pc:sldChg chg="addSp delSp modSp add">
        <pc:chgData name="Hamlet Markarian" userId="4926d2b407f31d77" providerId="LiveId" clId="{EEEC791B-24D3-4C70-B5BC-6F44A4C0C734}" dt="2020-04-09T22:07:14.857" v="2263"/>
        <pc:sldMkLst>
          <pc:docMk/>
          <pc:sldMk cId="877979776" sldId="1446"/>
        </pc:sldMkLst>
        <pc:spChg chg="del">
          <ac:chgData name="Hamlet Markarian" userId="4926d2b407f31d77" providerId="LiveId" clId="{EEEC791B-24D3-4C70-B5BC-6F44A4C0C734}" dt="2020-04-09T20:36:22.148" v="1321" actId="478"/>
          <ac:spMkLst>
            <pc:docMk/>
            <pc:sldMk cId="877979776" sldId="1446"/>
            <ac:spMk id="17" creationId="{F26253F6-537A-4F07-B26E-8729EB3B13F3}"/>
          </ac:spMkLst>
        </pc:spChg>
        <pc:spChg chg="mod">
          <ac:chgData name="Hamlet Markarian" userId="4926d2b407f31d77" providerId="LiveId" clId="{EEEC791B-24D3-4C70-B5BC-6F44A4C0C734}" dt="2020-04-09T20:36:15.572" v="1320" actId="1036"/>
          <ac:spMkLst>
            <pc:docMk/>
            <pc:sldMk cId="877979776" sldId="1446"/>
            <ac:spMk id="18" creationId="{175E7200-6738-4807-9933-95B8A89DCB86}"/>
          </ac:spMkLst>
        </pc:spChg>
        <pc:spChg chg="add mod">
          <ac:chgData name="Hamlet Markarian" userId="4926d2b407f31d77" providerId="LiveId" clId="{EEEC791B-24D3-4C70-B5BC-6F44A4C0C734}" dt="2020-04-09T20:39:46.036" v="1484" actId="12789"/>
          <ac:spMkLst>
            <pc:docMk/>
            <pc:sldMk cId="877979776" sldId="1446"/>
            <ac:spMk id="20" creationId="{A6C01E31-A6E5-44BD-BD71-4D85E68D751E}"/>
          </ac:spMkLst>
        </pc:spChg>
        <pc:spChg chg="add mod">
          <ac:chgData name="Hamlet Markarian" userId="4926d2b407f31d77" providerId="LiveId" clId="{EEEC791B-24D3-4C70-B5BC-6F44A4C0C734}" dt="2020-04-09T20:41:33.588" v="1511" actId="14100"/>
          <ac:spMkLst>
            <pc:docMk/>
            <pc:sldMk cId="877979776" sldId="1446"/>
            <ac:spMk id="21" creationId="{7B93F637-848B-42C9-A111-6E826ED06BCD}"/>
          </ac:spMkLst>
        </pc:spChg>
        <pc:spChg chg="del">
          <ac:chgData name="Hamlet Markarian" userId="4926d2b407f31d77" providerId="LiveId" clId="{EEEC791B-24D3-4C70-B5BC-6F44A4C0C734}" dt="2020-04-09T20:36:22.148" v="1321" actId="478"/>
          <ac:spMkLst>
            <pc:docMk/>
            <pc:sldMk cId="877979776" sldId="1446"/>
            <ac:spMk id="23" creationId="{BB5302AF-0B9D-42E8-982A-A2EEE5C04C42}"/>
          </ac:spMkLst>
        </pc:spChg>
        <pc:spChg chg="del">
          <ac:chgData name="Hamlet Markarian" userId="4926d2b407f31d77" providerId="LiveId" clId="{EEEC791B-24D3-4C70-B5BC-6F44A4C0C734}" dt="2020-04-09T20:36:22.148" v="1321" actId="478"/>
          <ac:spMkLst>
            <pc:docMk/>
            <pc:sldMk cId="877979776" sldId="1446"/>
            <ac:spMk id="26" creationId="{17B2AE47-984D-4E1B-9D11-B113DA5BC488}"/>
          </ac:spMkLst>
        </pc:spChg>
        <pc:spChg chg="del">
          <ac:chgData name="Hamlet Markarian" userId="4926d2b407f31d77" providerId="LiveId" clId="{EEEC791B-24D3-4C70-B5BC-6F44A4C0C734}" dt="2020-04-09T20:36:22.148" v="1321" actId="478"/>
          <ac:spMkLst>
            <pc:docMk/>
            <pc:sldMk cId="877979776" sldId="1446"/>
            <ac:spMk id="27" creationId="{604D6084-6E2D-4DA3-A487-75AE4C577068}"/>
          </ac:spMkLst>
        </pc:spChg>
        <pc:spChg chg="del">
          <ac:chgData name="Hamlet Markarian" userId="4926d2b407f31d77" providerId="LiveId" clId="{EEEC791B-24D3-4C70-B5BC-6F44A4C0C734}" dt="2020-04-09T20:36:22.148" v="1321" actId="478"/>
          <ac:spMkLst>
            <pc:docMk/>
            <pc:sldMk cId="877979776" sldId="1446"/>
            <ac:spMk id="29" creationId="{5C13C71F-0CF0-47FF-B203-782B4CE172AC}"/>
          </ac:spMkLst>
        </pc:spChg>
        <pc:spChg chg="del">
          <ac:chgData name="Hamlet Markarian" userId="4926d2b407f31d77" providerId="LiveId" clId="{EEEC791B-24D3-4C70-B5BC-6F44A4C0C734}" dt="2020-04-09T20:36:22.148" v="1321" actId="478"/>
          <ac:spMkLst>
            <pc:docMk/>
            <pc:sldMk cId="877979776" sldId="1446"/>
            <ac:spMk id="30" creationId="{631E916F-B9B4-4C1E-8B2C-FA2AE384A4E4}"/>
          </ac:spMkLst>
        </pc:spChg>
        <pc:spChg chg="del">
          <ac:chgData name="Hamlet Markarian" userId="4926d2b407f31d77" providerId="LiveId" clId="{EEEC791B-24D3-4C70-B5BC-6F44A4C0C734}" dt="2020-04-09T20:36:22.148" v="1321" actId="478"/>
          <ac:spMkLst>
            <pc:docMk/>
            <pc:sldMk cId="877979776" sldId="1446"/>
            <ac:spMk id="32" creationId="{D53B1856-40A5-4DA8-8A1B-F3CFB52E1105}"/>
          </ac:spMkLst>
        </pc:spChg>
        <pc:spChg chg="add mod">
          <ac:chgData name="Hamlet Markarian" userId="4926d2b407f31d77" providerId="LiveId" clId="{EEEC791B-24D3-4C70-B5BC-6F44A4C0C734}" dt="2020-04-09T20:40:06.109" v="1490" actId="14100"/>
          <ac:spMkLst>
            <pc:docMk/>
            <pc:sldMk cId="877979776" sldId="1446"/>
            <ac:spMk id="33" creationId="{4E2A0716-B2AE-4A15-A07F-48D4D4E09B3F}"/>
          </ac:spMkLst>
        </pc:spChg>
        <pc:spChg chg="add mod">
          <ac:chgData name="Hamlet Markarian" userId="4926d2b407f31d77" providerId="LiveId" clId="{EEEC791B-24D3-4C70-B5BC-6F44A4C0C734}" dt="2020-04-09T20:59:11.174" v="1700" actId="207"/>
          <ac:spMkLst>
            <pc:docMk/>
            <pc:sldMk cId="877979776" sldId="1446"/>
            <ac:spMk id="34" creationId="{046EA2AD-E94A-4DB8-9B3E-EEE3A96FA23D}"/>
          </ac:spMkLst>
        </pc:spChg>
        <pc:spChg chg="add mod">
          <ac:chgData name="Hamlet Markarian" userId="4926d2b407f31d77" providerId="LiveId" clId="{EEEC791B-24D3-4C70-B5BC-6F44A4C0C734}" dt="2020-04-09T20:41:31.254" v="1510" actId="14100"/>
          <ac:spMkLst>
            <pc:docMk/>
            <pc:sldMk cId="877979776" sldId="1446"/>
            <ac:spMk id="36" creationId="{3827FAA7-E6F6-4BE8-ACB9-F1D0EA552F8B}"/>
          </ac:spMkLst>
        </pc:spChg>
        <pc:spChg chg="add mod">
          <ac:chgData name="Hamlet Markarian" userId="4926d2b407f31d77" providerId="LiveId" clId="{EEEC791B-24D3-4C70-B5BC-6F44A4C0C734}" dt="2020-04-09T20:42:20.062" v="1529" actId="20577"/>
          <ac:spMkLst>
            <pc:docMk/>
            <pc:sldMk cId="877979776" sldId="1446"/>
            <ac:spMk id="37" creationId="{0FD08A42-CF25-4B0F-8B45-E5C388D610BB}"/>
          </ac:spMkLst>
        </pc:spChg>
        <pc:spChg chg="add mod">
          <ac:chgData name="Hamlet Markarian" userId="4926d2b407f31d77" providerId="LiveId" clId="{EEEC791B-24D3-4C70-B5BC-6F44A4C0C734}" dt="2020-04-09T22:07:14.857" v="2263"/>
          <ac:spMkLst>
            <pc:docMk/>
            <pc:sldMk cId="877979776" sldId="1446"/>
            <ac:spMk id="38" creationId="{14453136-C882-44FF-973B-E095C3C9C485}"/>
          </ac:spMkLst>
        </pc:spChg>
        <pc:spChg chg="add mod">
          <ac:chgData name="Hamlet Markarian" userId="4926d2b407f31d77" providerId="LiveId" clId="{EEEC791B-24D3-4C70-B5BC-6F44A4C0C734}" dt="2020-04-09T20:44:03.529" v="1558" actId="1076"/>
          <ac:spMkLst>
            <pc:docMk/>
            <pc:sldMk cId="877979776" sldId="1446"/>
            <ac:spMk id="43" creationId="{28F3836A-8EDA-427F-AC2E-839525D85EC6}"/>
          </ac:spMkLst>
        </pc:spChg>
        <pc:spChg chg="add mod">
          <ac:chgData name="Hamlet Markarian" userId="4926d2b407f31d77" providerId="LiveId" clId="{EEEC791B-24D3-4C70-B5BC-6F44A4C0C734}" dt="2020-04-09T20:45:48.548" v="1569" actId="6549"/>
          <ac:spMkLst>
            <pc:docMk/>
            <pc:sldMk cId="877979776" sldId="1446"/>
            <ac:spMk id="45" creationId="{304163F8-3533-4181-9D13-AE532EB75F30}"/>
          </ac:spMkLst>
        </pc:spChg>
        <pc:spChg chg="add mod">
          <ac:chgData name="Hamlet Markarian" userId="4926d2b407f31d77" providerId="LiveId" clId="{EEEC791B-24D3-4C70-B5BC-6F44A4C0C734}" dt="2020-04-09T20:46:21.739" v="1571"/>
          <ac:spMkLst>
            <pc:docMk/>
            <pc:sldMk cId="877979776" sldId="1446"/>
            <ac:spMk id="46" creationId="{04673BBF-966B-4DE7-AA2A-DF2CA7803AD0}"/>
          </ac:spMkLst>
        </pc:spChg>
        <pc:picChg chg="del">
          <ac:chgData name="Hamlet Markarian" userId="4926d2b407f31d77" providerId="LiveId" clId="{EEEC791B-24D3-4C70-B5BC-6F44A4C0C734}" dt="2020-04-09T20:36:22.148" v="1321" actId="478"/>
          <ac:picMkLst>
            <pc:docMk/>
            <pc:sldMk cId="877979776" sldId="1446"/>
            <ac:picMk id="24" creationId="{85494F66-867E-4000-B1A4-74B959DF89CA}"/>
          </ac:picMkLst>
        </pc:picChg>
        <pc:picChg chg="del">
          <ac:chgData name="Hamlet Markarian" userId="4926d2b407f31d77" providerId="LiveId" clId="{EEEC791B-24D3-4C70-B5BC-6F44A4C0C734}" dt="2020-04-09T20:36:22.148" v="1321" actId="478"/>
          <ac:picMkLst>
            <pc:docMk/>
            <pc:sldMk cId="877979776" sldId="1446"/>
            <ac:picMk id="25" creationId="{01940D3D-FAD7-4A66-98A3-91AA018EDB2E}"/>
          </ac:picMkLst>
        </pc:picChg>
        <pc:picChg chg="del">
          <ac:chgData name="Hamlet Markarian" userId="4926d2b407f31d77" providerId="LiveId" clId="{EEEC791B-24D3-4C70-B5BC-6F44A4C0C734}" dt="2020-04-09T20:36:22.148" v="1321" actId="478"/>
          <ac:picMkLst>
            <pc:docMk/>
            <pc:sldMk cId="877979776" sldId="1446"/>
            <ac:picMk id="28" creationId="{19A16CC9-6004-48CC-909E-E5A63138AD36}"/>
          </ac:picMkLst>
        </pc:picChg>
        <pc:picChg chg="del">
          <ac:chgData name="Hamlet Markarian" userId="4926d2b407f31d77" providerId="LiveId" clId="{EEEC791B-24D3-4C70-B5BC-6F44A4C0C734}" dt="2020-04-09T20:36:22.148" v="1321" actId="478"/>
          <ac:picMkLst>
            <pc:docMk/>
            <pc:sldMk cId="877979776" sldId="1446"/>
            <ac:picMk id="31" creationId="{DAAB7DCB-7156-48DA-9DAE-0A73F65E4BDC}"/>
          </ac:picMkLst>
        </pc:picChg>
        <pc:picChg chg="add mod">
          <ac:chgData name="Hamlet Markarian" userId="4926d2b407f31d77" providerId="LiveId" clId="{EEEC791B-24D3-4C70-B5BC-6F44A4C0C734}" dt="2020-04-09T20:43:53.473" v="1555" actId="1076"/>
          <ac:picMkLst>
            <pc:docMk/>
            <pc:sldMk cId="877979776" sldId="1446"/>
            <ac:picMk id="42" creationId="{C05AB0AC-2C07-4EC1-83B5-282F3F875764}"/>
          </ac:picMkLst>
        </pc:picChg>
        <pc:picChg chg="add mod">
          <ac:chgData name="Hamlet Markarian" userId="4926d2b407f31d77" providerId="LiveId" clId="{EEEC791B-24D3-4C70-B5BC-6F44A4C0C734}" dt="2020-04-09T20:44:38.334" v="1563" actId="1076"/>
          <ac:picMkLst>
            <pc:docMk/>
            <pc:sldMk cId="877979776" sldId="1446"/>
            <ac:picMk id="44" creationId="{1D669D28-1271-409D-B36C-B394909F5F0C}"/>
          </ac:picMkLst>
        </pc:picChg>
        <pc:cxnChg chg="add mod">
          <ac:chgData name="Hamlet Markarian" userId="4926d2b407f31d77" providerId="LiveId" clId="{EEEC791B-24D3-4C70-B5BC-6F44A4C0C734}" dt="2020-04-09T20:40:06.109" v="1490" actId="14100"/>
          <ac:cxnSpMkLst>
            <pc:docMk/>
            <pc:sldMk cId="877979776" sldId="1446"/>
            <ac:cxnSpMk id="4" creationId="{FA3255B5-1133-4272-8888-35A3FE770B0A}"/>
          </ac:cxnSpMkLst>
        </pc:cxnChg>
        <pc:cxnChg chg="add mod">
          <ac:chgData name="Hamlet Markarian" userId="4926d2b407f31d77" providerId="LiveId" clId="{EEEC791B-24D3-4C70-B5BC-6F44A4C0C734}" dt="2020-04-09T20:42:58.337" v="1549" actId="108"/>
          <ac:cxnSpMkLst>
            <pc:docMk/>
            <pc:sldMk cId="877979776" sldId="1446"/>
            <ac:cxnSpMk id="12" creationId="{41E851B3-F7A8-491D-A111-F56CA355BC18}"/>
          </ac:cxnSpMkLst>
        </pc:cxnChg>
        <pc:cxnChg chg="add mod">
          <ac:chgData name="Hamlet Markarian" userId="4926d2b407f31d77" providerId="LiveId" clId="{EEEC791B-24D3-4C70-B5BC-6F44A4C0C734}" dt="2020-04-09T20:40:52.109" v="1500" actId="14100"/>
          <ac:cxnSpMkLst>
            <pc:docMk/>
            <pc:sldMk cId="877979776" sldId="1446"/>
            <ac:cxnSpMk id="35" creationId="{A277E83E-F2C1-44BD-AF83-88AD8DA7BC5E}"/>
          </ac:cxnSpMkLst>
        </pc:cxnChg>
        <pc:cxnChg chg="add del mod">
          <ac:chgData name="Hamlet Markarian" userId="4926d2b407f31d77" providerId="LiveId" clId="{EEEC791B-24D3-4C70-B5BC-6F44A4C0C734}" dt="2020-04-09T20:42:47.844" v="1547" actId="478"/>
          <ac:cxnSpMkLst>
            <pc:docMk/>
            <pc:sldMk cId="877979776" sldId="1446"/>
            <ac:cxnSpMk id="39" creationId="{77AEAC3D-8F94-45CE-9311-D4A72442B4E3}"/>
          </ac:cxnSpMkLst>
        </pc:cxnChg>
        <pc:cxnChg chg="add mod">
          <ac:chgData name="Hamlet Markarian" userId="4926d2b407f31d77" providerId="LiveId" clId="{EEEC791B-24D3-4C70-B5BC-6F44A4C0C734}" dt="2020-04-09T20:43:10.647" v="1553" actId="14100"/>
          <ac:cxnSpMkLst>
            <pc:docMk/>
            <pc:sldMk cId="877979776" sldId="1446"/>
            <ac:cxnSpMk id="40" creationId="{FFE23F45-A347-40E0-ABFD-1A6870AE5064}"/>
          </ac:cxnSpMkLst>
        </pc:cxnChg>
        <pc:cxnChg chg="add mod">
          <ac:chgData name="Hamlet Markarian" userId="4926d2b407f31d77" providerId="LiveId" clId="{EEEC791B-24D3-4C70-B5BC-6F44A4C0C734}" dt="2020-04-09T20:46:44.134" v="1574" actId="14100"/>
          <ac:cxnSpMkLst>
            <pc:docMk/>
            <pc:sldMk cId="877979776" sldId="1446"/>
            <ac:cxnSpMk id="47" creationId="{CA2E0C77-7D63-46FB-A4A0-4819B3BB6D4F}"/>
          </ac:cxnSpMkLst>
        </pc:cxnChg>
        <pc:cxnChg chg="add mod">
          <ac:chgData name="Hamlet Markarian" userId="4926d2b407f31d77" providerId="LiveId" clId="{EEEC791B-24D3-4C70-B5BC-6F44A4C0C734}" dt="2020-04-09T20:47:43.418" v="1590" actId="692"/>
          <ac:cxnSpMkLst>
            <pc:docMk/>
            <pc:sldMk cId="877979776" sldId="1446"/>
            <ac:cxnSpMk id="50" creationId="{ED39A378-12CC-41EA-92F4-5000D224C76F}"/>
          </ac:cxnSpMkLst>
        </pc:cxnChg>
      </pc:sldChg>
      <pc:sldChg chg="addSp delSp modSp add">
        <pc:chgData name="Hamlet Markarian" userId="4926d2b407f31d77" providerId="LiveId" clId="{EEEC791B-24D3-4C70-B5BC-6F44A4C0C734}" dt="2020-04-09T23:33:40.966" v="3309" actId="1076"/>
        <pc:sldMkLst>
          <pc:docMk/>
          <pc:sldMk cId="486477403" sldId="1447"/>
        </pc:sldMkLst>
        <pc:spChg chg="add mod ord">
          <ac:chgData name="Hamlet Markarian" userId="4926d2b407f31d77" providerId="LiveId" clId="{EEEC791B-24D3-4C70-B5BC-6F44A4C0C734}" dt="2020-04-09T23:30:25.997" v="3303" actId="207"/>
          <ac:spMkLst>
            <pc:docMk/>
            <pc:sldMk cId="486477403" sldId="1447"/>
            <ac:spMk id="6" creationId="{4236C1DE-9484-44A7-AB46-D9309C08454F}"/>
          </ac:spMkLst>
        </pc:spChg>
        <pc:spChg chg="ord">
          <ac:chgData name="Hamlet Markarian" userId="4926d2b407f31d77" providerId="LiveId" clId="{EEEC791B-24D3-4C70-B5BC-6F44A4C0C734}" dt="2020-04-09T23:19:25.165" v="3057" actId="167"/>
          <ac:spMkLst>
            <pc:docMk/>
            <pc:sldMk cId="486477403" sldId="1447"/>
            <ac:spMk id="19" creationId="{42101231-1855-46EE-A3D9-B84E75ACB56A}"/>
          </ac:spMkLst>
        </pc:spChg>
        <pc:spChg chg="mod">
          <ac:chgData name="Hamlet Markarian" userId="4926d2b407f31d77" providerId="LiveId" clId="{EEEC791B-24D3-4C70-B5BC-6F44A4C0C734}" dt="2020-04-09T23:28:26.843" v="3259" actId="1076"/>
          <ac:spMkLst>
            <pc:docMk/>
            <pc:sldMk cId="486477403" sldId="1447"/>
            <ac:spMk id="20" creationId="{A6C01E31-A6E5-44BD-BD71-4D85E68D751E}"/>
          </ac:spMkLst>
        </pc:spChg>
        <pc:spChg chg="mod">
          <ac:chgData name="Hamlet Markarian" userId="4926d2b407f31d77" providerId="LiveId" clId="{EEEC791B-24D3-4C70-B5BC-6F44A4C0C734}" dt="2020-04-09T20:49:08.855" v="1602" actId="1076"/>
          <ac:spMkLst>
            <pc:docMk/>
            <pc:sldMk cId="486477403" sldId="1447"/>
            <ac:spMk id="21" creationId="{7B93F637-848B-42C9-A111-6E826ED06BCD}"/>
          </ac:spMkLst>
        </pc:spChg>
        <pc:spChg chg="add del mod">
          <ac:chgData name="Hamlet Markarian" userId="4926d2b407f31d77" providerId="LiveId" clId="{EEEC791B-24D3-4C70-B5BC-6F44A4C0C734}" dt="2020-04-09T23:19:28.170" v="3058" actId="478"/>
          <ac:spMkLst>
            <pc:docMk/>
            <pc:sldMk cId="486477403" sldId="1447"/>
            <ac:spMk id="28" creationId="{198EC887-FA96-49F8-BBCC-57BA2491262B}"/>
          </ac:spMkLst>
        </pc:spChg>
        <pc:spChg chg="add del mod">
          <ac:chgData name="Hamlet Markarian" userId="4926d2b407f31d77" providerId="LiveId" clId="{EEEC791B-24D3-4C70-B5BC-6F44A4C0C734}" dt="2020-04-09T23:23:37.602" v="3180" actId="478"/>
          <ac:spMkLst>
            <pc:docMk/>
            <pc:sldMk cId="486477403" sldId="1447"/>
            <ac:spMk id="30" creationId="{A7CD6C90-C72C-401B-9949-8155F3E7EC51}"/>
          </ac:spMkLst>
        </pc:spChg>
        <pc:spChg chg="add del mod">
          <ac:chgData name="Hamlet Markarian" userId="4926d2b407f31d77" providerId="LiveId" clId="{EEEC791B-24D3-4C70-B5BC-6F44A4C0C734}" dt="2020-04-09T22:16:36.219" v="2461" actId="478"/>
          <ac:spMkLst>
            <pc:docMk/>
            <pc:sldMk cId="486477403" sldId="1447"/>
            <ac:spMk id="31" creationId="{FE97DBA5-A447-44CC-B541-BF2D3D4FB7F6}"/>
          </ac:spMkLst>
        </pc:spChg>
        <pc:spChg chg="add del mod">
          <ac:chgData name="Hamlet Markarian" userId="4926d2b407f31d77" providerId="LiveId" clId="{EEEC791B-24D3-4C70-B5BC-6F44A4C0C734}" dt="2020-04-09T22:16:32.091" v="2458" actId="478"/>
          <ac:spMkLst>
            <pc:docMk/>
            <pc:sldMk cId="486477403" sldId="1447"/>
            <ac:spMk id="32" creationId="{13C6328A-8048-40E7-BC67-D191525A50E9}"/>
          </ac:spMkLst>
        </pc:spChg>
        <pc:spChg chg="add mod">
          <ac:chgData name="Hamlet Markarian" userId="4926d2b407f31d77" providerId="LiveId" clId="{EEEC791B-24D3-4C70-B5BC-6F44A4C0C734}" dt="2020-04-09T22:10:38.654" v="2283" actId="20577"/>
          <ac:spMkLst>
            <pc:docMk/>
            <pc:sldMk cId="486477403" sldId="1447"/>
            <ac:spMk id="33" creationId="{10FA31F3-9497-4421-B428-EA229692A88B}"/>
          </ac:spMkLst>
        </pc:spChg>
        <pc:spChg chg="del">
          <ac:chgData name="Hamlet Markarian" userId="4926d2b407f31d77" providerId="LiveId" clId="{EEEC791B-24D3-4C70-B5BC-6F44A4C0C734}" dt="2020-04-09T20:48:30.332" v="1592" actId="478"/>
          <ac:spMkLst>
            <pc:docMk/>
            <pc:sldMk cId="486477403" sldId="1447"/>
            <ac:spMk id="33" creationId="{4E2A0716-B2AE-4A15-A07F-48D4D4E09B3F}"/>
          </ac:spMkLst>
        </pc:spChg>
        <pc:spChg chg="del">
          <ac:chgData name="Hamlet Markarian" userId="4926d2b407f31d77" providerId="LiveId" clId="{EEEC791B-24D3-4C70-B5BC-6F44A4C0C734}" dt="2020-04-09T20:48:30.332" v="1592" actId="478"/>
          <ac:spMkLst>
            <pc:docMk/>
            <pc:sldMk cId="486477403" sldId="1447"/>
            <ac:spMk id="34" creationId="{046EA2AD-E94A-4DB8-9B3E-EEE3A96FA23D}"/>
          </ac:spMkLst>
        </pc:spChg>
        <pc:spChg chg="add mod">
          <ac:chgData name="Hamlet Markarian" userId="4926d2b407f31d77" providerId="LiveId" clId="{EEEC791B-24D3-4C70-B5BC-6F44A4C0C734}" dt="2020-04-09T22:10:44.599" v="2286" actId="20577"/>
          <ac:spMkLst>
            <pc:docMk/>
            <pc:sldMk cId="486477403" sldId="1447"/>
            <ac:spMk id="34" creationId="{68CD2E5D-0C77-4B09-BA29-A359B87F1230}"/>
          </ac:spMkLst>
        </pc:spChg>
        <pc:spChg chg="del">
          <ac:chgData name="Hamlet Markarian" userId="4926d2b407f31d77" providerId="LiveId" clId="{EEEC791B-24D3-4C70-B5BC-6F44A4C0C734}" dt="2020-04-09T20:48:30.332" v="1592" actId="478"/>
          <ac:spMkLst>
            <pc:docMk/>
            <pc:sldMk cId="486477403" sldId="1447"/>
            <ac:spMk id="36" creationId="{3827FAA7-E6F6-4BE8-ACB9-F1D0EA552F8B}"/>
          </ac:spMkLst>
        </pc:spChg>
        <pc:spChg chg="add mod">
          <ac:chgData name="Hamlet Markarian" userId="4926d2b407f31d77" providerId="LiveId" clId="{EEEC791B-24D3-4C70-B5BC-6F44A4C0C734}" dt="2020-04-09T23:29:26.774" v="3299" actId="20577"/>
          <ac:spMkLst>
            <pc:docMk/>
            <pc:sldMk cId="486477403" sldId="1447"/>
            <ac:spMk id="36" creationId="{B19436BE-2826-4A56-AAB4-48C3B61BC896}"/>
          </ac:spMkLst>
        </pc:spChg>
        <pc:spChg chg="del">
          <ac:chgData name="Hamlet Markarian" userId="4926d2b407f31d77" providerId="LiveId" clId="{EEEC791B-24D3-4C70-B5BC-6F44A4C0C734}" dt="2020-04-09T20:48:30.332" v="1592" actId="478"/>
          <ac:spMkLst>
            <pc:docMk/>
            <pc:sldMk cId="486477403" sldId="1447"/>
            <ac:spMk id="37" creationId="{0FD08A42-CF25-4B0F-8B45-E5C388D610BB}"/>
          </ac:spMkLst>
        </pc:spChg>
        <pc:spChg chg="add mod">
          <ac:chgData name="Hamlet Markarian" userId="4926d2b407f31d77" providerId="LiveId" clId="{EEEC791B-24D3-4C70-B5BC-6F44A4C0C734}" dt="2020-04-09T23:29:48.191" v="3301" actId="1076"/>
          <ac:spMkLst>
            <pc:docMk/>
            <pc:sldMk cId="486477403" sldId="1447"/>
            <ac:spMk id="37" creationId="{C9FE6DE7-1E34-4243-BCF5-FE502A3E14E7}"/>
          </ac:spMkLst>
        </pc:spChg>
        <pc:spChg chg="del">
          <ac:chgData name="Hamlet Markarian" userId="4926d2b407f31d77" providerId="LiveId" clId="{EEEC791B-24D3-4C70-B5BC-6F44A4C0C734}" dt="2020-04-09T20:48:30.332" v="1592" actId="478"/>
          <ac:spMkLst>
            <pc:docMk/>
            <pc:sldMk cId="486477403" sldId="1447"/>
            <ac:spMk id="38" creationId="{14453136-C882-44FF-973B-E095C3C9C485}"/>
          </ac:spMkLst>
        </pc:spChg>
        <pc:spChg chg="add mod">
          <ac:chgData name="Hamlet Markarian" userId="4926d2b407f31d77" providerId="LiveId" clId="{EEEC791B-24D3-4C70-B5BC-6F44A4C0C734}" dt="2020-04-09T23:30:12.686" v="3302" actId="1076"/>
          <ac:spMkLst>
            <pc:docMk/>
            <pc:sldMk cId="486477403" sldId="1447"/>
            <ac:spMk id="41" creationId="{B2E29553-37DE-4392-820B-6A8BFAB6564D}"/>
          </ac:spMkLst>
        </pc:spChg>
        <pc:spChg chg="add mod">
          <ac:chgData name="Hamlet Markarian" userId="4926d2b407f31d77" providerId="LiveId" clId="{EEEC791B-24D3-4C70-B5BC-6F44A4C0C734}" dt="2020-04-09T23:27:46.199" v="3255" actId="1076"/>
          <ac:spMkLst>
            <pc:docMk/>
            <pc:sldMk cId="486477403" sldId="1447"/>
            <ac:spMk id="42" creationId="{EC4ED968-C755-4C12-AA2A-339A7F0E7D2B}"/>
          </ac:spMkLst>
        </pc:spChg>
        <pc:spChg chg="add del mod">
          <ac:chgData name="Hamlet Markarian" userId="4926d2b407f31d77" providerId="LiveId" clId="{EEEC791B-24D3-4C70-B5BC-6F44A4C0C734}" dt="2020-04-09T23:16:54.994" v="3032" actId="478"/>
          <ac:spMkLst>
            <pc:docMk/>
            <pc:sldMk cId="486477403" sldId="1447"/>
            <ac:spMk id="43" creationId="{242F9784-4A11-4F84-BB07-33F4657472A0}"/>
          </ac:spMkLst>
        </pc:spChg>
        <pc:spChg chg="del">
          <ac:chgData name="Hamlet Markarian" userId="4926d2b407f31d77" providerId="LiveId" clId="{EEEC791B-24D3-4C70-B5BC-6F44A4C0C734}" dt="2020-04-09T20:48:30.332" v="1592" actId="478"/>
          <ac:spMkLst>
            <pc:docMk/>
            <pc:sldMk cId="486477403" sldId="1447"/>
            <ac:spMk id="43" creationId="{28F3836A-8EDA-427F-AC2E-839525D85EC6}"/>
          </ac:spMkLst>
        </pc:spChg>
        <pc:spChg chg="del">
          <ac:chgData name="Hamlet Markarian" userId="4926d2b407f31d77" providerId="LiveId" clId="{EEEC791B-24D3-4C70-B5BC-6F44A4C0C734}" dt="2020-04-09T20:48:30.332" v="1592" actId="478"/>
          <ac:spMkLst>
            <pc:docMk/>
            <pc:sldMk cId="486477403" sldId="1447"/>
            <ac:spMk id="45" creationId="{304163F8-3533-4181-9D13-AE532EB75F30}"/>
          </ac:spMkLst>
        </pc:spChg>
        <pc:spChg chg="del">
          <ac:chgData name="Hamlet Markarian" userId="4926d2b407f31d77" providerId="LiveId" clId="{EEEC791B-24D3-4C70-B5BC-6F44A4C0C734}" dt="2020-04-09T20:48:30.332" v="1592" actId="478"/>
          <ac:spMkLst>
            <pc:docMk/>
            <pc:sldMk cId="486477403" sldId="1447"/>
            <ac:spMk id="46" creationId="{04673BBF-966B-4DE7-AA2A-DF2CA7803AD0}"/>
          </ac:spMkLst>
        </pc:spChg>
        <pc:spChg chg="add mod">
          <ac:chgData name="Hamlet Markarian" userId="4926d2b407f31d77" providerId="LiveId" clId="{EEEC791B-24D3-4C70-B5BC-6F44A4C0C734}" dt="2020-04-09T23:33:40.966" v="3309" actId="1076"/>
          <ac:spMkLst>
            <pc:docMk/>
            <pc:sldMk cId="486477403" sldId="1447"/>
            <ac:spMk id="48" creationId="{1A4CF2E7-098C-4CB4-A06B-FD5F9046B208}"/>
          </ac:spMkLst>
        </pc:spChg>
        <pc:spChg chg="add mod">
          <ac:chgData name="Hamlet Markarian" userId="4926d2b407f31d77" providerId="LiveId" clId="{EEEC791B-24D3-4C70-B5BC-6F44A4C0C734}" dt="2020-04-09T23:33:40.966" v="3309" actId="1076"/>
          <ac:spMkLst>
            <pc:docMk/>
            <pc:sldMk cId="486477403" sldId="1447"/>
            <ac:spMk id="50" creationId="{DBE90ABF-A697-4126-A920-3EDA245428C4}"/>
          </ac:spMkLst>
        </pc:spChg>
        <pc:spChg chg="add del mod ord">
          <ac:chgData name="Hamlet Markarian" userId="4926d2b407f31d77" providerId="LiveId" clId="{EEEC791B-24D3-4C70-B5BC-6F44A4C0C734}" dt="2020-04-09T23:27:08.994" v="3248" actId="478"/>
          <ac:spMkLst>
            <pc:docMk/>
            <pc:sldMk cId="486477403" sldId="1447"/>
            <ac:spMk id="51" creationId="{DD415939-E10A-4723-8B70-1963D8ADB8B2}"/>
          </ac:spMkLst>
        </pc:spChg>
        <pc:spChg chg="add del mod ord">
          <ac:chgData name="Hamlet Markarian" userId="4926d2b407f31d77" providerId="LiveId" clId="{EEEC791B-24D3-4C70-B5BC-6F44A4C0C734}" dt="2020-04-09T23:27:08.994" v="3248" actId="478"/>
          <ac:spMkLst>
            <pc:docMk/>
            <pc:sldMk cId="486477403" sldId="1447"/>
            <ac:spMk id="52" creationId="{D66B2B15-51EF-4F77-BE50-C26C38995039}"/>
          </ac:spMkLst>
        </pc:spChg>
        <pc:spChg chg="add del mod">
          <ac:chgData name="Hamlet Markarian" userId="4926d2b407f31d77" providerId="LiveId" clId="{EEEC791B-24D3-4C70-B5BC-6F44A4C0C734}" dt="2020-04-09T23:27:08.994" v="3248" actId="478"/>
          <ac:spMkLst>
            <pc:docMk/>
            <pc:sldMk cId="486477403" sldId="1447"/>
            <ac:spMk id="53" creationId="{89390F02-4D2B-4F3E-95F2-86585A3D1BB5}"/>
          </ac:spMkLst>
        </pc:spChg>
        <pc:spChg chg="add mod">
          <ac:chgData name="Hamlet Markarian" userId="4926d2b407f31d77" providerId="LiveId" clId="{EEEC791B-24D3-4C70-B5BC-6F44A4C0C734}" dt="2020-04-09T23:29:31.072" v="3300"/>
          <ac:spMkLst>
            <pc:docMk/>
            <pc:sldMk cId="486477403" sldId="1447"/>
            <ac:spMk id="55" creationId="{830DAE94-A837-44C2-BF27-BBF3ACD6486A}"/>
          </ac:spMkLst>
        </pc:spChg>
        <pc:spChg chg="add mod">
          <ac:chgData name="Hamlet Markarian" userId="4926d2b407f31d77" providerId="LiveId" clId="{EEEC791B-24D3-4C70-B5BC-6F44A4C0C734}" dt="2020-04-09T23:29:48.191" v="3301" actId="1076"/>
          <ac:spMkLst>
            <pc:docMk/>
            <pc:sldMk cId="486477403" sldId="1447"/>
            <ac:spMk id="56" creationId="{7B49483E-D68B-432D-875E-E2C0E49FCCE4}"/>
          </ac:spMkLst>
        </pc:spChg>
        <pc:spChg chg="add del mod">
          <ac:chgData name="Hamlet Markarian" userId="4926d2b407f31d77" providerId="LiveId" clId="{EEEC791B-24D3-4C70-B5BC-6F44A4C0C734}" dt="2020-04-09T23:25:02.866" v="3206" actId="478"/>
          <ac:spMkLst>
            <pc:docMk/>
            <pc:sldMk cId="486477403" sldId="1447"/>
            <ac:spMk id="58" creationId="{A02E0562-F30C-485D-99AD-BD0184CCBFAA}"/>
          </ac:spMkLst>
        </pc:spChg>
        <pc:spChg chg="add del mod">
          <ac:chgData name="Hamlet Markarian" userId="4926d2b407f31d77" providerId="LiveId" clId="{EEEC791B-24D3-4C70-B5BC-6F44A4C0C734}" dt="2020-04-09T22:16:19.531" v="2454" actId="478"/>
          <ac:spMkLst>
            <pc:docMk/>
            <pc:sldMk cId="486477403" sldId="1447"/>
            <ac:spMk id="60" creationId="{0896C738-66D5-47A1-89FF-65A0A007FA86}"/>
          </ac:spMkLst>
        </pc:spChg>
        <pc:spChg chg="add mod ord">
          <ac:chgData name="Hamlet Markarian" userId="4926d2b407f31d77" providerId="LiveId" clId="{EEEC791B-24D3-4C70-B5BC-6F44A4C0C734}" dt="2020-04-09T23:27:14.828" v="3249" actId="14100"/>
          <ac:spMkLst>
            <pc:docMk/>
            <pc:sldMk cId="486477403" sldId="1447"/>
            <ac:spMk id="62" creationId="{A4E74D0C-8F27-48EF-9484-BCDBC90FD356}"/>
          </ac:spMkLst>
        </pc:spChg>
        <pc:spChg chg="add mod">
          <ac:chgData name="Hamlet Markarian" userId="4926d2b407f31d77" providerId="LiveId" clId="{EEEC791B-24D3-4C70-B5BC-6F44A4C0C734}" dt="2020-04-09T23:33:40.966" v="3309" actId="1076"/>
          <ac:spMkLst>
            <pc:docMk/>
            <pc:sldMk cId="486477403" sldId="1447"/>
            <ac:spMk id="73" creationId="{06C174CD-ED38-4F8B-8FE9-AA112E7E6AC5}"/>
          </ac:spMkLst>
        </pc:spChg>
        <pc:spChg chg="add mod">
          <ac:chgData name="Hamlet Markarian" userId="4926d2b407f31d77" providerId="LiveId" clId="{EEEC791B-24D3-4C70-B5BC-6F44A4C0C734}" dt="2020-04-09T23:27:46.199" v="3255" actId="1076"/>
          <ac:spMkLst>
            <pc:docMk/>
            <pc:sldMk cId="486477403" sldId="1447"/>
            <ac:spMk id="84" creationId="{B87EC0A5-1AD4-4567-998D-2BDB484D1AEF}"/>
          </ac:spMkLst>
        </pc:spChg>
        <pc:spChg chg="add mod">
          <ac:chgData name="Hamlet Markarian" userId="4926d2b407f31d77" providerId="LiveId" clId="{EEEC791B-24D3-4C70-B5BC-6F44A4C0C734}" dt="2020-04-09T23:27:46.199" v="3255" actId="1076"/>
          <ac:spMkLst>
            <pc:docMk/>
            <pc:sldMk cId="486477403" sldId="1447"/>
            <ac:spMk id="85" creationId="{482A8E91-E435-413B-A1C1-6EB9D9223288}"/>
          </ac:spMkLst>
        </pc:spChg>
        <pc:picChg chg="del">
          <ac:chgData name="Hamlet Markarian" userId="4926d2b407f31d77" providerId="LiveId" clId="{EEEC791B-24D3-4C70-B5BC-6F44A4C0C734}" dt="2020-04-09T20:48:31.505" v="1593" actId="478"/>
          <ac:picMkLst>
            <pc:docMk/>
            <pc:sldMk cId="486477403" sldId="1447"/>
            <ac:picMk id="42" creationId="{C05AB0AC-2C07-4EC1-83B5-282F3F875764}"/>
          </ac:picMkLst>
        </pc:picChg>
        <pc:picChg chg="mod">
          <ac:chgData name="Hamlet Markarian" userId="4926d2b407f31d77" providerId="LiveId" clId="{EEEC791B-24D3-4C70-B5BC-6F44A4C0C734}" dt="2020-04-09T20:49:05.219" v="1601" actId="1038"/>
          <ac:picMkLst>
            <pc:docMk/>
            <pc:sldMk cId="486477403" sldId="1447"/>
            <ac:picMk id="44" creationId="{1D669D28-1271-409D-B36C-B394909F5F0C}"/>
          </ac:picMkLst>
        </pc:picChg>
        <pc:picChg chg="add mod">
          <ac:chgData name="Hamlet Markarian" userId="4926d2b407f31d77" providerId="LiveId" clId="{EEEC791B-24D3-4C70-B5BC-6F44A4C0C734}" dt="2020-04-09T23:28:44.895" v="3260" actId="571"/>
          <ac:picMkLst>
            <pc:docMk/>
            <pc:sldMk cId="486477403" sldId="1447"/>
            <ac:picMk id="101" creationId="{FD8E7FC9-C155-4040-AC3B-58FDDA1248CA}"/>
          </ac:picMkLst>
        </pc:picChg>
        <pc:picChg chg="add mod">
          <ac:chgData name="Hamlet Markarian" userId="4926d2b407f31d77" providerId="LiveId" clId="{EEEC791B-24D3-4C70-B5BC-6F44A4C0C734}" dt="2020-04-09T23:28:47.926" v="3261" actId="571"/>
          <ac:picMkLst>
            <pc:docMk/>
            <pc:sldMk cId="486477403" sldId="1447"/>
            <ac:picMk id="102" creationId="{ACBE27B6-9A7F-447C-8D3B-2CEBA9254FED}"/>
          </ac:picMkLst>
        </pc:picChg>
        <pc:cxnChg chg="mod">
          <ac:chgData name="Hamlet Markarian" userId="4926d2b407f31d77" providerId="LiveId" clId="{EEEC791B-24D3-4C70-B5BC-6F44A4C0C734}" dt="2020-04-09T23:28:26.843" v="3259" actId="1076"/>
          <ac:cxnSpMkLst>
            <pc:docMk/>
            <pc:sldMk cId="486477403" sldId="1447"/>
            <ac:cxnSpMk id="4" creationId="{FA3255B5-1133-4272-8888-35A3FE770B0A}"/>
          </ac:cxnSpMkLst>
        </pc:cxnChg>
        <pc:cxnChg chg="del mod">
          <ac:chgData name="Hamlet Markarian" userId="4926d2b407f31d77" providerId="LiveId" clId="{EEEC791B-24D3-4C70-B5BC-6F44A4C0C734}" dt="2020-04-09T20:48:30.332" v="1592" actId="478"/>
          <ac:cxnSpMkLst>
            <pc:docMk/>
            <pc:sldMk cId="486477403" sldId="1447"/>
            <ac:cxnSpMk id="12" creationId="{41E851B3-F7A8-491D-A111-F56CA355BC18}"/>
          </ac:cxnSpMkLst>
        </pc:cxnChg>
        <pc:cxnChg chg="add del mod">
          <ac:chgData name="Hamlet Markarian" userId="4926d2b407f31d77" providerId="LiveId" clId="{EEEC791B-24D3-4C70-B5BC-6F44A4C0C734}" dt="2020-04-09T23:19:03.786" v="3052" actId="478"/>
          <ac:cxnSpMkLst>
            <pc:docMk/>
            <pc:sldMk cId="486477403" sldId="1447"/>
            <ac:cxnSpMk id="24" creationId="{F837F75C-9379-4DB5-A9F7-191EE678D1B1}"/>
          </ac:cxnSpMkLst>
        </pc:cxnChg>
        <pc:cxnChg chg="add del mod">
          <ac:chgData name="Hamlet Markarian" userId="4926d2b407f31d77" providerId="LiveId" clId="{EEEC791B-24D3-4C70-B5BC-6F44A4C0C734}" dt="2020-04-09T23:18:50.682" v="3049" actId="478"/>
          <ac:cxnSpMkLst>
            <pc:docMk/>
            <pc:sldMk cId="486477403" sldId="1447"/>
            <ac:cxnSpMk id="25" creationId="{120A6E07-D4D9-41BC-B636-057C538E6219}"/>
          </ac:cxnSpMkLst>
        </pc:cxnChg>
        <pc:cxnChg chg="add mod">
          <ac:chgData name="Hamlet Markarian" userId="4926d2b407f31d77" providerId="LiveId" clId="{EEEC791B-24D3-4C70-B5BC-6F44A4C0C734}" dt="2020-04-09T23:28:26.843" v="3259" actId="1076"/>
          <ac:cxnSpMkLst>
            <pc:docMk/>
            <pc:sldMk cId="486477403" sldId="1447"/>
            <ac:cxnSpMk id="26" creationId="{520C1C0D-5D1D-447F-B373-0303EAE02E70}"/>
          </ac:cxnSpMkLst>
        </pc:cxnChg>
        <pc:cxnChg chg="add del">
          <ac:chgData name="Hamlet Markarian" userId="4926d2b407f31d77" providerId="LiveId" clId="{EEEC791B-24D3-4C70-B5BC-6F44A4C0C734}" dt="2020-04-09T22:11:14.139" v="2310"/>
          <ac:cxnSpMkLst>
            <pc:docMk/>
            <pc:sldMk cId="486477403" sldId="1447"/>
            <ac:cxnSpMk id="35" creationId="{1291DA82-0781-4918-AAF4-84EC0AA64461}"/>
          </ac:cxnSpMkLst>
        </pc:cxnChg>
        <pc:cxnChg chg="del mod">
          <ac:chgData name="Hamlet Markarian" userId="4926d2b407f31d77" providerId="LiveId" clId="{EEEC791B-24D3-4C70-B5BC-6F44A4C0C734}" dt="2020-04-09T20:48:30.332" v="1592" actId="478"/>
          <ac:cxnSpMkLst>
            <pc:docMk/>
            <pc:sldMk cId="486477403" sldId="1447"/>
            <ac:cxnSpMk id="35" creationId="{A277E83E-F2C1-44BD-AF83-88AD8DA7BC5E}"/>
          </ac:cxnSpMkLst>
        </pc:cxnChg>
        <pc:cxnChg chg="add mod">
          <ac:chgData name="Hamlet Markarian" userId="4926d2b407f31d77" providerId="LiveId" clId="{EEEC791B-24D3-4C70-B5BC-6F44A4C0C734}" dt="2020-04-09T23:29:48.191" v="3301" actId="1076"/>
          <ac:cxnSpMkLst>
            <pc:docMk/>
            <pc:sldMk cId="486477403" sldId="1447"/>
            <ac:cxnSpMk id="38" creationId="{43299876-D49F-44BC-8C68-2BC403479414}"/>
          </ac:cxnSpMkLst>
        </pc:cxnChg>
        <pc:cxnChg chg="add del mod">
          <ac:chgData name="Hamlet Markarian" userId="4926d2b407f31d77" providerId="LiveId" clId="{EEEC791B-24D3-4C70-B5BC-6F44A4C0C734}" dt="2020-04-09T22:16:34.250" v="2459" actId="478"/>
          <ac:cxnSpMkLst>
            <pc:docMk/>
            <pc:sldMk cId="486477403" sldId="1447"/>
            <ac:cxnSpMk id="39" creationId="{F4329205-A0BB-4317-8B51-71F4172E0A86}"/>
          </ac:cxnSpMkLst>
        </pc:cxnChg>
        <pc:cxnChg chg="del mod">
          <ac:chgData name="Hamlet Markarian" userId="4926d2b407f31d77" providerId="LiveId" clId="{EEEC791B-24D3-4C70-B5BC-6F44A4C0C734}" dt="2020-04-09T20:48:30.332" v="1592" actId="478"/>
          <ac:cxnSpMkLst>
            <pc:docMk/>
            <pc:sldMk cId="486477403" sldId="1447"/>
            <ac:cxnSpMk id="40" creationId="{FFE23F45-A347-40E0-ABFD-1A6870AE5064}"/>
          </ac:cxnSpMkLst>
        </pc:cxnChg>
        <pc:cxnChg chg="add mod">
          <ac:chgData name="Hamlet Markarian" userId="4926d2b407f31d77" providerId="LiveId" clId="{EEEC791B-24D3-4C70-B5BC-6F44A4C0C734}" dt="2020-04-09T23:33:40.966" v="3309" actId="1076"/>
          <ac:cxnSpMkLst>
            <pc:docMk/>
            <pc:sldMk cId="486477403" sldId="1447"/>
            <ac:cxnSpMk id="45" creationId="{F2AF6090-515D-460C-A7CC-45E4069B0655}"/>
          </ac:cxnSpMkLst>
        </pc:cxnChg>
        <pc:cxnChg chg="del mod">
          <ac:chgData name="Hamlet Markarian" userId="4926d2b407f31d77" providerId="LiveId" clId="{EEEC791B-24D3-4C70-B5BC-6F44A4C0C734}" dt="2020-04-09T20:48:30.332" v="1592" actId="478"/>
          <ac:cxnSpMkLst>
            <pc:docMk/>
            <pc:sldMk cId="486477403" sldId="1447"/>
            <ac:cxnSpMk id="47" creationId="{CA2E0C77-7D63-46FB-A4A0-4819B3BB6D4F}"/>
          </ac:cxnSpMkLst>
        </pc:cxnChg>
        <pc:cxnChg chg="add del mod">
          <ac:chgData name="Hamlet Markarian" userId="4926d2b407f31d77" providerId="LiveId" clId="{EEEC791B-24D3-4C70-B5BC-6F44A4C0C734}" dt="2020-04-09T22:16:27.683" v="2456" actId="478"/>
          <ac:cxnSpMkLst>
            <pc:docMk/>
            <pc:sldMk cId="486477403" sldId="1447"/>
            <ac:cxnSpMk id="49" creationId="{82788146-84F7-48E9-A03A-35E9A4ECFAF1}"/>
          </ac:cxnSpMkLst>
        </pc:cxnChg>
        <pc:cxnChg chg="del mod">
          <ac:chgData name="Hamlet Markarian" userId="4926d2b407f31d77" providerId="LiveId" clId="{EEEC791B-24D3-4C70-B5BC-6F44A4C0C734}" dt="2020-04-09T20:48:30.332" v="1592" actId="478"/>
          <ac:cxnSpMkLst>
            <pc:docMk/>
            <pc:sldMk cId="486477403" sldId="1447"/>
            <ac:cxnSpMk id="50" creationId="{ED39A378-12CC-41EA-92F4-5000D224C76F}"/>
          </ac:cxnSpMkLst>
        </pc:cxnChg>
        <pc:cxnChg chg="add del mod">
          <ac:chgData name="Hamlet Markarian" userId="4926d2b407f31d77" providerId="LiveId" clId="{EEEC791B-24D3-4C70-B5BC-6F44A4C0C734}" dt="2020-04-09T23:16:58.666" v="3033" actId="478"/>
          <ac:cxnSpMkLst>
            <pc:docMk/>
            <pc:sldMk cId="486477403" sldId="1447"/>
            <ac:cxnSpMk id="54" creationId="{1A15089D-B840-409A-BDA3-5CEA11656868}"/>
          </ac:cxnSpMkLst>
        </pc:cxnChg>
        <pc:cxnChg chg="add mod">
          <ac:chgData name="Hamlet Markarian" userId="4926d2b407f31d77" providerId="LiveId" clId="{EEEC791B-24D3-4C70-B5BC-6F44A4C0C734}" dt="2020-04-09T23:29:48.191" v="3301" actId="1076"/>
          <ac:cxnSpMkLst>
            <pc:docMk/>
            <pc:sldMk cId="486477403" sldId="1447"/>
            <ac:cxnSpMk id="57" creationId="{17FB52B9-71F0-4027-B8A6-BF4131FF94E1}"/>
          </ac:cxnSpMkLst>
        </pc:cxnChg>
        <pc:cxnChg chg="add del mod">
          <ac:chgData name="Hamlet Markarian" userId="4926d2b407f31d77" providerId="LiveId" clId="{EEEC791B-24D3-4C70-B5BC-6F44A4C0C734}" dt="2020-04-09T23:22:03.434" v="3158" actId="478"/>
          <ac:cxnSpMkLst>
            <pc:docMk/>
            <pc:sldMk cId="486477403" sldId="1447"/>
            <ac:cxnSpMk id="59" creationId="{D5C8F140-EA8E-47F0-8646-B297FF5898B4}"/>
          </ac:cxnSpMkLst>
        </pc:cxnChg>
        <pc:cxnChg chg="add mod">
          <ac:chgData name="Hamlet Markarian" userId="4926d2b407f31d77" providerId="LiveId" clId="{EEEC791B-24D3-4C70-B5BC-6F44A4C0C734}" dt="2020-04-09T23:28:26.843" v="3259" actId="1076"/>
          <ac:cxnSpMkLst>
            <pc:docMk/>
            <pc:sldMk cId="486477403" sldId="1447"/>
            <ac:cxnSpMk id="60" creationId="{D4FDDE72-799F-42D6-9328-EB5FD9458CC6}"/>
          </ac:cxnSpMkLst>
        </pc:cxnChg>
        <pc:cxnChg chg="add del mod">
          <ac:chgData name="Hamlet Markarian" userId="4926d2b407f31d77" providerId="LiveId" clId="{EEEC791B-24D3-4C70-B5BC-6F44A4C0C734}" dt="2020-04-09T23:22:04.654" v="3159" actId="478"/>
          <ac:cxnSpMkLst>
            <pc:docMk/>
            <pc:sldMk cId="486477403" sldId="1447"/>
            <ac:cxnSpMk id="61" creationId="{97D1C22A-3ACF-4F03-88CC-14CEFD48E879}"/>
          </ac:cxnSpMkLst>
        </pc:cxnChg>
        <pc:cxnChg chg="add mod">
          <ac:chgData name="Hamlet Markarian" userId="4926d2b407f31d77" providerId="LiveId" clId="{EEEC791B-24D3-4C70-B5BC-6F44A4C0C734}" dt="2020-04-09T23:29:48.191" v="3301" actId="1076"/>
          <ac:cxnSpMkLst>
            <pc:docMk/>
            <pc:sldMk cId="486477403" sldId="1447"/>
            <ac:cxnSpMk id="64" creationId="{87BCC540-E046-4BCA-BB4C-6BA628FC1CD1}"/>
          </ac:cxnSpMkLst>
        </pc:cxnChg>
        <pc:cxnChg chg="add mod">
          <ac:chgData name="Hamlet Markarian" userId="4926d2b407f31d77" providerId="LiveId" clId="{EEEC791B-24D3-4C70-B5BC-6F44A4C0C734}" dt="2020-04-09T23:33:40.966" v="3309" actId="1076"/>
          <ac:cxnSpMkLst>
            <pc:docMk/>
            <pc:sldMk cId="486477403" sldId="1447"/>
            <ac:cxnSpMk id="69" creationId="{6EF4FDFA-C4BD-4185-B8AD-924F78660745}"/>
          </ac:cxnSpMkLst>
        </pc:cxnChg>
        <pc:cxnChg chg="add mod">
          <ac:chgData name="Hamlet Markarian" userId="4926d2b407f31d77" providerId="LiveId" clId="{EEEC791B-24D3-4C70-B5BC-6F44A4C0C734}" dt="2020-04-09T23:33:40.966" v="3309" actId="1076"/>
          <ac:cxnSpMkLst>
            <pc:docMk/>
            <pc:sldMk cId="486477403" sldId="1447"/>
            <ac:cxnSpMk id="76" creationId="{C2599569-1C11-47BE-9568-76C9428CF3DF}"/>
          </ac:cxnSpMkLst>
        </pc:cxnChg>
      </pc:sldChg>
      <pc:sldChg chg="addSp delSp modSp add del">
        <pc:chgData name="Hamlet Markarian" userId="4926d2b407f31d77" providerId="LiveId" clId="{EEEC791B-24D3-4C70-B5BC-6F44A4C0C734}" dt="2020-04-09T22:19:26.188" v="2481" actId="2696"/>
        <pc:sldMkLst>
          <pc:docMk/>
          <pc:sldMk cId="1295272826" sldId="1448"/>
        </pc:sldMkLst>
        <pc:spChg chg="del">
          <ac:chgData name="Hamlet Markarian" userId="4926d2b407f31d77" providerId="LiveId" clId="{EEEC791B-24D3-4C70-B5BC-6F44A4C0C734}" dt="2020-04-09T20:56:02.163" v="1667" actId="478"/>
          <ac:spMkLst>
            <pc:docMk/>
            <pc:sldMk cId="1295272826" sldId="1448"/>
            <ac:spMk id="6" creationId="{4236C1DE-9484-44A7-AB46-D9309C08454F}"/>
          </ac:spMkLst>
        </pc:spChg>
        <pc:spChg chg="add del mod">
          <ac:chgData name="Hamlet Markarian" userId="4926d2b407f31d77" providerId="LiveId" clId="{EEEC791B-24D3-4C70-B5BC-6F44A4C0C734}" dt="2020-04-09T21:01:00.164" v="1727" actId="478"/>
          <ac:spMkLst>
            <pc:docMk/>
            <pc:sldMk cId="1295272826" sldId="1448"/>
            <ac:spMk id="9" creationId="{D9CB22D1-D8F6-4FB7-886D-96504C1D335B}"/>
          </ac:spMkLst>
        </pc:spChg>
        <pc:spChg chg="mod">
          <ac:chgData name="Hamlet Markarian" userId="4926d2b407f31d77" providerId="LiveId" clId="{EEEC791B-24D3-4C70-B5BC-6F44A4C0C734}" dt="2020-04-09T20:56:07.162" v="1675" actId="20577"/>
          <ac:spMkLst>
            <pc:docMk/>
            <pc:sldMk cId="1295272826" sldId="1448"/>
            <ac:spMk id="18" creationId="{175E7200-6738-4807-9933-95B8A89DCB86}"/>
          </ac:spMkLst>
        </pc:spChg>
        <pc:spChg chg="ord">
          <ac:chgData name="Hamlet Markarian" userId="4926d2b407f31d77" providerId="LiveId" clId="{EEEC791B-24D3-4C70-B5BC-6F44A4C0C734}" dt="2020-04-09T20:58:28.854" v="1695" actId="167"/>
          <ac:spMkLst>
            <pc:docMk/>
            <pc:sldMk cId="1295272826" sldId="1448"/>
            <ac:spMk id="19" creationId="{42101231-1855-46EE-A3D9-B84E75ACB56A}"/>
          </ac:spMkLst>
        </pc:spChg>
        <pc:spChg chg="del">
          <ac:chgData name="Hamlet Markarian" userId="4926d2b407f31d77" providerId="LiveId" clId="{EEEC791B-24D3-4C70-B5BC-6F44A4C0C734}" dt="2020-04-09T20:56:02.163" v="1667" actId="478"/>
          <ac:spMkLst>
            <pc:docMk/>
            <pc:sldMk cId="1295272826" sldId="1448"/>
            <ac:spMk id="20" creationId="{A6C01E31-A6E5-44BD-BD71-4D85E68D751E}"/>
          </ac:spMkLst>
        </pc:spChg>
        <pc:spChg chg="del">
          <ac:chgData name="Hamlet Markarian" userId="4926d2b407f31d77" providerId="LiveId" clId="{EEEC791B-24D3-4C70-B5BC-6F44A4C0C734}" dt="2020-04-09T20:56:02.163" v="1667" actId="478"/>
          <ac:spMkLst>
            <pc:docMk/>
            <pc:sldMk cId="1295272826" sldId="1448"/>
            <ac:spMk id="21" creationId="{7B93F637-848B-42C9-A111-6E826ED06BCD}"/>
          </ac:spMkLst>
        </pc:spChg>
        <pc:spChg chg="add">
          <ac:chgData name="Hamlet Markarian" userId="4926d2b407f31d77" providerId="LiveId" clId="{EEEC791B-24D3-4C70-B5BC-6F44A4C0C734}" dt="2020-04-09T20:56:45.440" v="1681"/>
          <ac:spMkLst>
            <pc:docMk/>
            <pc:sldMk cId="1295272826" sldId="1448"/>
            <ac:spMk id="23" creationId="{510FDDDD-D783-42B8-A113-47F5B2457734}"/>
          </ac:spMkLst>
        </pc:spChg>
        <pc:spChg chg="add mod">
          <ac:chgData name="Hamlet Markarian" userId="4926d2b407f31d77" providerId="LiveId" clId="{EEEC791B-24D3-4C70-B5BC-6F44A4C0C734}" dt="2020-04-09T21:03:24.663" v="1747" actId="20577"/>
          <ac:spMkLst>
            <pc:docMk/>
            <pc:sldMk cId="1295272826" sldId="1448"/>
            <ac:spMk id="24" creationId="{17ABB154-ADE1-4C63-BB7D-EBB20C4B0016}"/>
          </ac:spMkLst>
        </pc:spChg>
        <pc:spChg chg="add mod">
          <ac:chgData name="Hamlet Markarian" userId="4926d2b407f31d77" providerId="LiveId" clId="{EEEC791B-24D3-4C70-B5BC-6F44A4C0C734}" dt="2020-04-09T20:58:06.230" v="1688" actId="20577"/>
          <ac:spMkLst>
            <pc:docMk/>
            <pc:sldMk cId="1295272826" sldId="1448"/>
            <ac:spMk id="27" creationId="{994266BB-8AD5-4BA8-BE42-2CEB04FE83DD}"/>
          </ac:spMkLst>
        </pc:spChg>
        <pc:spChg chg="add mod">
          <ac:chgData name="Hamlet Markarian" userId="4926d2b407f31d77" providerId="LiveId" clId="{EEEC791B-24D3-4C70-B5BC-6F44A4C0C734}" dt="2020-04-09T20:58:44.420" v="1698" actId="1076"/>
          <ac:spMkLst>
            <pc:docMk/>
            <pc:sldMk cId="1295272826" sldId="1448"/>
            <ac:spMk id="28" creationId="{AF6EEFE6-9E7A-4CC8-8074-4F08DD4865D2}"/>
          </ac:spMkLst>
        </pc:spChg>
        <pc:spChg chg="add mod ord">
          <ac:chgData name="Hamlet Markarian" userId="4926d2b407f31d77" providerId="LiveId" clId="{EEEC791B-24D3-4C70-B5BC-6F44A4C0C734}" dt="2020-04-09T20:58:28.854" v="1695" actId="167"/>
          <ac:spMkLst>
            <pc:docMk/>
            <pc:sldMk cId="1295272826" sldId="1448"/>
            <ac:spMk id="29" creationId="{5AD7BB8C-5080-45A6-923D-78D1A739F726}"/>
          </ac:spMkLst>
        </pc:spChg>
        <pc:spChg chg="del">
          <ac:chgData name="Hamlet Markarian" userId="4926d2b407f31d77" providerId="LiveId" clId="{EEEC791B-24D3-4C70-B5BC-6F44A4C0C734}" dt="2020-04-09T20:56:02.163" v="1667" actId="478"/>
          <ac:spMkLst>
            <pc:docMk/>
            <pc:sldMk cId="1295272826" sldId="1448"/>
            <ac:spMk id="30" creationId="{A7CD6C90-C72C-401B-9949-8155F3E7EC51}"/>
          </ac:spMkLst>
        </pc:spChg>
        <pc:spChg chg="del">
          <ac:chgData name="Hamlet Markarian" userId="4926d2b407f31d77" providerId="LiveId" clId="{EEEC791B-24D3-4C70-B5BC-6F44A4C0C734}" dt="2020-04-09T20:56:02.163" v="1667" actId="478"/>
          <ac:spMkLst>
            <pc:docMk/>
            <pc:sldMk cId="1295272826" sldId="1448"/>
            <ac:spMk id="31" creationId="{FE97DBA5-A447-44CC-B541-BF2D3D4FB7F6}"/>
          </ac:spMkLst>
        </pc:spChg>
        <pc:spChg chg="del">
          <ac:chgData name="Hamlet Markarian" userId="4926d2b407f31d77" providerId="LiveId" clId="{EEEC791B-24D3-4C70-B5BC-6F44A4C0C734}" dt="2020-04-09T20:56:02.163" v="1667" actId="478"/>
          <ac:spMkLst>
            <pc:docMk/>
            <pc:sldMk cId="1295272826" sldId="1448"/>
            <ac:spMk id="32" creationId="{13C6328A-8048-40E7-BC67-D191525A50E9}"/>
          </ac:spMkLst>
        </pc:spChg>
        <pc:spChg chg="add ord">
          <ac:chgData name="Hamlet Markarian" userId="4926d2b407f31d77" providerId="LiveId" clId="{EEEC791B-24D3-4C70-B5BC-6F44A4C0C734}" dt="2020-04-09T20:58:28.854" v="1695" actId="167"/>
          <ac:spMkLst>
            <pc:docMk/>
            <pc:sldMk cId="1295272826" sldId="1448"/>
            <ac:spMk id="33" creationId="{30B0D066-B3DA-4856-96D4-9CCF61314038}"/>
          </ac:spMkLst>
        </pc:spChg>
        <pc:spChg chg="add ord">
          <ac:chgData name="Hamlet Markarian" userId="4926d2b407f31d77" providerId="LiveId" clId="{EEEC791B-24D3-4C70-B5BC-6F44A4C0C734}" dt="2020-04-09T20:58:28.854" v="1695" actId="167"/>
          <ac:spMkLst>
            <pc:docMk/>
            <pc:sldMk cId="1295272826" sldId="1448"/>
            <ac:spMk id="34" creationId="{3DF45936-B6B7-428D-90F1-EF1E96B79984}"/>
          </ac:spMkLst>
        </pc:spChg>
        <pc:spChg chg="add mod">
          <ac:chgData name="Hamlet Markarian" userId="4926d2b407f31d77" providerId="LiveId" clId="{EEEC791B-24D3-4C70-B5BC-6F44A4C0C734}" dt="2020-04-09T21:01:29.499" v="1731" actId="1076"/>
          <ac:spMkLst>
            <pc:docMk/>
            <pc:sldMk cId="1295272826" sldId="1448"/>
            <ac:spMk id="35" creationId="{71F741F5-C074-49E6-81F7-83326916AC3C}"/>
          </ac:spMkLst>
        </pc:spChg>
        <pc:spChg chg="add mod">
          <ac:chgData name="Hamlet Markarian" userId="4926d2b407f31d77" providerId="LiveId" clId="{EEEC791B-24D3-4C70-B5BC-6F44A4C0C734}" dt="2020-04-09T21:07:30.021" v="1805" actId="465"/>
          <ac:spMkLst>
            <pc:docMk/>
            <pc:sldMk cId="1295272826" sldId="1448"/>
            <ac:spMk id="38" creationId="{78E368F9-7185-456C-AE66-C47B8406C805}"/>
          </ac:spMkLst>
        </pc:spChg>
        <pc:spChg chg="del">
          <ac:chgData name="Hamlet Markarian" userId="4926d2b407f31d77" providerId="LiveId" clId="{EEEC791B-24D3-4C70-B5BC-6F44A4C0C734}" dt="2020-04-09T20:56:02.163" v="1667" actId="478"/>
          <ac:spMkLst>
            <pc:docMk/>
            <pc:sldMk cId="1295272826" sldId="1448"/>
            <ac:spMk id="41" creationId="{B2E29553-37DE-4392-820B-6A8BFAB6564D}"/>
          </ac:spMkLst>
        </pc:spChg>
        <pc:spChg chg="add mod">
          <ac:chgData name="Hamlet Markarian" userId="4926d2b407f31d77" providerId="LiveId" clId="{EEEC791B-24D3-4C70-B5BC-6F44A4C0C734}" dt="2020-04-09T21:05:14.202" v="1760" actId="14100"/>
          <ac:spMkLst>
            <pc:docMk/>
            <pc:sldMk cId="1295272826" sldId="1448"/>
            <ac:spMk id="47" creationId="{089D3DC3-6DA1-4389-A93D-4E32816A1D56}"/>
          </ac:spMkLst>
        </pc:spChg>
        <pc:spChg chg="del">
          <ac:chgData name="Hamlet Markarian" userId="4926d2b407f31d77" providerId="LiveId" clId="{EEEC791B-24D3-4C70-B5BC-6F44A4C0C734}" dt="2020-04-09T20:56:10.364" v="1676" actId="478"/>
          <ac:spMkLst>
            <pc:docMk/>
            <pc:sldMk cId="1295272826" sldId="1448"/>
            <ac:spMk id="48" creationId="{1A4CF2E7-098C-4CB4-A06B-FD5F9046B208}"/>
          </ac:spMkLst>
        </pc:spChg>
        <pc:spChg chg="add mod">
          <ac:chgData name="Hamlet Markarian" userId="4926d2b407f31d77" providerId="LiveId" clId="{EEEC791B-24D3-4C70-B5BC-6F44A4C0C734}" dt="2020-04-09T21:05:21.457" v="1764" actId="14100"/>
          <ac:spMkLst>
            <pc:docMk/>
            <pc:sldMk cId="1295272826" sldId="1448"/>
            <ac:spMk id="50" creationId="{FE664DCC-637F-4347-B801-7C8CBE4468AB}"/>
          </ac:spMkLst>
        </pc:spChg>
        <pc:spChg chg="mod">
          <ac:chgData name="Hamlet Markarian" userId="4926d2b407f31d77" providerId="LiveId" clId="{EEEC791B-24D3-4C70-B5BC-6F44A4C0C734}" dt="2020-04-09T20:56:18.878" v="1680" actId="1076"/>
          <ac:spMkLst>
            <pc:docMk/>
            <pc:sldMk cId="1295272826" sldId="1448"/>
            <ac:spMk id="51" creationId="{DD415939-E10A-4723-8B70-1963D8ADB8B2}"/>
          </ac:spMkLst>
        </pc:spChg>
        <pc:spChg chg="mod">
          <ac:chgData name="Hamlet Markarian" userId="4926d2b407f31d77" providerId="LiveId" clId="{EEEC791B-24D3-4C70-B5BC-6F44A4C0C734}" dt="2020-04-09T20:56:18.878" v="1680" actId="1076"/>
          <ac:spMkLst>
            <pc:docMk/>
            <pc:sldMk cId="1295272826" sldId="1448"/>
            <ac:spMk id="52" creationId="{D66B2B15-51EF-4F77-BE50-C26C38995039}"/>
          </ac:spMkLst>
        </pc:spChg>
        <pc:spChg chg="del">
          <ac:chgData name="Hamlet Markarian" userId="4926d2b407f31d77" providerId="LiveId" clId="{EEEC791B-24D3-4C70-B5BC-6F44A4C0C734}" dt="2020-04-09T20:56:12.787" v="1677" actId="478"/>
          <ac:spMkLst>
            <pc:docMk/>
            <pc:sldMk cId="1295272826" sldId="1448"/>
            <ac:spMk id="53" creationId="{89390F02-4D2B-4F3E-95F2-86585A3D1BB5}"/>
          </ac:spMkLst>
        </pc:spChg>
        <pc:spChg chg="add del mod">
          <ac:chgData name="Hamlet Markarian" userId="4926d2b407f31d77" providerId="LiveId" clId="{EEEC791B-24D3-4C70-B5BC-6F44A4C0C734}" dt="2020-04-09T21:05:46.531" v="1778" actId="478"/>
          <ac:spMkLst>
            <pc:docMk/>
            <pc:sldMk cId="1295272826" sldId="1448"/>
            <ac:spMk id="54" creationId="{9FFA2846-F560-41E9-B1E7-018B85500C0A}"/>
          </ac:spMkLst>
        </pc:spChg>
        <pc:spChg chg="add del mod">
          <ac:chgData name="Hamlet Markarian" userId="4926d2b407f31d77" providerId="LiveId" clId="{EEEC791B-24D3-4C70-B5BC-6F44A4C0C734}" dt="2020-04-09T21:05:46.531" v="1778" actId="478"/>
          <ac:spMkLst>
            <pc:docMk/>
            <pc:sldMk cId="1295272826" sldId="1448"/>
            <ac:spMk id="55" creationId="{BB9564EE-18FE-4586-BF6D-C4AA2AA15811}"/>
          </ac:spMkLst>
        </pc:spChg>
        <pc:spChg chg="add mod">
          <ac:chgData name="Hamlet Markarian" userId="4926d2b407f31d77" providerId="LiveId" clId="{EEEC791B-24D3-4C70-B5BC-6F44A4C0C734}" dt="2020-04-09T21:07:30.021" v="1805" actId="465"/>
          <ac:spMkLst>
            <pc:docMk/>
            <pc:sldMk cId="1295272826" sldId="1448"/>
            <ac:spMk id="56" creationId="{DFC4E477-3A35-4768-A2A0-D9BA788274C8}"/>
          </ac:spMkLst>
        </pc:spChg>
        <pc:spChg chg="add mod">
          <ac:chgData name="Hamlet Markarian" userId="4926d2b407f31d77" providerId="LiveId" clId="{EEEC791B-24D3-4C70-B5BC-6F44A4C0C734}" dt="2020-04-09T21:07:30.021" v="1805" actId="465"/>
          <ac:spMkLst>
            <pc:docMk/>
            <pc:sldMk cId="1295272826" sldId="1448"/>
            <ac:spMk id="57" creationId="{D8B96A00-D183-471D-8D66-61134C34BC97}"/>
          </ac:spMkLst>
        </pc:spChg>
        <pc:spChg chg="add mod">
          <ac:chgData name="Hamlet Markarian" userId="4926d2b407f31d77" providerId="LiveId" clId="{EEEC791B-24D3-4C70-B5BC-6F44A4C0C734}" dt="2020-04-09T21:07:30.021" v="1805" actId="465"/>
          <ac:spMkLst>
            <pc:docMk/>
            <pc:sldMk cId="1295272826" sldId="1448"/>
            <ac:spMk id="58" creationId="{4034F4D2-4BD6-4003-BD4D-55AD0CA7E613}"/>
          </ac:spMkLst>
        </pc:spChg>
        <pc:spChg chg="add mod">
          <ac:chgData name="Hamlet Markarian" userId="4926d2b407f31d77" providerId="LiveId" clId="{EEEC791B-24D3-4C70-B5BC-6F44A4C0C734}" dt="2020-04-09T21:07:30.021" v="1805" actId="465"/>
          <ac:spMkLst>
            <pc:docMk/>
            <pc:sldMk cId="1295272826" sldId="1448"/>
            <ac:spMk id="59" creationId="{2D4857A4-759A-4F25-A6CE-929E4D2C38DE}"/>
          </ac:spMkLst>
        </pc:spChg>
        <pc:spChg chg="add mod">
          <ac:chgData name="Hamlet Markarian" userId="4926d2b407f31d77" providerId="LiveId" clId="{EEEC791B-24D3-4C70-B5BC-6F44A4C0C734}" dt="2020-04-09T21:07:30.021" v="1805" actId="465"/>
          <ac:spMkLst>
            <pc:docMk/>
            <pc:sldMk cId="1295272826" sldId="1448"/>
            <ac:spMk id="60" creationId="{67FFFD85-34AA-47EC-803B-FB18FE6028EB}"/>
          </ac:spMkLst>
        </pc:spChg>
        <pc:picChg chg="add mod">
          <ac:chgData name="Hamlet Markarian" userId="4926d2b407f31d77" providerId="LiveId" clId="{EEEC791B-24D3-4C70-B5BC-6F44A4C0C734}" dt="2020-04-09T21:01:09.875" v="1728" actId="207"/>
          <ac:picMkLst>
            <pc:docMk/>
            <pc:sldMk cId="1295272826" sldId="1448"/>
            <ac:picMk id="26" creationId="{1B8213DF-A67B-4978-94CF-A39E1FACC4FD}"/>
          </ac:picMkLst>
        </pc:picChg>
        <pc:picChg chg="del">
          <ac:chgData name="Hamlet Markarian" userId="4926d2b407f31d77" providerId="LiveId" clId="{EEEC791B-24D3-4C70-B5BC-6F44A4C0C734}" dt="2020-04-09T20:56:02.163" v="1667" actId="478"/>
          <ac:picMkLst>
            <pc:docMk/>
            <pc:sldMk cId="1295272826" sldId="1448"/>
            <ac:picMk id="44" creationId="{1D669D28-1271-409D-B36C-B394909F5F0C}"/>
          </ac:picMkLst>
        </pc:picChg>
        <pc:picChg chg="add mod ord">
          <ac:chgData name="Hamlet Markarian" userId="4926d2b407f31d77" providerId="LiveId" clId="{EEEC791B-24D3-4C70-B5BC-6F44A4C0C734}" dt="2020-04-09T21:08:17.522" v="1809" actId="166"/>
          <ac:picMkLst>
            <pc:docMk/>
            <pc:sldMk cId="1295272826" sldId="1448"/>
            <ac:picMk id="46" creationId="{8BE9A687-6FA9-4372-8A60-5A453BDDEC18}"/>
          </ac:picMkLst>
        </pc:picChg>
        <pc:cxnChg chg="del">
          <ac:chgData name="Hamlet Markarian" userId="4926d2b407f31d77" providerId="LiveId" clId="{EEEC791B-24D3-4C70-B5BC-6F44A4C0C734}" dt="2020-04-09T20:56:03.617" v="1668" actId="478"/>
          <ac:cxnSpMkLst>
            <pc:docMk/>
            <pc:sldMk cId="1295272826" sldId="1448"/>
            <ac:cxnSpMk id="4" creationId="{FA3255B5-1133-4272-8888-35A3FE770B0A}"/>
          </ac:cxnSpMkLst>
        </pc:cxnChg>
        <pc:cxnChg chg="add mod">
          <ac:chgData name="Hamlet Markarian" userId="4926d2b407f31d77" providerId="LiveId" clId="{EEEC791B-24D3-4C70-B5BC-6F44A4C0C734}" dt="2020-04-09T21:01:29.499" v="1731" actId="1076"/>
          <ac:cxnSpMkLst>
            <pc:docMk/>
            <pc:sldMk cId="1295272826" sldId="1448"/>
            <ac:cxnSpMk id="5" creationId="{D0B9167A-B983-47DB-B72D-3501979EF381}"/>
          </ac:cxnSpMkLst>
        </pc:cxnChg>
        <pc:cxnChg chg="add del mod">
          <ac:chgData name="Hamlet Markarian" userId="4926d2b407f31d77" providerId="LiveId" clId="{EEEC791B-24D3-4C70-B5BC-6F44A4C0C734}" dt="2020-04-09T21:01:59.724" v="1734" actId="11529"/>
          <ac:cxnSpMkLst>
            <pc:docMk/>
            <pc:sldMk cId="1295272826" sldId="1448"/>
            <ac:cxnSpMk id="15" creationId="{02396FFA-B662-4713-885F-C01906C75195}"/>
          </ac:cxnSpMkLst>
        </pc:cxnChg>
        <pc:cxnChg chg="del mod">
          <ac:chgData name="Hamlet Markarian" userId="4926d2b407f31d77" providerId="LiveId" clId="{EEEC791B-24D3-4C70-B5BC-6F44A4C0C734}" dt="2020-04-09T20:56:02.163" v="1667" actId="478"/>
          <ac:cxnSpMkLst>
            <pc:docMk/>
            <pc:sldMk cId="1295272826" sldId="1448"/>
            <ac:cxnSpMk id="25" creationId="{120A6E07-D4D9-41BC-B636-057C538E6219}"/>
          </ac:cxnSpMkLst>
        </pc:cxnChg>
        <pc:cxnChg chg="add mod">
          <ac:chgData name="Hamlet Markarian" userId="4926d2b407f31d77" providerId="LiveId" clId="{EEEC791B-24D3-4C70-B5BC-6F44A4C0C734}" dt="2020-04-09T21:01:35.788" v="1732" actId="14100"/>
          <ac:cxnSpMkLst>
            <pc:docMk/>
            <pc:sldMk cId="1295272826" sldId="1448"/>
            <ac:cxnSpMk id="36" creationId="{72FB9740-08C6-4CE3-A74F-FD8B5385A464}"/>
          </ac:cxnSpMkLst>
        </pc:cxnChg>
        <pc:cxnChg chg="add mod">
          <ac:chgData name="Hamlet Markarian" userId="4926d2b407f31d77" providerId="LiveId" clId="{EEEC791B-24D3-4C70-B5BC-6F44A4C0C734}" dt="2020-04-09T21:02:19.926" v="1740" actId="692"/>
          <ac:cxnSpMkLst>
            <pc:docMk/>
            <pc:sldMk cId="1295272826" sldId="1448"/>
            <ac:cxnSpMk id="37" creationId="{DF518B9E-148E-4A07-B4E6-149B7BEE613E}"/>
          </ac:cxnSpMkLst>
        </pc:cxnChg>
        <pc:cxnChg chg="del mod">
          <ac:chgData name="Hamlet Markarian" userId="4926d2b407f31d77" providerId="LiveId" clId="{EEEC791B-24D3-4C70-B5BC-6F44A4C0C734}" dt="2020-04-09T20:56:02.163" v="1667" actId="478"/>
          <ac:cxnSpMkLst>
            <pc:docMk/>
            <pc:sldMk cId="1295272826" sldId="1448"/>
            <ac:cxnSpMk id="39" creationId="{F4329205-A0BB-4317-8B51-71F4172E0A86}"/>
          </ac:cxnSpMkLst>
        </pc:cxnChg>
        <pc:cxnChg chg="del mod">
          <ac:chgData name="Hamlet Markarian" userId="4926d2b407f31d77" providerId="LiveId" clId="{EEEC791B-24D3-4C70-B5BC-6F44A4C0C734}" dt="2020-04-09T20:56:10.364" v="1676" actId="478"/>
          <ac:cxnSpMkLst>
            <pc:docMk/>
            <pc:sldMk cId="1295272826" sldId="1448"/>
            <ac:cxnSpMk id="49" creationId="{82788146-84F7-48E9-A03A-35E9A4ECFAF1}"/>
          </ac:cxnSpMkLst>
        </pc:cxnChg>
        <pc:cxnChg chg="add mod">
          <ac:chgData name="Hamlet Markarian" userId="4926d2b407f31d77" providerId="LiveId" clId="{EEEC791B-24D3-4C70-B5BC-6F44A4C0C734}" dt="2020-04-09T21:08:10.221" v="1808" actId="14100"/>
          <ac:cxnSpMkLst>
            <pc:docMk/>
            <pc:sldMk cId="1295272826" sldId="1448"/>
            <ac:cxnSpMk id="61" creationId="{8A56A466-AD41-4B81-B382-45E22BDA4C21}"/>
          </ac:cxnSpMkLst>
        </pc:cxnChg>
      </pc:sldChg>
      <pc:sldChg chg="addSp modSp add">
        <pc:chgData name="Hamlet Markarian" userId="4926d2b407f31d77" providerId="LiveId" clId="{EEEC791B-24D3-4C70-B5BC-6F44A4C0C734}" dt="2020-04-09T21:09:27.620" v="1820" actId="1076"/>
        <pc:sldMkLst>
          <pc:docMk/>
          <pc:sldMk cId="2516163081" sldId="1449"/>
        </pc:sldMkLst>
        <pc:spChg chg="add mod">
          <ac:chgData name="Hamlet Markarian" userId="4926d2b407f31d77" providerId="LiveId" clId="{EEEC791B-24D3-4C70-B5BC-6F44A4C0C734}" dt="2020-04-09T21:09:27.620" v="1820" actId="1076"/>
          <ac:spMkLst>
            <pc:docMk/>
            <pc:sldMk cId="2516163081" sldId="1449"/>
            <ac:spMk id="31" creationId="{490F224D-4F2F-4DC9-BE4F-C184D5AFC6EF}"/>
          </ac:spMkLst>
        </pc:spChg>
        <pc:spChg chg="mod">
          <ac:chgData name="Hamlet Markarian" userId="4926d2b407f31d77" providerId="LiveId" clId="{EEEC791B-24D3-4C70-B5BC-6F44A4C0C734}" dt="2020-04-09T21:08:53.903" v="1813" actId="14100"/>
          <ac:spMkLst>
            <pc:docMk/>
            <pc:sldMk cId="2516163081" sldId="1449"/>
            <ac:spMk id="47" creationId="{089D3DC3-6DA1-4389-A93D-4E32816A1D56}"/>
          </ac:spMkLst>
        </pc:spChg>
      </pc:sldChg>
      <pc:sldChg chg="addSp delSp modSp add">
        <pc:chgData name="Hamlet Markarian" userId="4926d2b407f31d77" providerId="LiveId" clId="{EEEC791B-24D3-4C70-B5BC-6F44A4C0C734}" dt="2020-04-09T21:40:49.260" v="2262" actId="1037"/>
        <pc:sldMkLst>
          <pc:docMk/>
          <pc:sldMk cId="3076855396" sldId="1450"/>
        </pc:sldMkLst>
        <pc:spChg chg="mod">
          <ac:chgData name="Hamlet Markarian" userId="4926d2b407f31d77" providerId="LiveId" clId="{EEEC791B-24D3-4C70-B5BC-6F44A4C0C734}" dt="2020-04-09T21:09:47.828" v="1825"/>
          <ac:spMkLst>
            <pc:docMk/>
            <pc:sldMk cId="3076855396" sldId="1450"/>
            <ac:spMk id="18" creationId="{175E7200-6738-4807-9933-95B8A89DCB86}"/>
          </ac:spMkLst>
        </pc:spChg>
        <pc:spChg chg="mod">
          <ac:chgData name="Hamlet Markarian" userId="4926d2b407f31d77" providerId="LiveId" clId="{EEEC791B-24D3-4C70-B5BC-6F44A4C0C734}" dt="2020-04-09T21:18:13.715" v="1940" actId="1076"/>
          <ac:spMkLst>
            <pc:docMk/>
            <pc:sldMk cId="3076855396" sldId="1450"/>
            <ac:spMk id="19" creationId="{42101231-1855-46EE-A3D9-B84E75ACB56A}"/>
          </ac:spMkLst>
        </pc:spChg>
        <pc:spChg chg="del">
          <ac:chgData name="Hamlet Markarian" userId="4926d2b407f31d77" providerId="LiveId" clId="{EEEC791B-24D3-4C70-B5BC-6F44A4C0C734}" dt="2020-04-09T21:09:37.812" v="1822" actId="478"/>
          <ac:spMkLst>
            <pc:docMk/>
            <pc:sldMk cId="3076855396" sldId="1450"/>
            <ac:spMk id="23" creationId="{510FDDDD-D783-42B8-A113-47F5B2457734}"/>
          </ac:spMkLst>
        </pc:spChg>
        <pc:spChg chg="del">
          <ac:chgData name="Hamlet Markarian" userId="4926d2b407f31d77" providerId="LiveId" clId="{EEEC791B-24D3-4C70-B5BC-6F44A4C0C734}" dt="2020-04-09T21:09:37.812" v="1822" actId="478"/>
          <ac:spMkLst>
            <pc:docMk/>
            <pc:sldMk cId="3076855396" sldId="1450"/>
            <ac:spMk id="24" creationId="{17ABB154-ADE1-4C63-BB7D-EBB20C4B0016}"/>
          </ac:spMkLst>
        </pc:spChg>
        <pc:spChg chg="del">
          <ac:chgData name="Hamlet Markarian" userId="4926d2b407f31d77" providerId="LiveId" clId="{EEEC791B-24D3-4C70-B5BC-6F44A4C0C734}" dt="2020-04-09T21:09:37.812" v="1822" actId="478"/>
          <ac:spMkLst>
            <pc:docMk/>
            <pc:sldMk cId="3076855396" sldId="1450"/>
            <ac:spMk id="27" creationId="{994266BB-8AD5-4BA8-BE42-2CEB04FE83DD}"/>
          </ac:spMkLst>
        </pc:spChg>
        <pc:spChg chg="del">
          <ac:chgData name="Hamlet Markarian" userId="4926d2b407f31d77" providerId="LiveId" clId="{EEEC791B-24D3-4C70-B5BC-6F44A4C0C734}" dt="2020-04-09T21:09:37.812" v="1822" actId="478"/>
          <ac:spMkLst>
            <pc:docMk/>
            <pc:sldMk cId="3076855396" sldId="1450"/>
            <ac:spMk id="28" creationId="{AF6EEFE6-9E7A-4CC8-8074-4F08DD4865D2}"/>
          </ac:spMkLst>
        </pc:spChg>
        <pc:spChg chg="del">
          <ac:chgData name="Hamlet Markarian" userId="4926d2b407f31d77" providerId="LiveId" clId="{EEEC791B-24D3-4C70-B5BC-6F44A4C0C734}" dt="2020-04-09T21:09:37.812" v="1822" actId="478"/>
          <ac:spMkLst>
            <pc:docMk/>
            <pc:sldMk cId="3076855396" sldId="1450"/>
            <ac:spMk id="29" creationId="{5AD7BB8C-5080-45A6-923D-78D1A739F726}"/>
          </ac:spMkLst>
        </pc:spChg>
        <pc:spChg chg="del">
          <ac:chgData name="Hamlet Markarian" userId="4926d2b407f31d77" providerId="LiveId" clId="{EEEC791B-24D3-4C70-B5BC-6F44A4C0C734}" dt="2020-04-09T21:09:37.812" v="1822" actId="478"/>
          <ac:spMkLst>
            <pc:docMk/>
            <pc:sldMk cId="3076855396" sldId="1450"/>
            <ac:spMk id="31" creationId="{490F224D-4F2F-4DC9-BE4F-C184D5AFC6EF}"/>
          </ac:spMkLst>
        </pc:spChg>
        <pc:spChg chg="del">
          <ac:chgData name="Hamlet Markarian" userId="4926d2b407f31d77" providerId="LiveId" clId="{EEEC791B-24D3-4C70-B5BC-6F44A4C0C734}" dt="2020-04-09T21:09:37.812" v="1822" actId="478"/>
          <ac:spMkLst>
            <pc:docMk/>
            <pc:sldMk cId="3076855396" sldId="1450"/>
            <ac:spMk id="33" creationId="{30B0D066-B3DA-4856-96D4-9CCF61314038}"/>
          </ac:spMkLst>
        </pc:spChg>
        <pc:spChg chg="del">
          <ac:chgData name="Hamlet Markarian" userId="4926d2b407f31d77" providerId="LiveId" clId="{EEEC791B-24D3-4C70-B5BC-6F44A4C0C734}" dt="2020-04-09T21:09:37.812" v="1822" actId="478"/>
          <ac:spMkLst>
            <pc:docMk/>
            <pc:sldMk cId="3076855396" sldId="1450"/>
            <ac:spMk id="34" creationId="{3DF45936-B6B7-428D-90F1-EF1E96B79984}"/>
          </ac:spMkLst>
        </pc:spChg>
        <pc:spChg chg="del">
          <ac:chgData name="Hamlet Markarian" userId="4926d2b407f31d77" providerId="LiveId" clId="{EEEC791B-24D3-4C70-B5BC-6F44A4C0C734}" dt="2020-04-09T21:09:37.812" v="1822" actId="478"/>
          <ac:spMkLst>
            <pc:docMk/>
            <pc:sldMk cId="3076855396" sldId="1450"/>
            <ac:spMk id="35" creationId="{71F741F5-C074-49E6-81F7-83326916AC3C}"/>
          </ac:spMkLst>
        </pc:spChg>
        <pc:spChg chg="del">
          <ac:chgData name="Hamlet Markarian" userId="4926d2b407f31d77" providerId="LiveId" clId="{EEEC791B-24D3-4C70-B5BC-6F44A4C0C734}" dt="2020-04-09T21:09:37.812" v="1822" actId="478"/>
          <ac:spMkLst>
            <pc:docMk/>
            <pc:sldMk cId="3076855396" sldId="1450"/>
            <ac:spMk id="38" creationId="{78E368F9-7185-456C-AE66-C47B8406C805}"/>
          </ac:spMkLst>
        </pc:spChg>
        <pc:spChg chg="mod topLvl">
          <ac:chgData name="Hamlet Markarian" userId="4926d2b407f31d77" providerId="LiveId" clId="{EEEC791B-24D3-4C70-B5BC-6F44A4C0C734}" dt="2020-04-09T21:21:50.300" v="1967" actId="1035"/>
          <ac:spMkLst>
            <pc:docMk/>
            <pc:sldMk cId="3076855396" sldId="1450"/>
            <ac:spMk id="45" creationId="{6B3B4689-9A24-4A16-BC93-C59B19337889}"/>
          </ac:spMkLst>
        </pc:spChg>
        <pc:spChg chg="del">
          <ac:chgData name="Hamlet Markarian" userId="4926d2b407f31d77" providerId="LiveId" clId="{EEEC791B-24D3-4C70-B5BC-6F44A4C0C734}" dt="2020-04-09T21:09:37.812" v="1822" actId="478"/>
          <ac:spMkLst>
            <pc:docMk/>
            <pc:sldMk cId="3076855396" sldId="1450"/>
            <ac:spMk id="47" creationId="{089D3DC3-6DA1-4389-A93D-4E32816A1D56}"/>
          </ac:spMkLst>
        </pc:spChg>
        <pc:spChg chg="del mod topLvl">
          <ac:chgData name="Hamlet Markarian" userId="4926d2b407f31d77" providerId="LiveId" clId="{EEEC791B-24D3-4C70-B5BC-6F44A4C0C734}" dt="2020-04-09T21:12:27.147" v="1828" actId="478"/>
          <ac:spMkLst>
            <pc:docMk/>
            <pc:sldMk cId="3076855396" sldId="1450"/>
            <ac:spMk id="48" creationId="{D40C1FA6-E9C2-4974-92F1-178987FDEA98}"/>
          </ac:spMkLst>
        </pc:spChg>
        <pc:spChg chg="del">
          <ac:chgData name="Hamlet Markarian" userId="4926d2b407f31d77" providerId="LiveId" clId="{EEEC791B-24D3-4C70-B5BC-6F44A4C0C734}" dt="2020-04-09T21:09:37.812" v="1822" actId="478"/>
          <ac:spMkLst>
            <pc:docMk/>
            <pc:sldMk cId="3076855396" sldId="1450"/>
            <ac:spMk id="50" creationId="{FE664DCC-637F-4347-B801-7C8CBE4468AB}"/>
          </ac:spMkLst>
        </pc:spChg>
        <pc:spChg chg="del">
          <ac:chgData name="Hamlet Markarian" userId="4926d2b407f31d77" providerId="LiveId" clId="{EEEC791B-24D3-4C70-B5BC-6F44A4C0C734}" dt="2020-04-09T21:09:39.721" v="1824" actId="478"/>
          <ac:spMkLst>
            <pc:docMk/>
            <pc:sldMk cId="3076855396" sldId="1450"/>
            <ac:spMk id="51" creationId="{DD415939-E10A-4723-8B70-1963D8ADB8B2}"/>
          </ac:spMkLst>
        </pc:spChg>
        <pc:spChg chg="del">
          <ac:chgData name="Hamlet Markarian" userId="4926d2b407f31d77" providerId="LiveId" clId="{EEEC791B-24D3-4C70-B5BC-6F44A4C0C734}" dt="2020-04-09T21:09:38.985" v="1823" actId="478"/>
          <ac:spMkLst>
            <pc:docMk/>
            <pc:sldMk cId="3076855396" sldId="1450"/>
            <ac:spMk id="52" creationId="{D66B2B15-51EF-4F77-BE50-C26C38995039}"/>
          </ac:spMkLst>
        </pc:spChg>
        <pc:spChg chg="mod topLvl">
          <ac:chgData name="Hamlet Markarian" userId="4926d2b407f31d77" providerId="LiveId" clId="{EEEC791B-24D3-4C70-B5BC-6F44A4C0C734}" dt="2020-04-09T21:21:50.300" v="1967" actId="1035"/>
          <ac:spMkLst>
            <pc:docMk/>
            <pc:sldMk cId="3076855396" sldId="1450"/>
            <ac:spMk id="53" creationId="{38C47829-66D2-4718-87C4-D4235C021B57}"/>
          </ac:spMkLst>
        </pc:spChg>
        <pc:spChg chg="del mod topLvl">
          <ac:chgData name="Hamlet Markarian" userId="4926d2b407f31d77" providerId="LiveId" clId="{EEEC791B-24D3-4C70-B5BC-6F44A4C0C734}" dt="2020-04-09T21:16:27.891" v="1929" actId="478"/>
          <ac:spMkLst>
            <pc:docMk/>
            <pc:sldMk cId="3076855396" sldId="1450"/>
            <ac:spMk id="54" creationId="{F5050726-F12B-4733-9812-EC1144564F63}"/>
          </ac:spMkLst>
        </pc:spChg>
        <pc:spChg chg="del">
          <ac:chgData name="Hamlet Markarian" userId="4926d2b407f31d77" providerId="LiveId" clId="{EEEC791B-24D3-4C70-B5BC-6F44A4C0C734}" dt="2020-04-09T21:09:37.812" v="1822" actId="478"/>
          <ac:spMkLst>
            <pc:docMk/>
            <pc:sldMk cId="3076855396" sldId="1450"/>
            <ac:spMk id="56" creationId="{DFC4E477-3A35-4768-A2A0-D9BA788274C8}"/>
          </ac:spMkLst>
        </pc:spChg>
        <pc:spChg chg="del">
          <ac:chgData name="Hamlet Markarian" userId="4926d2b407f31d77" providerId="LiveId" clId="{EEEC791B-24D3-4C70-B5BC-6F44A4C0C734}" dt="2020-04-09T21:09:37.812" v="1822" actId="478"/>
          <ac:spMkLst>
            <pc:docMk/>
            <pc:sldMk cId="3076855396" sldId="1450"/>
            <ac:spMk id="57" creationId="{D8B96A00-D183-471D-8D66-61134C34BC97}"/>
          </ac:spMkLst>
        </pc:spChg>
        <pc:spChg chg="del">
          <ac:chgData name="Hamlet Markarian" userId="4926d2b407f31d77" providerId="LiveId" clId="{EEEC791B-24D3-4C70-B5BC-6F44A4C0C734}" dt="2020-04-09T21:09:37.812" v="1822" actId="478"/>
          <ac:spMkLst>
            <pc:docMk/>
            <pc:sldMk cId="3076855396" sldId="1450"/>
            <ac:spMk id="58" creationId="{4034F4D2-4BD6-4003-BD4D-55AD0CA7E613}"/>
          </ac:spMkLst>
        </pc:spChg>
        <pc:spChg chg="del">
          <ac:chgData name="Hamlet Markarian" userId="4926d2b407f31d77" providerId="LiveId" clId="{EEEC791B-24D3-4C70-B5BC-6F44A4C0C734}" dt="2020-04-09T21:09:37.812" v="1822" actId="478"/>
          <ac:spMkLst>
            <pc:docMk/>
            <pc:sldMk cId="3076855396" sldId="1450"/>
            <ac:spMk id="59" creationId="{2D4857A4-759A-4F25-A6CE-929E4D2C38DE}"/>
          </ac:spMkLst>
        </pc:spChg>
        <pc:spChg chg="del">
          <ac:chgData name="Hamlet Markarian" userId="4926d2b407f31d77" providerId="LiveId" clId="{EEEC791B-24D3-4C70-B5BC-6F44A4C0C734}" dt="2020-04-09T21:09:37.812" v="1822" actId="478"/>
          <ac:spMkLst>
            <pc:docMk/>
            <pc:sldMk cId="3076855396" sldId="1450"/>
            <ac:spMk id="60" creationId="{67FFFD85-34AA-47EC-803B-FB18FE6028EB}"/>
          </ac:spMkLst>
        </pc:spChg>
        <pc:spChg chg="mod topLvl">
          <ac:chgData name="Hamlet Markarian" userId="4926d2b407f31d77" providerId="LiveId" clId="{EEEC791B-24D3-4C70-B5BC-6F44A4C0C734}" dt="2020-04-09T21:21:50.300" v="1967" actId="1035"/>
          <ac:spMkLst>
            <pc:docMk/>
            <pc:sldMk cId="3076855396" sldId="1450"/>
            <ac:spMk id="62" creationId="{8D1997E8-125A-4EB7-B128-2E26BCBEF74B}"/>
          </ac:spMkLst>
        </pc:spChg>
        <pc:spChg chg="mod topLvl">
          <ac:chgData name="Hamlet Markarian" userId="4926d2b407f31d77" providerId="LiveId" clId="{EEEC791B-24D3-4C70-B5BC-6F44A4C0C734}" dt="2020-04-09T21:21:50.300" v="1967" actId="1035"/>
          <ac:spMkLst>
            <pc:docMk/>
            <pc:sldMk cId="3076855396" sldId="1450"/>
            <ac:spMk id="68" creationId="{3F4D0A26-9CD4-46E1-8F87-B7CD89E5F9A1}"/>
          </ac:spMkLst>
        </pc:spChg>
        <pc:spChg chg="mod topLvl">
          <ac:chgData name="Hamlet Markarian" userId="4926d2b407f31d77" providerId="LiveId" clId="{EEEC791B-24D3-4C70-B5BC-6F44A4C0C734}" dt="2020-04-09T21:22:50.878" v="1982" actId="207"/>
          <ac:spMkLst>
            <pc:docMk/>
            <pc:sldMk cId="3076855396" sldId="1450"/>
            <ac:spMk id="75" creationId="{C216AE0A-B2BD-4410-9AA5-20E17134AF55}"/>
          </ac:spMkLst>
        </pc:spChg>
        <pc:spChg chg="del mod topLvl">
          <ac:chgData name="Hamlet Markarian" userId="4926d2b407f31d77" providerId="LiveId" clId="{EEEC791B-24D3-4C70-B5BC-6F44A4C0C734}" dt="2020-04-09T21:12:39.660" v="1829" actId="478"/>
          <ac:spMkLst>
            <pc:docMk/>
            <pc:sldMk cId="3076855396" sldId="1450"/>
            <ac:spMk id="76" creationId="{B914629F-ABFF-4B5A-943F-11E1394D1EEF}"/>
          </ac:spMkLst>
        </pc:spChg>
        <pc:spChg chg="mod topLvl">
          <ac:chgData name="Hamlet Markarian" userId="4926d2b407f31d77" providerId="LiveId" clId="{EEEC791B-24D3-4C70-B5BC-6F44A4C0C734}" dt="2020-04-09T21:21:50.300" v="1967" actId="1035"/>
          <ac:spMkLst>
            <pc:docMk/>
            <pc:sldMk cId="3076855396" sldId="1450"/>
            <ac:spMk id="78" creationId="{203CAF5B-BC45-406E-B3C4-2CF71E225191}"/>
          </ac:spMkLst>
        </pc:spChg>
        <pc:spChg chg="add mod">
          <ac:chgData name="Hamlet Markarian" userId="4926d2b407f31d77" providerId="LiveId" clId="{EEEC791B-24D3-4C70-B5BC-6F44A4C0C734}" dt="2020-04-09T21:21:50.300" v="1967" actId="1035"/>
          <ac:spMkLst>
            <pc:docMk/>
            <pc:sldMk cId="3076855396" sldId="1450"/>
            <ac:spMk id="82" creationId="{A69252CE-4E20-46DE-8ED3-013487E0881F}"/>
          </ac:spMkLst>
        </pc:spChg>
        <pc:spChg chg="add del">
          <ac:chgData name="Hamlet Markarian" userId="4926d2b407f31d77" providerId="LiveId" clId="{EEEC791B-24D3-4C70-B5BC-6F44A4C0C734}" dt="2020-04-09T21:13:44.171" v="1893" actId="478"/>
          <ac:spMkLst>
            <pc:docMk/>
            <pc:sldMk cId="3076855396" sldId="1450"/>
            <ac:spMk id="83" creationId="{97B326DF-40E1-469F-BF89-62098FE8BAC3}"/>
          </ac:spMkLst>
        </pc:spChg>
        <pc:spChg chg="add mod">
          <ac:chgData name="Hamlet Markarian" userId="4926d2b407f31d77" providerId="LiveId" clId="{EEEC791B-24D3-4C70-B5BC-6F44A4C0C734}" dt="2020-04-09T21:21:50.300" v="1967" actId="1035"/>
          <ac:spMkLst>
            <pc:docMk/>
            <pc:sldMk cId="3076855396" sldId="1450"/>
            <ac:spMk id="84" creationId="{B3AFE6FA-685F-4D06-8B6B-9E6AFED1B572}"/>
          </ac:spMkLst>
        </pc:spChg>
        <pc:spChg chg="add mod">
          <ac:chgData name="Hamlet Markarian" userId="4926d2b407f31d77" providerId="LiveId" clId="{EEEC791B-24D3-4C70-B5BC-6F44A4C0C734}" dt="2020-04-09T21:21:50.300" v="1967" actId="1035"/>
          <ac:spMkLst>
            <pc:docMk/>
            <pc:sldMk cId="3076855396" sldId="1450"/>
            <ac:spMk id="85" creationId="{6BE4D966-6E73-49E7-A0B5-72D04D257F1F}"/>
          </ac:spMkLst>
        </pc:spChg>
        <pc:spChg chg="add mod">
          <ac:chgData name="Hamlet Markarian" userId="4926d2b407f31d77" providerId="LiveId" clId="{EEEC791B-24D3-4C70-B5BC-6F44A4C0C734}" dt="2020-04-09T21:21:50.300" v="1967" actId="1035"/>
          <ac:spMkLst>
            <pc:docMk/>
            <pc:sldMk cId="3076855396" sldId="1450"/>
            <ac:spMk id="86" creationId="{4532CB8A-A3CB-4FE3-A311-8FF78043244A}"/>
          </ac:spMkLst>
        </pc:spChg>
        <pc:spChg chg="add del">
          <ac:chgData name="Hamlet Markarian" userId="4926d2b407f31d77" providerId="LiveId" clId="{EEEC791B-24D3-4C70-B5BC-6F44A4C0C734}" dt="2020-04-09T21:13:44.171" v="1893" actId="478"/>
          <ac:spMkLst>
            <pc:docMk/>
            <pc:sldMk cId="3076855396" sldId="1450"/>
            <ac:spMk id="87" creationId="{F4E62EC6-8551-4EF4-A125-3122FEA93222}"/>
          </ac:spMkLst>
        </pc:spChg>
        <pc:spChg chg="add mod">
          <ac:chgData name="Hamlet Markarian" userId="4926d2b407f31d77" providerId="LiveId" clId="{EEEC791B-24D3-4C70-B5BC-6F44A4C0C734}" dt="2020-04-09T21:21:50.300" v="1967" actId="1035"/>
          <ac:spMkLst>
            <pc:docMk/>
            <pc:sldMk cId="3076855396" sldId="1450"/>
            <ac:spMk id="88" creationId="{16901BAA-7E83-4A03-83FA-337E43EFDFFD}"/>
          </ac:spMkLst>
        </pc:spChg>
        <pc:spChg chg="add mod">
          <ac:chgData name="Hamlet Markarian" userId="4926d2b407f31d77" providerId="LiveId" clId="{EEEC791B-24D3-4C70-B5BC-6F44A4C0C734}" dt="2020-04-09T21:21:50.300" v="1967" actId="1035"/>
          <ac:spMkLst>
            <pc:docMk/>
            <pc:sldMk cId="3076855396" sldId="1450"/>
            <ac:spMk id="89" creationId="{8E7D4F01-250F-4F6E-838C-48A2524636E4}"/>
          </ac:spMkLst>
        </pc:spChg>
        <pc:spChg chg="add mod">
          <ac:chgData name="Hamlet Markarian" userId="4926d2b407f31d77" providerId="LiveId" clId="{EEEC791B-24D3-4C70-B5BC-6F44A4C0C734}" dt="2020-04-09T21:21:50.300" v="1967" actId="1035"/>
          <ac:spMkLst>
            <pc:docMk/>
            <pc:sldMk cId="3076855396" sldId="1450"/>
            <ac:spMk id="90" creationId="{91184D0E-0083-40D8-B4BE-5669D7D0293A}"/>
          </ac:spMkLst>
        </pc:spChg>
        <pc:spChg chg="add mod">
          <ac:chgData name="Hamlet Markarian" userId="4926d2b407f31d77" providerId="LiveId" clId="{EEEC791B-24D3-4C70-B5BC-6F44A4C0C734}" dt="2020-04-09T21:21:50.300" v="1967" actId="1035"/>
          <ac:spMkLst>
            <pc:docMk/>
            <pc:sldMk cId="3076855396" sldId="1450"/>
            <ac:spMk id="91" creationId="{7F0D73EB-5BEF-4672-9DCC-003542E475CB}"/>
          </ac:spMkLst>
        </pc:spChg>
        <pc:spChg chg="add mod">
          <ac:chgData name="Hamlet Markarian" userId="4926d2b407f31d77" providerId="LiveId" clId="{EEEC791B-24D3-4C70-B5BC-6F44A4C0C734}" dt="2020-04-09T21:21:50.300" v="1967" actId="1035"/>
          <ac:spMkLst>
            <pc:docMk/>
            <pc:sldMk cId="3076855396" sldId="1450"/>
            <ac:spMk id="92" creationId="{5BB240EC-C4DB-4774-A62C-64ABB3B72F54}"/>
          </ac:spMkLst>
        </pc:spChg>
        <pc:spChg chg="add mod">
          <ac:chgData name="Hamlet Markarian" userId="4926d2b407f31d77" providerId="LiveId" clId="{EEEC791B-24D3-4C70-B5BC-6F44A4C0C734}" dt="2020-04-09T21:40:49.260" v="2262" actId="1037"/>
          <ac:spMkLst>
            <pc:docMk/>
            <pc:sldMk cId="3076855396" sldId="1450"/>
            <ac:spMk id="93" creationId="{0900508C-0409-416F-980E-70A0A8D51AD8}"/>
          </ac:spMkLst>
        </pc:spChg>
        <pc:grpChg chg="add del">
          <ac:chgData name="Hamlet Markarian" userId="4926d2b407f31d77" providerId="LiveId" clId="{EEEC791B-24D3-4C70-B5BC-6F44A4C0C734}" dt="2020-04-09T21:12:24.333" v="1827" actId="165"/>
          <ac:grpSpMkLst>
            <pc:docMk/>
            <pc:sldMk cId="3076855396" sldId="1450"/>
            <ac:grpSpMk id="44" creationId="{749F9C22-5BF4-432F-9DC1-7D515A929E61}"/>
          </ac:grpSpMkLst>
        </pc:grpChg>
        <pc:grpChg chg="add del">
          <ac:chgData name="Hamlet Markarian" userId="4926d2b407f31d77" providerId="LiveId" clId="{EEEC791B-24D3-4C70-B5BC-6F44A4C0C734}" dt="2020-04-09T21:12:24.333" v="1827" actId="165"/>
          <ac:grpSpMkLst>
            <pc:docMk/>
            <pc:sldMk cId="3076855396" sldId="1450"/>
            <ac:grpSpMk id="49" creationId="{876B24CB-1FDA-4AD5-ABF3-27E2805FCD9C}"/>
          </ac:grpSpMkLst>
        </pc:grpChg>
        <pc:grpChg chg="add del">
          <ac:chgData name="Hamlet Markarian" userId="4926d2b407f31d77" providerId="LiveId" clId="{EEEC791B-24D3-4C70-B5BC-6F44A4C0C734}" dt="2020-04-09T21:12:24.333" v="1827" actId="165"/>
          <ac:grpSpMkLst>
            <pc:docMk/>
            <pc:sldMk cId="3076855396" sldId="1450"/>
            <ac:grpSpMk id="55" creationId="{13154252-BDC5-423A-A769-662120DB794F}"/>
          </ac:grpSpMkLst>
        </pc:grpChg>
        <pc:grpChg chg="mod topLvl">
          <ac:chgData name="Hamlet Markarian" userId="4926d2b407f31d77" providerId="LiveId" clId="{EEEC791B-24D3-4C70-B5BC-6F44A4C0C734}" dt="2020-04-09T21:21:50.300" v="1967" actId="1035"/>
          <ac:grpSpMkLst>
            <pc:docMk/>
            <pc:sldMk cId="3076855396" sldId="1450"/>
            <ac:grpSpMk id="63" creationId="{030AA55E-E3CF-4CCA-91B8-2C8F18E36CD8}"/>
          </ac:grpSpMkLst>
        </pc:grpChg>
        <pc:grpChg chg="add del">
          <ac:chgData name="Hamlet Markarian" userId="4926d2b407f31d77" providerId="LiveId" clId="{EEEC791B-24D3-4C70-B5BC-6F44A4C0C734}" dt="2020-04-09T21:12:24.333" v="1827" actId="165"/>
          <ac:grpSpMkLst>
            <pc:docMk/>
            <pc:sldMk cId="3076855396" sldId="1450"/>
            <ac:grpSpMk id="67" creationId="{3BD21EE7-DA68-4558-9880-AE39E024E82D}"/>
          </ac:grpSpMkLst>
        </pc:grpChg>
        <pc:grpChg chg="mod topLvl">
          <ac:chgData name="Hamlet Markarian" userId="4926d2b407f31d77" providerId="LiveId" clId="{EEEC791B-24D3-4C70-B5BC-6F44A4C0C734}" dt="2020-04-09T21:21:50.300" v="1967" actId="1035"/>
          <ac:grpSpMkLst>
            <pc:docMk/>
            <pc:sldMk cId="3076855396" sldId="1450"/>
            <ac:grpSpMk id="69" creationId="{336796E3-D9BB-4163-94F6-64B4DB9A864D}"/>
          </ac:grpSpMkLst>
        </pc:grpChg>
        <pc:grpChg chg="add del">
          <ac:chgData name="Hamlet Markarian" userId="4926d2b407f31d77" providerId="LiveId" clId="{EEEC791B-24D3-4C70-B5BC-6F44A4C0C734}" dt="2020-04-09T21:12:24.333" v="1827" actId="165"/>
          <ac:grpSpMkLst>
            <pc:docMk/>
            <pc:sldMk cId="3076855396" sldId="1450"/>
            <ac:grpSpMk id="74" creationId="{95D4B49C-3A78-48D0-B5AE-CD0A6DF7CEB8}"/>
          </ac:grpSpMkLst>
        </pc:grpChg>
        <pc:grpChg chg="add del">
          <ac:chgData name="Hamlet Markarian" userId="4926d2b407f31d77" providerId="LiveId" clId="{EEEC791B-24D3-4C70-B5BC-6F44A4C0C734}" dt="2020-04-09T21:12:24.333" v="1827" actId="165"/>
          <ac:grpSpMkLst>
            <pc:docMk/>
            <pc:sldMk cId="3076855396" sldId="1450"/>
            <ac:grpSpMk id="77" creationId="{7EC66A41-1B20-4087-B692-47C8A381E331}"/>
          </ac:grpSpMkLst>
        </pc:grpChg>
        <pc:grpChg chg="del mod topLvl">
          <ac:chgData name="Hamlet Markarian" userId="4926d2b407f31d77" providerId="LiveId" clId="{EEEC791B-24D3-4C70-B5BC-6F44A4C0C734}" dt="2020-04-09T21:15:49.779" v="1922" actId="478"/>
          <ac:grpSpMkLst>
            <pc:docMk/>
            <pc:sldMk cId="3076855396" sldId="1450"/>
            <ac:grpSpMk id="79" creationId="{731C3E0F-3062-415D-B78F-223F030E089A}"/>
          </ac:grpSpMkLst>
        </pc:grpChg>
        <pc:picChg chg="del">
          <ac:chgData name="Hamlet Markarian" userId="4926d2b407f31d77" providerId="LiveId" clId="{EEEC791B-24D3-4C70-B5BC-6F44A4C0C734}" dt="2020-04-09T21:09:37.812" v="1822" actId="478"/>
          <ac:picMkLst>
            <pc:docMk/>
            <pc:sldMk cId="3076855396" sldId="1450"/>
            <ac:picMk id="26" creationId="{1B8213DF-A67B-4978-94CF-A39E1FACC4FD}"/>
          </ac:picMkLst>
        </pc:picChg>
        <pc:picChg chg="del">
          <ac:chgData name="Hamlet Markarian" userId="4926d2b407f31d77" providerId="LiveId" clId="{EEEC791B-24D3-4C70-B5BC-6F44A4C0C734}" dt="2020-04-09T21:09:37.812" v="1822" actId="478"/>
          <ac:picMkLst>
            <pc:docMk/>
            <pc:sldMk cId="3076855396" sldId="1450"/>
            <ac:picMk id="46" creationId="{8BE9A687-6FA9-4372-8A60-5A453BDDEC18}"/>
          </ac:picMkLst>
        </pc:picChg>
        <pc:cxnChg chg="del mod">
          <ac:chgData name="Hamlet Markarian" userId="4926d2b407f31d77" providerId="LiveId" clId="{EEEC791B-24D3-4C70-B5BC-6F44A4C0C734}" dt="2020-04-09T21:09:37.812" v="1822" actId="478"/>
          <ac:cxnSpMkLst>
            <pc:docMk/>
            <pc:sldMk cId="3076855396" sldId="1450"/>
            <ac:cxnSpMk id="5" creationId="{D0B9167A-B983-47DB-B72D-3501979EF381}"/>
          </ac:cxnSpMkLst>
        </pc:cxnChg>
        <pc:cxnChg chg="add mod">
          <ac:chgData name="Hamlet Markarian" userId="4926d2b407f31d77" providerId="LiveId" clId="{EEEC791B-24D3-4C70-B5BC-6F44A4C0C734}" dt="2020-04-09T21:21:50.300" v="1967" actId="1035"/>
          <ac:cxnSpMkLst>
            <pc:docMk/>
            <pc:sldMk cId="3076855396" sldId="1450"/>
            <ac:cxnSpMk id="32" creationId="{76FCFEA2-AB25-4C29-9A1C-F1AE557602F7}"/>
          </ac:cxnSpMkLst>
        </pc:cxnChg>
        <pc:cxnChg chg="del mod">
          <ac:chgData name="Hamlet Markarian" userId="4926d2b407f31d77" providerId="LiveId" clId="{EEEC791B-24D3-4C70-B5BC-6F44A4C0C734}" dt="2020-04-09T21:09:37.812" v="1822" actId="478"/>
          <ac:cxnSpMkLst>
            <pc:docMk/>
            <pc:sldMk cId="3076855396" sldId="1450"/>
            <ac:cxnSpMk id="36" creationId="{72FB9740-08C6-4CE3-A74F-FD8B5385A464}"/>
          </ac:cxnSpMkLst>
        </pc:cxnChg>
        <pc:cxnChg chg="del mod">
          <ac:chgData name="Hamlet Markarian" userId="4926d2b407f31d77" providerId="LiveId" clId="{EEEC791B-24D3-4C70-B5BC-6F44A4C0C734}" dt="2020-04-09T21:09:37.812" v="1822" actId="478"/>
          <ac:cxnSpMkLst>
            <pc:docMk/>
            <pc:sldMk cId="3076855396" sldId="1450"/>
            <ac:cxnSpMk id="37" creationId="{DF518B9E-148E-4A07-B4E6-149B7BEE613E}"/>
          </ac:cxnSpMkLst>
        </pc:cxnChg>
        <pc:cxnChg chg="add mod">
          <ac:chgData name="Hamlet Markarian" userId="4926d2b407f31d77" providerId="LiveId" clId="{EEEC791B-24D3-4C70-B5BC-6F44A4C0C734}" dt="2020-04-09T21:21:50.300" v="1967" actId="1035"/>
          <ac:cxnSpMkLst>
            <pc:docMk/>
            <pc:sldMk cId="3076855396" sldId="1450"/>
            <ac:cxnSpMk id="39" creationId="{532AEFA1-4DD0-4C5C-A8DA-77FB4C6C05A2}"/>
          </ac:cxnSpMkLst>
        </pc:cxnChg>
        <pc:cxnChg chg="add mod">
          <ac:chgData name="Hamlet Markarian" userId="4926d2b407f31d77" providerId="LiveId" clId="{EEEC791B-24D3-4C70-B5BC-6F44A4C0C734}" dt="2020-04-09T21:21:50.300" v="1967" actId="1035"/>
          <ac:cxnSpMkLst>
            <pc:docMk/>
            <pc:sldMk cId="3076855396" sldId="1450"/>
            <ac:cxnSpMk id="40" creationId="{1300BB03-F85C-4DA4-BC05-65FC9455ACFD}"/>
          </ac:cxnSpMkLst>
        </pc:cxnChg>
        <pc:cxnChg chg="add mod">
          <ac:chgData name="Hamlet Markarian" userId="4926d2b407f31d77" providerId="LiveId" clId="{EEEC791B-24D3-4C70-B5BC-6F44A4C0C734}" dt="2020-04-09T21:21:50.300" v="1967" actId="1035"/>
          <ac:cxnSpMkLst>
            <pc:docMk/>
            <pc:sldMk cId="3076855396" sldId="1450"/>
            <ac:cxnSpMk id="41" creationId="{2A7BA1BC-2AC3-4C5B-8CDC-EF4657E137E5}"/>
          </ac:cxnSpMkLst>
        </pc:cxnChg>
        <pc:cxnChg chg="add mod">
          <ac:chgData name="Hamlet Markarian" userId="4926d2b407f31d77" providerId="LiveId" clId="{EEEC791B-24D3-4C70-B5BC-6F44A4C0C734}" dt="2020-04-09T21:21:50.300" v="1967" actId="1035"/>
          <ac:cxnSpMkLst>
            <pc:docMk/>
            <pc:sldMk cId="3076855396" sldId="1450"/>
            <ac:cxnSpMk id="42" creationId="{7894CE37-E5D2-4938-88B9-8DD6DFC394D5}"/>
          </ac:cxnSpMkLst>
        </pc:cxnChg>
        <pc:cxnChg chg="add mod">
          <ac:chgData name="Hamlet Markarian" userId="4926d2b407f31d77" providerId="LiveId" clId="{EEEC791B-24D3-4C70-B5BC-6F44A4C0C734}" dt="2020-04-09T21:21:50.300" v="1967" actId="1035"/>
          <ac:cxnSpMkLst>
            <pc:docMk/>
            <pc:sldMk cId="3076855396" sldId="1450"/>
            <ac:cxnSpMk id="43" creationId="{4C66C1FE-E34D-47AB-A8A0-75A83250AF9E}"/>
          </ac:cxnSpMkLst>
        </pc:cxnChg>
        <pc:cxnChg chg="del">
          <ac:chgData name="Hamlet Markarian" userId="4926d2b407f31d77" providerId="LiveId" clId="{EEEC791B-24D3-4C70-B5BC-6F44A4C0C734}" dt="2020-04-09T21:09:37.812" v="1822" actId="478"/>
          <ac:cxnSpMkLst>
            <pc:docMk/>
            <pc:sldMk cId="3076855396" sldId="1450"/>
            <ac:cxnSpMk id="61" creationId="{8A56A466-AD41-4B81-B382-45E22BDA4C21}"/>
          </ac:cxnSpMkLst>
        </pc:cxnChg>
      </pc:sldChg>
      <pc:sldChg chg="addSp delSp modSp add">
        <pc:chgData name="Hamlet Markarian" userId="4926d2b407f31d77" providerId="LiveId" clId="{EEEC791B-24D3-4C70-B5BC-6F44A4C0C734}" dt="2020-04-09T22:25:01.190" v="2514" actId="20577"/>
        <pc:sldMkLst>
          <pc:docMk/>
          <pc:sldMk cId="291225651" sldId="1451"/>
        </pc:sldMkLst>
        <pc:spChg chg="mod">
          <ac:chgData name="Hamlet Markarian" userId="4926d2b407f31d77" providerId="LiveId" clId="{EEEC791B-24D3-4C70-B5BC-6F44A4C0C734}" dt="2020-04-09T21:22:36.081" v="1979" actId="20577"/>
          <ac:spMkLst>
            <pc:docMk/>
            <pc:sldMk cId="291225651" sldId="1451"/>
            <ac:spMk id="16" creationId="{51A55428-D23F-4777-96FE-D91E0B26310D}"/>
          </ac:spMkLst>
        </pc:spChg>
        <pc:spChg chg="del">
          <ac:chgData name="Hamlet Markarian" userId="4926d2b407f31d77" providerId="LiveId" clId="{EEEC791B-24D3-4C70-B5BC-6F44A4C0C734}" dt="2020-04-09T21:22:39.204" v="1980" actId="478"/>
          <ac:spMkLst>
            <pc:docMk/>
            <pc:sldMk cId="291225651" sldId="1451"/>
            <ac:spMk id="18" creationId="{175E7200-6738-4807-9933-95B8A89DCB86}"/>
          </ac:spMkLst>
        </pc:spChg>
        <pc:spChg chg="mod ord">
          <ac:chgData name="Hamlet Markarian" userId="4926d2b407f31d77" providerId="LiveId" clId="{EEEC791B-24D3-4C70-B5BC-6F44A4C0C734}" dt="2020-04-09T21:26:18.718" v="2054" actId="167"/>
          <ac:spMkLst>
            <pc:docMk/>
            <pc:sldMk cId="291225651" sldId="1451"/>
            <ac:spMk id="19" creationId="{42101231-1855-46EE-A3D9-B84E75ACB56A}"/>
          </ac:spMkLst>
        </pc:spChg>
        <pc:spChg chg="add mod">
          <ac:chgData name="Hamlet Markarian" userId="4926d2b407f31d77" providerId="LiveId" clId="{EEEC791B-24D3-4C70-B5BC-6F44A4C0C734}" dt="2020-04-09T22:19:45.446" v="2490" actId="20577"/>
          <ac:spMkLst>
            <pc:docMk/>
            <pc:sldMk cId="291225651" sldId="1451"/>
            <ac:spMk id="38" creationId="{036F8C97-7B02-435B-AF0A-94C34C8F7A98}"/>
          </ac:spMkLst>
        </pc:spChg>
        <pc:spChg chg="add mod">
          <ac:chgData name="Hamlet Markarian" userId="4926d2b407f31d77" providerId="LiveId" clId="{EEEC791B-24D3-4C70-B5BC-6F44A4C0C734}" dt="2020-04-09T22:25:01.190" v="2514" actId="20577"/>
          <ac:spMkLst>
            <pc:docMk/>
            <pc:sldMk cId="291225651" sldId="1451"/>
            <ac:spMk id="44" creationId="{A66F03C6-6587-46FD-8A6F-9909825909C7}"/>
          </ac:spMkLst>
        </pc:spChg>
        <pc:spChg chg="del">
          <ac:chgData name="Hamlet Markarian" userId="4926d2b407f31d77" providerId="LiveId" clId="{EEEC791B-24D3-4C70-B5BC-6F44A4C0C734}" dt="2020-04-09T21:22:57.380" v="1983" actId="478"/>
          <ac:spMkLst>
            <pc:docMk/>
            <pc:sldMk cId="291225651" sldId="1451"/>
            <ac:spMk id="45" creationId="{6B3B4689-9A24-4A16-BC93-C59B19337889}"/>
          </ac:spMkLst>
        </pc:spChg>
        <pc:spChg chg="add mod ord">
          <ac:chgData name="Hamlet Markarian" userId="4926d2b407f31d77" providerId="LiveId" clId="{EEEC791B-24D3-4C70-B5BC-6F44A4C0C734}" dt="2020-04-09T22:19:49.287" v="2491" actId="14100"/>
          <ac:spMkLst>
            <pc:docMk/>
            <pc:sldMk cId="291225651" sldId="1451"/>
            <ac:spMk id="46" creationId="{DF38F3B8-A77E-4D10-862D-53FA237DB93E}"/>
          </ac:spMkLst>
        </pc:spChg>
        <pc:spChg chg="del">
          <ac:chgData name="Hamlet Markarian" userId="4926d2b407f31d77" providerId="LiveId" clId="{EEEC791B-24D3-4C70-B5BC-6F44A4C0C734}" dt="2020-04-09T21:22:57.380" v="1983" actId="478"/>
          <ac:spMkLst>
            <pc:docMk/>
            <pc:sldMk cId="291225651" sldId="1451"/>
            <ac:spMk id="53" creationId="{38C47829-66D2-4718-87C4-D4235C021B57}"/>
          </ac:spMkLst>
        </pc:spChg>
        <pc:spChg chg="del">
          <ac:chgData name="Hamlet Markarian" userId="4926d2b407f31d77" providerId="LiveId" clId="{EEEC791B-24D3-4C70-B5BC-6F44A4C0C734}" dt="2020-04-09T21:22:57.380" v="1983" actId="478"/>
          <ac:spMkLst>
            <pc:docMk/>
            <pc:sldMk cId="291225651" sldId="1451"/>
            <ac:spMk id="62" creationId="{8D1997E8-125A-4EB7-B128-2E26BCBEF74B}"/>
          </ac:spMkLst>
        </pc:spChg>
        <pc:spChg chg="del">
          <ac:chgData name="Hamlet Markarian" userId="4926d2b407f31d77" providerId="LiveId" clId="{EEEC791B-24D3-4C70-B5BC-6F44A4C0C734}" dt="2020-04-09T21:22:57.380" v="1983" actId="478"/>
          <ac:spMkLst>
            <pc:docMk/>
            <pc:sldMk cId="291225651" sldId="1451"/>
            <ac:spMk id="68" creationId="{3F4D0A26-9CD4-46E1-8F87-B7CD89E5F9A1}"/>
          </ac:spMkLst>
        </pc:spChg>
        <pc:spChg chg="del">
          <ac:chgData name="Hamlet Markarian" userId="4926d2b407f31d77" providerId="LiveId" clId="{EEEC791B-24D3-4C70-B5BC-6F44A4C0C734}" dt="2020-04-09T21:22:57.380" v="1983" actId="478"/>
          <ac:spMkLst>
            <pc:docMk/>
            <pc:sldMk cId="291225651" sldId="1451"/>
            <ac:spMk id="75" creationId="{C216AE0A-B2BD-4410-9AA5-20E17134AF55}"/>
          </ac:spMkLst>
        </pc:spChg>
        <pc:spChg chg="del">
          <ac:chgData name="Hamlet Markarian" userId="4926d2b407f31d77" providerId="LiveId" clId="{EEEC791B-24D3-4C70-B5BC-6F44A4C0C734}" dt="2020-04-09T21:22:57.380" v="1983" actId="478"/>
          <ac:spMkLst>
            <pc:docMk/>
            <pc:sldMk cId="291225651" sldId="1451"/>
            <ac:spMk id="78" creationId="{203CAF5B-BC45-406E-B3C4-2CF71E225191}"/>
          </ac:spMkLst>
        </pc:spChg>
        <pc:spChg chg="del">
          <ac:chgData name="Hamlet Markarian" userId="4926d2b407f31d77" providerId="LiveId" clId="{EEEC791B-24D3-4C70-B5BC-6F44A4C0C734}" dt="2020-04-09T21:22:57.380" v="1983" actId="478"/>
          <ac:spMkLst>
            <pc:docMk/>
            <pc:sldMk cId="291225651" sldId="1451"/>
            <ac:spMk id="82" creationId="{A69252CE-4E20-46DE-8ED3-013487E0881F}"/>
          </ac:spMkLst>
        </pc:spChg>
        <pc:spChg chg="del">
          <ac:chgData name="Hamlet Markarian" userId="4926d2b407f31d77" providerId="LiveId" clId="{EEEC791B-24D3-4C70-B5BC-6F44A4C0C734}" dt="2020-04-09T21:22:57.380" v="1983" actId="478"/>
          <ac:spMkLst>
            <pc:docMk/>
            <pc:sldMk cId="291225651" sldId="1451"/>
            <ac:spMk id="84" creationId="{B3AFE6FA-685F-4D06-8B6B-9E6AFED1B572}"/>
          </ac:spMkLst>
        </pc:spChg>
        <pc:spChg chg="del">
          <ac:chgData name="Hamlet Markarian" userId="4926d2b407f31d77" providerId="LiveId" clId="{EEEC791B-24D3-4C70-B5BC-6F44A4C0C734}" dt="2020-04-09T21:22:57.380" v="1983" actId="478"/>
          <ac:spMkLst>
            <pc:docMk/>
            <pc:sldMk cId="291225651" sldId="1451"/>
            <ac:spMk id="85" creationId="{6BE4D966-6E73-49E7-A0B5-72D04D257F1F}"/>
          </ac:spMkLst>
        </pc:spChg>
        <pc:spChg chg="del">
          <ac:chgData name="Hamlet Markarian" userId="4926d2b407f31d77" providerId="LiveId" clId="{EEEC791B-24D3-4C70-B5BC-6F44A4C0C734}" dt="2020-04-09T21:22:57.380" v="1983" actId="478"/>
          <ac:spMkLst>
            <pc:docMk/>
            <pc:sldMk cId="291225651" sldId="1451"/>
            <ac:spMk id="86" creationId="{4532CB8A-A3CB-4FE3-A311-8FF78043244A}"/>
          </ac:spMkLst>
        </pc:spChg>
        <pc:spChg chg="del">
          <ac:chgData name="Hamlet Markarian" userId="4926d2b407f31d77" providerId="LiveId" clId="{EEEC791B-24D3-4C70-B5BC-6F44A4C0C734}" dt="2020-04-09T21:22:57.380" v="1983" actId="478"/>
          <ac:spMkLst>
            <pc:docMk/>
            <pc:sldMk cId="291225651" sldId="1451"/>
            <ac:spMk id="88" creationId="{16901BAA-7E83-4A03-83FA-337E43EFDFFD}"/>
          </ac:spMkLst>
        </pc:spChg>
        <pc:spChg chg="del">
          <ac:chgData name="Hamlet Markarian" userId="4926d2b407f31d77" providerId="LiveId" clId="{EEEC791B-24D3-4C70-B5BC-6F44A4C0C734}" dt="2020-04-09T21:22:57.380" v="1983" actId="478"/>
          <ac:spMkLst>
            <pc:docMk/>
            <pc:sldMk cId="291225651" sldId="1451"/>
            <ac:spMk id="89" creationId="{8E7D4F01-250F-4F6E-838C-48A2524636E4}"/>
          </ac:spMkLst>
        </pc:spChg>
        <pc:spChg chg="del">
          <ac:chgData name="Hamlet Markarian" userId="4926d2b407f31d77" providerId="LiveId" clId="{EEEC791B-24D3-4C70-B5BC-6F44A4C0C734}" dt="2020-04-09T21:22:57.380" v="1983" actId="478"/>
          <ac:spMkLst>
            <pc:docMk/>
            <pc:sldMk cId="291225651" sldId="1451"/>
            <ac:spMk id="90" creationId="{91184D0E-0083-40D8-B4BE-5669D7D0293A}"/>
          </ac:spMkLst>
        </pc:spChg>
        <pc:spChg chg="del">
          <ac:chgData name="Hamlet Markarian" userId="4926d2b407f31d77" providerId="LiveId" clId="{EEEC791B-24D3-4C70-B5BC-6F44A4C0C734}" dt="2020-04-09T21:22:57.380" v="1983" actId="478"/>
          <ac:spMkLst>
            <pc:docMk/>
            <pc:sldMk cId="291225651" sldId="1451"/>
            <ac:spMk id="91" creationId="{7F0D73EB-5BEF-4672-9DCC-003542E475CB}"/>
          </ac:spMkLst>
        </pc:spChg>
        <pc:spChg chg="del">
          <ac:chgData name="Hamlet Markarian" userId="4926d2b407f31d77" providerId="LiveId" clId="{EEEC791B-24D3-4C70-B5BC-6F44A4C0C734}" dt="2020-04-09T21:22:57.380" v="1983" actId="478"/>
          <ac:spMkLst>
            <pc:docMk/>
            <pc:sldMk cId="291225651" sldId="1451"/>
            <ac:spMk id="92" creationId="{5BB240EC-C4DB-4774-A62C-64ABB3B72F54}"/>
          </ac:spMkLst>
        </pc:spChg>
        <pc:spChg chg="del">
          <ac:chgData name="Hamlet Markarian" userId="4926d2b407f31d77" providerId="LiveId" clId="{EEEC791B-24D3-4C70-B5BC-6F44A4C0C734}" dt="2020-04-09T21:22:57.380" v="1983" actId="478"/>
          <ac:spMkLst>
            <pc:docMk/>
            <pc:sldMk cId="291225651" sldId="1451"/>
            <ac:spMk id="93" creationId="{0900508C-0409-416F-980E-70A0A8D51AD8}"/>
          </ac:spMkLst>
        </pc:spChg>
        <pc:grpChg chg="del">
          <ac:chgData name="Hamlet Markarian" userId="4926d2b407f31d77" providerId="LiveId" clId="{EEEC791B-24D3-4C70-B5BC-6F44A4C0C734}" dt="2020-04-09T21:22:57.380" v="1983" actId="478"/>
          <ac:grpSpMkLst>
            <pc:docMk/>
            <pc:sldMk cId="291225651" sldId="1451"/>
            <ac:grpSpMk id="63" creationId="{030AA55E-E3CF-4CCA-91B8-2C8F18E36CD8}"/>
          </ac:grpSpMkLst>
        </pc:grpChg>
        <pc:grpChg chg="del">
          <ac:chgData name="Hamlet Markarian" userId="4926d2b407f31d77" providerId="LiveId" clId="{EEEC791B-24D3-4C70-B5BC-6F44A4C0C734}" dt="2020-04-09T21:22:57.380" v="1983" actId="478"/>
          <ac:grpSpMkLst>
            <pc:docMk/>
            <pc:sldMk cId="291225651" sldId="1451"/>
            <ac:grpSpMk id="69" creationId="{336796E3-D9BB-4163-94F6-64B4DB9A864D}"/>
          </ac:grpSpMkLst>
        </pc:grpChg>
        <pc:cxnChg chg="del">
          <ac:chgData name="Hamlet Markarian" userId="4926d2b407f31d77" providerId="LiveId" clId="{EEEC791B-24D3-4C70-B5BC-6F44A4C0C734}" dt="2020-04-09T21:22:57.380" v="1983" actId="478"/>
          <ac:cxnSpMkLst>
            <pc:docMk/>
            <pc:sldMk cId="291225651" sldId="1451"/>
            <ac:cxnSpMk id="32" creationId="{76FCFEA2-AB25-4C29-9A1C-F1AE557602F7}"/>
          </ac:cxnSpMkLst>
        </pc:cxnChg>
        <pc:cxnChg chg="del">
          <ac:chgData name="Hamlet Markarian" userId="4926d2b407f31d77" providerId="LiveId" clId="{EEEC791B-24D3-4C70-B5BC-6F44A4C0C734}" dt="2020-04-09T21:22:57.380" v="1983" actId="478"/>
          <ac:cxnSpMkLst>
            <pc:docMk/>
            <pc:sldMk cId="291225651" sldId="1451"/>
            <ac:cxnSpMk id="39" creationId="{532AEFA1-4DD0-4C5C-A8DA-77FB4C6C05A2}"/>
          </ac:cxnSpMkLst>
        </pc:cxnChg>
        <pc:cxnChg chg="del">
          <ac:chgData name="Hamlet Markarian" userId="4926d2b407f31d77" providerId="LiveId" clId="{EEEC791B-24D3-4C70-B5BC-6F44A4C0C734}" dt="2020-04-09T21:22:57.380" v="1983" actId="478"/>
          <ac:cxnSpMkLst>
            <pc:docMk/>
            <pc:sldMk cId="291225651" sldId="1451"/>
            <ac:cxnSpMk id="40" creationId="{1300BB03-F85C-4DA4-BC05-65FC9455ACFD}"/>
          </ac:cxnSpMkLst>
        </pc:cxnChg>
        <pc:cxnChg chg="del">
          <ac:chgData name="Hamlet Markarian" userId="4926d2b407f31d77" providerId="LiveId" clId="{EEEC791B-24D3-4C70-B5BC-6F44A4C0C734}" dt="2020-04-09T21:22:57.380" v="1983" actId="478"/>
          <ac:cxnSpMkLst>
            <pc:docMk/>
            <pc:sldMk cId="291225651" sldId="1451"/>
            <ac:cxnSpMk id="41" creationId="{2A7BA1BC-2AC3-4C5B-8CDC-EF4657E137E5}"/>
          </ac:cxnSpMkLst>
        </pc:cxnChg>
        <pc:cxnChg chg="del">
          <ac:chgData name="Hamlet Markarian" userId="4926d2b407f31d77" providerId="LiveId" clId="{EEEC791B-24D3-4C70-B5BC-6F44A4C0C734}" dt="2020-04-09T21:22:57.380" v="1983" actId="478"/>
          <ac:cxnSpMkLst>
            <pc:docMk/>
            <pc:sldMk cId="291225651" sldId="1451"/>
            <ac:cxnSpMk id="42" creationId="{7894CE37-E5D2-4938-88B9-8DD6DFC394D5}"/>
          </ac:cxnSpMkLst>
        </pc:cxnChg>
        <pc:cxnChg chg="del">
          <ac:chgData name="Hamlet Markarian" userId="4926d2b407f31d77" providerId="LiveId" clId="{EEEC791B-24D3-4C70-B5BC-6F44A4C0C734}" dt="2020-04-09T21:22:57.380" v="1983" actId="478"/>
          <ac:cxnSpMkLst>
            <pc:docMk/>
            <pc:sldMk cId="291225651" sldId="1451"/>
            <ac:cxnSpMk id="43" creationId="{4C66C1FE-E34D-47AB-A8A0-75A83250AF9E}"/>
          </ac:cxnSpMkLst>
        </pc:cxnChg>
      </pc:sldChg>
      <pc:sldChg chg="addSp delSp modSp add">
        <pc:chgData name="Hamlet Markarian" userId="4926d2b407f31d77" providerId="LiveId" clId="{EEEC791B-24D3-4C70-B5BC-6F44A4C0C734}" dt="2020-04-09T21:40:28.621" v="2257" actId="207"/>
        <pc:sldMkLst>
          <pc:docMk/>
          <pc:sldMk cId="2450628075" sldId="1452"/>
        </pc:sldMkLst>
        <pc:spChg chg="mod">
          <ac:chgData name="Hamlet Markarian" userId="4926d2b407f31d77" providerId="LiveId" clId="{EEEC791B-24D3-4C70-B5BC-6F44A4C0C734}" dt="2020-04-09T21:33:01.864" v="2062"/>
          <ac:spMkLst>
            <pc:docMk/>
            <pc:sldMk cId="2450628075" sldId="1452"/>
            <ac:spMk id="16" creationId="{51A55428-D23F-4777-96FE-D91E0B26310D}"/>
          </ac:spMkLst>
        </pc:spChg>
        <pc:spChg chg="del">
          <ac:chgData name="Hamlet Markarian" userId="4926d2b407f31d77" providerId="LiveId" clId="{EEEC791B-24D3-4C70-B5BC-6F44A4C0C734}" dt="2020-04-09T21:32:32.939" v="2060" actId="478"/>
          <ac:spMkLst>
            <pc:docMk/>
            <pc:sldMk cId="2450628075" sldId="1452"/>
            <ac:spMk id="38" creationId="{036F8C97-7B02-435B-AF0A-94C34C8F7A98}"/>
          </ac:spMkLst>
        </pc:spChg>
        <pc:spChg chg="del">
          <ac:chgData name="Hamlet Markarian" userId="4926d2b407f31d77" providerId="LiveId" clId="{EEEC791B-24D3-4C70-B5BC-6F44A4C0C734}" dt="2020-04-09T21:32:31.284" v="2059" actId="478"/>
          <ac:spMkLst>
            <pc:docMk/>
            <pc:sldMk cId="2450628075" sldId="1452"/>
            <ac:spMk id="44" creationId="{A66F03C6-6587-46FD-8A6F-9909825909C7}"/>
          </ac:spMkLst>
        </pc:spChg>
        <pc:spChg chg="del">
          <ac:chgData name="Hamlet Markarian" userId="4926d2b407f31d77" providerId="LiveId" clId="{EEEC791B-24D3-4C70-B5BC-6F44A4C0C734}" dt="2020-04-09T21:32:32.939" v="2060" actId="478"/>
          <ac:spMkLst>
            <pc:docMk/>
            <pc:sldMk cId="2450628075" sldId="1452"/>
            <ac:spMk id="46" creationId="{DF38F3B8-A77E-4D10-862D-53FA237DB93E}"/>
          </ac:spMkLst>
        </pc:spChg>
        <pc:graphicFrameChg chg="add mod modGraphic">
          <ac:chgData name="Hamlet Markarian" userId="4926d2b407f31d77" providerId="LiveId" clId="{EEEC791B-24D3-4C70-B5BC-6F44A4C0C734}" dt="2020-04-09T21:40:28.621" v="2257" actId="207"/>
          <ac:graphicFrameMkLst>
            <pc:docMk/>
            <pc:sldMk cId="2450628075" sldId="1452"/>
            <ac:graphicFrameMk id="9" creationId="{ACF0C606-88BF-4774-8DD9-441098F95379}"/>
          </ac:graphicFrameMkLst>
        </pc:graphicFrameChg>
      </pc:sldChg>
      <pc:sldChg chg="addSp delSp modSp add">
        <pc:chgData name="Hamlet Markarian" userId="4926d2b407f31d77" providerId="LiveId" clId="{EEEC791B-24D3-4C70-B5BC-6F44A4C0C734}" dt="2020-04-09T23:15:45.761" v="3031" actId="1076"/>
        <pc:sldMkLst>
          <pc:docMk/>
          <pc:sldMk cId="2843591133" sldId="1453"/>
        </pc:sldMkLst>
        <pc:spChg chg="add mod ord">
          <ac:chgData name="Hamlet Markarian" userId="4926d2b407f31d77" providerId="LiveId" clId="{EEEC791B-24D3-4C70-B5BC-6F44A4C0C734}" dt="2020-04-09T23:15:45.761" v="3031" actId="1076"/>
          <ac:spMkLst>
            <pc:docMk/>
            <pc:sldMk cId="2843591133" sldId="1453"/>
            <ac:spMk id="6" creationId="{0B586102-E593-4862-8539-648A4A655F3B}"/>
          </ac:spMkLst>
        </pc:spChg>
        <pc:spChg chg="add mod">
          <ac:chgData name="Hamlet Markarian" userId="4926d2b407f31d77" providerId="LiveId" clId="{EEEC791B-24D3-4C70-B5BC-6F44A4C0C734}" dt="2020-04-09T22:29:59.496" v="2548" actId="14100"/>
          <ac:spMkLst>
            <pc:docMk/>
            <pc:sldMk cId="2843591133" sldId="1453"/>
            <ac:spMk id="7" creationId="{D6324E6C-BF06-4707-AA60-4D6E3E7E8278}"/>
          </ac:spMkLst>
        </pc:spChg>
        <pc:spChg chg="add del mod topLvl">
          <ac:chgData name="Hamlet Markarian" userId="4926d2b407f31d77" providerId="LiveId" clId="{EEEC791B-24D3-4C70-B5BC-6F44A4C0C734}" dt="2020-04-09T22:33:04.650" v="2574" actId="478"/>
          <ac:spMkLst>
            <pc:docMk/>
            <pc:sldMk cId="2843591133" sldId="1453"/>
            <ac:spMk id="13" creationId="{8CDE4625-6619-4935-9424-0BB919C34AC3}"/>
          </ac:spMkLst>
        </pc:spChg>
        <pc:spChg chg="mod">
          <ac:chgData name="Hamlet Markarian" userId="4926d2b407f31d77" providerId="LiveId" clId="{EEEC791B-24D3-4C70-B5BC-6F44A4C0C734}" dt="2020-04-09T22:43:34.925" v="2629" actId="6549"/>
          <ac:spMkLst>
            <pc:docMk/>
            <pc:sldMk cId="2843591133" sldId="1453"/>
            <ac:spMk id="16" creationId="{51A55428-D23F-4777-96FE-D91E0B26310D}"/>
          </ac:spMkLst>
        </pc:spChg>
        <pc:spChg chg="ord">
          <ac:chgData name="Hamlet Markarian" userId="4926d2b407f31d77" providerId="LiveId" clId="{EEEC791B-24D3-4C70-B5BC-6F44A4C0C734}" dt="2020-04-09T22:32:41.053" v="2569" actId="167"/>
          <ac:spMkLst>
            <pc:docMk/>
            <pc:sldMk cId="2843591133" sldId="1453"/>
            <ac:spMk id="19" creationId="{42101231-1855-46EE-A3D9-B84E75ACB56A}"/>
          </ac:spMkLst>
        </pc:spChg>
        <pc:grpChg chg="add del mod ord">
          <ac:chgData name="Hamlet Markarian" userId="4926d2b407f31d77" providerId="LiveId" clId="{EEEC791B-24D3-4C70-B5BC-6F44A4C0C734}" dt="2020-04-09T22:33:04.650" v="2574" actId="478"/>
          <ac:grpSpMkLst>
            <pc:docMk/>
            <pc:sldMk cId="2843591133" sldId="1453"/>
            <ac:grpSpMk id="5" creationId="{A9BAB17F-751D-459D-8CBF-A91B7E56113F}"/>
          </ac:grpSpMkLst>
        </pc:grpChg>
        <pc:graphicFrameChg chg="del">
          <ac:chgData name="Hamlet Markarian" userId="4926d2b407f31d77" providerId="LiveId" clId="{EEEC791B-24D3-4C70-B5BC-6F44A4C0C734}" dt="2020-04-09T22:22:48.460" v="2493" actId="478"/>
          <ac:graphicFrameMkLst>
            <pc:docMk/>
            <pc:sldMk cId="2843591133" sldId="1453"/>
            <ac:graphicFrameMk id="9" creationId="{ACF0C606-88BF-4774-8DD9-441098F95379}"/>
          </ac:graphicFrameMkLst>
        </pc:graphicFrameChg>
        <pc:graphicFrameChg chg="add mod topLvl">
          <ac:chgData name="Hamlet Markarian" userId="4926d2b407f31d77" providerId="LiveId" clId="{EEEC791B-24D3-4C70-B5BC-6F44A4C0C734}" dt="2020-04-09T23:15:45.761" v="3031" actId="1076"/>
          <ac:graphicFrameMkLst>
            <pc:docMk/>
            <pc:sldMk cId="2843591133" sldId="1453"/>
            <ac:graphicFrameMk id="12" creationId="{7400EE73-4B1B-413E-9206-5636C8E82060}"/>
          </ac:graphicFrameMkLst>
        </pc:graphicFrameChg>
        <pc:picChg chg="add del mod">
          <ac:chgData name="Hamlet Markarian" userId="4926d2b407f31d77" providerId="LiveId" clId="{EEEC791B-24D3-4C70-B5BC-6F44A4C0C734}" dt="2020-04-09T22:27:07.434" v="2545" actId="478"/>
          <ac:picMkLst>
            <pc:docMk/>
            <pc:sldMk cId="2843591133" sldId="1453"/>
            <ac:picMk id="4" creationId="{7D2C6778-1A68-4230-8C11-D21DB0E243B4}"/>
          </ac:picMkLst>
        </pc:picChg>
        <pc:picChg chg="add del mod">
          <ac:chgData name="Hamlet Markarian" userId="4926d2b407f31d77" providerId="LiveId" clId="{EEEC791B-24D3-4C70-B5BC-6F44A4C0C734}" dt="2020-04-09T22:27:03.675" v="2544" actId="478"/>
          <ac:picMkLst>
            <pc:docMk/>
            <pc:sldMk cId="2843591133" sldId="1453"/>
            <ac:picMk id="10" creationId="{6A1274EC-26A4-47F7-84DD-653270F2487E}"/>
          </ac:picMkLst>
        </pc:picChg>
        <pc:picChg chg="add mod ord">
          <ac:chgData name="Hamlet Markarian" userId="4926d2b407f31d77" providerId="LiveId" clId="{EEEC791B-24D3-4C70-B5BC-6F44A4C0C734}" dt="2020-04-09T23:15:45.761" v="3031" actId="1076"/>
          <ac:picMkLst>
            <pc:docMk/>
            <pc:sldMk cId="2843591133" sldId="1453"/>
            <ac:picMk id="11" creationId="{0284890E-74E6-4905-B444-5302E28C7FD7}"/>
          </ac:picMkLst>
        </pc:picChg>
        <pc:picChg chg="mod">
          <ac:chgData name="Hamlet Markarian" userId="4926d2b407f31d77" providerId="LiveId" clId="{EEEC791B-24D3-4C70-B5BC-6F44A4C0C734}" dt="2020-04-09T22:22:52.604" v="2494" actId="207"/>
          <ac:picMkLst>
            <pc:docMk/>
            <pc:sldMk cId="2843591133" sldId="1453"/>
            <ac:picMk id="22" creationId="{6EC43757-C97F-41D2-9E16-7785831773E6}"/>
          </ac:picMkLst>
        </pc:picChg>
      </pc:sldChg>
      <pc:sldChg chg="addSp delSp modSp add">
        <pc:chgData name="Hamlet Markarian" userId="4926d2b407f31d77" providerId="LiveId" clId="{EEEC791B-24D3-4C70-B5BC-6F44A4C0C734}" dt="2020-04-09T22:43:41.279" v="2630"/>
        <pc:sldMkLst>
          <pc:docMk/>
          <pc:sldMk cId="3166885443" sldId="1454"/>
        </pc:sldMkLst>
        <pc:spChg chg="add del mod">
          <ac:chgData name="Hamlet Markarian" userId="4926d2b407f31d77" providerId="LiveId" clId="{EEEC791B-24D3-4C70-B5BC-6F44A4C0C734}" dt="2020-04-09T22:41:57.315" v="2615" actId="478"/>
          <ac:spMkLst>
            <pc:docMk/>
            <pc:sldMk cId="3166885443" sldId="1454"/>
            <ac:spMk id="3" creationId="{5652B23F-757F-481D-A92B-7EF3CFC4B9AF}"/>
          </ac:spMkLst>
        </pc:spChg>
        <pc:spChg chg="del">
          <ac:chgData name="Hamlet Markarian" userId="4926d2b407f31d77" providerId="LiveId" clId="{EEEC791B-24D3-4C70-B5BC-6F44A4C0C734}" dt="2020-04-09T22:34:47.698" v="2588" actId="478"/>
          <ac:spMkLst>
            <pc:docMk/>
            <pc:sldMk cId="3166885443" sldId="1454"/>
            <ac:spMk id="6" creationId="{0B586102-E593-4862-8539-648A4A655F3B}"/>
          </ac:spMkLst>
        </pc:spChg>
        <pc:spChg chg="mod">
          <ac:chgData name="Hamlet Markarian" userId="4926d2b407f31d77" providerId="LiveId" clId="{EEEC791B-24D3-4C70-B5BC-6F44A4C0C734}" dt="2020-04-09T22:41:51.287" v="2614" actId="12"/>
          <ac:spMkLst>
            <pc:docMk/>
            <pc:sldMk cId="3166885443" sldId="1454"/>
            <ac:spMk id="7" creationId="{D6324E6C-BF06-4707-AA60-4D6E3E7E8278}"/>
          </ac:spMkLst>
        </pc:spChg>
        <pc:spChg chg="add del mod">
          <ac:chgData name="Hamlet Markarian" userId="4926d2b407f31d77" providerId="LiveId" clId="{EEEC791B-24D3-4C70-B5BC-6F44A4C0C734}" dt="2020-04-09T22:42:00.122" v="2616" actId="478"/>
          <ac:spMkLst>
            <pc:docMk/>
            <pc:sldMk cId="3166885443" sldId="1454"/>
            <ac:spMk id="13" creationId="{84643131-0A78-484C-8887-5279EFE035B5}"/>
          </ac:spMkLst>
        </pc:spChg>
        <pc:spChg chg="add del mod">
          <ac:chgData name="Hamlet Markarian" userId="4926d2b407f31d77" providerId="LiveId" clId="{EEEC791B-24D3-4C70-B5BC-6F44A4C0C734}" dt="2020-04-09T22:42:00.122" v="2616" actId="478"/>
          <ac:spMkLst>
            <pc:docMk/>
            <pc:sldMk cId="3166885443" sldId="1454"/>
            <ac:spMk id="14" creationId="{6663AC7D-CB00-49F0-AF55-6B635B892FF3}"/>
          </ac:spMkLst>
        </pc:spChg>
        <pc:spChg chg="mod">
          <ac:chgData name="Hamlet Markarian" userId="4926d2b407f31d77" providerId="LiveId" clId="{EEEC791B-24D3-4C70-B5BC-6F44A4C0C734}" dt="2020-04-09T22:43:41.279" v="2630"/>
          <ac:spMkLst>
            <pc:docMk/>
            <pc:sldMk cId="3166885443" sldId="1454"/>
            <ac:spMk id="16" creationId="{51A55428-D23F-4777-96FE-D91E0B26310D}"/>
          </ac:spMkLst>
        </pc:spChg>
        <pc:graphicFrameChg chg="del">
          <ac:chgData name="Hamlet Markarian" userId="4926d2b407f31d77" providerId="LiveId" clId="{EEEC791B-24D3-4C70-B5BC-6F44A4C0C734}" dt="2020-04-09T22:34:46.772" v="2587" actId="478"/>
          <ac:graphicFrameMkLst>
            <pc:docMk/>
            <pc:sldMk cId="3166885443" sldId="1454"/>
            <ac:graphicFrameMk id="12" creationId="{7400EE73-4B1B-413E-9206-5636C8E82060}"/>
          </ac:graphicFrameMkLst>
        </pc:graphicFrameChg>
        <pc:picChg chg="del">
          <ac:chgData name="Hamlet Markarian" userId="4926d2b407f31d77" providerId="LiveId" clId="{EEEC791B-24D3-4C70-B5BC-6F44A4C0C734}" dt="2020-04-09T22:34:46.043" v="2586" actId="478"/>
          <ac:picMkLst>
            <pc:docMk/>
            <pc:sldMk cId="3166885443" sldId="1454"/>
            <ac:picMk id="11" creationId="{0284890E-74E6-4905-B444-5302E28C7FD7}"/>
          </ac:picMkLst>
        </pc:picChg>
        <pc:cxnChg chg="add del mod">
          <ac:chgData name="Hamlet Markarian" userId="4926d2b407f31d77" providerId="LiveId" clId="{EEEC791B-24D3-4C70-B5BC-6F44A4C0C734}" dt="2020-04-09T22:41:57.315" v="2615" actId="478"/>
          <ac:cxnSpMkLst>
            <pc:docMk/>
            <pc:sldMk cId="3166885443" sldId="1454"/>
            <ac:cxnSpMk id="5" creationId="{CF50A0C3-780E-4A9C-BA0A-D2ABE47C0E1B}"/>
          </ac:cxnSpMkLst>
        </pc:cxnChg>
      </pc:sldChg>
      <pc:sldChg chg="addSp delSp modSp add">
        <pc:chgData name="Hamlet Markarian" userId="4926d2b407f31d77" providerId="LiveId" clId="{EEEC791B-24D3-4C70-B5BC-6F44A4C0C734}" dt="2020-04-09T22:55:11.073" v="2730" actId="14100"/>
        <pc:sldMkLst>
          <pc:docMk/>
          <pc:sldMk cId="107762672" sldId="1455"/>
        </pc:sldMkLst>
        <pc:spChg chg="del">
          <ac:chgData name="Hamlet Markarian" userId="4926d2b407f31d77" providerId="LiveId" clId="{EEEC791B-24D3-4C70-B5BC-6F44A4C0C734}" dt="2020-04-09T22:43:00.619" v="2623" actId="478"/>
          <ac:spMkLst>
            <pc:docMk/>
            <pc:sldMk cId="107762672" sldId="1455"/>
            <ac:spMk id="7" creationId="{D6324E6C-BF06-4707-AA60-4D6E3E7E8278}"/>
          </ac:spMkLst>
        </pc:spChg>
        <pc:spChg chg="add mod">
          <ac:chgData name="Hamlet Markarian" userId="4926d2b407f31d77" providerId="LiveId" clId="{EEEC791B-24D3-4C70-B5BC-6F44A4C0C734}" dt="2020-04-09T22:49:50.714" v="2703" actId="1076"/>
          <ac:spMkLst>
            <pc:docMk/>
            <pc:sldMk cId="107762672" sldId="1455"/>
            <ac:spMk id="8" creationId="{66523EB2-37C8-4DB8-B95C-EE564250CC12}"/>
          </ac:spMkLst>
        </pc:spChg>
        <pc:spChg chg="add mod">
          <ac:chgData name="Hamlet Markarian" userId="4926d2b407f31d77" providerId="LiveId" clId="{EEEC791B-24D3-4C70-B5BC-6F44A4C0C734}" dt="2020-04-09T22:51:23.958" v="2711" actId="948"/>
          <ac:spMkLst>
            <pc:docMk/>
            <pc:sldMk cId="107762672" sldId="1455"/>
            <ac:spMk id="11" creationId="{B57AF0EE-5E37-4D6D-AA74-71E686433040}"/>
          </ac:spMkLst>
        </pc:spChg>
        <pc:spChg chg="add mod">
          <ac:chgData name="Hamlet Markarian" userId="4926d2b407f31d77" providerId="LiveId" clId="{EEEC791B-24D3-4C70-B5BC-6F44A4C0C734}" dt="2020-04-09T22:55:11.073" v="2730" actId="14100"/>
          <ac:spMkLst>
            <pc:docMk/>
            <pc:sldMk cId="107762672" sldId="1455"/>
            <ac:spMk id="13" creationId="{C590DD82-20E7-4213-9037-0B20435E62D3}"/>
          </ac:spMkLst>
        </pc:spChg>
        <pc:spChg chg="mod">
          <ac:chgData name="Hamlet Markarian" userId="4926d2b407f31d77" providerId="LiveId" clId="{EEEC791B-24D3-4C70-B5BC-6F44A4C0C734}" dt="2020-04-09T22:43:45.653" v="2631" actId="20577"/>
          <ac:spMkLst>
            <pc:docMk/>
            <pc:sldMk cId="107762672" sldId="1455"/>
            <ac:spMk id="16" creationId="{51A55428-D23F-4777-96FE-D91E0B26310D}"/>
          </ac:spMkLst>
        </pc:spChg>
        <pc:spChg chg="add mod ord">
          <ac:chgData name="Hamlet Markarian" userId="4926d2b407f31d77" providerId="LiveId" clId="{EEEC791B-24D3-4C70-B5BC-6F44A4C0C734}" dt="2020-04-09T22:51:54.788" v="2718" actId="207"/>
          <ac:spMkLst>
            <pc:docMk/>
            <pc:sldMk cId="107762672" sldId="1455"/>
            <ac:spMk id="18" creationId="{6C766952-4384-44FB-96AB-1095949ABE87}"/>
          </ac:spMkLst>
        </pc:spChg>
        <pc:spChg chg="mod">
          <ac:chgData name="Hamlet Markarian" userId="4926d2b407f31d77" providerId="LiveId" clId="{EEEC791B-24D3-4C70-B5BC-6F44A4C0C734}" dt="2020-04-09T22:51:39.001" v="2713" actId="14100"/>
          <ac:spMkLst>
            <pc:docMk/>
            <pc:sldMk cId="107762672" sldId="1455"/>
            <ac:spMk id="19" creationId="{42101231-1855-46EE-A3D9-B84E75ACB56A}"/>
          </ac:spMkLst>
        </pc:spChg>
        <pc:cxnChg chg="add mod">
          <ac:chgData name="Hamlet Markarian" userId="4926d2b407f31d77" providerId="LiveId" clId="{EEEC791B-24D3-4C70-B5BC-6F44A4C0C734}" dt="2020-04-09T22:49:50.714" v="2703" actId="1076"/>
          <ac:cxnSpMkLst>
            <pc:docMk/>
            <pc:sldMk cId="107762672" sldId="1455"/>
            <ac:cxnSpMk id="9" creationId="{62F3E2D9-4C6E-47E8-90D6-F6A760FCB458}"/>
          </ac:cxnSpMkLst>
        </pc:cxnChg>
        <pc:cxnChg chg="add del mod">
          <ac:chgData name="Hamlet Markarian" userId="4926d2b407f31d77" providerId="LiveId" clId="{EEEC791B-24D3-4C70-B5BC-6F44A4C0C734}" dt="2020-04-09T22:51:06.906" v="2710" actId="478"/>
          <ac:cxnSpMkLst>
            <pc:docMk/>
            <pc:sldMk cId="107762672" sldId="1455"/>
            <ac:cxnSpMk id="10" creationId="{AD1E4512-A381-4B62-9A4A-6BCC632BA98D}"/>
          </ac:cxnSpMkLst>
        </pc:cxnChg>
        <pc:cxnChg chg="add del mod">
          <ac:chgData name="Hamlet Markarian" userId="4926d2b407f31d77" providerId="LiveId" clId="{EEEC791B-24D3-4C70-B5BC-6F44A4C0C734}" dt="2020-04-09T22:51:03.578" v="2709" actId="478"/>
          <ac:cxnSpMkLst>
            <pc:docMk/>
            <pc:sldMk cId="107762672" sldId="1455"/>
            <ac:cxnSpMk id="17" creationId="{793E0AE8-8E58-4596-9513-F69F4AB7F9BF}"/>
          </ac:cxnSpMkLst>
        </pc:cxnChg>
      </pc:sldChg>
      <pc:sldChg chg="addSp delSp modSp add ord">
        <pc:chgData name="Hamlet Markarian" userId="4926d2b407f31d77" providerId="LiveId" clId="{EEEC791B-24D3-4C70-B5BC-6F44A4C0C734}" dt="2020-04-09T23:15:19.382" v="3030" actId="14100"/>
        <pc:sldMkLst>
          <pc:docMk/>
          <pc:sldMk cId="1217705752" sldId="1456"/>
        </pc:sldMkLst>
        <pc:spChg chg="del">
          <ac:chgData name="Hamlet Markarian" userId="4926d2b407f31d77" providerId="LiveId" clId="{EEEC791B-24D3-4C70-B5BC-6F44A4C0C734}" dt="2020-04-09T22:55:33.723" v="2734" actId="478"/>
          <ac:spMkLst>
            <pc:docMk/>
            <pc:sldMk cId="1217705752" sldId="1456"/>
            <ac:spMk id="7" creationId="{D6324E6C-BF06-4707-AA60-4D6E3E7E8278}"/>
          </ac:spMkLst>
        </pc:spChg>
        <pc:spChg chg="add mod">
          <ac:chgData name="Hamlet Markarian" userId="4926d2b407f31d77" providerId="LiveId" clId="{EEEC791B-24D3-4C70-B5BC-6F44A4C0C734}" dt="2020-04-09T22:56:08.695" v="2737" actId="20577"/>
          <ac:spMkLst>
            <pc:docMk/>
            <pc:sldMk cId="1217705752" sldId="1456"/>
            <ac:spMk id="8" creationId="{E79C2B40-473F-4CFF-BAD8-82587DD19E31}"/>
          </ac:spMkLst>
        </pc:spChg>
        <pc:spChg chg="add mod ord">
          <ac:chgData name="Hamlet Markarian" userId="4926d2b407f31d77" providerId="LiveId" clId="{EEEC791B-24D3-4C70-B5BC-6F44A4C0C734}" dt="2020-04-09T23:15:16.855" v="3029" actId="14100"/>
          <ac:spMkLst>
            <pc:docMk/>
            <pc:sldMk cId="1217705752" sldId="1456"/>
            <ac:spMk id="11" creationId="{B3208293-2432-40B8-885A-BB198A0C4660}"/>
          </ac:spMkLst>
        </pc:spChg>
        <pc:spChg chg="add mod">
          <ac:chgData name="Hamlet Markarian" userId="4926d2b407f31d77" providerId="LiveId" clId="{EEEC791B-24D3-4C70-B5BC-6F44A4C0C734}" dt="2020-04-09T23:11:51.408" v="2975" actId="113"/>
          <ac:spMkLst>
            <pc:docMk/>
            <pc:sldMk cId="1217705752" sldId="1456"/>
            <ac:spMk id="12" creationId="{B0D696AB-C48F-4A6D-AD63-905CA7086DCD}"/>
          </ac:spMkLst>
        </pc:spChg>
        <pc:spChg chg="add mod">
          <ac:chgData name="Hamlet Markarian" userId="4926d2b407f31d77" providerId="LiveId" clId="{EEEC791B-24D3-4C70-B5BC-6F44A4C0C734}" dt="2020-04-09T23:10:54.305" v="2973" actId="1036"/>
          <ac:spMkLst>
            <pc:docMk/>
            <pc:sldMk cId="1217705752" sldId="1456"/>
            <ac:spMk id="13" creationId="{09735762-7F17-43D7-9070-A29B5F27EFD0}"/>
          </ac:spMkLst>
        </pc:spChg>
        <pc:spChg chg="add del mod">
          <ac:chgData name="Hamlet Markarian" userId="4926d2b407f31d77" providerId="LiveId" clId="{EEEC791B-24D3-4C70-B5BC-6F44A4C0C734}" dt="2020-04-09T23:06:39.818" v="2903" actId="478"/>
          <ac:spMkLst>
            <pc:docMk/>
            <pc:sldMk cId="1217705752" sldId="1456"/>
            <ac:spMk id="15" creationId="{1C2DE26A-007E-4F66-8FA4-1E37206AD8F1}"/>
          </ac:spMkLst>
        </pc:spChg>
        <pc:spChg chg="add del mod">
          <ac:chgData name="Hamlet Markarian" userId="4926d2b407f31d77" providerId="LiveId" clId="{EEEC791B-24D3-4C70-B5BC-6F44A4C0C734}" dt="2020-04-09T23:06:27.434" v="2902" actId="478"/>
          <ac:spMkLst>
            <pc:docMk/>
            <pc:sldMk cId="1217705752" sldId="1456"/>
            <ac:spMk id="17" creationId="{696E3A71-86FD-4B06-B8C9-415E47777C9B}"/>
          </ac:spMkLst>
        </pc:spChg>
        <pc:spChg chg="add del mod">
          <ac:chgData name="Hamlet Markarian" userId="4926d2b407f31d77" providerId="LiveId" clId="{EEEC791B-24D3-4C70-B5BC-6F44A4C0C734}" dt="2020-04-09T23:06:25.523" v="2901" actId="478"/>
          <ac:spMkLst>
            <pc:docMk/>
            <pc:sldMk cId="1217705752" sldId="1456"/>
            <ac:spMk id="18" creationId="{E85B6EC8-5EEE-48AF-A2D5-31A182046EA9}"/>
          </ac:spMkLst>
        </pc:spChg>
        <pc:spChg chg="mod">
          <ac:chgData name="Hamlet Markarian" userId="4926d2b407f31d77" providerId="LiveId" clId="{EEEC791B-24D3-4C70-B5BC-6F44A4C0C734}" dt="2020-04-09T23:15:19.382" v="3030" actId="14100"/>
          <ac:spMkLst>
            <pc:docMk/>
            <pc:sldMk cId="1217705752" sldId="1456"/>
            <ac:spMk id="19" creationId="{42101231-1855-46EE-A3D9-B84E75ACB56A}"/>
          </ac:spMkLst>
        </pc:spChg>
        <pc:graphicFrameChg chg="add del mod">
          <ac:chgData name="Hamlet Markarian" userId="4926d2b407f31d77" providerId="LiveId" clId="{EEEC791B-24D3-4C70-B5BC-6F44A4C0C734}" dt="2020-04-09T22:58:59.757" v="2767" actId="478"/>
          <ac:graphicFrameMkLst>
            <pc:docMk/>
            <pc:sldMk cId="1217705752" sldId="1456"/>
            <ac:graphicFrameMk id="5" creationId="{41C85FFB-6555-4734-B278-5E465AFE2744}"/>
          </ac:graphicFrameMkLst>
        </pc:graphicFrameChg>
        <pc:graphicFrameChg chg="add mod modGraphic">
          <ac:chgData name="Hamlet Markarian" userId="4926d2b407f31d77" providerId="LiveId" clId="{EEEC791B-24D3-4C70-B5BC-6F44A4C0C734}" dt="2020-04-09T23:10:44.009" v="2970"/>
          <ac:graphicFrameMkLst>
            <pc:docMk/>
            <pc:sldMk cId="1217705752" sldId="1456"/>
            <ac:graphicFrameMk id="6" creationId="{BB61451B-6425-4E9C-80FF-77F02265BF6F}"/>
          </ac:graphicFrameMkLst>
        </pc:graphicFrameChg>
        <pc:cxnChg chg="add mod">
          <ac:chgData name="Hamlet Markarian" userId="4926d2b407f31d77" providerId="LiveId" clId="{EEEC791B-24D3-4C70-B5BC-6F44A4C0C734}" dt="2020-04-09T22:56:17.182" v="2740" actId="14100"/>
          <ac:cxnSpMkLst>
            <pc:docMk/>
            <pc:sldMk cId="1217705752" sldId="1456"/>
            <ac:cxnSpMk id="9" creationId="{7CE90726-87BA-4062-9648-E6EBD54DFD92}"/>
          </ac:cxnSpMkLst>
        </pc:cxnChg>
      </pc:sldChg>
      <pc:sldChg chg="addSp delSp modSp add">
        <pc:chgData name="Hamlet Markarian" userId="4926d2b407f31d77" providerId="LiveId" clId="{EEEC791B-24D3-4C70-B5BC-6F44A4C0C734}" dt="2020-04-09T23:15:10.658" v="3028" actId="14100"/>
        <pc:sldMkLst>
          <pc:docMk/>
          <pc:sldMk cId="586486166" sldId="1457"/>
        </pc:sldMkLst>
        <pc:spChg chg="mod">
          <ac:chgData name="Hamlet Markarian" userId="4926d2b407f31d77" providerId="LiveId" clId="{EEEC791B-24D3-4C70-B5BC-6F44A4C0C734}" dt="2020-04-09T23:15:07.223" v="3027" actId="14100"/>
          <ac:spMkLst>
            <pc:docMk/>
            <pc:sldMk cId="586486166" sldId="1457"/>
            <ac:spMk id="11" creationId="{B3208293-2432-40B8-885A-BB198A0C4660}"/>
          </ac:spMkLst>
        </pc:spChg>
        <pc:spChg chg="mod">
          <ac:chgData name="Hamlet Markarian" userId="4926d2b407f31d77" providerId="LiveId" clId="{EEEC791B-24D3-4C70-B5BC-6F44A4C0C734}" dt="2020-04-09T23:14:46.185" v="3022" actId="14100"/>
          <ac:spMkLst>
            <pc:docMk/>
            <pc:sldMk cId="586486166" sldId="1457"/>
            <ac:spMk id="12" creationId="{B0D696AB-C48F-4A6D-AD63-905CA7086DCD}"/>
          </ac:spMkLst>
        </pc:spChg>
        <pc:spChg chg="del">
          <ac:chgData name="Hamlet Markarian" userId="4926d2b407f31d77" providerId="LiveId" clId="{EEEC791B-24D3-4C70-B5BC-6F44A4C0C734}" dt="2020-04-09T23:12:12.370" v="2980" actId="478"/>
          <ac:spMkLst>
            <pc:docMk/>
            <pc:sldMk cId="586486166" sldId="1457"/>
            <ac:spMk id="13" creationId="{09735762-7F17-43D7-9070-A29B5F27EFD0}"/>
          </ac:spMkLst>
        </pc:spChg>
        <pc:spChg chg="add mod">
          <ac:chgData name="Hamlet Markarian" userId="4926d2b407f31d77" providerId="LiveId" clId="{EEEC791B-24D3-4C70-B5BC-6F44A4C0C734}" dt="2020-04-09T23:14:55.799" v="3025" actId="1076"/>
          <ac:spMkLst>
            <pc:docMk/>
            <pc:sldMk cId="586486166" sldId="1457"/>
            <ac:spMk id="14" creationId="{497803DB-7907-4814-977A-AB3D0F5369A4}"/>
          </ac:spMkLst>
        </pc:spChg>
        <pc:spChg chg="add mod">
          <ac:chgData name="Hamlet Markarian" userId="4926d2b407f31d77" providerId="LiveId" clId="{EEEC791B-24D3-4C70-B5BC-6F44A4C0C734}" dt="2020-04-09T23:15:01.858" v="3026" actId="1076"/>
          <ac:spMkLst>
            <pc:docMk/>
            <pc:sldMk cId="586486166" sldId="1457"/>
            <ac:spMk id="15" creationId="{AB96C297-D221-476C-A643-BDFCE610060C}"/>
          </ac:spMkLst>
        </pc:spChg>
        <pc:spChg chg="mod">
          <ac:chgData name="Hamlet Markarian" userId="4926d2b407f31d77" providerId="LiveId" clId="{EEEC791B-24D3-4C70-B5BC-6F44A4C0C734}" dt="2020-04-09T23:15:10.658" v="3028" actId="14100"/>
          <ac:spMkLst>
            <pc:docMk/>
            <pc:sldMk cId="586486166" sldId="1457"/>
            <ac:spMk id="19" creationId="{42101231-1855-46EE-A3D9-B84E75ACB56A}"/>
          </ac:spMkLst>
        </pc:spChg>
        <pc:graphicFrameChg chg="del">
          <ac:chgData name="Hamlet Markarian" userId="4926d2b407f31d77" providerId="LiveId" clId="{EEEC791B-24D3-4C70-B5BC-6F44A4C0C734}" dt="2020-04-09T23:12:22.388" v="2982" actId="478"/>
          <ac:graphicFrameMkLst>
            <pc:docMk/>
            <pc:sldMk cId="586486166" sldId="1457"/>
            <ac:graphicFrameMk id="6" creationId="{BB61451B-6425-4E9C-80FF-77F02265BF6F}"/>
          </ac:graphicFrameMkLst>
        </pc:graphicFrameChg>
      </pc:sldChg>
    </pc:docChg>
  </pc:docChgLst>
  <pc:docChgLst>
    <pc:chgData name="Hamlet Markarian" userId="4926d2b407f31d77" providerId="LiveId" clId="{38B7B751-434C-49B6-9017-56BA1C8444E5}"/>
    <pc:docChg chg="undo redo custSel addSld modSld">
      <pc:chgData name="Hamlet Markarian" userId="4926d2b407f31d77" providerId="LiveId" clId="{38B7B751-434C-49B6-9017-56BA1C8444E5}" dt="2020-03-06T09:05:24.242" v="1671" actId="1076"/>
      <pc:docMkLst>
        <pc:docMk/>
      </pc:docMkLst>
      <pc:sldChg chg="addSp delSp modSp setBg">
        <pc:chgData name="Hamlet Markarian" userId="4926d2b407f31d77" providerId="LiveId" clId="{38B7B751-434C-49B6-9017-56BA1C8444E5}" dt="2020-03-06T08:22:20.777" v="1143"/>
        <pc:sldMkLst>
          <pc:docMk/>
          <pc:sldMk cId="1488022321" sldId="1336"/>
        </pc:sldMkLst>
        <pc:spChg chg="add del mod">
          <ac:chgData name="Hamlet Markarian" userId="4926d2b407f31d77" providerId="LiveId" clId="{38B7B751-434C-49B6-9017-56BA1C8444E5}" dt="2020-03-06T08:22:20.777" v="1143"/>
          <ac:spMkLst>
            <pc:docMk/>
            <pc:sldMk cId="1488022321" sldId="1336"/>
            <ac:spMk id="2" creationId="{ABF30A9F-EEC2-4D8E-9A54-F0A0B9E37365}"/>
          </ac:spMkLst>
        </pc:spChg>
        <pc:spChg chg="add del mod">
          <ac:chgData name="Hamlet Markarian" userId="4926d2b407f31d77" providerId="LiveId" clId="{38B7B751-434C-49B6-9017-56BA1C8444E5}" dt="2020-03-06T08:22:20.777" v="1143"/>
          <ac:spMkLst>
            <pc:docMk/>
            <pc:sldMk cId="1488022321" sldId="1336"/>
            <ac:spMk id="5" creationId="{28DC324E-E9E3-40D6-8CF3-255940B44968}"/>
          </ac:spMkLst>
        </pc:spChg>
        <pc:spChg chg="add mod ord">
          <ac:chgData name="Hamlet Markarian" userId="4926d2b407f31d77" providerId="LiveId" clId="{38B7B751-434C-49B6-9017-56BA1C8444E5}" dt="2020-03-06T08:21:57.613" v="1141" actId="14100"/>
          <ac:spMkLst>
            <pc:docMk/>
            <pc:sldMk cId="1488022321" sldId="1336"/>
            <ac:spMk id="8" creationId="{A3D43B73-2B0A-4CDF-8104-3D3F930D4D40}"/>
          </ac:spMkLst>
        </pc:spChg>
      </pc:sldChg>
      <pc:sldChg chg="addSp modSp">
        <pc:chgData name="Hamlet Markarian" userId="4926d2b407f31d77" providerId="LiveId" clId="{38B7B751-434C-49B6-9017-56BA1C8444E5}" dt="2020-03-06T08:22:46.786" v="1151" actId="692"/>
        <pc:sldMkLst>
          <pc:docMk/>
          <pc:sldMk cId="654919211" sldId="1421"/>
        </pc:sldMkLst>
        <pc:spChg chg="add mod ord">
          <ac:chgData name="Hamlet Markarian" userId="4926d2b407f31d77" providerId="LiveId" clId="{38B7B751-434C-49B6-9017-56BA1C8444E5}" dt="2020-03-06T06:39:07.277" v="67" actId="207"/>
          <ac:spMkLst>
            <pc:docMk/>
            <pc:sldMk cId="654919211" sldId="1421"/>
            <ac:spMk id="2" creationId="{04255A48-2E46-447F-98DA-0E287025F3FD}"/>
          </ac:spMkLst>
        </pc:spChg>
        <pc:spChg chg="add mod">
          <ac:chgData name="Hamlet Markarian" userId="4926d2b407f31d77" providerId="LiveId" clId="{38B7B751-434C-49B6-9017-56BA1C8444E5}" dt="2020-03-06T06:41:47.192" v="109" actId="20577"/>
          <ac:spMkLst>
            <pc:docMk/>
            <pc:sldMk cId="654919211" sldId="1421"/>
            <ac:spMk id="4" creationId="{D8F5EDA6-2B9A-421A-B29D-C5635BF499E3}"/>
          </ac:spMkLst>
        </pc:spChg>
        <pc:spChg chg="mod ord">
          <ac:chgData name="Hamlet Markarian" userId="4926d2b407f31d77" providerId="LiveId" clId="{38B7B751-434C-49B6-9017-56BA1C8444E5}" dt="2020-03-06T06:39:48.273" v="86" actId="1076"/>
          <ac:spMkLst>
            <pc:docMk/>
            <pc:sldMk cId="654919211" sldId="1421"/>
            <ac:spMk id="19" creationId="{42101231-1855-46EE-A3D9-B84E75ACB56A}"/>
          </ac:spMkLst>
        </pc:spChg>
        <pc:spChg chg="mod">
          <ac:chgData name="Hamlet Markarian" userId="4926d2b407f31d77" providerId="LiveId" clId="{38B7B751-434C-49B6-9017-56BA1C8444E5}" dt="2020-03-06T06:41:03.396" v="99" actId="1076"/>
          <ac:spMkLst>
            <pc:docMk/>
            <pc:sldMk cId="654919211" sldId="1421"/>
            <ac:spMk id="20" creationId="{2F2415B0-F1C4-4313-9038-A3884674CC46}"/>
          </ac:spMkLst>
        </pc:spChg>
        <pc:spChg chg="add mod">
          <ac:chgData name="Hamlet Markarian" userId="4926d2b407f31d77" providerId="LiveId" clId="{38B7B751-434C-49B6-9017-56BA1C8444E5}" dt="2020-03-06T06:42:50.574" v="136" actId="207"/>
          <ac:spMkLst>
            <pc:docMk/>
            <pc:sldMk cId="654919211" sldId="1421"/>
            <ac:spMk id="21" creationId="{6FB9C1BA-8A6F-4105-8DC8-F568E0F6B384}"/>
          </ac:spMkLst>
        </pc:spChg>
        <pc:spChg chg="add mod">
          <ac:chgData name="Hamlet Markarian" userId="4926d2b407f31d77" providerId="LiveId" clId="{38B7B751-434C-49B6-9017-56BA1C8444E5}" dt="2020-03-06T06:44:39.549" v="172" actId="14100"/>
          <ac:spMkLst>
            <pc:docMk/>
            <pc:sldMk cId="654919211" sldId="1421"/>
            <ac:spMk id="22" creationId="{42A9E9AD-9954-4875-868E-67616CB7A794}"/>
          </ac:spMkLst>
        </pc:spChg>
        <pc:spChg chg="add mod">
          <ac:chgData name="Hamlet Markarian" userId="4926d2b407f31d77" providerId="LiveId" clId="{38B7B751-434C-49B6-9017-56BA1C8444E5}" dt="2020-03-06T06:42:11.701" v="118" actId="1076"/>
          <ac:spMkLst>
            <pc:docMk/>
            <pc:sldMk cId="654919211" sldId="1421"/>
            <ac:spMk id="23" creationId="{E477416C-FDBE-48AC-88D1-2413BF9F49CC}"/>
          </ac:spMkLst>
        </pc:spChg>
        <pc:spChg chg="add mod">
          <ac:chgData name="Hamlet Markarian" userId="4926d2b407f31d77" providerId="LiveId" clId="{38B7B751-434C-49B6-9017-56BA1C8444E5}" dt="2020-03-06T06:42:11.701" v="118" actId="1076"/>
          <ac:spMkLst>
            <pc:docMk/>
            <pc:sldMk cId="654919211" sldId="1421"/>
            <ac:spMk id="24" creationId="{72960600-7804-4DF2-BD0F-91C8D735916D}"/>
          </ac:spMkLst>
        </pc:spChg>
        <pc:spChg chg="add mod">
          <ac:chgData name="Hamlet Markarian" userId="4926d2b407f31d77" providerId="LiveId" clId="{38B7B751-434C-49B6-9017-56BA1C8444E5}" dt="2020-03-06T06:42:44.981" v="135" actId="207"/>
          <ac:spMkLst>
            <pc:docMk/>
            <pc:sldMk cId="654919211" sldId="1421"/>
            <ac:spMk id="25" creationId="{49CBAFB5-26A8-410C-8116-417F5FE0A7FF}"/>
          </ac:spMkLst>
        </pc:spChg>
        <pc:spChg chg="add mod">
          <ac:chgData name="Hamlet Markarian" userId="4926d2b407f31d77" providerId="LiveId" clId="{38B7B751-434C-49B6-9017-56BA1C8444E5}" dt="2020-03-06T06:42:19.881" v="121" actId="1076"/>
          <ac:spMkLst>
            <pc:docMk/>
            <pc:sldMk cId="654919211" sldId="1421"/>
            <ac:spMk id="27" creationId="{1BE4CAFC-320F-4067-B847-B57A67AECA05}"/>
          </ac:spMkLst>
        </pc:spChg>
        <pc:spChg chg="add mod">
          <ac:chgData name="Hamlet Markarian" userId="4926d2b407f31d77" providerId="LiveId" clId="{38B7B751-434C-49B6-9017-56BA1C8444E5}" dt="2020-03-06T06:44:11.586" v="169" actId="1076"/>
          <ac:spMkLst>
            <pc:docMk/>
            <pc:sldMk cId="654919211" sldId="1421"/>
            <ac:spMk id="28" creationId="{E4C6B51C-D947-43B3-9B01-CC82AC22908C}"/>
          </ac:spMkLst>
        </pc:spChg>
        <pc:spChg chg="add mod">
          <ac:chgData name="Hamlet Markarian" userId="4926d2b407f31d77" providerId="LiveId" clId="{38B7B751-434C-49B6-9017-56BA1C8444E5}" dt="2020-03-06T06:44:11.586" v="169" actId="1076"/>
          <ac:spMkLst>
            <pc:docMk/>
            <pc:sldMk cId="654919211" sldId="1421"/>
            <ac:spMk id="29" creationId="{7217DB6E-FB82-4676-B03E-D9819D095EAF}"/>
          </ac:spMkLst>
        </pc:spChg>
        <pc:picChg chg="mod">
          <ac:chgData name="Hamlet Markarian" userId="4926d2b407f31d77" providerId="LiveId" clId="{38B7B751-434C-49B6-9017-56BA1C8444E5}" dt="2020-03-06T07:50:43.428" v="781" actId="207"/>
          <ac:picMkLst>
            <pc:docMk/>
            <pc:sldMk cId="654919211" sldId="1421"/>
            <ac:picMk id="26" creationId="{8CD20B1E-A7B4-4975-963E-93362DE6B185}"/>
          </ac:picMkLst>
        </pc:picChg>
        <pc:cxnChg chg="add mod">
          <ac:chgData name="Hamlet Markarian" userId="4926d2b407f31d77" providerId="LiveId" clId="{38B7B751-434C-49B6-9017-56BA1C8444E5}" dt="2020-03-06T08:22:46.786" v="1151" actId="692"/>
          <ac:cxnSpMkLst>
            <pc:docMk/>
            <pc:sldMk cId="654919211" sldId="1421"/>
            <ac:cxnSpMk id="6" creationId="{E812B600-3CFE-493E-BE34-FB8A6C902A4F}"/>
          </ac:cxnSpMkLst>
        </pc:cxnChg>
        <pc:cxnChg chg="add mod">
          <ac:chgData name="Hamlet Markarian" userId="4926d2b407f31d77" providerId="LiveId" clId="{38B7B751-434C-49B6-9017-56BA1C8444E5}" dt="2020-03-06T08:22:42.174" v="1147" actId="692"/>
          <ac:cxnSpMkLst>
            <pc:docMk/>
            <pc:sldMk cId="654919211" sldId="1421"/>
            <ac:cxnSpMk id="30" creationId="{FE883538-3C90-4E0B-8085-CA1E2BB57F1E}"/>
          </ac:cxnSpMkLst>
        </pc:cxnChg>
      </pc:sldChg>
      <pc:sldChg chg="addSp delSp modSp add delAnim modAnim">
        <pc:chgData name="Hamlet Markarian" userId="4926d2b407f31d77" providerId="LiveId" clId="{38B7B751-434C-49B6-9017-56BA1C8444E5}" dt="2020-03-06T07:53:24.852" v="801" actId="207"/>
        <pc:sldMkLst>
          <pc:docMk/>
          <pc:sldMk cId="1100653396" sldId="1422"/>
        </pc:sldMkLst>
        <pc:spChg chg="mod">
          <ac:chgData name="Hamlet Markarian" userId="4926d2b407f31d77" providerId="LiveId" clId="{38B7B751-434C-49B6-9017-56BA1C8444E5}" dt="2020-03-06T06:54:04.681" v="204" actId="12789"/>
          <ac:spMkLst>
            <pc:docMk/>
            <pc:sldMk cId="1100653396" sldId="1422"/>
            <ac:spMk id="2" creationId="{04255A48-2E46-447F-98DA-0E287025F3FD}"/>
          </ac:spMkLst>
        </pc:spChg>
        <pc:spChg chg="del">
          <ac:chgData name="Hamlet Markarian" userId="4926d2b407f31d77" providerId="LiveId" clId="{38B7B751-434C-49B6-9017-56BA1C8444E5}" dt="2020-03-06T06:54:34.562" v="205" actId="478"/>
          <ac:spMkLst>
            <pc:docMk/>
            <pc:sldMk cId="1100653396" sldId="1422"/>
            <ac:spMk id="4" creationId="{D8F5EDA6-2B9A-421A-B29D-C5635BF499E3}"/>
          </ac:spMkLst>
        </pc:spChg>
        <pc:spChg chg="mod ord">
          <ac:chgData name="Hamlet Markarian" userId="4926d2b407f31d77" providerId="LiveId" clId="{38B7B751-434C-49B6-9017-56BA1C8444E5}" dt="2020-03-06T07:07:57.865" v="345" actId="167"/>
          <ac:spMkLst>
            <pc:docMk/>
            <pc:sldMk cId="1100653396" sldId="1422"/>
            <ac:spMk id="19" creationId="{42101231-1855-46EE-A3D9-B84E75ACB56A}"/>
          </ac:spMkLst>
        </pc:spChg>
        <pc:spChg chg="mod">
          <ac:chgData name="Hamlet Markarian" userId="4926d2b407f31d77" providerId="LiveId" clId="{38B7B751-434C-49B6-9017-56BA1C8444E5}" dt="2020-03-06T06:46:55.785" v="189" actId="14100"/>
          <ac:spMkLst>
            <pc:docMk/>
            <pc:sldMk cId="1100653396" sldId="1422"/>
            <ac:spMk id="20" creationId="{2F2415B0-F1C4-4313-9038-A3884674CC46}"/>
          </ac:spMkLst>
        </pc:spChg>
        <pc:spChg chg="del">
          <ac:chgData name="Hamlet Markarian" userId="4926d2b407f31d77" providerId="LiveId" clId="{38B7B751-434C-49B6-9017-56BA1C8444E5}" dt="2020-03-06T06:54:34.562" v="205" actId="478"/>
          <ac:spMkLst>
            <pc:docMk/>
            <pc:sldMk cId="1100653396" sldId="1422"/>
            <ac:spMk id="21" creationId="{6FB9C1BA-8A6F-4105-8DC8-F568E0F6B384}"/>
          </ac:spMkLst>
        </pc:spChg>
        <pc:spChg chg="del">
          <ac:chgData name="Hamlet Markarian" userId="4926d2b407f31d77" providerId="LiveId" clId="{38B7B751-434C-49B6-9017-56BA1C8444E5}" dt="2020-03-06T06:54:34.562" v="205" actId="478"/>
          <ac:spMkLst>
            <pc:docMk/>
            <pc:sldMk cId="1100653396" sldId="1422"/>
            <ac:spMk id="22" creationId="{42A9E9AD-9954-4875-868E-67616CB7A794}"/>
          </ac:spMkLst>
        </pc:spChg>
        <pc:spChg chg="del">
          <ac:chgData name="Hamlet Markarian" userId="4926d2b407f31d77" providerId="LiveId" clId="{38B7B751-434C-49B6-9017-56BA1C8444E5}" dt="2020-03-06T06:54:34.562" v="205" actId="478"/>
          <ac:spMkLst>
            <pc:docMk/>
            <pc:sldMk cId="1100653396" sldId="1422"/>
            <ac:spMk id="23" creationId="{E477416C-FDBE-48AC-88D1-2413BF9F49CC}"/>
          </ac:spMkLst>
        </pc:spChg>
        <pc:spChg chg="del">
          <ac:chgData name="Hamlet Markarian" userId="4926d2b407f31d77" providerId="LiveId" clId="{38B7B751-434C-49B6-9017-56BA1C8444E5}" dt="2020-03-06T06:54:34.562" v="205" actId="478"/>
          <ac:spMkLst>
            <pc:docMk/>
            <pc:sldMk cId="1100653396" sldId="1422"/>
            <ac:spMk id="24" creationId="{72960600-7804-4DF2-BD0F-91C8D735916D}"/>
          </ac:spMkLst>
        </pc:spChg>
        <pc:spChg chg="del">
          <ac:chgData name="Hamlet Markarian" userId="4926d2b407f31d77" providerId="LiveId" clId="{38B7B751-434C-49B6-9017-56BA1C8444E5}" dt="2020-03-06T06:54:34.562" v="205" actId="478"/>
          <ac:spMkLst>
            <pc:docMk/>
            <pc:sldMk cId="1100653396" sldId="1422"/>
            <ac:spMk id="25" creationId="{49CBAFB5-26A8-410C-8116-417F5FE0A7FF}"/>
          </ac:spMkLst>
        </pc:spChg>
        <pc:spChg chg="del">
          <ac:chgData name="Hamlet Markarian" userId="4926d2b407f31d77" providerId="LiveId" clId="{38B7B751-434C-49B6-9017-56BA1C8444E5}" dt="2020-03-06T06:54:34.562" v="205" actId="478"/>
          <ac:spMkLst>
            <pc:docMk/>
            <pc:sldMk cId="1100653396" sldId="1422"/>
            <ac:spMk id="27" creationId="{1BE4CAFC-320F-4067-B847-B57A67AECA05}"/>
          </ac:spMkLst>
        </pc:spChg>
        <pc:spChg chg="del">
          <ac:chgData name="Hamlet Markarian" userId="4926d2b407f31d77" providerId="LiveId" clId="{38B7B751-434C-49B6-9017-56BA1C8444E5}" dt="2020-03-06T06:54:34.562" v="205" actId="478"/>
          <ac:spMkLst>
            <pc:docMk/>
            <pc:sldMk cId="1100653396" sldId="1422"/>
            <ac:spMk id="28" creationId="{E4C6B51C-D947-43B3-9B01-CC82AC22908C}"/>
          </ac:spMkLst>
        </pc:spChg>
        <pc:spChg chg="del">
          <ac:chgData name="Hamlet Markarian" userId="4926d2b407f31d77" providerId="LiveId" clId="{38B7B751-434C-49B6-9017-56BA1C8444E5}" dt="2020-03-06T06:54:34.562" v="205" actId="478"/>
          <ac:spMkLst>
            <pc:docMk/>
            <pc:sldMk cId="1100653396" sldId="1422"/>
            <ac:spMk id="29" creationId="{7217DB6E-FB82-4676-B03E-D9819D095EAF}"/>
          </ac:spMkLst>
        </pc:spChg>
        <pc:spChg chg="add del mod">
          <ac:chgData name="Hamlet Markarian" userId="4926d2b407f31d77" providerId="LiveId" clId="{38B7B751-434C-49B6-9017-56BA1C8444E5}" dt="2020-03-06T06:57:09.697" v="208" actId="478"/>
          <ac:spMkLst>
            <pc:docMk/>
            <pc:sldMk cId="1100653396" sldId="1422"/>
            <ac:spMk id="32" creationId="{49F872C7-71F2-45D4-9632-8789DA5686D0}"/>
          </ac:spMkLst>
        </pc:spChg>
        <pc:spChg chg="add del mod">
          <ac:chgData name="Hamlet Markarian" userId="4926d2b407f31d77" providerId="LiveId" clId="{38B7B751-434C-49B6-9017-56BA1C8444E5}" dt="2020-03-06T06:57:09.697" v="208" actId="478"/>
          <ac:spMkLst>
            <pc:docMk/>
            <pc:sldMk cId="1100653396" sldId="1422"/>
            <ac:spMk id="33" creationId="{2D7DF48A-A338-4CDC-8CAB-B81E4BE6A791}"/>
          </ac:spMkLst>
        </pc:spChg>
        <pc:spChg chg="add del mod">
          <ac:chgData name="Hamlet Markarian" userId="4926d2b407f31d77" providerId="LiveId" clId="{38B7B751-434C-49B6-9017-56BA1C8444E5}" dt="2020-03-06T06:57:09.697" v="208" actId="478"/>
          <ac:spMkLst>
            <pc:docMk/>
            <pc:sldMk cId="1100653396" sldId="1422"/>
            <ac:spMk id="34" creationId="{72323F11-BD13-46E4-BAE6-D02468C79C81}"/>
          </ac:spMkLst>
        </pc:spChg>
        <pc:spChg chg="add del mod">
          <ac:chgData name="Hamlet Markarian" userId="4926d2b407f31d77" providerId="LiveId" clId="{38B7B751-434C-49B6-9017-56BA1C8444E5}" dt="2020-03-06T06:57:09.697" v="208" actId="478"/>
          <ac:spMkLst>
            <pc:docMk/>
            <pc:sldMk cId="1100653396" sldId="1422"/>
            <ac:spMk id="35" creationId="{9CC7EEFF-C65C-46F7-84A2-609A55811BB1}"/>
          </ac:spMkLst>
        </pc:spChg>
        <pc:spChg chg="add del mod">
          <ac:chgData name="Hamlet Markarian" userId="4926d2b407f31d77" providerId="LiveId" clId="{38B7B751-434C-49B6-9017-56BA1C8444E5}" dt="2020-03-06T06:57:09.697" v="208" actId="478"/>
          <ac:spMkLst>
            <pc:docMk/>
            <pc:sldMk cId="1100653396" sldId="1422"/>
            <ac:spMk id="36" creationId="{6D007A98-6A1B-4263-8C76-4D1C6F030470}"/>
          </ac:spMkLst>
        </pc:spChg>
        <pc:spChg chg="add del mod">
          <ac:chgData name="Hamlet Markarian" userId="4926d2b407f31d77" providerId="LiveId" clId="{38B7B751-434C-49B6-9017-56BA1C8444E5}" dt="2020-03-06T06:57:09.697" v="208" actId="478"/>
          <ac:spMkLst>
            <pc:docMk/>
            <pc:sldMk cId="1100653396" sldId="1422"/>
            <ac:spMk id="37" creationId="{98A805F8-EED2-4327-885B-AACA70722D0E}"/>
          </ac:spMkLst>
        </pc:spChg>
        <pc:spChg chg="add del mod">
          <ac:chgData name="Hamlet Markarian" userId="4926d2b407f31d77" providerId="LiveId" clId="{38B7B751-434C-49B6-9017-56BA1C8444E5}" dt="2020-03-06T06:59:02.673" v="224" actId="478"/>
          <ac:spMkLst>
            <pc:docMk/>
            <pc:sldMk cId="1100653396" sldId="1422"/>
            <ac:spMk id="39" creationId="{B671F802-BBF1-4346-9A80-DA82BC598694}"/>
          </ac:spMkLst>
        </pc:spChg>
        <pc:spChg chg="add mod">
          <ac:chgData name="Hamlet Markarian" userId="4926d2b407f31d77" providerId="LiveId" clId="{38B7B751-434C-49B6-9017-56BA1C8444E5}" dt="2020-03-06T07:53:17.531" v="800" actId="207"/>
          <ac:spMkLst>
            <pc:docMk/>
            <pc:sldMk cId="1100653396" sldId="1422"/>
            <ac:spMk id="40" creationId="{0F0E808D-9E54-4622-A021-23442A7235D4}"/>
          </ac:spMkLst>
        </pc:spChg>
        <pc:spChg chg="add del mod">
          <ac:chgData name="Hamlet Markarian" userId="4926d2b407f31d77" providerId="LiveId" clId="{38B7B751-434C-49B6-9017-56BA1C8444E5}" dt="2020-03-06T06:59:02.673" v="224" actId="478"/>
          <ac:spMkLst>
            <pc:docMk/>
            <pc:sldMk cId="1100653396" sldId="1422"/>
            <ac:spMk id="41" creationId="{F9936170-A487-4E34-9C2D-C1CF374BE728}"/>
          </ac:spMkLst>
        </pc:spChg>
        <pc:spChg chg="add mod">
          <ac:chgData name="Hamlet Markarian" userId="4926d2b407f31d77" providerId="LiveId" clId="{38B7B751-434C-49B6-9017-56BA1C8444E5}" dt="2020-03-06T07:53:17.531" v="800" actId="207"/>
          <ac:spMkLst>
            <pc:docMk/>
            <pc:sldMk cId="1100653396" sldId="1422"/>
            <ac:spMk id="42" creationId="{4E557132-B687-405C-BC2C-891778CEB023}"/>
          </ac:spMkLst>
        </pc:spChg>
        <pc:spChg chg="add del mod">
          <ac:chgData name="Hamlet Markarian" userId="4926d2b407f31d77" providerId="LiveId" clId="{38B7B751-434C-49B6-9017-56BA1C8444E5}" dt="2020-03-06T06:59:02.673" v="224" actId="478"/>
          <ac:spMkLst>
            <pc:docMk/>
            <pc:sldMk cId="1100653396" sldId="1422"/>
            <ac:spMk id="43" creationId="{3C2128B5-56A2-4F35-909E-8FD9E76797FE}"/>
          </ac:spMkLst>
        </pc:spChg>
        <pc:spChg chg="add mod">
          <ac:chgData name="Hamlet Markarian" userId="4926d2b407f31d77" providerId="LiveId" clId="{38B7B751-434C-49B6-9017-56BA1C8444E5}" dt="2020-03-06T07:53:17.531" v="800" actId="207"/>
          <ac:spMkLst>
            <pc:docMk/>
            <pc:sldMk cId="1100653396" sldId="1422"/>
            <ac:spMk id="44" creationId="{5243A832-3AF0-4B3B-A378-29D70F114E07}"/>
          </ac:spMkLst>
        </pc:spChg>
        <pc:spChg chg="add del mod">
          <ac:chgData name="Hamlet Markarian" userId="4926d2b407f31d77" providerId="LiveId" clId="{38B7B751-434C-49B6-9017-56BA1C8444E5}" dt="2020-03-06T06:58:46.166" v="221" actId="478"/>
          <ac:spMkLst>
            <pc:docMk/>
            <pc:sldMk cId="1100653396" sldId="1422"/>
            <ac:spMk id="45" creationId="{D00FC1D5-0CD2-4F8E-9BA1-77E9E685A960}"/>
          </ac:spMkLst>
        </pc:spChg>
        <pc:spChg chg="add del mod">
          <ac:chgData name="Hamlet Markarian" userId="4926d2b407f31d77" providerId="LiveId" clId="{38B7B751-434C-49B6-9017-56BA1C8444E5}" dt="2020-03-06T06:58:46.166" v="221" actId="478"/>
          <ac:spMkLst>
            <pc:docMk/>
            <pc:sldMk cId="1100653396" sldId="1422"/>
            <ac:spMk id="46" creationId="{79B5715D-34D2-4A8D-9D59-F98EA98BA8A3}"/>
          </ac:spMkLst>
        </pc:spChg>
        <pc:spChg chg="add del mod">
          <ac:chgData name="Hamlet Markarian" userId="4926d2b407f31d77" providerId="LiveId" clId="{38B7B751-434C-49B6-9017-56BA1C8444E5}" dt="2020-03-06T06:58:46.166" v="221" actId="478"/>
          <ac:spMkLst>
            <pc:docMk/>
            <pc:sldMk cId="1100653396" sldId="1422"/>
            <ac:spMk id="47" creationId="{14BC7909-4F13-4E4B-AF56-9207365FD335}"/>
          </ac:spMkLst>
        </pc:spChg>
        <pc:spChg chg="add del mod">
          <ac:chgData name="Hamlet Markarian" userId="4926d2b407f31d77" providerId="LiveId" clId="{38B7B751-434C-49B6-9017-56BA1C8444E5}" dt="2020-03-06T06:58:46.166" v="221" actId="478"/>
          <ac:spMkLst>
            <pc:docMk/>
            <pc:sldMk cId="1100653396" sldId="1422"/>
            <ac:spMk id="48" creationId="{E1CB895A-A7AC-4BA5-8151-13F2363DD8CD}"/>
          </ac:spMkLst>
        </pc:spChg>
        <pc:spChg chg="del mod topLvl">
          <ac:chgData name="Hamlet Markarian" userId="4926d2b407f31d77" providerId="LiveId" clId="{38B7B751-434C-49B6-9017-56BA1C8444E5}" dt="2020-03-06T06:58:59.236" v="223" actId="478"/>
          <ac:spMkLst>
            <pc:docMk/>
            <pc:sldMk cId="1100653396" sldId="1422"/>
            <ac:spMk id="50" creationId="{D0D4EEB7-DBF4-4916-AE71-9183BD398E56}"/>
          </ac:spMkLst>
        </pc:spChg>
        <pc:spChg chg="del mod topLvl">
          <ac:chgData name="Hamlet Markarian" userId="4926d2b407f31d77" providerId="LiveId" clId="{38B7B751-434C-49B6-9017-56BA1C8444E5}" dt="2020-03-06T06:58:59.236" v="223" actId="478"/>
          <ac:spMkLst>
            <pc:docMk/>
            <pc:sldMk cId="1100653396" sldId="1422"/>
            <ac:spMk id="51" creationId="{1627770D-A4CD-4F52-940A-8B2B76D9292E}"/>
          </ac:spMkLst>
        </pc:spChg>
        <pc:spChg chg="mod topLvl">
          <ac:chgData name="Hamlet Markarian" userId="4926d2b407f31d77" providerId="LiveId" clId="{38B7B751-434C-49B6-9017-56BA1C8444E5}" dt="2020-03-06T07:10:44.906" v="372" actId="1037"/>
          <ac:spMkLst>
            <pc:docMk/>
            <pc:sldMk cId="1100653396" sldId="1422"/>
            <ac:spMk id="52" creationId="{365092C1-E83A-4821-974A-021DDF09A27E}"/>
          </ac:spMkLst>
        </pc:spChg>
        <pc:spChg chg="mod topLvl">
          <ac:chgData name="Hamlet Markarian" userId="4926d2b407f31d77" providerId="LiveId" clId="{38B7B751-434C-49B6-9017-56BA1C8444E5}" dt="2020-03-06T07:10:44.906" v="372" actId="1037"/>
          <ac:spMkLst>
            <pc:docMk/>
            <pc:sldMk cId="1100653396" sldId="1422"/>
            <ac:spMk id="53" creationId="{35DF204E-726F-447F-BA4B-B8AC08018CB1}"/>
          </ac:spMkLst>
        </pc:spChg>
        <pc:spChg chg="mod topLvl">
          <ac:chgData name="Hamlet Markarian" userId="4926d2b407f31d77" providerId="LiveId" clId="{38B7B751-434C-49B6-9017-56BA1C8444E5}" dt="2020-03-06T07:10:44.906" v="372" actId="1037"/>
          <ac:spMkLst>
            <pc:docMk/>
            <pc:sldMk cId="1100653396" sldId="1422"/>
            <ac:spMk id="54" creationId="{D85DE0B5-CAAD-432D-A431-A8C7E490720F}"/>
          </ac:spMkLst>
        </pc:spChg>
        <pc:spChg chg="add mod">
          <ac:chgData name="Hamlet Markarian" userId="4926d2b407f31d77" providerId="LiveId" clId="{38B7B751-434C-49B6-9017-56BA1C8444E5}" dt="2020-03-06T07:10:44.906" v="372" actId="1037"/>
          <ac:spMkLst>
            <pc:docMk/>
            <pc:sldMk cId="1100653396" sldId="1422"/>
            <ac:spMk id="61" creationId="{4BC97F3E-8D6C-4A2E-B481-5DBF31B23DE2}"/>
          </ac:spMkLst>
        </pc:spChg>
        <pc:spChg chg="add mod">
          <ac:chgData name="Hamlet Markarian" userId="4926d2b407f31d77" providerId="LiveId" clId="{38B7B751-434C-49B6-9017-56BA1C8444E5}" dt="2020-03-06T07:53:24.852" v="801" actId="207"/>
          <ac:spMkLst>
            <pc:docMk/>
            <pc:sldMk cId="1100653396" sldId="1422"/>
            <ac:spMk id="62" creationId="{1472D296-D0C3-4183-B7DA-CC647AC516AF}"/>
          </ac:spMkLst>
        </pc:spChg>
        <pc:spChg chg="add mod">
          <ac:chgData name="Hamlet Markarian" userId="4926d2b407f31d77" providerId="LiveId" clId="{38B7B751-434C-49B6-9017-56BA1C8444E5}" dt="2020-03-06T07:10:44.906" v="372" actId="1037"/>
          <ac:spMkLst>
            <pc:docMk/>
            <pc:sldMk cId="1100653396" sldId="1422"/>
            <ac:spMk id="63" creationId="{195A12AC-B85E-43E2-8507-D50D37C200F8}"/>
          </ac:spMkLst>
        </pc:spChg>
        <pc:spChg chg="add mod">
          <ac:chgData name="Hamlet Markarian" userId="4926d2b407f31d77" providerId="LiveId" clId="{38B7B751-434C-49B6-9017-56BA1C8444E5}" dt="2020-03-06T07:53:24.852" v="801" actId="207"/>
          <ac:spMkLst>
            <pc:docMk/>
            <pc:sldMk cId="1100653396" sldId="1422"/>
            <ac:spMk id="64" creationId="{2482764E-1B05-4735-A4A0-9BB09D78AF0E}"/>
          </ac:spMkLst>
        </pc:spChg>
        <pc:spChg chg="add mod">
          <ac:chgData name="Hamlet Markarian" userId="4926d2b407f31d77" providerId="LiveId" clId="{38B7B751-434C-49B6-9017-56BA1C8444E5}" dt="2020-03-06T07:10:44.906" v="372" actId="1037"/>
          <ac:spMkLst>
            <pc:docMk/>
            <pc:sldMk cId="1100653396" sldId="1422"/>
            <ac:spMk id="65" creationId="{0C70EA80-30BB-4773-ACAA-417644EDB1D4}"/>
          </ac:spMkLst>
        </pc:spChg>
        <pc:spChg chg="add mod">
          <ac:chgData name="Hamlet Markarian" userId="4926d2b407f31d77" providerId="LiveId" clId="{38B7B751-434C-49B6-9017-56BA1C8444E5}" dt="2020-03-06T07:53:24.852" v="801" actId="207"/>
          <ac:spMkLst>
            <pc:docMk/>
            <pc:sldMk cId="1100653396" sldId="1422"/>
            <ac:spMk id="66" creationId="{9FE1CE7E-BC94-4715-BD1E-08C2CB35CEAC}"/>
          </ac:spMkLst>
        </pc:spChg>
        <pc:spChg chg="add mod ord">
          <ac:chgData name="Hamlet Markarian" userId="4926d2b407f31d77" providerId="LiveId" clId="{38B7B751-434C-49B6-9017-56BA1C8444E5}" dt="2020-03-06T07:10:44.906" v="372" actId="1037"/>
          <ac:spMkLst>
            <pc:docMk/>
            <pc:sldMk cId="1100653396" sldId="1422"/>
            <ac:spMk id="67" creationId="{3016520B-BA5E-4893-A605-0DF80E470412}"/>
          </ac:spMkLst>
        </pc:spChg>
        <pc:spChg chg="add mod ord">
          <ac:chgData name="Hamlet Markarian" userId="4926d2b407f31d77" providerId="LiveId" clId="{38B7B751-434C-49B6-9017-56BA1C8444E5}" dt="2020-03-06T07:10:44.906" v="372" actId="1037"/>
          <ac:spMkLst>
            <pc:docMk/>
            <pc:sldMk cId="1100653396" sldId="1422"/>
            <ac:spMk id="68" creationId="{E2D02007-E935-4903-BB53-80B25D6D3836}"/>
          </ac:spMkLst>
        </pc:spChg>
        <pc:spChg chg="add mod ord">
          <ac:chgData name="Hamlet Markarian" userId="4926d2b407f31d77" providerId="LiveId" clId="{38B7B751-434C-49B6-9017-56BA1C8444E5}" dt="2020-03-06T07:10:44.906" v="372" actId="1037"/>
          <ac:spMkLst>
            <pc:docMk/>
            <pc:sldMk cId="1100653396" sldId="1422"/>
            <ac:spMk id="69" creationId="{B095D30C-8444-4A75-B93D-E6D65D54EADE}"/>
          </ac:spMkLst>
        </pc:spChg>
        <pc:grpChg chg="add mod">
          <ac:chgData name="Hamlet Markarian" userId="4926d2b407f31d77" providerId="LiveId" clId="{38B7B751-434C-49B6-9017-56BA1C8444E5}" dt="2020-03-06T06:54:04.681" v="204" actId="12789"/>
          <ac:grpSpMkLst>
            <pc:docMk/>
            <pc:sldMk cId="1100653396" sldId="1422"/>
            <ac:grpSpMk id="8" creationId="{3C5A848A-12F1-41A2-9ED7-3E6FFB6CDDF7}"/>
          </ac:grpSpMkLst>
        </pc:grpChg>
        <pc:grpChg chg="add del mod">
          <ac:chgData name="Hamlet Markarian" userId="4926d2b407f31d77" providerId="LiveId" clId="{38B7B751-434C-49B6-9017-56BA1C8444E5}" dt="2020-03-06T06:58:55.357" v="222" actId="165"/>
          <ac:grpSpMkLst>
            <pc:docMk/>
            <pc:sldMk cId="1100653396" sldId="1422"/>
            <ac:grpSpMk id="49" creationId="{FB8FE051-FE48-494B-AC40-A415088A7D4D}"/>
          </ac:grpSpMkLst>
        </pc:grpChg>
        <pc:grpChg chg="del mod topLvl">
          <ac:chgData name="Hamlet Markarian" userId="4926d2b407f31d77" providerId="LiveId" clId="{38B7B751-434C-49B6-9017-56BA1C8444E5}" dt="2020-03-06T06:58:59.236" v="223" actId="478"/>
          <ac:grpSpMkLst>
            <pc:docMk/>
            <pc:sldMk cId="1100653396" sldId="1422"/>
            <ac:grpSpMk id="55" creationId="{DA4F25CD-B02C-4490-B13D-EA0048493812}"/>
          </ac:grpSpMkLst>
        </pc:grpChg>
        <pc:graphicFrameChg chg="add del mod">
          <ac:chgData name="Hamlet Markarian" userId="4926d2b407f31d77" providerId="LiveId" clId="{38B7B751-434C-49B6-9017-56BA1C8444E5}" dt="2020-03-06T06:57:09.697" v="208" actId="478"/>
          <ac:graphicFrameMkLst>
            <pc:docMk/>
            <pc:sldMk cId="1100653396" sldId="1422"/>
            <ac:graphicFrameMk id="38" creationId="{CEE3D1A0-1CC0-49CB-9EB2-E7B665D736DF}"/>
          </ac:graphicFrameMkLst>
        </pc:graphicFrameChg>
        <pc:picChg chg="add mod">
          <ac:chgData name="Hamlet Markarian" userId="4926d2b407f31d77" providerId="LiveId" clId="{38B7B751-434C-49B6-9017-56BA1C8444E5}" dt="2020-03-06T06:52:46.080" v="194" actId="207"/>
          <ac:picMkLst>
            <pc:docMk/>
            <pc:sldMk cId="1100653396" sldId="1422"/>
            <ac:picMk id="3" creationId="{9951BE5A-A290-4C79-9F08-6C255DEAF3A1}"/>
          </ac:picMkLst>
        </pc:picChg>
        <pc:picChg chg="del">
          <ac:chgData name="Hamlet Markarian" userId="4926d2b407f31d77" providerId="LiveId" clId="{38B7B751-434C-49B6-9017-56BA1C8444E5}" dt="2020-03-06T06:52:37.835" v="192" actId="478"/>
          <ac:picMkLst>
            <pc:docMk/>
            <pc:sldMk cId="1100653396" sldId="1422"/>
            <ac:picMk id="26" creationId="{8CD20B1E-A7B4-4975-963E-93362DE6B185}"/>
          </ac:picMkLst>
        </pc:picChg>
        <pc:cxnChg chg="del">
          <ac:chgData name="Hamlet Markarian" userId="4926d2b407f31d77" providerId="LiveId" clId="{38B7B751-434C-49B6-9017-56BA1C8444E5}" dt="2020-03-06T06:54:34.562" v="205" actId="478"/>
          <ac:cxnSpMkLst>
            <pc:docMk/>
            <pc:sldMk cId="1100653396" sldId="1422"/>
            <ac:cxnSpMk id="6" creationId="{E812B600-3CFE-493E-BE34-FB8A6C902A4F}"/>
          </ac:cxnSpMkLst>
        </pc:cxnChg>
        <pc:cxnChg chg="add mod">
          <ac:chgData name="Hamlet Markarian" userId="4926d2b407f31d77" providerId="LiveId" clId="{38B7B751-434C-49B6-9017-56BA1C8444E5}" dt="2020-03-06T06:53:57.601" v="202" actId="164"/>
          <ac:cxnSpMkLst>
            <pc:docMk/>
            <pc:sldMk cId="1100653396" sldId="1422"/>
            <ac:cxnSpMk id="7" creationId="{7A8A8675-4616-4ADE-93E2-69E78003B0D4}"/>
          </ac:cxnSpMkLst>
        </pc:cxnChg>
        <pc:cxnChg chg="del">
          <ac:chgData name="Hamlet Markarian" userId="4926d2b407f31d77" providerId="LiveId" clId="{38B7B751-434C-49B6-9017-56BA1C8444E5}" dt="2020-03-06T06:46:47.240" v="186" actId="478"/>
          <ac:cxnSpMkLst>
            <pc:docMk/>
            <pc:sldMk cId="1100653396" sldId="1422"/>
            <ac:cxnSpMk id="30" creationId="{FE883538-3C90-4E0B-8085-CA1E2BB57F1E}"/>
          </ac:cxnSpMkLst>
        </pc:cxnChg>
        <pc:cxnChg chg="add mod">
          <ac:chgData name="Hamlet Markarian" userId="4926d2b407f31d77" providerId="LiveId" clId="{38B7B751-434C-49B6-9017-56BA1C8444E5}" dt="2020-03-06T06:53:57.601" v="202" actId="164"/>
          <ac:cxnSpMkLst>
            <pc:docMk/>
            <pc:sldMk cId="1100653396" sldId="1422"/>
            <ac:cxnSpMk id="31" creationId="{37D1CC6A-60AD-4FF5-BBCA-ED7132D934AD}"/>
          </ac:cxnSpMkLst>
        </pc:cxnChg>
      </pc:sldChg>
      <pc:sldChg chg="addSp delSp modSp add mod">
        <pc:chgData name="Hamlet Markarian" userId="4926d2b407f31d77" providerId="LiveId" clId="{38B7B751-434C-49B6-9017-56BA1C8444E5}" dt="2020-03-06T07:49:09.064" v="773" actId="207"/>
        <pc:sldMkLst>
          <pc:docMk/>
          <pc:sldMk cId="3954515495" sldId="1423"/>
        </pc:sldMkLst>
        <pc:spChg chg="del">
          <ac:chgData name="Hamlet Markarian" userId="4926d2b407f31d77" providerId="LiveId" clId="{38B7B751-434C-49B6-9017-56BA1C8444E5}" dt="2020-03-06T07:11:47.799" v="377" actId="478"/>
          <ac:spMkLst>
            <pc:docMk/>
            <pc:sldMk cId="3954515495" sldId="1423"/>
            <ac:spMk id="4" creationId="{D8F5EDA6-2B9A-421A-B29D-C5635BF499E3}"/>
          </ac:spMkLst>
        </pc:spChg>
        <pc:spChg chg="add mod">
          <ac:chgData name="Hamlet Markarian" userId="4926d2b407f31d77" providerId="LiveId" clId="{38B7B751-434C-49B6-9017-56BA1C8444E5}" dt="2020-03-06T07:13:13.041" v="403" actId="20577"/>
          <ac:spMkLst>
            <pc:docMk/>
            <pc:sldMk cId="3954515495" sldId="1423"/>
            <ac:spMk id="17" creationId="{92E54E7B-1D8B-473E-A0CA-613D2F22F470}"/>
          </ac:spMkLst>
        </pc:spChg>
        <pc:spChg chg="mod">
          <ac:chgData name="Hamlet Markarian" userId="4926d2b407f31d77" providerId="LiveId" clId="{38B7B751-434C-49B6-9017-56BA1C8444E5}" dt="2020-03-06T07:12:00.032" v="380" actId="20577"/>
          <ac:spMkLst>
            <pc:docMk/>
            <pc:sldMk cId="3954515495" sldId="1423"/>
            <ac:spMk id="20" creationId="{2F2415B0-F1C4-4313-9038-A3884674CC46}"/>
          </ac:spMkLst>
        </pc:spChg>
        <pc:spChg chg="del">
          <ac:chgData name="Hamlet Markarian" userId="4926d2b407f31d77" providerId="LiveId" clId="{38B7B751-434C-49B6-9017-56BA1C8444E5}" dt="2020-03-06T07:11:47.799" v="377" actId="478"/>
          <ac:spMkLst>
            <pc:docMk/>
            <pc:sldMk cId="3954515495" sldId="1423"/>
            <ac:spMk id="21" creationId="{6FB9C1BA-8A6F-4105-8DC8-F568E0F6B384}"/>
          </ac:spMkLst>
        </pc:spChg>
        <pc:spChg chg="del">
          <ac:chgData name="Hamlet Markarian" userId="4926d2b407f31d77" providerId="LiveId" clId="{38B7B751-434C-49B6-9017-56BA1C8444E5}" dt="2020-03-06T07:11:47.799" v="377" actId="478"/>
          <ac:spMkLst>
            <pc:docMk/>
            <pc:sldMk cId="3954515495" sldId="1423"/>
            <ac:spMk id="22" creationId="{42A9E9AD-9954-4875-868E-67616CB7A794}"/>
          </ac:spMkLst>
        </pc:spChg>
        <pc:spChg chg="del">
          <ac:chgData name="Hamlet Markarian" userId="4926d2b407f31d77" providerId="LiveId" clId="{38B7B751-434C-49B6-9017-56BA1C8444E5}" dt="2020-03-06T07:11:47.799" v="377" actId="478"/>
          <ac:spMkLst>
            <pc:docMk/>
            <pc:sldMk cId="3954515495" sldId="1423"/>
            <ac:spMk id="23" creationId="{E477416C-FDBE-48AC-88D1-2413BF9F49CC}"/>
          </ac:spMkLst>
        </pc:spChg>
        <pc:spChg chg="del">
          <ac:chgData name="Hamlet Markarian" userId="4926d2b407f31d77" providerId="LiveId" clId="{38B7B751-434C-49B6-9017-56BA1C8444E5}" dt="2020-03-06T07:11:47.799" v="377" actId="478"/>
          <ac:spMkLst>
            <pc:docMk/>
            <pc:sldMk cId="3954515495" sldId="1423"/>
            <ac:spMk id="24" creationId="{72960600-7804-4DF2-BD0F-91C8D735916D}"/>
          </ac:spMkLst>
        </pc:spChg>
        <pc:spChg chg="del">
          <ac:chgData name="Hamlet Markarian" userId="4926d2b407f31d77" providerId="LiveId" clId="{38B7B751-434C-49B6-9017-56BA1C8444E5}" dt="2020-03-06T07:11:47.799" v="377" actId="478"/>
          <ac:spMkLst>
            <pc:docMk/>
            <pc:sldMk cId="3954515495" sldId="1423"/>
            <ac:spMk id="25" creationId="{49CBAFB5-26A8-410C-8116-417F5FE0A7FF}"/>
          </ac:spMkLst>
        </pc:spChg>
        <pc:spChg chg="add mod">
          <ac:chgData name="Hamlet Markarian" userId="4926d2b407f31d77" providerId="LiveId" clId="{38B7B751-434C-49B6-9017-56BA1C8444E5}" dt="2020-03-06T07:26:19.773" v="511" actId="1076"/>
          <ac:spMkLst>
            <pc:docMk/>
            <pc:sldMk cId="3954515495" sldId="1423"/>
            <ac:spMk id="26" creationId="{0EDA78D2-89D7-4CB6-9C67-742D832CB272}"/>
          </ac:spMkLst>
        </pc:spChg>
        <pc:spChg chg="del">
          <ac:chgData name="Hamlet Markarian" userId="4926d2b407f31d77" providerId="LiveId" clId="{38B7B751-434C-49B6-9017-56BA1C8444E5}" dt="2020-03-06T07:11:47.799" v="377" actId="478"/>
          <ac:spMkLst>
            <pc:docMk/>
            <pc:sldMk cId="3954515495" sldId="1423"/>
            <ac:spMk id="27" creationId="{1BE4CAFC-320F-4067-B847-B57A67AECA05}"/>
          </ac:spMkLst>
        </pc:spChg>
        <pc:spChg chg="del">
          <ac:chgData name="Hamlet Markarian" userId="4926d2b407f31d77" providerId="LiveId" clId="{38B7B751-434C-49B6-9017-56BA1C8444E5}" dt="2020-03-06T07:11:47.799" v="377" actId="478"/>
          <ac:spMkLst>
            <pc:docMk/>
            <pc:sldMk cId="3954515495" sldId="1423"/>
            <ac:spMk id="28" creationId="{E4C6B51C-D947-43B3-9B01-CC82AC22908C}"/>
          </ac:spMkLst>
        </pc:spChg>
        <pc:spChg chg="del">
          <ac:chgData name="Hamlet Markarian" userId="4926d2b407f31d77" providerId="LiveId" clId="{38B7B751-434C-49B6-9017-56BA1C8444E5}" dt="2020-03-06T07:11:47.799" v="377" actId="478"/>
          <ac:spMkLst>
            <pc:docMk/>
            <pc:sldMk cId="3954515495" sldId="1423"/>
            <ac:spMk id="29" creationId="{7217DB6E-FB82-4676-B03E-D9819D095EAF}"/>
          </ac:spMkLst>
        </pc:spChg>
        <pc:graphicFrameChg chg="add mod">
          <ac:chgData name="Hamlet Markarian" userId="4926d2b407f31d77" providerId="LiveId" clId="{38B7B751-434C-49B6-9017-56BA1C8444E5}" dt="2020-03-06T07:48:15.923" v="770" actId="692"/>
          <ac:graphicFrameMkLst>
            <pc:docMk/>
            <pc:sldMk cId="3954515495" sldId="1423"/>
            <ac:graphicFrameMk id="18" creationId="{8D6C24DE-A32A-4D56-A0CC-4D0925821E32}"/>
          </ac:graphicFrameMkLst>
        </pc:graphicFrameChg>
        <pc:picChg chg="del">
          <ac:chgData name="Hamlet Markarian" userId="4926d2b407f31d77" providerId="LiveId" clId="{38B7B751-434C-49B6-9017-56BA1C8444E5}" dt="2020-03-06T07:11:44.308" v="376" actId="478"/>
          <ac:picMkLst>
            <pc:docMk/>
            <pc:sldMk cId="3954515495" sldId="1423"/>
            <ac:picMk id="3" creationId="{9951BE5A-A290-4C79-9F08-6C255DEAF3A1}"/>
          </ac:picMkLst>
        </pc:picChg>
        <pc:picChg chg="add mod">
          <ac:chgData name="Hamlet Markarian" userId="4926d2b407f31d77" providerId="LiveId" clId="{38B7B751-434C-49B6-9017-56BA1C8444E5}" dt="2020-03-06T07:49:09.064" v="773" actId="207"/>
          <ac:picMkLst>
            <pc:docMk/>
            <pc:sldMk cId="3954515495" sldId="1423"/>
            <ac:picMk id="16" creationId="{E43002BD-C1DD-4C11-AA19-23F9CFE755D4}"/>
          </ac:picMkLst>
        </pc:picChg>
        <pc:cxnChg chg="del">
          <ac:chgData name="Hamlet Markarian" userId="4926d2b407f31d77" providerId="LiveId" clId="{38B7B751-434C-49B6-9017-56BA1C8444E5}" dt="2020-03-06T07:11:47.799" v="377" actId="478"/>
          <ac:cxnSpMkLst>
            <pc:docMk/>
            <pc:sldMk cId="3954515495" sldId="1423"/>
            <ac:cxnSpMk id="6" creationId="{E812B600-3CFE-493E-BE34-FB8A6C902A4F}"/>
          </ac:cxnSpMkLst>
        </pc:cxnChg>
        <pc:cxnChg chg="add del mod">
          <ac:chgData name="Hamlet Markarian" userId="4926d2b407f31d77" providerId="LiveId" clId="{38B7B751-434C-49B6-9017-56BA1C8444E5}" dt="2020-03-06T07:36:45.186" v="617" actId="478"/>
          <ac:cxnSpMkLst>
            <pc:docMk/>
            <pc:sldMk cId="3954515495" sldId="1423"/>
            <ac:cxnSpMk id="7" creationId="{405B702D-7772-474F-972C-2B21452287C4}"/>
          </ac:cxnSpMkLst>
        </pc:cxnChg>
        <pc:cxnChg chg="add del mod">
          <ac:chgData name="Hamlet Markarian" userId="4926d2b407f31d77" providerId="LiveId" clId="{38B7B751-434C-49B6-9017-56BA1C8444E5}" dt="2020-03-06T07:38:25.917" v="635" actId="478"/>
          <ac:cxnSpMkLst>
            <pc:docMk/>
            <pc:sldMk cId="3954515495" sldId="1423"/>
            <ac:cxnSpMk id="10" creationId="{A356A73B-F5FE-42FB-BDAE-413E9F7FD920}"/>
          </ac:cxnSpMkLst>
        </pc:cxnChg>
        <pc:cxnChg chg="add del mod">
          <ac:chgData name="Hamlet Markarian" userId="4926d2b407f31d77" providerId="LiveId" clId="{38B7B751-434C-49B6-9017-56BA1C8444E5}" dt="2020-03-06T07:38:24.551" v="634" actId="478"/>
          <ac:cxnSpMkLst>
            <pc:docMk/>
            <pc:sldMk cId="3954515495" sldId="1423"/>
            <ac:cxnSpMk id="30" creationId="{D7627CAB-064A-4A4A-90EF-EAAE1A96BBB2}"/>
          </ac:cxnSpMkLst>
        </pc:cxnChg>
        <pc:cxnChg chg="add del mod">
          <ac:chgData name="Hamlet Markarian" userId="4926d2b407f31d77" providerId="LiveId" clId="{38B7B751-434C-49B6-9017-56BA1C8444E5}" dt="2020-03-06T07:38:27.437" v="636" actId="478"/>
          <ac:cxnSpMkLst>
            <pc:docMk/>
            <pc:sldMk cId="3954515495" sldId="1423"/>
            <ac:cxnSpMk id="31" creationId="{231AF3DD-9196-43AA-8537-9D6D276332F4}"/>
          </ac:cxnSpMkLst>
        </pc:cxnChg>
      </pc:sldChg>
      <pc:sldChg chg="addSp delSp modSp add delAnim modAnim">
        <pc:chgData name="Hamlet Markarian" userId="4926d2b407f31d77" providerId="LiveId" clId="{38B7B751-434C-49B6-9017-56BA1C8444E5}" dt="2020-03-06T08:22:59.677" v="1155" actId="14100"/>
        <pc:sldMkLst>
          <pc:docMk/>
          <pc:sldMk cId="871637653" sldId="1424"/>
        </pc:sldMkLst>
        <pc:spChg chg="add mod">
          <ac:chgData name="Hamlet Markarian" userId="4926d2b407f31d77" providerId="LiveId" clId="{38B7B751-434C-49B6-9017-56BA1C8444E5}" dt="2020-03-06T08:15:34.147" v="1079" actId="14100"/>
          <ac:spMkLst>
            <pc:docMk/>
            <pc:sldMk cId="871637653" sldId="1424"/>
            <ac:spMk id="9" creationId="{9772B3FA-6BB9-4A1C-860B-4889FC609AF6}"/>
          </ac:spMkLst>
        </pc:spChg>
        <pc:spChg chg="del">
          <ac:chgData name="Hamlet Markarian" userId="4926d2b407f31d77" providerId="LiveId" clId="{38B7B751-434C-49B6-9017-56BA1C8444E5}" dt="2020-03-06T07:49:56.776" v="777" actId="478"/>
          <ac:spMkLst>
            <pc:docMk/>
            <pc:sldMk cId="871637653" sldId="1424"/>
            <ac:spMk id="17" creationId="{92E54E7B-1D8B-473E-A0CA-613D2F22F470}"/>
          </ac:spMkLst>
        </pc:spChg>
        <pc:spChg chg="mod ord">
          <ac:chgData name="Hamlet Markarian" userId="4926d2b407f31d77" providerId="LiveId" clId="{38B7B751-434C-49B6-9017-56BA1C8444E5}" dt="2020-03-06T08:16:36.897" v="1096" actId="1076"/>
          <ac:spMkLst>
            <pc:docMk/>
            <pc:sldMk cId="871637653" sldId="1424"/>
            <ac:spMk id="19" creationId="{42101231-1855-46EE-A3D9-B84E75ACB56A}"/>
          </ac:spMkLst>
        </pc:spChg>
        <pc:spChg chg="mod">
          <ac:chgData name="Hamlet Markarian" userId="4926d2b407f31d77" providerId="LiveId" clId="{38B7B751-434C-49B6-9017-56BA1C8444E5}" dt="2020-03-06T07:53:48.046" v="803" actId="207"/>
          <ac:spMkLst>
            <pc:docMk/>
            <pc:sldMk cId="871637653" sldId="1424"/>
            <ac:spMk id="20" creationId="{2F2415B0-F1C4-4313-9038-A3884674CC46}"/>
          </ac:spMkLst>
        </pc:spChg>
        <pc:spChg chg="add del mod">
          <ac:chgData name="Hamlet Markarian" userId="4926d2b407f31d77" providerId="LiveId" clId="{38B7B751-434C-49B6-9017-56BA1C8444E5}" dt="2020-03-06T08:01:28.574" v="934" actId="478"/>
          <ac:spMkLst>
            <pc:docMk/>
            <pc:sldMk cId="871637653" sldId="1424"/>
            <ac:spMk id="21" creationId="{BB473F4E-A679-400C-B1CD-A69074C46C2A}"/>
          </ac:spMkLst>
        </pc:spChg>
        <pc:spChg chg="add del mod">
          <ac:chgData name="Hamlet Markarian" userId="4926d2b407f31d77" providerId="LiveId" clId="{38B7B751-434C-49B6-9017-56BA1C8444E5}" dt="2020-03-06T08:01:28.574" v="934" actId="478"/>
          <ac:spMkLst>
            <pc:docMk/>
            <pc:sldMk cId="871637653" sldId="1424"/>
            <ac:spMk id="22" creationId="{B6AE2EF9-FDC7-4DA2-804F-6BD31D686792}"/>
          </ac:spMkLst>
        </pc:spChg>
        <pc:spChg chg="add del mod">
          <ac:chgData name="Hamlet Markarian" userId="4926d2b407f31d77" providerId="LiveId" clId="{38B7B751-434C-49B6-9017-56BA1C8444E5}" dt="2020-03-06T08:01:28.574" v="934" actId="478"/>
          <ac:spMkLst>
            <pc:docMk/>
            <pc:sldMk cId="871637653" sldId="1424"/>
            <ac:spMk id="23" creationId="{1FDC4F16-6A7B-4882-B918-0C101EFB3CBC}"/>
          </ac:spMkLst>
        </pc:spChg>
        <pc:spChg chg="del">
          <ac:chgData name="Hamlet Markarian" userId="4926d2b407f31d77" providerId="LiveId" clId="{38B7B751-434C-49B6-9017-56BA1C8444E5}" dt="2020-03-06T07:53:53.857" v="804" actId="478"/>
          <ac:spMkLst>
            <pc:docMk/>
            <pc:sldMk cId="871637653" sldId="1424"/>
            <ac:spMk id="26" creationId="{0EDA78D2-89D7-4CB6-9C67-742D832CB272}"/>
          </ac:spMkLst>
        </pc:spChg>
        <pc:spChg chg="add del mod">
          <ac:chgData name="Hamlet Markarian" userId="4926d2b407f31d77" providerId="LiveId" clId="{38B7B751-434C-49B6-9017-56BA1C8444E5}" dt="2020-03-06T08:02:18.028" v="940" actId="478"/>
          <ac:spMkLst>
            <pc:docMk/>
            <pc:sldMk cId="871637653" sldId="1424"/>
            <ac:spMk id="30" creationId="{46D42C06-3596-438F-9805-B4D48F7A05F2}"/>
          </ac:spMkLst>
        </pc:spChg>
        <pc:spChg chg="add del mod">
          <ac:chgData name="Hamlet Markarian" userId="4926d2b407f31d77" providerId="LiveId" clId="{38B7B751-434C-49B6-9017-56BA1C8444E5}" dt="2020-03-06T08:04:43.326" v="965" actId="478"/>
          <ac:spMkLst>
            <pc:docMk/>
            <pc:sldMk cId="871637653" sldId="1424"/>
            <ac:spMk id="31" creationId="{4E0037D7-5091-44AA-A664-AE870E851AA8}"/>
          </ac:spMkLst>
        </pc:spChg>
        <pc:spChg chg="add del mod">
          <ac:chgData name="Hamlet Markarian" userId="4926d2b407f31d77" providerId="LiveId" clId="{38B7B751-434C-49B6-9017-56BA1C8444E5}" dt="2020-03-06T08:01:32.519" v="935" actId="478"/>
          <ac:spMkLst>
            <pc:docMk/>
            <pc:sldMk cId="871637653" sldId="1424"/>
            <ac:spMk id="32" creationId="{29CAAA2B-1F65-4D55-A085-253660C376C7}"/>
          </ac:spMkLst>
        </pc:spChg>
        <pc:spChg chg="add del mod">
          <ac:chgData name="Hamlet Markarian" userId="4926d2b407f31d77" providerId="LiveId" clId="{38B7B751-434C-49B6-9017-56BA1C8444E5}" dt="2020-03-06T08:00:33.911" v="919" actId="478"/>
          <ac:spMkLst>
            <pc:docMk/>
            <pc:sldMk cId="871637653" sldId="1424"/>
            <ac:spMk id="33" creationId="{A65ECE05-0A57-401A-8C89-B229E8AD0BBD}"/>
          </ac:spMkLst>
        </pc:spChg>
        <pc:spChg chg="add del mod">
          <ac:chgData name="Hamlet Markarian" userId="4926d2b407f31d77" providerId="LiveId" clId="{38B7B751-434C-49B6-9017-56BA1C8444E5}" dt="2020-03-06T08:01:20.298" v="933" actId="478"/>
          <ac:spMkLst>
            <pc:docMk/>
            <pc:sldMk cId="871637653" sldId="1424"/>
            <ac:spMk id="34" creationId="{F83B6FF4-96C9-49D6-8C7A-29688A061E14}"/>
          </ac:spMkLst>
        </pc:spChg>
        <pc:spChg chg="mod">
          <ac:chgData name="Hamlet Markarian" userId="4926d2b407f31d77" providerId="LiveId" clId="{38B7B751-434C-49B6-9017-56BA1C8444E5}" dt="2020-03-06T08:13:53.700" v="1062" actId="368"/>
          <ac:spMkLst>
            <pc:docMk/>
            <pc:sldMk cId="871637653" sldId="1424"/>
            <ac:spMk id="36" creationId="{F1544BE5-01C5-4E73-84A8-75932EAD73C0}"/>
          </ac:spMkLst>
        </pc:spChg>
        <pc:spChg chg="mod">
          <ac:chgData name="Hamlet Markarian" userId="4926d2b407f31d77" providerId="LiveId" clId="{38B7B751-434C-49B6-9017-56BA1C8444E5}" dt="2020-03-06T08:15:49.874" v="1083" actId="1036"/>
          <ac:spMkLst>
            <pc:docMk/>
            <pc:sldMk cId="871637653" sldId="1424"/>
            <ac:spMk id="37" creationId="{14F12074-44F9-4226-87C9-BDCFF15C8CF7}"/>
          </ac:spMkLst>
        </pc:spChg>
        <pc:spChg chg="del">
          <ac:chgData name="Hamlet Markarian" userId="4926d2b407f31d77" providerId="LiveId" clId="{38B7B751-434C-49B6-9017-56BA1C8444E5}" dt="2020-03-06T08:00:47.280" v="921" actId="478"/>
          <ac:spMkLst>
            <pc:docMk/>
            <pc:sldMk cId="871637653" sldId="1424"/>
            <ac:spMk id="38" creationId="{65885EE2-AC80-450D-877E-5CD2EA3B65E1}"/>
          </ac:spMkLst>
        </pc:spChg>
        <pc:spChg chg="del">
          <ac:chgData name="Hamlet Markarian" userId="4926d2b407f31d77" providerId="LiveId" clId="{38B7B751-434C-49B6-9017-56BA1C8444E5}" dt="2020-03-06T08:00:44.243" v="920" actId="478"/>
          <ac:spMkLst>
            <pc:docMk/>
            <pc:sldMk cId="871637653" sldId="1424"/>
            <ac:spMk id="39" creationId="{86A7626E-BD0F-4DB4-A4E2-FE4B1B7E0B8D}"/>
          </ac:spMkLst>
        </pc:spChg>
        <pc:spChg chg="add mod">
          <ac:chgData name="Hamlet Markarian" userId="4926d2b407f31d77" providerId="LiveId" clId="{38B7B751-434C-49B6-9017-56BA1C8444E5}" dt="2020-03-06T08:14:34.526" v="1075" actId="1035"/>
          <ac:spMkLst>
            <pc:docMk/>
            <pc:sldMk cId="871637653" sldId="1424"/>
            <ac:spMk id="68" creationId="{FEACD878-6157-4DAA-8FC5-13D54F6FE0BE}"/>
          </ac:spMkLst>
        </pc:spChg>
        <pc:spChg chg="add del mod">
          <ac:chgData name="Hamlet Markarian" userId="4926d2b407f31d77" providerId="LiveId" clId="{38B7B751-434C-49B6-9017-56BA1C8444E5}" dt="2020-03-06T07:57:37.158" v="839" actId="478"/>
          <ac:spMkLst>
            <pc:docMk/>
            <pc:sldMk cId="871637653" sldId="1424"/>
            <ac:spMk id="69" creationId="{9B32A18D-D42F-4AFF-9715-41BA3EB72337}"/>
          </ac:spMkLst>
        </pc:spChg>
        <pc:spChg chg="add mod ord">
          <ac:chgData name="Hamlet Markarian" userId="4926d2b407f31d77" providerId="LiveId" clId="{38B7B751-434C-49B6-9017-56BA1C8444E5}" dt="2020-03-06T08:18:09.825" v="1115" actId="14100"/>
          <ac:spMkLst>
            <pc:docMk/>
            <pc:sldMk cId="871637653" sldId="1424"/>
            <ac:spMk id="70" creationId="{6B575884-22F3-4A64-9909-312BE96C800A}"/>
          </ac:spMkLst>
        </pc:spChg>
        <pc:spChg chg="mod">
          <ac:chgData name="Hamlet Markarian" userId="4926d2b407f31d77" providerId="LiveId" clId="{38B7B751-434C-49B6-9017-56BA1C8444E5}" dt="2020-03-06T08:16:53.032" v="1098" actId="207"/>
          <ac:spMkLst>
            <pc:docMk/>
            <pc:sldMk cId="871637653" sldId="1424"/>
            <ac:spMk id="74" creationId="{5FC41B80-6386-435D-89C1-DF2FE5014514}"/>
          </ac:spMkLst>
        </pc:spChg>
        <pc:spChg chg="mod">
          <ac:chgData name="Hamlet Markarian" userId="4926d2b407f31d77" providerId="LiveId" clId="{38B7B751-434C-49B6-9017-56BA1C8444E5}" dt="2020-03-06T08:16:20.637" v="1092" actId="1076"/>
          <ac:spMkLst>
            <pc:docMk/>
            <pc:sldMk cId="871637653" sldId="1424"/>
            <ac:spMk id="75" creationId="{229E2224-6C9A-43A4-9B62-C8C50CE679E6}"/>
          </ac:spMkLst>
        </pc:spChg>
        <pc:grpChg chg="add mod">
          <ac:chgData name="Hamlet Markarian" userId="4926d2b407f31d77" providerId="LiveId" clId="{38B7B751-434C-49B6-9017-56BA1C8444E5}" dt="2020-03-06T08:13:39.562" v="1055" actId="164"/>
          <ac:grpSpMkLst>
            <pc:docMk/>
            <pc:sldMk cId="871637653" sldId="1424"/>
            <ac:grpSpMk id="5" creationId="{9D943C0C-1DB8-4D24-8F7F-C4710D131CDC}"/>
          </ac:grpSpMkLst>
        </pc:grpChg>
        <pc:grpChg chg="add mod">
          <ac:chgData name="Hamlet Markarian" userId="4926d2b407f31d77" providerId="LiveId" clId="{38B7B751-434C-49B6-9017-56BA1C8444E5}" dt="2020-03-06T08:14:43.729" v="1078" actId="1037"/>
          <ac:grpSpMkLst>
            <pc:docMk/>
            <pc:sldMk cId="871637653" sldId="1424"/>
            <ac:grpSpMk id="6" creationId="{C0E5999B-1A29-4F8B-8E8E-BC9EC6424E3B}"/>
          </ac:grpSpMkLst>
        </pc:grpChg>
        <pc:grpChg chg="add mod">
          <ac:chgData name="Hamlet Markarian" userId="4926d2b407f31d77" providerId="LiveId" clId="{38B7B751-434C-49B6-9017-56BA1C8444E5}" dt="2020-03-06T08:14:39.379" v="1076" actId="164"/>
          <ac:grpSpMkLst>
            <pc:docMk/>
            <pc:sldMk cId="871637653" sldId="1424"/>
            <ac:grpSpMk id="10" creationId="{A33B2CE1-16E3-4391-BB55-1DE74A717728}"/>
          </ac:grpSpMkLst>
        </pc:grpChg>
        <pc:grpChg chg="add del mod">
          <ac:chgData name="Hamlet Markarian" userId="4926d2b407f31d77" providerId="LiveId" clId="{38B7B751-434C-49B6-9017-56BA1C8444E5}" dt="2020-03-06T08:01:28.574" v="934" actId="478"/>
          <ac:grpSpMkLst>
            <pc:docMk/>
            <pc:sldMk cId="871637653" sldId="1424"/>
            <ac:grpSpMk id="13" creationId="{AEF57141-A522-42CA-867E-9A2883C86C61}"/>
          </ac:grpSpMkLst>
        </pc:grpChg>
        <pc:grpChg chg="add del mod">
          <ac:chgData name="Hamlet Markarian" userId="4926d2b407f31d77" providerId="LiveId" clId="{38B7B751-434C-49B6-9017-56BA1C8444E5}" dt="2020-03-06T08:01:28.574" v="934" actId="478"/>
          <ac:grpSpMkLst>
            <pc:docMk/>
            <pc:sldMk cId="871637653" sldId="1424"/>
            <ac:grpSpMk id="24" creationId="{5DD111CE-0080-4E19-8D41-73049E681A0B}"/>
          </ac:grpSpMkLst>
        </pc:grpChg>
        <pc:grpChg chg="add mod">
          <ac:chgData name="Hamlet Markarian" userId="4926d2b407f31d77" providerId="LiveId" clId="{38B7B751-434C-49B6-9017-56BA1C8444E5}" dt="2020-03-06T08:14:39.379" v="1076" actId="164"/>
          <ac:grpSpMkLst>
            <pc:docMk/>
            <pc:sldMk cId="871637653" sldId="1424"/>
            <ac:grpSpMk id="35" creationId="{80BEEE66-6CAE-4AD1-9570-2A6102A25635}"/>
          </ac:grpSpMkLst>
        </pc:grpChg>
        <pc:grpChg chg="add del mod">
          <ac:chgData name="Hamlet Markarian" userId="4926d2b407f31d77" providerId="LiveId" clId="{38B7B751-434C-49B6-9017-56BA1C8444E5}" dt="2020-03-06T07:56:31.404" v="809" actId="478"/>
          <ac:grpSpMkLst>
            <pc:docMk/>
            <pc:sldMk cId="871637653" sldId="1424"/>
            <ac:grpSpMk id="40" creationId="{78B900F7-1740-4F1D-AC3E-FC6294429BC4}"/>
          </ac:grpSpMkLst>
        </pc:grpChg>
        <pc:grpChg chg="add del mod">
          <ac:chgData name="Hamlet Markarian" userId="4926d2b407f31d77" providerId="LiveId" clId="{38B7B751-434C-49B6-9017-56BA1C8444E5}" dt="2020-03-06T08:16:06.093" v="1085" actId="165"/>
          <ac:grpSpMkLst>
            <pc:docMk/>
            <pc:sldMk cId="871637653" sldId="1424"/>
            <ac:grpSpMk id="71" creationId="{F706FE9E-EEEF-41E6-B237-A7F7A3BEA9A0}"/>
          </ac:grpSpMkLst>
        </pc:grpChg>
        <pc:grpChg chg="del mod topLvl">
          <ac:chgData name="Hamlet Markarian" userId="4926d2b407f31d77" providerId="LiveId" clId="{38B7B751-434C-49B6-9017-56BA1C8444E5}" dt="2020-03-06T08:16:08.410" v="1086" actId="478"/>
          <ac:grpSpMkLst>
            <pc:docMk/>
            <pc:sldMk cId="871637653" sldId="1424"/>
            <ac:grpSpMk id="72" creationId="{D0954C8E-BD87-4C96-8E12-C2C43E9A8989}"/>
          </ac:grpSpMkLst>
        </pc:grpChg>
        <pc:grpChg chg="mod topLvl">
          <ac:chgData name="Hamlet Markarian" userId="4926d2b407f31d77" providerId="LiveId" clId="{38B7B751-434C-49B6-9017-56BA1C8444E5}" dt="2020-03-06T08:16:49.871" v="1097" actId="1076"/>
          <ac:grpSpMkLst>
            <pc:docMk/>
            <pc:sldMk cId="871637653" sldId="1424"/>
            <ac:grpSpMk id="73" creationId="{865CDAF0-763D-4B52-9C57-B8E4B2440FF3}"/>
          </ac:grpSpMkLst>
        </pc:grpChg>
        <pc:graphicFrameChg chg="del">
          <ac:chgData name="Hamlet Markarian" userId="4926d2b407f31d77" providerId="LiveId" clId="{38B7B751-434C-49B6-9017-56BA1C8444E5}" dt="2020-03-06T07:53:56.958" v="805" actId="478"/>
          <ac:graphicFrameMkLst>
            <pc:docMk/>
            <pc:sldMk cId="871637653" sldId="1424"/>
            <ac:graphicFrameMk id="18" creationId="{8D6C24DE-A32A-4D56-A0CC-4D0925821E32}"/>
          </ac:graphicFrameMkLst>
        </pc:graphicFrameChg>
        <pc:picChg chg="mod">
          <ac:chgData name="Hamlet Markarian" userId="4926d2b407f31d77" providerId="LiveId" clId="{38B7B751-434C-49B6-9017-56BA1C8444E5}" dt="2020-03-06T07:53:42.882" v="802" actId="207"/>
          <ac:picMkLst>
            <pc:docMk/>
            <pc:sldMk cId="871637653" sldId="1424"/>
            <ac:picMk id="16" creationId="{E43002BD-C1DD-4C11-AA19-23F9CFE755D4}"/>
          </ac:picMkLst>
        </pc:picChg>
        <pc:cxnChg chg="add del mod">
          <ac:chgData name="Hamlet Markarian" userId="4926d2b407f31d77" providerId="LiveId" clId="{38B7B751-434C-49B6-9017-56BA1C8444E5}" dt="2020-03-06T08:02:16.550" v="939" actId="478"/>
          <ac:cxnSpMkLst>
            <pc:docMk/>
            <pc:sldMk cId="871637653" sldId="1424"/>
            <ac:cxnSpMk id="67" creationId="{17B98285-F0D8-4067-9494-D616E2985611}"/>
          </ac:cxnSpMkLst>
        </pc:cxnChg>
        <pc:cxnChg chg="add mod">
          <ac:chgData name="Hamlet Markarian" userId="4926d2b407f31d77" providerId="LiveId" clId="{38B7B751-434C-49B6-9017-56BA1C8444E5}" dt="2020-03-06T08:22:59.677" v="1155" actId="14100"/>
          <ac:cxnSpMkLst>
            <pc:docMk/>
            <pc:sldMk cId="871637653" sldId="1424"/>
            <ac:cxnSpMk id="78" creationId="{0E619C1E-AC0C-48F5-887B-6B70592CD876}"/>
          </ac:cxnSpMkLst>
        </pc:cxnChg>
      </pc:sldChg>
      <pc:sldChg chg="addSp delSp modSp add modAnim">
        <pc:chgData name="Hamlet Markarian" userId="4926d2b407f31d77" providerId="LiveId" clId="{38B7B751-434C-49B6-9017-56BA1C8444E5}" dt="2020-03-06T08:23:09.003" v="1158" actId="14100"/>
        <pc:sldMkLst>
          <pc:docMk/>
          <pc:sldMk cId="2916488439" sldId="1425"/>
        </pc:sldMkLst>
        <pc:spChg chg="mod">
          <ac:chgData name="Hamlet Markarian" userId="4926d2b407f31d77" providerId="LiveId" clId="{38B7B751-434C-49B6-9017-56BA1C8444E5}" dt="2020-03-06T08:11:51.980" v="1034" actId="1076"/>
          <ac:spMkLst>
            <pc:docMk/>
            <pc:sldMk cId="2916488439" sldId="1425"/>
            <ac:spMk id="9" creationId="{9772B3FA-6BB9-4A1C-860B-4889FC609AF6}"/>
          </ac:spMkLst>
        </pc:spChg>
        <pc:spChg chg="add mod">
          <ac:chgData name="Hamlet Markarian" userId="4926d2b407f31d77" providerId="LiveId" clId="{38B7B751-434C-49B6-9017-56BA1C8444E5}" dt="2020-03-06T08:11:51.980" v="1034" actId="1076"/>
          <ac:spMkLst>
            <pc:docMk/>
            <pc:sldMk cId="2916488439" sldId="1425"/>
            <ac:spMk id="15" creationId="{D24BBD1E-FF2D-4D24-8968-8CD053F4D459}"/>
          </ac:spMkLst>
        </pc:spChg>
        <pc:spChg chg="add mod">
          <ac:chgData name="Hamlet Markarian" userId="4926d2b407f31d77" providerId="LiveId" clId="{38B7B751-434C-49B6-9017-56BA1C8444E5}" dt="2020-03-06T08:17:50.261" v="1113" actId="14100"/>
          <ac:spMkLst>
            <pc:docMk/>
            <pc:sldMk cId="2916488439" sldId="1425"/>
            <ac:spMk id="17" creationId="{C2EB1756-05E2-4DDB-9C71-F75816F6B3B2}"/>
          </ac:spMkLst>
        </pc:spChg>
        <pc:spChg chg="add mod">
          <ac:chgData name="Hamlet Markarian" userId="4926d2b407f31d77" providerId="LiveId" clId="{38B7B751-434C-49B6-9017-56BA1C8444E5}" dt="2020-03-06T08:12:47.116" v="1050" actId="1076"/>
          <ac:spMkLst>
            <pc:docMk/>
            <pc:sldMk cId="2916488439" sldId="1425"/>
            <ac:spMk id="18" creationId="{17AC8FC6-56FE-4D43-A317-A353F449F582}"/>
          </ac:spMkLst>
        </pc:spChg>
        <pc:spChg chg="mod">
          <ac:chgData name="Hamlet Markarian" userId="4926d2b407f31d77" providerId="LiveId" clId="{38B7B751-434C-49B6-9017-56BA1C8444E5}" dt="2020-03-06T08:11:32.167" v="1031" actId="1076"/>
          <ac:spMkLst>
            <pc:docMk/>
            <pc:sldMk cId="2916488439" sldId="1425"/>
            <ac:spMk id="19" creationId="{42101231-1855-46EE-A3D9-B84E75ACB56A}"/>
          </ac:spMkLst>
        </pc:spChg>
        <pc:spChg chg="mod">
          <ac:chgData name="Hamlet Markarian" userId="4926d2b407f31d77" providerId="LiveId" clId="{38B7B751-434C-49B6-9017-56BA1C8444E5}" dt="2020-03-06T08:07:56.825" v="979" actId="207"/>
          <ac:spMkLst>
            <pc:docMk/>
            <pc:sldMk cId="2916488439" sldId="1425"/>
            <ac:spMk id="20" creationId="{2F2415B0-F1C4-4313-9038-A3884674CC46}"/>
          </ac:spMkLst>
        </pc:spChg>
        <pc:spChg chg="mod">
          <ac:chgData name="Hamlet Markarian" userId="4926d2b407f31d77" providerId="LiveId" clId="{38B7B751-434C-49B6-9017-56BA1C8444E5}" dt="2020-03-06T08:12:56.414" v="1052" actId="20577"/>
          <ac:spMkLst>
            <pc:docMk/>
            <pc:sldMk cId="2916488439" sldId="1425"/>
            <ac:spMk id="25" creationId="{07C675D4-F9FE-4993-84B3-0DB212717627}"/>
          </ac:spMkLst>
        </pc:spChg>
        <pc:spChg chg="add mod">
          <ac:chgData name="Hamlet Markarian" userId="4926d2b407f31d77" providerId="LiveId" clId="{38B7B751-434C-49B6-9017-56BA1C8444E5}" dt="2020-03-06T08:12:47.116" v="1050" actId="1076"/>
          <ac:spMkLst>
            <pc:docMk/>
            <pc:sldMk cId="2916488439" sldId="1425"/>
            <ac:spMk id="28" creationId="{05028F51-336C-4CBB-837C-7508B468CDD9}"/>
          </ac:spMkLst>
        </pc:spChg>
        <pc:spChg chg="add mod">
          <ac:chgData name="Hamlet Markarian" userId="4926d2b407f31d77" providerId="LiveId" clId="{38B7B751-434C-49B6-9017-56BA1C8444E5}" dt="2020-03-06T08:12:15.416" v="1043"/>
          <ac:spMkLst>
            <pc:docMk/>
            <pc:sldMk cId="2916488439" sldId="1425"/>
            <ac:spMk id="29" creationId="{DB02FB59-EC11-4E4B-95DE-2DE9CAD920C4}"/>
          </ac:spMkLst>
        </pc:spChg>
        <pc:spChg chg="mod">
          <ac:chgData name="Hamlet Markarian" userId="4926d2b407f31d77" providerId="LiveId" clId="{38B7B751-434C-49B6-9017-56BA1C8444E5}" dt="2020-03-06T08:17:38.288" v="1110" actId="20577"/>
          <ac:spMkLst>
            <pc:docMk/>
            <pc:sldMk cId="2916488439" sldId="1425"/>
            <ac:spMk id="32" creationId="{C4AB7167-C9FA-44F3-86F9-2193EB23CB92}"/>
          </ac:spMkLst>
        </pc:spChg>
        <pc:spChg chg="mod">
          <ac:chgData name="Hamlet Markarian" userId="4926d2b407f31d77" providerId="LiveId" clId="{38B7B751-434C-49B6-9017-56BA1C8444E5}" dt="2020-03-06T08:09:43.080" v="1010" actId="113"/>
          <ac:spMkLst>
            <pc:docMk/>
            <pc:sldMk cId="2916488439" sldId="1425"/>
            <ac:spMk id="37" creationId="{14F12074-44F9-4226-87C9-BDCFF15C8CF7}"/>
          </ac:spMkLst>
        </pc:spChg>
        <pc:spChg chg="mod">
          <ac:chgData name="Hamlet Markarian" userId="4926d2b407f31d77" providerId="LiveId" clId="{38B7B751-434C-49B6-9017-56BA1C8444E5}" dt="2020-03-06T08:17:43.921" v="1112" actId="20577"/>
          <ac:spMkLst>
            <pc:docMk/>
            <pc:sldMk cId="2916488439" sldId="1425"/>
            <ac:spMk id="38" creationId="{7ECB3D05-C57D-46D7-AE62-12214CC10C95}"/>
          </ac:spMkLst>
        </pc:spChg>
        <pc:spChg chg="mod">
          <ac:chgData name="Hamlet Markarian" userId="4926d2b407f31d77" providerId="LiveId" clId="{38B7B751-434C-49B6-9017-56BA1C8444E5}" dt="2020-03-06T08:11:51.980" v="1034" actId="1076"/>
          <ac:spMkLst>
            <pc:docMk/>
            <pc:sldMk cId="2916488439" sldId="1425"/>
            <ac:spMk id="68" creationId="{FEACD878-6157-4DAA-8FC5-13D54F6FE0BE}"/>
          </ac:spMkLst>
        </pc:spChg>
        <pc:spChg chg="mod">
          <ac:chgData name="Hamlet Markarian" userId="4926d2b407f31d77" providerId="LiveId" clId="{38B7B751-434C-49B6-9017-56BA1C8444E5}" dt="2020-03-06T08:17:54.207" v="1114" actId="14100"/>
          <ac:spMkLst>
            <pc:docMk/>
            <pc:sldMk cId="2916488439" sldId="1425"/>
            <ac:spMk id="70" creationId="{6B575884-22F3-4A64-9909-312BE96C800A}"/>
          </ac:spMkLst>
        </pc:spChg>
        <pc:grpChg chg="add del mod">
          <ac:chgData name="Hamlet Markarian" userId="4926d2b407f31d77" providerId="LiveId" clId="{38B7B751-434C-49B6-9017-56BA1C8444E5}" dt="2020-03-06T08:17:15.276" v="1104" actId="165"/>
          <ac:grpSpMkLst>
            <pc:docMk/>
            <pc:sldMk cId="2916488439" sldId="1425"/>
            <ac:grpSpMk id="3" creationId="{31D3A64D-0D09-452F-BE46-F8F03AAC5B8B}"/>
          </ac:grpSpMkLst>
        </pc:grpChg>
        <pc:grpChg chg="mod topLvl">
          <ac:chgData name="Hamlet Markarian" userId="4926d2b407f31d77" providerId="LiveId" clId="{38B7B751-434C-49B6-9017-56BA1C8444E5}" dt="2020-03-06T08:17:15.276" v="1104" actId="165"/>
          <ac:grpSpMkLst>
            <pc:docMk/>
            <pc:sldMk cId="2916488439" sldId="1425"/>
            <ac:grpSpMk id="10" creationId="{A33B2CE1-16E3-4391-BB55-1DE74A717728}"/>
          </ac:grpSpMkLst>
        </pc:grpChg>
        <pc:grpChg chg="add del mod">
          <ac:chgData name="Hamlet Markarian" userId="4926d2b407f31d77" providerId="LiveId" clId="{38B7B751-434C-49B6-9017-56BA1C8444E5}" dt="2020-03-06T08:17:14.311" v="1103" actId="165"/>
          <ac:grpSpMkLst>
            <pc:docMk/>
            <pc:sldMk cId="2916488439" sldId="1425"/>
            <ac:grpSpMk id="21" creationId="{1FF50955-B9B1-4879-9501-2BB8F695A43F}"/>
          </ac:grpSpMkLst>
        </pc:grpChg>
        <pc:grpChg chg="mod topLvl">
          <ac:chgData name="Hamlet Markarian" userId="4926d2b407f31d77" providerId="LiveId" clId="{38B7B751-434C-49B6-9017-56BA1C8444E5}" dt="2020-03-06T08:17:14.311" v="1103" actId="165"/>
          <ac:grpSpMkLst>
            <pc:docMk/>
            <pc:sldMk cId="2916488439" sldId="1425"/>
            <ac:grpSpMk id="22" creationId="{7C8996EE-9CC8-4960-B8AA-D099E73C786E}"/>
          </ac:grpSpMkLst>
        </pc:grpChg>
        <pc:grpChg chg="mod topLvl">
          <ac:chgData name="Hamlet Markarian" userId="4926d2b407f31d77" providerId="LiveId" clId="{38B7B751-434C-49B6-9017-56BA1C8444E5}" dt="2020-03-06T08:17:14.311" v="1103" actId="165"/>
          <ac:grpSpMkLst>
            <pc:docMk/>
            <pc:sldMk cId="2916488439" sldId="1425"/>
            <ac:grpSpMk id="23" creationId="{C8A33F26-1AAA-43C6-BE33-AAA8E7775457}"/>
          </ac:grpSpMkLst>
        </pc:grpChg>
        <pc:grpChg chg="add mod">
          <ac:chgData name="Hamlet Markarian" userId="4926d2b407f31d77" providerId="LiveId" clId="{38B7B751-434C-49B6-9017-56BA1C8444E5}" dt="2020-03-06T08:17:22.842" v="1105" actId="1076"/>
          <ac:grpSpMkLst>
            <pc:docMk/>
            <pc:sldMk cId="2916488439" sldId="1425"/>
            <ac:grpSpMk id="30" creationId="{D3B94230-B152-4A41-A0E7-ADB3F71FD3D5}"/>
          </ac:grpSpMkLst>
        </pc:grpChg>
        <pc:grpChg chg="add mod">
          <ac:chgData name="Hamlet Markarian" userId="4926d2b407f31d77" providerId="LiveId" clId="{38B7B751-434C-49B6-9017-56BA1C8444E5}" dt="2020-03-06T08:17:28.384" v="1106" actId="1076"/>
          <ac:grpSpMkLst>
            <pc:docMk/>
            <pc:sldMk cId="2916488439" sldId="1425"/>
            <ac:grpSpMk id="33" creationId="{3D9261AD-0052-47D2-960F-8F9284AC5CEF}"/>
          </ac:grpSpMkLst>
        </pc:grpChg>
        <pc:grpChg chg="mod topLvl">
          <ac:chgData name="Hamlet Markarian" userId="4926d2b407f31d77" providerId="LiveId" clId="{38B7B751-434C-49B6-9017-56BA1C8444E5}" dt="2020-03-06T08:17:15.276" v="1104" actId="165"/>
          <ac:grpSpMkLst>
            <pc:docMk/>
            <pc:sldMk cId="2916488439" sldId="1425"/>
            <ac:grpSpMk id="35" creationId="{80BEEE66-6CAE-4AD1-9570-2A6102A25635}"/>
          </ac:grpSpMkLst>
        </pc:grpChg>
        <pc:cxnChg chg="add mod">
          <ac:chgData name="Hamlet Markarian" userId="4926d2b407f31d77" providerId="LiveId" clId="{38B7B751-434C-49B6-9017-56BA1C8444E5}" dt="2020-03-06T08:23:09.003" v="1158" actId="14100"/>
          <ac:cxnSpMkLst>
            <pc:docMk/>
            <pc:sldMk cId="2916488439" sldId="1425"/>
            <ac:cxnSpMk id="39" creationId="{24521991-704F-458E-A881-CC4E4E810685}"/>
          </ac:cxnSpMkLst>
        </pc:cxnChg>
      </pc:sldChg>
      <pc:sldChg chg="addSp delSp modSp add mod delAnim modAnim">
        <pc:chgData name="Hamlet Markarian" userId="4926d2b407f31d77" providerId="LiveId" clId="{38B7B751-434C-49B6-9017-56BA1C8444E5}" dt="2020-03-06T09:05:24.242" v="1671" actId="1076"/>
        <pc:sldMkLst>
          <pc:docMk/>
          <pc:sldMk cId="4018053280" sldId="1426"/>
        </pc:sldMkLst>
        <pc:spChg chg="add mod">
          <ac:chgData name="Hamlet Markarian" userId="4926d2b407f31d77" providerId="LiveId" clId="{38B7B751-434C-49B6-9017-56BA1C8444E5}" dt="2020-03-06T08:35:28.262" v="1298" actId="164"/>
          <ac:spMkLst>
            <pc:docMk/>
            <pc:sldMk cId="4018053280" sldId="1426"/>
            <ac:spMk id="4" creationId="{BB6053A4-CD2C-4326-974E-CD1F0D5ADAD1}"/>
          </ac:spMkLst>
        </pc:spChg>
        <pc:spChg chg="del">
          <ac:chgData name="Hamlet Markarian" userId="4926d2b407f31d77" providerId="LiveId" clId="{38B7B751-434C-49B6-9017-56BA1C8444E5}" dt="2020-03-06T08:19:08.735" v="1117" actId="478"/>
          <ac:spMkLst>
            <pc:docMk/>
            <pc:sldMk cId="4018053280" sldId="1426"/>
            <ac:spMk id="9" creationId="{9772B3FA-6BB9-4A1C-860B-4889FC609AF6}"/>
          </ac:spMkLst>
        </pc:spChg>
        <pc:spChg chg="del">
          <ac:chgData name="Hamlet Markarian" userId="4926d2b407f31d77" providerId="LiveId" clId="{38B7B751-434C-49B6-9017-56BA1C8444E5}" dt="2020-03-06T08:19:08.735" v="1117" actId="478"/>
          <ac:spMkLst>
            <pc:docMk/>
            <pc:sldMk cId="4018053280" sldId="1426"/>
            <ac:spMk id="15" creationId="{D24BBD1E-FF2D-4D24-8968-8CD053F4D459}"/>
          </ac:spMkLst>
        </pc:spChg>
        <pc:spChg chg="del">
          <ac:chgData name="Hamlet Markarian" userId="4926d2b407f31d77" providerId="LiveId" clId="{38B7B751-434C-49B6-9017-56BA1C8444E5}" dt="2020-03-06T08:19:08.735" v="1117" actId="478"/>
          <ac:spMkLst>
            <pc:docMk/>
            <pc:sldMk cId="4018053280" sldId="1426"/>
            <ac:spMk id="17" creationId="{C2EB1756-05E2-4DDB-9C71-F75816F6B3B2}"/>
          </ac:spMkLst>
        </pc:spChg>
        <pc:spChg chg="del">
          <ac:chgData name="Hamlet Markarian" userId="4926d2b407f31d77" providerId="LiveId" clId="{38B7B751-434C-49B6-9017-56BA1C8444E5}" dt="2020-03-06T08:19:08.735" v="1117" actId="478"/>
          <ac:spMkLst>
            <pc:docMk/>
            <pc:sldMk cId="4018053280" sldId="1426"/>
            <ac:spMk id="18" creationId="{17AC8FC6-56FE-4D43-A317-A353F449F582}"/>
          </ac:spMkLst>
        </pc:spChg>
        <pc:spChg chg="mod ord">
          <ac:chgData name="Hamlet Markarian" userId="4926d2b407f31d77" providerId="LiveId" clId="{38B7B751-434C-49B6-9017-56BA1C8444E5}" dt="2020-03-06T08:58:44.153" v="1579" actId="1076"/>
          <ac:spMkLst>
            <pc:docMk/>
            <pc:sldMk cId="4018053280" sldId="1426"/>
            <ac:spMk id="19" creationId="{42101231-1855-46EE-A3D9-B84E75ACB56A}"/>
          </ac:spMkLst>
        </pc:spChg>
        <pc:spChg chg="mod">
          <ac:chgData name="Hamlet Markarian" userId="4926d2b407f31d77" providerId="LiveId" clId="{38B7B751-434C-49B6-9017-56BA1C8444E5}" dt="2020-03-06T08:19:48.822" v="1131" actId="207"/>
          <ac:spMkLst>
            <pc:docMk/>
            <pc:sldMk cId="4018053280" sldId="1426"/>
            <ac:spMk id="20" creationId="{2F2415B0-F1C4-4313-9038-A3884674CC46}"/>
          </ac:spMkLst>
        </pc:spChg>
        <pc:spChg chg="del">
          <ac:chgData name="Hamlet Markarian" userId="4926d2b407f31d77" providerId="LiveId" clId="{38B7B751-434C-49B6-9017-56BA1C8444E5}" dt="2020-03-06T08:19:08.735" v="1117" actId="478"/>
          <ac:spMkLst>
            <pc:docMk/>
            <pc:sldMk cId="4018053280" sldId="1426"/>
            <ac:spMk id="28" creationId="{05028F51-336C-4CBB-837C-7508B468CDD9}"/>
          </ac:spMkLst>
        </pc:spChg>
        <pc:spChg chg="del">
          <ac:chgData name="Hamlet Markarian" userId="4926d2b407f31d77" providerId="LiveId" clId="{38B7B751-434C-49B6-9017-56BA1C8444E5}" dt="2020-03-06T08:19:08.735" v="1117" actId="478"/>
          <ac:spMkLst>
            <pc:docMk/>
            <pc:sldMk cId="4018053280" sldId="1426"/>
            <ac:spMk id="29" creationId="{DB02FB59-EC11-4E4B-95DE-2DE9CAD920C4}"/>
          </ac:spMkLst>
        </pc:spChg>
        <pc:spChg chg="add mod">
          <ac:chgData name="Hamlet Markarian" userId="4926d2b407f31d77" providerId="LiveId" clId="{38B7B751-434C-49B6-9017-56BA1C8444E5}" dt="2020-03-06T08:52:45.742" v="1498" actId="14100"/>
          <ac:spMkLst>
            <pc:docMk/>
            <pc:sldMk cId="4018053280" sldId="1426"/>
            <ac:spMk id="40" creationId="{FAFF3D89-CB93-4EF0-80A9-11DD0F0F3DCF}"/>
          </ac:spMkLst>
        </pc:spChg>
        <pc:spChg chg="add mod">
          <ac:chgData name="Hamlet Markarian" userId="4926d2b407f31d77" providerId="LiveId" clId="{38B7B751-434C-49B6-9017-56BA1C8444E5}" dt="2020-03-06T08:35:28.262" v="1298" actId="164"/>
          <ac:spMkLst>
            <pc:docMk/>
            <pc:sldMk cId="4018053280" sldId="1426"/>
            <ac:spMk id="41" creationId="{0D8E611F-9BE1-4EBF-A3A4-FCEED123F82A}"/>
          </ac:spMkLst>
        </pc:spChg>
        <pc:spChg chg="add mod ord">
          <ac:chgData name="Hamlet Markarian" userId="4926d2b407f31d77" providerId="LiveId" clId="{38B7B751-434C-49B6-9017-56BA1C8444E5}" dt="2020-03-06T09:05:20.046" v="1670" actId="1076"/>
          <ac:spMkLst>
            <pc:docMk/>
            <pc:sldMk cId="4018053280" sldId="1426"/>
            <ac:spMk id="43" creationId="{BA426A4F-9180-431A-BDDF-80A4A7CB494E}"/>
          </ac:spMkLst>
        </pc:spChg>
        <pc:spChg chg="add mod">
          <ac:chgData name="Hamlet Markarian" userId="4926d2b407f31d77" providerId="LiveId" clId="{38B7B751-434C-49B6-9017-56BA1C8444E5}" dt="2020-03-06T09:05:24.242" v="1671" actId="1076"/>
          <ac:spMkLst>
            <pc:docMk/>
            <pc:sldMk cId="4018053280" sldId="1426"/>
            <ac:spMk id="44" creationId="{E372E3DB-72A9-47DE-AD0A-CD301E310DD3}"/>
          </ac:spMkLst>
        </pc:spChg>
        <pc:spChg chg="add mod">
          <ac:chgData name="Hamlet Markarian" userId="4926d2b407f31d77" providerId="LiveId" clId="{38B7B751-434C-49B6-9017-56BA1C8444E5}" dt="2020-03-06T09:05:24.242" v="1671" actId="1076"/>
          <ac:spMkLst>
            <pc:docMk/>
            <pc:sldMk cId="4018053280" sldId="1426"/>
            <ac:spMk id="46" creationId="{A0A2906A-278A-4887-BE5B-E8FB8CCBD326}"/>
          </ac:spMkLst>
        </pc:spChg>
        <pc:spChg chg="add mod">
          <ac:chgData name="Hamlet Markarian" userId="4926d2b407f31d77" providerId="LiveId" clId="{38B7B751-434C-49B6-9017-56BA1C8444E5}" dt="2020-03-06T09:05:20.046" v="1670" actId="1076"/>
          <ac:spMkLst>
            <pc:docMk/>
            <pc:sldMk cId="4018053280" sldId="1426"/>
            <ac:spMk id="47" creationId="{6D7F5C32-4613-40EB-8CCD-7F671E179C09}"/>
          </ac:spMkLst>
        </pc:spChg>
        <pc:spChg chg="mod">
          <ac:chgData name="Hamlet Markarian" userId="4926d2b407f31d77" providerId="LiveId" clId="{38B7B751-434C-49B6-9017-56BA1C8444E5}" dt="2020-03-06T09:00:27.214" v="1606" actId="207"/>
          <ac:spMkLst>
            <pc:docMk/>
            <pc:sldMk cId="4018053280" sldId="1426"/>
            <ac:spMk id="49" creationId="{7C7C8287-7DAB-4991-B13A-AAABFD20C7DF}"/>
          </ac:spMkLst>
        </pc:spChg>
        <pc:spChg chg="mod">
          <ac:chgData name="Hamlet Markarian" userId="4926d2b407f31d77" providerId="LiveId" clId="{38B7B751-434C-49B6-9017-56BA1C8444E5}" dt="2020-03-06T08:32:09.320" v="1287" actId="1036"/>
          <ac:spMkLst>
            <pc:docMk/>
            <pc:sldMk cId="4018053280" sldId="1426"/>
            <ac:spMk id="50" creationId="{80044009-224D-4BE7-AA0E-AAA6E6E55AF3}"/>
          </ac:spMkLst>
        </pc:spChg>
        <pc:spChg chg="add del mod">
          <ac:chgData name="Hamlet Markarian" userId="4926d2b407f31d77" providerId="LiveId" clId="{38B7B751-434C-49B6-9017-56BA1C8444E5}" dt="2020-03-06T08:51:52.470" v="1431" actId="478"/>
          <ac:spMkLst>
            <pc:docMk/>
            <pc:sldMk cId="4018053280" sldId="1426"/>
            <ac:spMk id="51" creationId="{53D10B7F-FD39-42FA-9205-850CAF0B5B87}"/>
          </ac:spMkLst>
        </pc:spChg>
        <pc:spChg chg="add del mod">
          <ac:chgData name="Hamlet Markarian" userId="4926d2b407f31d77" providerId="LiveId" clId="{38B7B751-434C-49B6-9017-56BA1C8444E5}" dt="2020-03-06T08:51:52.470" v="1431" actId="478"/>
          <ac:spMkLst>
            <pc:docMk/>
            <pc:sldMk cId="4018053280" sldId="1426"/>
            <ac:spMk id="52" creationId="{0410A041-F39E-447A-9D58-6777B13727BB}"/>
          </ac:spMkLst>
        </pc:spChg>
        <pc:spChg chg="add del mod">
          <ac:chgData name="Hamlet Markarian" userId="4926d2b407f31d77" providerId="LiveId" clId="{38B7B751-434C-49B6-9017-56BA1C8444E5}" dt="2020-03-06T08:51:52.470" v="1431" actId="478"/>
          <ac:spMkLst>
            <pc:docMk/>
            <pc:sldMk cId="4018053280" sldId="1426"/>
            <ac:spMk id="53" creationId="{029D252D-372A-4071-A89A-DCD5DCAA3E99}"/>
          </ac:spMkLst>
        </pc:spChg>
        <pc:spChg chg="add del mod">
          <ac:chgData name="Hamlet Markarian" userId="4926d2b407f31d77" providerId="LiveId" clId="{38B7B751-434C-49B6-9017-56BA1C8444E5}" dt="2020-03-06T08:51:52.470" v="1431" actId="478"/>
          <ac:spMkLst>
            <pc:docMk/>
            <pc:sldMk cId="4018053280" sldId="1426"/>
            <ac:spMk id="54" creationId="{A7C818C0-990D-448E-BF54-9DC290C5032C}"/>
          </ac:spMkLst>
        </pc:spChg>
        <pc:spChg chg="add del mod">
          <ac:chgData name="Hamlet Markarian" userId="4926d2b407f31d77" providerId="LiveId" clId="{38B7B751-434C-49B6-9017-56BA1C8444E5}" dt="2020-03-06T08:51:52.470" v="1431" actId="478"/>
          <ac:spMkLst>
            <pc:docMk/>
            <pc:sldMk cId="4018053280" sldId="1426"/>
            <ac:spMk id="55" creationId="{18A8B345-E1D5-4EA9-BAC6-0DF9E8C14896}"/>
          </ac:spMkLst>
        </pc:spChg>
        <pc:spChg chg="add del mod">
          <ac:chgData name="Hamlet Markarian" userId="4926d2b407f31d77" providerId="LiveId" clId="{38B7B751-434C-49B6-9017-56BA1C8444E5}" dt="2020-03-06T08:51:52.470" v="1431" actId="478"/>
          <ac:spMkLst>
            <pc:docMk/>
            <pc:sldMk cId="4018053280" sldId="1426"/>
            <ac:spMk id="56" creationId="{5EA2576E-2213-40C8-ABE8-8937B94D0F2B}"/>
          </ac:spMkLst>
        </pc:spChg>
        <pc:spChg chg="add del mod">
          <ac:chgData name="Hamlet Markarian" userId="4926d2b407f31d77" providerId="LiveId" clId="{38B7B751-434C-49B6-9017-56BA1C8444E5}" dt="2020-03-06T08:51:52.470" v="1431" actId="478"/>
          <ac:spMkLst>
            <pc:docMk/>
            <pc:sldMk cId="4018053280" sldId="1426"/>
            <ac:spMk id="57" creationId="{7C963D30-0EEF-4207-A98B-9E2D6829DEBA}"/>
          </ac:spMkLst>
        </pc:spChg>
        <pc:spChg chg="add del mod">
          <ac:chgData name="Hamlet Markarian" userId="4926d2b407f31d77" providerId="LiveId" clId="{38B7B751-434C-49B6-9017-56BA1C8444E5}" dt="2020-03-06T08:37:19.035" v="1340" actId="478"/>
          <ac:spMkLst>
            <pc:docMk/>
            <pc:sldMk cId="4018053280" sldId="1426"/>
            <ac:spMk id="58" creationId="{C128063F-DCAC-406B-9E77-CF0BD202DEE4}"/>
          </ac:spMkLst>
        </pc:spChg>
        <pc:spChg chg="add del mod">
          <ac:chgData name="Hamlet Markarian" userId="4926d2b407f31d77" providerId="LiveId" clId="{38B7B751-434C-49B6-9017-56BA1C8444E5}" dt="2020-03-06T08:35:45.453" v="1303" actId="478"/>
          <ac:spMkLst>
            <pc:docMk/>
            <pc:sldMk cId="4018053280" sldId="1426"/>
            <ac:spMk id="59" creationId="{2E70719F-6922-4551-BFAF-3AD829D156C7}"/>
          </ac:spMkLst>
        </pc:spChg>
        <pc:spChg chg="add del mod">
          <ac:chgData name="Hamlet Markarian" userId="4926d2b407f31d77" providerId="LiveId" clId="{38B7B751-434C-49B6-9017-56BA1C8444E5}" dt="2020-03-06T08:37:21.657" v="1341" actId="478"/>
          <ac:spMkLst>
            <pc:docMk/>
            <pc:sldMk cId="4018053280" sldId="1426"/>
            <ac:spMk id="60" creationId="{882E69D4-DF2F-425F-ADC3-38921C436231}"/>
          </ac:spMkLst>
        </pc:spChg>
        <pc:spChg chg="add del mod">
          <ac:chgData name="Hamlet Markarian" userId="4926d2b407f31d77" providerId="LiveId" clId="{38B7B751-434C-49B6-9017-56BA1C8444E5}" dt="2020-03-06T08:37:17.696" v="1339" actId="478"/>
          <ac:spMkLst>
            <pc:docMk/>
            <pc:sldMk cId="4018053280" sldId="1426"/>
            <ac:spMk id="61" creationId="{93EDB851-EDFA-43C6-BB88-DF8752318ECC}"/>
          </ac:spMkLst>
        </pc:spChg>
        <pc:spChg chg="add del mod">
          <ac:chgData name="Hamlet Markarian" userId="4926d2b407f31d77" providerId="LiveId" clId="{38B7B751-434C-49B6-9017-56BA1C8444E5}" dt="2020-03-06T08:51:52.470" v="1431" actId="478"/>
          <ac:spMkLst>
            <pc:docMk/>
            <pc:sldMk cId="4018053280" sldId="1426"/>
            <ac:spMk id="62" creationId="{96E405B4-01B4-4F62-A189-AD0D5C1562E5}"/>
          </ac:spMkLst>
        </pc:spChg>
        <pc:spChg chg="add del mod">
          <ac:chgData name="Hamlet Markarian" userId="4926d2b407f31d77" providerId="LiveId" clId="{38B7B751-434C-49B6-9017-56BA1C8444E5}" dt="2020-03-06T08:51:52.470" v="1431" actId="478"/>
          <ac:spMkLst>
            <pc:docMk/>
            <pc:sldMk cId="4018053280" sldId="1426"/>
            <ac:spMk id="63" creationId="{0EEA4164-CB6B-40A4-9819-671E7377921E}"/>
          </ac:spMkLst>
        </pc:spChg>
        <pc:spChg chg="add del mod">
          <ac:chgData name="Hamlet Markarian" userId="4926d2b407f31d77" providerId="LiveId" clId="{38B7B751-434C-49B6-9017-56BA1C8444E5}" dt="2020-03-06T08:51:52.470" v="1431" actId="478"/>
          <ac:spMkLst>
            <pc:docMk/>
            <pc:sldMk cId="4018053280" sldId="1426"/>
            <ac:spMk id="64" creationId="{E191174C-0AA5-4B78-8882-63F29D6937D6}"/>
          </ac:spMkLst>
        </pc:spChg>
        <pc:spChg chg="add del mod">
          <ac:chgData name="Hamlet Markarian" userId="4926d2b407f31d77" providerId="LiveId" clId="{38B7B751-434C-49B6-9017-56BA1C8444E5}" dt="2020-03-06T08:51:52.470" v="1431" actId="478"/>
          <ac:spMkLst>
            <pc:docMk/>
            <pc:sldMk cId="4018053280" sldId="1426"/>
            <ac:spMk id="65" creationId="{75F0E0D4-13E4-44A9-A5AC-5FB6B3895286}"/>
          </ac:spMkLst>
        </pc:spChg>
        <pc:spChg chg="add del mod">
          <ac:chgData name="Hamlet Markarian" userId="4926d2b407f31d77" providerId="LiveId" clId="{38B7B751-434C-49B6-9017-56BA1C8444E5}" dt="2020-03-06T08:51:52.470" v="1431" actId="478"/>
          <ac:spMkLst>
            <pc:docMk/>
            <pc:sldMk cId="4018053280" sldId="1426"/>
            <ac:spMk id="66" creationId="{635538A2-7CDE-426C-811E-A31A0EC7D228}"/>
          </ac:spMkLst>
        </pc:spChg>
        <pc:spChg chg="add del mod">
          <ac:chgData name="Hamlet Markarian" userId="4926d2b407f31d77" providerId="LiveId" clId="{38B7B751-434C-49B6-9017-56BA1C8444E5}" dt="2020-03-06T08:56:32.047" v="1518" actId="478"/>
          <ac:spMkLst>
            <pc:docMk/>
            <pc:sldMk cId="4018053280" sldId="1426"/>
            <ac:spMk id="67" creationId="{0769D104-82E6-4CD1-956B-4ACB791E14BD}"/>
          </ac:spMkLst>
        </pc:spChg>
        <pc:spChg chg="del">
          <ac:chgData name="Hamlet Markarian" userId="4926d2b407f31d77" providerId="LiveId" clId="{38B7B751-434C-49B6-9017-56BA1C8444E5}" dt="2020-03-06T08:19:08.735" v="1117" actId="478"/>
          <ac:spMkLst>
            <pc:docMk/>
            <pc:sldMk cId="4018053280" sldId="1426"/>
            <ac:spMk id="68" creationId="{FEACD878-6157-4DAA-8FC5-13D54F6FE0BE}"/>
          </ac:spMkLst>
        </pc:spChg>
        <pc:spChg chg="add del mod">
          <ac:chgData name="Hamlet Markarian" userId="4926d2b407f31d77" providerId="LiveId" clId="{38B7B751-434C-49B6-9017-56BA1C8444E5}" dt="2020-03-06T08:56:38.778" v="1519" actId="478"/>
          <ac:spMkLst>
            <pc:docMk/>
            <pc:sldMk cId="4018053280" sldId="1426"/>
            <ac:spMk id="69" creationId="{16525C95-FE01-4C1A-A48C-CDD810E514C6}"/>
          </ac:spMkLst>
        </pc:spChg>
        <pc:spChg chg="del">
          <ac:chgData name="Hamlet Markarian" userId="4926d2b407f31d77" providerId="LiveId" clId="{38B7B751-434C-49B6-9017-56BA1C8444E5}" dt="2020-03-06T08:19:08.735" v="1117" actId="478"/>
          <ac:spMkLst>
            <pc:docMk/>
            <pc:sldMk cId="4018053280" sldId="1426"/>
            <ac:spMk id="70" creationId="{6B575884-22F3-4A64-9909-312BE96C800A}"/>
          </ac:spMkLst>
        </pc:spChg>
        <pc:spChg chg="add del mod">
          <ac:chgData name="Hamlet Markarian" userId="4926d2b407f31d77" providerId="LiveId" clId="{38B7B751-434C-49B6-9017-56BA1C8444E5}" dt="2020-03-06T08:56:38.778" v="1519" actId="478"/>
          <ac:spMkLst>
            <pc:docMk/>
            <pc:sldMk cId="4018053280" sldId="1426"/>
            <ac:spMk id="71" creationId="{01D934BE-B3BE-4CFB-BFBE-702C407807D1}"/>
          </ac:spMkLst>
        </pc:spChg>
        <pc:spChg chg="add del mod">
          <ac:chgData name="Hamlet Markarian" userId="4926d2b407f31d77" providerId="LiveId" clId="{38B7B751-434C-49B6-9017-56BA1C8444E5}" dt="2020-03-06T08:56:38.778" v="1519" actId="478"/>
          <ac:spMkLst>
            <pc:docMk/>
            <pc:sldMk cId="4018053280" sldId="1426"/>
            <ac:spMk id="72" creationId="{7694958A-C377-4C35-A5EE-1654B3F80ACF}"/>
          </ac:spMkLst>
        </pc:spChg>
        <pc:spChg chg="add del mod">
          <ac:chgData name="Hamlet Markarian" userId="4926d2b407f31d77" providerId="LiveId" clId="{38B7B751-434C-49B6-9017-56BA1C8444E5}" dt="2020-03-06T08:56:38.778" v="1519" actId="478"/>
          <ac:spMkLst>
            <pc:docMk/>
            <pc:sldMk cId="4018053280" sldId="1426"/>
            <ac:spMk id="73" creationId="{991B9CA7-308B-4E24-BC5F-75CE0C2C9CB5}"/>
          </ac:spMkLst>
        </pc:spChg>
        <pc:spChg chg="add del mod">
          <ac:chgData name="Hamlet Markarian" userId="4926d2b407f31d77" providerId="LiveId" clId="{38B7B751-434C-49B6-9017-56BA1C8444E5}" dt="2020-03-06T08:56:29.124" v="1517" actId="478"/>
          <ac:spMkLst>
            <pc:docMk/>
            <pc:sldMk cId="4018053280" sldId="1426"/>
            <ac:spMk id="74" creationId="{426D9440-EBC4-4703-94AE-C46420908969}"/>
          </ac:spMkLst>
        </pc:spChg>
        <pc:spChg chg="add del mod">
          <ac:chgData name="Hamlet Markarian" userId="4926d2b407f31d77" providerId="LiveId" clId="{38B7B751-434C-49B6-9017-56BA1C8444E5}" dt="2020-03-06T08:57:19.668" v="1528" actId="478"/>
          <ac:spMkLst>
            <pc:docMk/>
            <pc:sldMk cId="4018053280" sldId="1426"/>
            <ac:spMk id="76" creationId="{0E896697-3ADD-4EC2-9413-42999A4A76FE}"/>
          </ac:spMkLst>
        </pc:spChg>
        <pc:spChg chg="add del mod">
          <ac:chgData name="Hamlet Markarian" userId="4926d2b407f31d77" providerId="LiveId" clId="{38B7B751-434C-49B6-9017-56BA1C8444E5}" dt="2020-03-06T08:57:20.077" v="1529" actId="478"/>
          <ac:spMkLst>
            <pc:docMk/>
            <pc:sldMk cId="4018053280" sldId="1426"/>
            <ac:spMk id="77" creationId="{58C3A5E9-8D53-4D57-BBAE-78C647A40090}"/>
          </ac:spMkLst>
        </pc:spChg>
        <pc:spChg chg="add mod ord topLvl">
          <ac:chgData name="Hamlet Markarian" userId="4926d2b407f31d77" providerId="LiveId" clId="{38B7B751-434C-49B6-9017-56BA1C8444E5}" dt="2020-03-06T09:04:56.342" v="1669" actId="1076"/>
          <ac:spMkLst>
            <pc:docMk/>
            <pc:sldMk cId="4018053280" sldId="1426"/>
            <ac:spMk id="78" creationId="{F03FD0F2-2BC3-4BA7-BBB8-2B95281FAD90}"/>
          </ac:spMkLst>
        </pc:spChg>
        <pc:spChg chg="add del mod">
          <ac:chgData name="Hamlet Markarian" userId="4926d2b407f31d77" providerId="LiveId" clId="{38B7B751-434C-49B6-9017-56BA1C8444E5}" dt="2020-03-06T08:57:18.363" v="1527" actId="478"/>
          <ac:spMkLst>
            <pc:docMk/>
            <pc:sldMk cId="4018053280" sldId="1426"/>
            <ac:spMk id="79" creationId="{AFB1FE4F-FAC2-4A71-84E7-5367BCD71A6D}"/>
          </ac:spMkLst>
        </pc:spChg>
        <pc:spChg chg="add del mod">
          <ac:chgData name="Hamlet Markarian" userId="4926d2b407f31d77" providerId="LiveId" clId="{38B7B751-434C-49B6-9017-56BA1C8444E5}" dt="2020-03-06T08:57:16.936" v="1526" actId="478"/>
          <ac:spMkLst>
            <pc:docMk/>
            <pc:sldMk cId="4018053280" sldId="1426"/>
            <ac:spMk id="80" creationId="{326DAAEC-47C4-42C8-A5E4-F018F011991D}"/>
          </ac:spMkLst>
        </pc:spChg>
        <pc:spChg chg="add mod topLvl">
          <ac:chgData name="Hamlet Markarian" userId="4926d2b407f31d77" providerId="LiveId" clId="{38B7B751-434C-49B6-9017-56BA1C8444E5}" dt="2020-03-06T09:04:56.342" v="1669" actId="1076"/>
          <ac:spMkLst>
            <pc:docMk/>
            <pc:sldMk cId="4018053280" sldId="1426"/>
            <ac:spMk id="81" creationId="{DCD109BF-59FA-46D3-913C-2D749E6A1849}"/>
          </ac:spMkLst>
        </pc:spChg>
        <pc:spChg chg="add mod">
          <ac:chgData name="Hamlet Markarian" userId="4926d2b407f31d77" providerId="LiveId" clId="{38B7B751-434C-49B6-9017-56BA1C8444E5}" dt="2020-03-06T09:04:56.342" v="1669" actId="1076"/>
          <ac:spMkLst>
            <pc:docMk/>
            <pc:sldMk cId="4018053280" sldId="1426"/>
            <ac:spMk id="82" creationId="{AB75E3A0-C496-4242-A0B5-2EF64BB06FB5}"/>
          </ac:spMkLst>
        </pc:spChg>
        <pc:spChg chg="add mod">
          <ac:chgData name="Hamlet Markarian" userId="4926d2b407f31d77" providerId="LiveId" clId="{38B7B751-434C-49B6-9017-56BA1C8444E5}" dt="2020-03-06T09:04:56.342" v="1669" actId="1076"/>
          <ac:spMkLst>
            <pc:docMk/>
            <pc:sldMk cId="4018053280" sldId="1426"/>
            <ac:spMk id="83" creationId="{E389EB6F-086C-4439-9724-1C1E67ED951E}"/>
          </ac:spMkLst>
        </pc:spChg>
        <pc:spChg chg="add mod">
          <ac:chgData name="Hamlet Markarian" userId="4926d2b407f31d77" providerId="LiveId" clId="{38B7B751-434C-49B6-9017-56BA1C8444E5}" dt="2020-03-06T09:04:56.342" v="1669" actId="1076"/>
          <ac:spMkLst>
            <pc:docMk/>
            <pc:sldMk cId="4018053280" sldId="1426"/>
            <ac:spMk id="84" creationId="{77FFEB70-B747-4D0C-8FC0-1F299C59C9AE}"/>
          </ac:spMkLst>
        </pc:spChg>
        <pc:spChg chg="add mod topLvl">
          <ac:chgData name="Hamlet Markarian" userId="4926d2b407f31d77" providerId="LiveId" clId="{38B7B751-434C-49B6-9017-56BA1C8444E5}" dt="2020-03-06T09:04:56.342" v="1669" actId="1076"/>
          <ac:spMkLst>
            <pc:docMk/>
            <pc:sldMk cId="4018053280" sldId="1426"/>
            <ac:spMk id="85" creationId="{516A6D89-12BC-4CE7-A06F-03743B56F8F7}"/>
          </ac:spMkLst>
        </pc:spChg>
        <pc:spChg chg="add mod topLvl">
          <ac:chgData name="Hamlet Markarian" userId="4926d2b407f31d77" providerId="LiveId" clId="{38B7B751-434C-49B6-9017-56BA1C8444E5}" dt="2020-03-06T09:04:56.342" v="1669" actId="1076"/>
          <ac:spMkLst>
            <pc:docMk/>
            <pc:sldMk cId="4018053280" sldId="1426"/>
            <ac:spMk id="86" creationId="{A8C48729-4BCB-47E6-B40B-87E40162EA2B}"/>
          </ac:spMkLst>
        </pc:spChg>
        <pc:spChg chg="add mod topLvl">
          <ac:chgData name="Hamlet Markarian" userId="4926d2b407f31d77" providerId="LiveId" clId="{38B7B751-434C-49B6-9017-56BA1C8444E5}" dt="2020-03-06T09:04:56.342" v="1669" actId="1076"/>
          <ac:spMkLst>
            <pc:docMk/>
            <pc:sldMk cId="4018053280" sldId="1426"/>
            <ac:spMk id="87" creationId="{7DA41891-3298-4014-991F-8831157AF6FC}"/>
          </ac:spMkLst>
        </pc:spChg>
        <pc:spChg chg="add mod topLvl">
          <ac:chgData name="Hamlet Markarian" userId="4926d2b407f31d77" providerId="LiveId" clId="{38B7B751-434C-49B6-9017-56BA1C8444E5}" dt="2020-03-06T09:04:56.342" v="1669" actId="1076"/>
          <ac:spMkLst>
            <pc:docMk/>
            <pc:sldMk cId="4018053280" sldId="1426"/>
            <ac:spMk id="88" creationId="{8D703F8C-7044-442B-8383-5F853A6C3D86}"/>
          </ac:spMkLst>
        </pc:spChg>
        <pc:grpChg chg="add mod ord">
          <ac:chgData name="Hamlet Markarian" userId="4926d2b407f31d77" providerId="LiveId" clId="{38B7B751-434C-49B6-9017-56BA1C8444E5}" dt="2020-03-06T09:05:20.046" v="1670" actId="1076"/>
          <ac:grpSpMkLst>
            <pc:docMk/>
            <pc:sldMk cId="4018053280" sldId="1426"/>
            <ac:grpSpMk id="6" creationId="{1C676FE5-1AB1-4736-B661-78951A3CEF17}"/>
          </ac:grpSpMkLst>
        </pc:grpChg>
        <pc:grpChg chg="add del mod">
          <ac:chgData name="Hamlet Markarian" userId="4926d2b407f31d77" providerId="LiveId" clId="{38B7B751-434C-49B6-9017-56BA1C8444E5}" dt="2020-03-06T08:59:54.426" v="1601" actId="165"/>
          <ac:grpSpMkLst>
            <pc:docMk/>
            <pc:sldMk cId="4018053280" sldId="1426"/>
            <ac:grpSpMk id="7" creationId="{7B967BC7-095D-437D-BF15-B729AE5C699A}"/>
          </ac:grpSpMkLst>
        </pc:grpChg>
        <pc:grpChg chg="add del mod">
          <ac:chgData name="Hamlet Markarian" userId="4926d2b407f31d77" providerId="LiveId" clId="{38B7B751-434C-49B6-9017-56BA1C8444E5}" dt="2020-03-06T08:59:54.426" v="1601" actId="165"/>
          <ac:grpSpMkLst>
            <pc:docMk/>
            <pc:sldMk cId="4018053280" sldId="1426"/>
            <ac:grpSpMk id="8" creationId="{C9BC229F-07AE-4E06-A6CC-FF7BE9D85237}"/>
          </ac:grpSpMkLst>
        </pc:grpChg>
        <pc:grpChg chg="del">
          <ac:chgData name="Hamlet Markarian" userId="4926d2b407f31d77" providerId="LiveId" clId="{38B7B751-434C-49B6-9017-56BA1C8444E5}" dt="2020-03-06T08:19:08.735" v="1117" actId="478"/>
          <ac:grpSpMkLst>
            <pc:docMk/>
            <pc:sldMk cId="4018053280" sldId="1426"/>
            <ac:grpSpMk id="10" creationId="{A33B2CE1-16E3-4391-BB55-1DE74A717728}"/>
          </ac:grpSpMkLst>
        </pc:grpChg>
        <pc:grpChg chg="add del mod">
          <ac:chgData name="Hamlet Markarian" userId="4926d2b407f31d77" providerId="LiveId" clId="{38B7B751-434C-49B6-9017-56BA1C8444E5}" dt="2020-03-06T08:59:54.426" v="1601" actId="165"/>
          <ac:grpSpMkLst>
            <pc:docMk/>
            <pc:sldMk cId="4018053280" sldId="1426"/>
            <ac:grpSpMk id="13" creationId="{523D0447-7EF6-49F3-AC4C-536418335471}"/>
          </ac:grpSpMkLst>
        </pc:grpChg>
        <pc:grpChg chg="del">
          <ac:chgData name="Hamlet Markarian" userId="4926d2b407f31d77" providerId="LiveId" clId="{38B7B751-434C-49B6-9017-56BA1C8444E5}" dt="2020-03-06T08:19:08.735" v="1117" actId="478"/>
          <ac:grpSpMkLst>
            <pc:docMk/>
            <pc:sldMk cId="4018053280" sldId="1426"/>
            <ac:grpSpMk id="22" creationId="{7C8996EE-9CC8-4960-B8AA-D099E73C786E}"/>
          </ac:grpSpMkLst>
        </pc:grpChg>
        <pc:grpChg chg="del">
          <ac:chgData name="Hamlet Markarian" userId="4926d2b407f31d77" providerId="LiveId" clId="{38B7B751-434C-49B6-9017-56BA1C8444E5}" dt="2020-03-06T08:19:08.735" v="1117" actId="478"/>
          <ac:grpSpMkLst>
            <pc:docMk/>
            <pc:sldMk cId="4018053280" sldId="1426"/>
            <ac:grpSpMk id="23" creationId="{C8A33F26-1AAA-43C6-BE33-AAA8E7775457}"/>
          </ac:grpSpMkLst>
        </pc:grpChg>
        <pc:grpChg chg="del">
          <ac:chgData name="Hamlet Markarian" userId="4926d2b407f31d77" providerId="LiveId" clId="{38B7B751-434C-49B6-9017-56BA1C8444E5}" dt="2020-03-06T08:19:08.735" v="1117" actId="478"/>
          <ac:grpSpMkLst>
            <pc:docMk/>
            <pc:sldMk cId="4018053280" sldId="1426"/>
            <ac:grpSpMk id="30" creationId="{D3B94230-B152-4A41-A0E7-ADB3F71FD3D5}"/>
          </ac:grpSpMkLst>
        </pc:grpChg>
        <pc:grpChg chg="del">
          <ac:chgData name="Hamlet Markarian" userId="4926d2b407f31d77" providerId="LiveId" clId="{38B7B751-434C-49B6-9017-56BA1C8444E5}" dt="2020-03-06T08:19:08.735" v="1117" actId="478"/>
          <ac:grpSpMkLst>
            <pc:docMk/>
            <pc:sldMk cId="4018053280" sldId="1426"/>
            <ac:grpSpMk id="33" creationId="{3D9261AD-0052-47D2-960F-8F9284AC5CEF}"/>
          </ac:grpSpMkLst>
        </pc:grpChg>
        <pc:grpChg chg="del">
          <ac:chgData name="Hamlet Markarian" userId="4926d2b407f31d77" providerId="LiveId" clId="{38B7B751-434C-49B6-9017-56BA1C8444E5}" dt="2020-03-06T08:19:08.735" v="1117" actId="478"/>
          <ac:grpSpMkLst>
            <pc:docMk/>
            <pc:sldMk cId="4018053280" sldId="1426"/>
            <ac:grpSpMk id="35" creationId="{80BEEE66-6CAE-4AD1-9570-2A6102A25635}"/>
          </ac:grpSpMkLst>
        </pc:grpChg>
        <pc:grpChg chg="add mod">
          <ac:chgData name="Hamlet Markarian" userId="4926d2b407f31d77" providerId="LiveId" clId="{38B7B751-434C-49B6-9017-56BA1C8444E5}" dt="2020-03-06T09:05:20.046" v="1670" actId="1076"/>
          <ac:grpSpMkLst>
            <pc:docMk/>
            <pc:sldMk cId="4018053280" sldId="1426"/>
            <ac:grpSpMk id="48" creationId="{989BA6F0-E14E-43B5-ABF4-492506D3A6CB}"/>
          </ac:grpSpMkLst>
        </pc:grpChg>
        <pc:graphicFrameChg chg="add del mod">
          <ac:chgData name="Hamlet Markarian" userId="4926d2b407f31d77" providerId="LiveId" clId="{38B7B751-434C-49B6-9017-56BA1C8444E5}" dt="2020-03-06T08:56:38.778" v="1519" actId="478"/>
          <ac:graphicFrameMkLst>
            <pc:docMk/>
            <pc:sldMk cId="4018053280" sldId="1426"/>
            <ac:graphicFrameMk id="75" creationId="{4A7B7200-F233-4B23-86CF-72B65E3103F8}"/>
          </ac:graphicFrameMkLst>
        </pc:graphicFrameChg>
        <pc:picChg chg="mod">
          <ac:chgData name="Hamlet Markarian" userId="4926d2b407f31d77" providerId="LiveId" clId="{38B7B751-434C-49B6-9017-56BA1C8444E5}" dt="2020-03-06T08:23:39.926" v="1163" actId="1076"/>
          <ac:picMkLst>
            <pc:docMk/>
            <pc:sldMk cId="4018053280" sldId="1426"/>
            <ac:picMk id="16" creationId="{E43002BD-C1DD-4C11-AA19-23F9CFE755D4}"/>
          </ac:picMkLst>
        </pc:picChg>
        <pc:cxnChg chg="add mod">
          <ac:chgData name="Hamlet Markarian" userId="4926d2b407f31d77" providerId="LiveId" clId="{38B7B751-434C-49B6-9017-56BA1C8444E5}" dt="2020-03-06T08:23:31.921" v="1162" actId="692"/>
          <ac:cxnSpMkLst>
            <pc:docMk/>
            <pc:sldMk cId="4018053280" sldId="1426"/>
            <ac:cxnSpMk id="39" creationId="{3C437925-791E-463C-BD59-A7BCABD75DAB}"/>
          </ac:cxnSpMkLst>
        </pc:cxnChg>
        <pc:cxnChg chg="add del">
          <ac:chgData name="Hamlet Markarian" userId="4926d2b407f31d77" providerId="LiveId" clId="{38B7B751-434C-49B6-9017-56BA1C8444E5}" dt="2020-03-06T08:25:40.825" v="1190" actId="478"/>
          <ac:cxnSpMkLst>
            <pc:docMk/>
            <pc:sldMk cId="4018053280" sldId="1426"/>
            <ac:cxnSpMk id="42" creationId="{82936F40-C1C5-4087-9982-B17336627089}"/>
          </ac:cxnSpMkLst>
        </pc:cxnChg>
        <pc:cxnChg chg="add del mod">
          <ac:chgData name="Hamlet Markarian" userId="4926d2b407f31d77" providerId="LiveId" clId="{38B7B751-434C-49B6-9017-56BA1C8444E5}" dt="2020-03-06T08:28:41.612" v="1216" actId="478"/>
          <ac:cxnSpMkLst>
            <pc:docMk/>
            <pc:sldMk cId="4018053280" sldId="1426"/>
            <ac:cxnSpMk id="45" creationId="{08BA2219-D57B-4F9B-91F7-F3D0A23BAF50}"/>
          </ac:cxnSpMkLst>
        </pc:cxnChg>
      </pc:sldChg>
    </pc:docChg>
  </pc:docChgLst>
  <pc:docChgLst>
    <pc:chgData name="Hamlet Markarian" userId="4926d2b407f31d77" providerId="LiveId" clId="{8CC21585-5D04-443B-8819-59CEF534AFDF}"/>
    <pc:docChg chg="undo custSel addSld delSld modSld sldOrd modSection">
      <pc:chgData name="Hamlet Markarian" userId="4926d2b407f31d77" providerId="LiveId" clId="{8CC21585-5D04-443B-8819-59CEF534AFDF}" dt="2020-04-10T10:06:24.377" v="1272" actId="207"/>
      <pc:docMkLst>
        <pc:docMk/>
      </pc:docMkLst>
      <pc:sldChg chg="modSp">
        <pc:chgData name="Hamlet Markarian" userId="4926d2b407f31d77" providerId="LiveId" clId="{8CC21585-5D04-443B-8819-59CEF534AFDF}" dt="2020-04-10T10:06:24.377" v="1272" actId="207"/>
        <pc:sldMkLst>
          <pc:docMk/>
          <pc:sldMk cId="1488022321" sldId="1336"/>
        </pc:sldMkLst>
        <pc:spChg chg="mod">
          <ac:chgData name="Hamlet Markarian" userId="4926d2b407f31d77" providerId="LiveId" clId="{8CC21585-5D04-443B-8819-59CEF534AFDF}" dt="2020-04-10T07:33:32.958" v="2" actId="20577"/>
          <ac:spMkLst>
            <pc:docMk/>
            <pc:sldMk cId="1488022321" sldId="1336"/>
            <ac:spMk id="14" creationId="{8C0A38DE-7E13-4312-9AFA-866AA71C4C95}"/>
          </ac:spMkLst>
        </pc:spChg>
        <pc:picChg chg="mod">
          <ac:chgData name="Hamlet Markarian" userId="4926d2b407f31d77" providerId="LiveId" clId="{8CC21585-5D04-443B-8819-59CEF534AFDF}" dt="2020-04-10T10:06:24.377" v="1272" actId="207"/>
          <ac:picMkLst>
            <pc:docMk/>
            <pc:sldMk cId="1488022321" sldId="1336"/>
            <ac:picMk id="10" creationId="{4D81A94D-9932-44C6-8B7D-EE36CA1DB8B4}"/>
          </ac:picMkLst>
        </pc:picChg>
      </pc:sldChg>
      <pc:sldChg chg="addSp delSp modSp mod ord">
        <pc:chgData name="Hamlet Markarian" userId="4926d2b407f31d77" providerId="LiveId" clId="{8CC21585-5D04-443B-8819-59CEF534AFDF}" dt="2020-04-10T08:12:41.304" v="311" actId="1035"/>
        <pc:sldMkLst>
          <pc:docMk/>
          <pc:sldMk cId="50890922" sldId="1437"/>
        </pc:sldMkLst>
        <pc:spChg chg="add del mod">
          <ac:chgData name="Hamlet Markarian" userId="4926d2b407f31d77" providerId="LiveId" clId="{8CC21585-5D04-443B-8819-59CEF534AFDF}" dt="2020-04-10T07:39:38.065" v="54" actId="478"/>
          <ac:spMkLst>
            <pc:docMk/>
            <pc:sldMk cId="50890922" sldId="1437"/>
            <ac:spMk id="9" creationId="{2B4FD03E-BA47-4C01-B1AA-CEF6B6AF9CF1}"/>
          </ac:spMkLst>
        </pc:spChg>
        <pc:spChg chg="add mod">
          <ac:chgData name="Hamlet Markarian" userId="4926d2b407f31d77" providerId="LiveId" clId="{8CC21585-5D04-443B-8819-59CEF534AFDF}" dt="2020-04-10T07:41:39.649" v="92" actId="1038"/>
          <ac:spMkLst>
            <pc:docMk/>
            <pc:sldMk cId="50890922" sldId="1437"/>
            <ac:spMk id="11" creationId="{6343BB1C-4EB0-43FC-B3C9-557E96B788BD}"/>
          </ac:spMkLst>
        </pc:spChg>
        <pc:spChg chg="add mod">
          <ac:chgData name="Hamlet Markarian" userId="4926d2b407f31d77" providerId="LiveId" clId="{8CC21585-5D04-443B-8819-59CEF534AFDF}" dt="2020-04-10T07:41:39.649" v="92" actId="1038"/>
          <ac:spMkLst>
            <pc:docMk/>
            <pc:sldMk cId="50890922" sldId="1437"/>
            <ac:spMk id="12" creationId="{812B5A58-4D9D-455B-A237-30FD38DA9D08}"/>
          </ac:spMkLst>
        </pc:spChg>
        <pc:spChg chg="add del mod ord">
          <ac:chgData name="Hamlet Markarian" userId="4926d2b407f31d77" providerId="LiveId" clId="{8CC21585-5D04-443B-8819-59CEF534AFDF}" dt="2020-04-10T08:03:27.251" v="163" actId="207"/>
          <ac:spMkLst>
            <pc:docMk/>
            <pc:sldMk cId="50890922" sldId="1437"/>
            <ac:spMk id="13" creationId="{45E55A27-B275-4572-8F9E-D77B5EC43F08}"/>
          </ac:spMkLst>
        </pc:spChg>
        <pc:spChg chg="add del">
          <ac:chgData name="Hamlet Markarian" userId="4926d2b407f31d77" providerId="LiveId" clId="{8CC21585-5D04-443B-8819-59CEF534AFDF}" dt="2020-04-10T07:46:24.042" v="116" actId="478"/>
          <ac:spMkLst>
            <pc:docMk/>
            <pc:sldMk cId="50890922" sldId="1437"/>
            <ac:spMk id="15" creationId="{C6E06462-39E8-466A-BDDF-C9E505B8C224}"/>
          </ac:spMkLst>
        </pc:spChg>
        <pc:spChg chg="add mod">
          <ac:chgData name="Hamlet Markarian" userId="4926d2b407f31d77" providerId="LiveId" clId="{8CC21585-5D04-443B-8819-59CEF534AFDF}" dt="2020-04-10T08:04:49.873" v="185" actId="1076"/>
          <ac:spMkLst>
            <pc:docMk/>
            <pc:sldMk cId="50890922" sldId="1437"/>
            <ac:spMk id="15" creationId="{D77026EF-191A-4313-9703-72FC75F1C006}"/>
          </ac:spMkLst>
        </pc:spChg>
        <pc:spChg chg="mod">
          <ac:chgData name="Hamlet Markarian" userId="4926d2b407f31d77" providerId="LiveId" clId="{8CC21585-5D04-443B-8819-59CEF534AFDF}" dt="2020-04-10T08:05:40.012" v="190" actId="207"/>
          <ac:spMkLst>
            <pc:docMk/>
            <pc:sldMk cId="50890922" sldId="1437"/>
            <ac:spMk id="16" creationId="{51A55428-D23F-4777-96FE-D91E0B26310D}"/>
          </ac:spMkLst>
        </pc:spChg>
        <pc:spChg chg="add del mod">
          <ac:chgData name="Hamlet Markarian" userId="4926d2b407f31d77" providerId="LiveId" clId="{8CC21585-5D04-443B-8819-59CEF534AFDF}" dt="2020-04-10T07:58:12.528" v="151" actId="478"/>
          <ac:spMkLst>
            <pc:docMk/>
            <pc:sldMk cId="50890922" sldId="1437"/>
            <ac:spMk id="17" creationId="{B2E0F27C-5DF4-4DC6-80FA-7239E34B5581}"/>
          </ac:spMkLst>
        </pc:spChg>
        <pc:spChg chg="add del mod">
          <ac:chgData name="Hamlet Markarian" userId="4926d2b407f31d77" providerId="LiveId" clId="{8CC21585-5D04-443B-8819-59CEF534AFDF}" dt="2020-04-10T07:58:10.914" v="150" actId="478"/>
          <ac:spMkLst>
            <pc:docMk/>
            <pc:sldMk cId="50890922" sldId="1437"/>
            <ac:spMk id="18" creationId="{B19DFE1F-F689-45F6-91A2-9501CC288E58}"/>
          </ac:spMkLst>
        </pc:spChg>
        <pc:spChg chg="ord">
          <ac:chgData name="Hamlet Markarian" userId="4926d2b407f31d77" providerId="LiveId" clId="{8CC21585-5D04-443B-8819-59CEF534AFDF}" dt="2020-04-10T07:42:19.327" v="100" actId="167"/>
          <ac:spMkLst>
            <pc:docMk/>
            <pc:sldMk cId="50890922" sldId="1437"/>
            <ac:spMk id="19" creationId="{42101231-1855-46EE-A3D9-B84E75ACB56A}"/>
          </ac:spMkLst>
        </pc:spChg>
        <pc:spChg chg="add mod">
          <ac:chgData name="Hamlet Markarian" userId="4926d2b407f31d77" providerId="LiveId" clId="{8CC21585-5D04-443B-8819-59CEF534AFDF}" dt="2020-04-10T08:05:05.607" v="189" actId="1076"/>
          <ac:spMkLst>
            <pc:docMk/>
            <pc:sldMk cId="50890922" sldId="1437"/>
            <ac:spMk id="20" creationId="{01E08E54-8433-48E9-B5E5-A623D973A671}"/>
          </ac:spMkLst>
        </pc:spChg>
        <pc:spChg chg="add mod">
          <ac:chgData name="Hamlet Markarian" userId="4926d2b407f31d77" providerId="LiveId" clId="{8CC21585-5D04-443B-8819-59CEF534AFDF}" dt="2020-04-10T08:08:27.083" v="238" actId="1076"/>
          <ac:spMkLst>
            <pc:docMk/>
            <pc:sldMk cId="50890922" sldId="1437"/>
            <ac:spMk id="21" creationId="{86FE23C9-8284-40E2-936B-7189587046D3}"/>
          </ac:spMkLst>
        </pc:spChg>
        <pc:spChg chg="mod">
          <ac:chgData name="Hamlet Markarian" userId="4926d2b407f31d77" providerId="LiveId" clId="{8CC21585-5D04-443B-8819-59CEF534AFDF}" dt="2020-04-10T08:10:24.253" v="272" actId="14100"/>
          <ac:spMkLst>
            <pc:docMk/>
            <pc:sldMk cId="50890922" sldId="1437"/>
            <ac:spMk id="23" creationId="{8D04AB9D-2C39-40A3-B47A-5A1503F4BE9A}"/>
          </ac:spMkLst>
        </pc:spChg>
        <pc:spChg chg="mod">
          <ac:chgData name="Hamlet Markarian" userId="4926d2b407f31d77" providerId="LiveId" clId="{8CC21585-5D04-443B-8819-59CEF534AFDF}" dt="2020-04-10T08:11:50.822" v="294" actId="207"/>
          <ac:spMkLst>
            <pc:docMk/>
            <pc:sldMk cId="50890922" sldId="1437"/>
            <ac:spMk id="24" creationId="{8BA42257-548D-49A6-B75D-A04DF37F5654}"/>
          </ac:spMkLst>
        </pc:spChg>
        <pc:spChg chg="mod">
          <ac:chgData name="Hamlet Markarian" userId="4926d2b407f31d77" providerId="LiveId" clId="{8CC21585-5D04-443B-8819-59CEF534AFDF}" dt="2020-04-10T08:10:19.361" v="271" actId="5793"/>
          <ac:spMkLst>
            <pc:docMk/>
            <pc:sldMk cId="50890922" sldId="1437"/>
            <ac:spMk id="25" creationId="{A295E4B9-E46A-40ED-B0A4-5E6C22BFFB64}"/>
          </ac:spMkLst>
        </pc:spChg>
        <pc:spChg chg="del">
          <ac:chgData name="Hamlet Markarian" userId="4926d2b407f31d77" providerId="LiveId" clId="{8CC21585-5D04-443B-8819-59CEF534AFDF}" dt="2020-04-10T07:35:17.566" v="8" actId="478"/>
          <ac:spMkLst>
            <pc:docMk/>
            <pc:sldMk cId="50890922" sldId="1437"/>
            <ac:spMk id="28" creationId="{26E06309-8166-418F-A84A-2A0DB997FF97}"/>
          </ac:spMkLst>
        </pc:spChg>
        <pc:spChg chg="mod">
          <ac:chgData name="Hamlet Markarian" userId="4926d2b407f31d77" providerId="LiveId" clId="{8CC21585-5D04-443B-8819-59CEF534AFDF}" dt="2020-04-10T08:11:52.967" v="295" actId="207"/>
          <ac:spMkLst>
            <pc:docMk/>
            <pc:sldMk cId="50890922" sldId="1437"/>
            <ac:spMk id="34" creationId="{F5C61A12-A0B5-4FF1-B0BE-E8C1BC90AFB8}"/>
          </ac:spMkLst>
        </pc:spChg>
        <pc:spChg chg="mod">
          <ac:chgData name="Hamlet Markarian" userId="4926d2b407f31d77" providerId="LiveId" clId="{8CC21585-5D04-443B-8819-59CEF534AFDF}" dt="2020-04-10T08:11:27.523" v="281" actId="14100"/>
          <ac:spMkLst>
            <pc:docMk/>
            <pc:sldMk cId="50890922" sldId="1437"/>
            <ac:spMk id="35" creationId="{593D1AF7-413E-4D6E-B0D4-24E7327D144A}"/>
          </ac:spMkLst>
        </pc:spChg>
        <pc:grpChg chg="add mod ord">
          <ac:chgData name="Hamlet Markarian" userId="4926d2b407f31d77" providerId="LiveId" clId="{8CC21585-5D04-443B-8819-59CEF534AFDF}" dt="2020-04-10T08:12:41.304" v="311" actId="1035"/>
          <ac:grpSpMkLst>
            <pc:docMk/>
            <pc:sldMk cId="50890922" sldId="1437"/>
            <ac:grpSpMk id="22" creationId="{D6665F23-9A35-48A1-BE65-EA31F6291691}"/>
          </ac:grpSpMkLst>
        </pc:grpChg>
        <pc:grpChg chg="add mod">
          <ac:chgData name="Hamlet Markarian" userId="4926d2b407f31d77" providerId="LiveId" clId="{8CC21585-5D04-443B-8819-59CEF534AFDF}" dt="2020-04-10T08:10:46.433" v="275" actId="571"/>
          <ac:grpSpMkLst>
            <pc:docMk/>
            <pc:sldMk cId="50890922" sldId="1437"/>
            <ac:grpSpMk id="27" creationId="{2C5C7EDE-4CE5-4DE8-88F8-BE402615A3EF}"/>
          </ac:grpSpMkLst>
        </pc:grpChg>
        <pc:grpChg chg="add mod">
          <ac:chgData name="Hamlet Markarian" userId="4926d2b407f31d77" providerId="LiveId" clId="{8CC21585-5D04-443B-8819-59CEF534AFDF}" dt="2020-04-10T08:12:41.304" v="311" actId="1035"/>
          <ac:grpSpMkLst>
            <pc:docMk/>
            <pc:sldMk cId="50890922" sldId="1437"/>
            <ac:grpSpMk id="32" creationId="{10149304-7869-416E-8B56-8465E6774193}"/>
          </ac:grpSpMkLst>
        </pc:grpChg>
        <pc:graphicFrameChg chg="add mod">
          <ac:chgData name="Hamlet Markarian" userId="4926d2b407f31d77" providerId="LiveId" clId="{8CC21585-5D04-443B-8819-59CEF534AFDF}" dt="2020-04-10T07:40:27.597" v="63" actId="14100"/>
          <ac:graphicFrameMkLst>
            <pc:docMk/>
            <pc:sldMk cId="50890922" sldId="1437"/>
            <ac:graphicFrameMk id="8" creationId="{67A3F647-3BD3-4E2A-B2A2-6263435AAF75}"/>
          </ac:graphicFrameMkLst>
        </pc:graphicFrameChg>
        <pc:graphicFrameChg chg="del">
          <ac:chgData name="Hamlet Markarian" userId="4926d2b407f31d77" providerId="LiveId" clId="{8CC21585-5D04-443B-8819-59CEF534AFDF}" dt="2020-04-10T07:35:14.770" v="7" actId="478"/>
          <ac:graphicFrameMkLst>
            <pc:docMk/>
            <pc:sldMk cId="50890922" sldId="1437"/>
            <ac:graphicFrameMk id="10" creationId="{D1115644-95BC-4F40-AD63-106E5DA01B65}"/>
          </ac:graphicFrameMkLst>
        </pc:graphicFrameChg>
        <pc:graphicFrameChg chg="add mod">
          <ac:chgData name="Hamlet Markarian" userId="4926d2b407f31d77" providerId="LiveId" clId="{8CC21585-5D04-443B-8819-59CEF534AFDF}" dt="2020-04-10T08:12:29.637" v="297"/>
          <ac:graphicFrameMkLst>
            <pc:docMk/>
            <pc:sldMk cId="50890922" sldId="1437"/>
            <ac:graphicFrameMk id="14" creationId="{004096B8-AC4F-41E1-8A72-12C284464374}"/>
          </ac:graphicFrameMkLst>
        </pc:graphicFrameChg>
        <pc:graphicFrameChg chg="add mod">
          <ac:chgData name="Hamlet Markarian" userId="4926d2b407f31d77" providerId="LiveId" clId="{8CC21585-5D04-443B-8819-59CEF534AFDF}" dt="2020-04-10T08:10:46.433" v="275" actId="571"/>
          <ac:graphicFrameMkLst>
            <pc:docMk/>
            <pc:sldMk cId="50890922" sldId="1437"/>
            <ac:graphicFrameMk id="26" creationId="{03490D87-F7FA-4669-8B7D-BDB1134338D5}"/>
          </ac:graphicFrameMkLst>
        </pc:graphicFrameChg>
        <pc:picChg chg="mod">
          <ac:chgData name="Hamlet Markarian" userId="4926d2b407f31d77" providerId="LiveId" clId="{8CC21585-5D04-443B-8819-59CEF534AFDF}" dt="2020-04-10T08:05:55.028" v="191" actId="207"/>
          <ac:picMkLst>
            <pc:docMk/>
            <pc:sldMk cId="50890922" sldId="1437"/>
            <ac:picMk id="30" creationId="{34D0E67C-D226-4DF5-9D1B-EAB51874B8F3}"/>
          </ac:picMkLst>
        </pc:picChg>
      </pc:sldChg>
      <pc:sldChg chg="addSp delSp modSp add mod">
        <pc:chgData name="Hamlet Markarian" userId="4926d2b407f31d77" providerId="LiveId" clId="{8CC21585-5D04-443B-8819-59CEF534AFDF}" dt="2020-04-10T09:17:53.260" v="573"/>
        <pc:sldMkLst>
          <pc:docMk/>
          <pc:sldMk cId="2377245670" sldId="1458"/>
        </pc:sldMkLst>
        <pc:spChg chg="mod">
          <ac:chgData name="Hamlet Markarian" userId="4926d2b407f31d77" providerId="LiveId" clId="{8CC21585-5D04-443B-8819-59CEF534AFDF}" dt="2020-04-10T08:14:22.312" v="318" actId="20577"/>
          <ac:spMkLst>
            <pc:docMk/>
            <pc:sldMk cId="2377245670" sldId="1458"/>
            <ac:spMk id="11" creationId="{6343BB1C-4EB0-43FC-B3C9-557E96B788BD}"/>
          </ac:spMkLst>
        </pc:spChg>
        <pc:spChg chg="mod">
          <ac:chgData name="Hamlet Markarian" userId="4926d2b407f31d77" providerId="LiveId" clId="{8CC21585-5D04-443B-8819-59CEF534AFDF}" dt="2020-04-10T08:14:37.568" v="320" actId="20577"/>
          <ac:spMkLst>
            <pc:docMk/>
            <pc:sldMk cId="2377245670" sldId="1458"/>
            <ac:spMk id="12" creationId="{812B5A58-4D9D-455B-A237-30FD38DA9D08}"/>
          </ac:spMkLst>
        </pc:spChg>
        <pc:spChg chg="del">
          <ac:chgData name="Hamlet Markarian" userId="4926d2b407f31d77" providerId="LiveId" clId="{8CC21585-5D04-443B-8819-59CEF534AFDF}" dt="2020-04-10T08:15:46.760" v="329" actId="478"/>
          <ac:spMkLst>
            <pc:docMk/>
            <pc:sldMk cId="2377245670" sldId="1458"/>
            <ac:spMk id="15" creationId="{D77026EF-191A-4313-9703-72FC75F1C006}"/>
          </ac:spMkLst>
        </pc:spChg>
        <pc:spChg chg="mod">
          <ac:chgData name="Hamlet Markarian" userId="4926d2b407f31d77" providerId="LiveId" clId="{8CC21585-5D04-443B-8819-59CEF534AFDF}" dt="2020-04-10T08:14:13.568" v="316" actId="20577"/>
          <ac:spMkLst>
            <pc:docMk/>
            <pc:sldMk cId="2377245670" sldId="1458"/>
            <ac:spMk id="16" creationId="{51A55428-D23F-4777-96FE-D91E0B26310D}"/>
          </ac:spMkLst>
        </pc:spChg>
        <pc:spChg chg="mod">
          <ac:chgData name="Hamlet Markarian" userId="4926d2b407f31d77" providerId="LiveId" clId="{8CC21585-5D04-443B-8819-59CEF534AFDF}" dt="2020-04-10T09:14:38.410" v="559" actId="1076"/>
          <ac:spMkLst>
            <pc:docMk/>
            <pc:sldMk cId="2377245670" sldId="1458"/>
            <ac:spMk id="19" creationId="{42101231-1855-46EE-A3D9-B84E75ACB56A}"/>
          </ac:spMkLst>
        </pc:spChg>
        <pc:spChg chg="del">
          <ac:chgData name="Hamlet Markarian" userId="4926d2b407f31d77" providerId="LiveId" clId="{8CC21585-5D04-443B-8819-59CEF534AFDF}" dt="2020-04-10T08:15:46.760" v="329" actId="478"/>
          <ac:spMkLst>
            <pc:docMk/>
            <pc:sldMk cId="2377245670" sldId="1458"/>
            <ac:spMk id="20" creationId="{01E08E54-8433-48E9-B5E5-A623D973A671}"/>
          </ac:spMkLst>
        </pc:spChg>
        <pc:spChg chg="del">
          <ac:chgData name="Hamlet Markarian" userId="4926d2b407f31d77" providerId="LiveId" clId="{8CC21585-5D04-443B-8819-59CEF534AFDF}" dt="2020-04-10T08:15:44.017" v="328" actId="478"/>
          <ac:spMkLst>
            <pc:docMk/>
            <pc:sldMk cId="2377245670" sldId="1458"/>
            <ac:spMk id="21" creationId="{86FE23C9-8284-40E2-936B-7189587046D3}"/>
          </ac:spMkLst>
        </pc:spChg>
        <pc:spChg chg="add mod">
          <ac:chgData name="Hamlet Markarian" userId="4926d2b407f31d77" providerId="LiveId" clId="{8CC21585-5D04-443B-8819-59CEF534AFDF}" dt="2020-04-10T08:21:21.009" v="401" actId="1038"/>
          <ac:spMkLst>
            <pc:docMk/>
            <pc:sldMk cId="2377245670" sldId="1458"/>
            <ac:spMk id="27" creationId="{CACC0E2A-8F7D-4267-9C64-F844EF72B16B}"/>
          </ac:spMkLst>
        </pc:spChg>
        <pc:spChg chg="add mod">
          <ac:chgData name="Hamlet Markarian" userId="4926d2b407f31d77" providerId="LiveId" clId="{8CC21585-5D04-443B-8819-59CEF534AFDF}" dt="2020-04-10T08:21:21.009" v="401" actId="1038"/>
          <ac:spMkLst>
            <pc:docMk/>
            <pc:sldMk cId="2377245670" sldId="1458"/>
            <ac:spMk id="28" creationId="{D783EC86-9814-4DEA-B3E7-4921089837FD}"/>
          </ac:spMkLst>
        </pc:spChg>
        <pc:spChg chg="add mod">
          <ac:chgData name="Hamlet Markarian" userId="4926d2b407f31d77" providerId="LiveId" clId="{8CC21585-5D04-443B-8819-59CEF534AFDF}" dt="2020-04-10T09:16:50.709" v="563"/>
          <ac:spMkLst>
            <pc:docMk/>
            <pc:sldMk cId="2377245670" sldId="1458"/>
            <ac:spMk id="29" creationId="{AC4AC685-5983-4194-AEB7-95938EFC6C6C}"/>
          </ac:spMkLst>
        </pc:spChg>
        <pc:spChg chg="add mod">
          <ac:chgData name="Hamlet Markarian" userId="4926d2b407f31d77" providerId="LiveId" clId="{8CC21585-5D04-443B-8819-59CEF534AFDF}" dt="2020-04-10T08:21:21.009" v="401" actId="1038"/>
          <ac:spMkLst>
            <pc:docMk/>
            <pc:sldMk cId="2377245670" sldId="1458"/>
            <ac:spMk id="31" creationId="{724E513A-EFE5-4572-B887-4D382DB4402D}"/>
          </ac:spMkLst>
        </pc:spChg>
        <pc:spChg chg="add del">
          <ac:chgData name="Hamlet Markarian" userId="4926d2b407f31d77" providerId="LiveId" clId="{8CC21585-5D04-443B-8819-59CEF534AFDF}" dt="2020-04-10T08:19:42.080" v="379" actId="478"/>
          <ac:spMkLst>
            <pc:docMk/>
            <pc:sldMk cId="2377245670" sldId="1458"/>
            <ac:spMk id="36" creationId="{595E6A11-6DD8-4CDE-AE5C-16FF7FF21EC2}"/>
          </ac:spMkLst>
        </pc:spChg>
        <pc:spChg chg="add mod">
          <ac:chgData name="Hamlet Markarian" userId="4926d2b407f31d77" providerId="LiveId" clId="{8CC21585-5D04-443B-8819-59CEF534AFDF}" dt="2020-04-10T09:14:53.785" v="561" actId="208"/>
          <ac:spMkLst>
            <pc:docMk/>
            <pc:sldMk cId="2377245670" sldId="1458"/>
            <ac:spMk id="38" creationId="{AFF4FA7E-C93F-4CE4-BCB2-345E910AC605}"/>
          </ac:spMkLst>
        </pc:spChg>
        <pc:spChg chg="add del">
          <ac:chgData name="Hamlet Markarian" userId="4926d2b407f31d77" providerId="LiveId" clId="{8CC21585-5D04-443B-8819-59CEF534AFDF}" dt="2020-04-10T08:19:42.080" v="379" actId="478"/>
          <ac:spMkLst>
            <pc:docMk/>
            <pc:sldMk cId="2377245670" sldId="1458"/>
            <ac:spMk id="39" creationId="{458B4498-35C8-4131-AF65-03D815253E32}"/>
          </ac:spMkLst>
        </pc:spChg>
        <pc:spChg chg="add mod">
          <ac:chgData name="Hamlet Markarian" userId="4926d2b407f31d77" providerId="LiveId" clId="{8CC21585-5D04-443B-8819-59CEF534AFDF}" dt="2020-04-10T09:17:27.944" v="567"/>
          <ac:spMkLst>
            <pc:docMk/>
            <pc:sldMk cId="2377245670" sldId="1458"/>
            <ac:spMk id="40" creationId="{2EF9F0D6-0F4D-41D4-8C04-D2F9DBA03FBA}"/>
          </ac:spMkLst>
        </pc:spChg>
        <pc:spChg chg="add mod">
          <ac:chgData name="Hamlet Markarian" userId="4926d2b407f31d77" providerId="LiveId" clId="{8CC21585-5D04-443B-8819-59CEF534AFDF}" dt="2020-04-10T09:11:32.597" v="516" actId="1076"/>
          <ac:spMkLst>
            <pc:docMk/>
            <pc:sldMk cId="2377245670" sldId="1458"/>
            <ac:spMk id="41" creationId="{395B42AD-9729-43ED-B7EE-526DDE7074E3}"/>
          </ac:spMkLst>
        </pc:spChg>
        <pc:spChg chg="add mod">
          <ac:chgData name="Hamlet Markarian" userId="4926d2b407f31d77" providerId="LiveId" clId="{8CC21585-5D04-443B-8819-59CEF534AFDF}" dt="2020-04-10T09:17:53.260" v="573"/>
          <ac:spMkLst>
            <pc:docMk/>
            <pc:sldMk cId="2377245670" sldId="1458"/>
            <ac:spMk id="42" creationId="{91622C24-B96A-4ED6-8A3F-AEED1FDB631F}"/>
          </ac:spMkLst>
        </pc:spChg>
        <pc:spChg chg="add mod">
          <ac:chgData name="Hamlet Markarian" userId="4926d2b407f31d77" providerId="LiveId" clId="{8CC21585-5D04-443B-8819-59CEF534AFDF}" dt="2020-04-10T09:11:11.449" v="511" actId="1037"/>
          <ac:spMkLst>
            <pc:docMk/>
            <pc:sldMk cId="2377245670" sldId="1458"/>
            <ac:spMk id="43" creationId="{3E885FA4-11D1-4EA3-ABF2-CCF3104B47D9}"/>
          </ac:spMkLst>
        </pc:spChg>
        <pc:spChg chg="add mod">
          <ac:chgData name="Hamlet Markarian" userId="4926d2b407f31d77" providerId="LiveId" clId="{8CC21585-5D04-443B-8819-59CEF534AFDF}" dt="2020-04-10T09:11:11.449" v="511" actId="1037"/>
          <ac:spMkLst>
            <pc:docMk/>
            <pc:sldMk cId="2377245670" sldId="1458"/>
            <ac:spMk id="44" creationId="{F0D07C5F-79EE-4470-9382-F0920DF7CB05}"/>
          </ac:spMkLst>
        </pc:spChg>
        <pc:spChg chg="add del mod">
          <ac:chgData name="Hamlet Markarian" userId="4926d2b407f31d77" providerId="LiveId" clId="{8CC21585-5D04-443B-8819-59CEF534AFDF}" dt="2020-04-10T09:11:04.448" v="509" actId="478"/>
          <ac:spMkLst>
            <pc:docMk/>
            <pc:sldMk cId="2377245670" sldId="1458"/>
            <ac:spMk id="46" creationId="{2A178D25-4DCA-4BB6-8917-A01FAD03B948}"/>
          </ac:spMkLst>
        </pc:spChg>
        <pc:spChg chg="add del">
          <ac:chgData name="Hamlet Markarian" userId="4926d2b407f31d77" providerId="LiveId" clId="{8CC21585-5D04-443B-8819-59CEF534AFDF}" dt="2020-04-10T08:19:42.080" v="379" actId="478"/>
          <ac:spMkLst>
            <pc:docMk/>
            <pc:sldMk cId="2377245670" sldId="1458"/>
            <ac:spMk id="47" creationId="{DCA427A9-9DC2-4C4B-9B3A-4A6FE717C685}"/>
          </ac:spMkLst>
        </pc:spChg>
        <pc:spChg chg="add del mod">
          <ac:chgData name="Hamlet Markarian" userId="4926d2b407f31d77" providerId="LiveId" clId="{8CC21585-5D04-443B-8819-59CEF534AFDF}" dt="2020-04-10T09:04:53.361" v="498" actId="478"/>
          <ac:spMkLst>
            <pc:docMk/>
            <pc:sldMk cId="2377245670" sldId="1458"/>
            <ac:spMk id="48" creationId="{BCC00F62-CDAE-4997-8E1D-00E66B6AC155}"/>
          </ac:spMkLst>
        </pc:spChg>
        <pc:spChg chg="add del mod">
          <ac:chgData name="Hamlet Markarian" userId="4926d2b407f31d77" providerId="LiveId" clId="{8CC21585-5D04-443B-8819-59CEF534AFDF}" dt="2020-04-10T09:04:53.361" v="498" actId="478"/>
          <ac:spMkLst>
            <pc:docMk/>
            <pc:sldMk cId="2377245670" sldId="1458"/>
            <ac:spMk id="49" creationId="{BD161F5D-D579-45D3-9225-47C25C262B85}"/>
          </ac:spMkLst>
        </pc:spChg>
        <pc:spChg chg="add del">
          <ac:chgData name="Hamlet Markarian" userId="4926d2b407f31d77" providerId="LiveId" clId="{8CC21585-5D04-443B-8819-59CEF534AFDF}" dt="2020-04-10T08:19:42.080" v="379" actId="478"/>
          <ac:spMkLst>
            <pc:docMk/>
            <pc:sldMk cId="2377245670" sldId="1458"/>
            <ac:spMk id="50" creationId="{48D90189-7871-46FD-AA54-2D5F701A6C43}"/>
          </ac:spMkLst>
        </pc:spChg>
        <pc:spChg chg="add mod">
          <ac:chgData name="Hamlet Markarian" userId="4926d2b407f31d77" providerId="LiveId" clId="{8CC21585-5D04-443B-8819-59CEF534AFDF}" dt="2020-04-10T09:17:44.060" v="572"/>
          <ac:spMkLst>
            <pc:docMk/>
            <pc:sldMk cId="2377245670" sldId="1458"/>
            <ac:spMk id="51" creationId="{EABDB525-C47C-4A20-8988-1723DBC910B9}"/>
          </ac:spMkLst>
        </pc:spChg>
        <pc:spChg chg="add mod">
          <ac:chgData name="Hamlet Markarian" userId="4926d2b407f31d77" providerId="LiveId" clId="{8CC21585-5D04-443B-8819-59CEF534AFDF}" dt="2020-04-10T08:21:21.009" v="401" actId="1038"/>
          <ac:spMkLst>
            <pc:docMk/>
            <pc:sldMk cId="2377245670" sldId="1458"/>
            <ac:spMk id="52" creationId="{CFFE8122-80B7-4877-8457-9C907BB9B1ED}"/>
          </ac:spMkLst>
        </pc:spChg>
        <pc:spChg chg="add del">
          <ac:chgData name="Hamlet Markarian" userId="4926d2b407f31d77" providerId="LiveId" clId="{8CC21585-5D04-443B-8819-59CEF534AFDF}" dt="2020-04-10T08:19:42.080" v="379" actId="478"/>
          <ac:spMkLst>
            <pc:docMk/>
            <pc:sldMk cId="2377245670" sldId="1458"/>
            <ac:spMk id="53" creationId="{906729FB-4D76-4815-ABBE-7112605D6C00}"/>
          </ac:spMkLst>
        </pc:spChg>
        <pc:spChg chg="add mod">
          <ac:chgData name="Hamlet Markarian" userId="4926d2b407f31d77" providerId="LiveId" clId="{8CC21585-5D04-443B-8819-59CEF534AFDF}" dt="2020-04-10T09:11:11.449" v="511" actId="1037"/>
          <ac:spMkLst>
            <pc:docMk/>
            <pc:sldMk cId="2377245670" sldId="1458"/>
            <ac:spMk id="54" creationId="{D5FDD386-5AF2-426B-99E3-2B57AF9CC210}"/>
          </ac:spMkLst>
        </pc:spChg>
        <pc:spChg chg="add del mod">
          <ac:chgData name="Hamlet Markarian" userId="4926d2b407f31d77" providerId="LiveId" clId="{8CC21585-5D04-443B-8819-59CEF534AFDF}" dt="2020-04-10T09:11:04.448" v="509" actId="478"/>
          <ac:spMkLst>
            <pc:docMk/>
            <pc:sldMk cId="2377245670" sldId="1458"/>
            <ac:spMk id="55" creationId="{E5FC5229-1EFC-4CBA-AFAC-F9E168129E1A}"/>
          </ac:spMkLst>
        </pc:spChg>
        <pc:spChg chg="add del mod">
          <ac:chgData name="Hamlet Markarian" userId="4926d2b407f31d77" providerId="LiveId" clId="{8CC21585-5D04-443B-8819-59CEF534AFDF}" dt="2020-04-10T09:11:04.448" v="509" actId="478"/>
          <ac:spMkLst>
            <pc:docMk/>
            <pc:sldMk cId="2377245670" sldId="1458"/>
            <ac:spMk id="56" creationId="{4175D3B4-DA93-4DC1-84BA-608D7A681336}"/>
          </ac:spMkLst>
        </pc:spChg>
        <pc:spChg chg="add mod">
          <ac:chgData name="Hamlet Markarian" userId="4926d2b407f31d77" providerId="LiveId" clId="{8CC21585-5D04-443B-8819-59CEF534AFDF}" dt="2020-04-10T09:12:54.162" v="528"/>
          <ac:spMkLst>
            <pc:docMk/>
            <pc:sldMk cId="2377245670" sldId="1458"/>
            <ac:spMk id="57" creationId="{BCD3EFCF-8E34-43E3-AB73-9B3F8B43F461}"/>
          </ac:spMkLst>
        </pc:spChg>
        <pc:spChg chg="add mod">
          <ac:chgData name="Hamlet Markarian" userId="4926d2b407f31d77" providerId="LiveId" clId="{8CC21585-5D04-443B-8819-59CEF534AFDF}" dt="2020-04-10T09:12:50.564" v="527" actId="20577"/>
          <ac:spMkLst>
            <pc:docMk/>
            <pc:sldMk cId="2377245670" sldId="1458"/>
            <ac:spMk id="58" creationId="{88D5C14B-FBD3-4DA4-96E6-3B2FB670AE8C}"/>
          </ac:spMkLst>
        </pc:spChg>
        <pc:spChg chg="add mod">
          <ac:chgData name="Hamlet Markarian" userId="4926d2b407f31d77" providerId="LiveId" clId="{8CC21585-5D04-443B-8819-59CEF534AFDF}" dt="2020-04-10T09:14:14.763" v="556"/>
          <ac:spMkLst>
            <pc:docMk/>
            <pc:sldMk cId="2377245670" sldId="1458"/>
            <ac:spMk id="59" creationId="{567CA20D-63AB-43F0-A27D-DED91E172163}"/>
          </ac:spMkLst>
        </pc:spChg>
        <pc:spChg chg="add mod">
          <ac:chgData name="Hamlet Markarian" userId="4926d2b407f31d77" providerId="LiveId" clId="{8CC21585-5D04-443B-8819-59CEF534AFDF}" dt="2020-04-10T09:14:11.460" v="555" actId="20577"/>
          <ac:spMkLst>
            <pc:docMk/>
            <pc:sldMk cId="2377245670" sldId="1458"/>
            <ac:spMk id="60" creationId="{F9F8D655-9981-479D-A2DF-9F3F9FA60FE4}"/>
          </ac:spMkLst>
        </pc:spChg>
        <pc:spChg chg="add mod">
          <ac:chgData name="Hamlet Markarian" userId="4926d2b407f31d77" providerId="LiveId" clId="{8CC21585-5D04-443B-8819-59CEF534AFDF}" dt="2020-04-10T09:13:28.489" v="540"/>
          <ac:spMkLst>
            <pc:docMk/>
            <pc:sldMk cId="2377245670" sldId="1458"/>
            <ac:spMk id="61" creationId="{C17CBDEC-EAD1-4473-8CBF-F67E3DE15437}"/>
          </ac:spMkLst>
        </pc:spChg>
        <pc:spChg chg="add mod">
          <ac:chgData name="Hamlet Markarian" userId="4926d2b407f31d77" providerId="LiveId" clId="{8CC21585-5D04-443B-8819-59CEF534AFDF}" dt="2020-04-10T09:13:24.581" v="539" actId="20577"/>
          <ac:spMkLst>
            <pc:docMk/>
            <pc:sldMk cId="2377245670" sldId="1458"/>
            <ac:spMk id="62" creationId="{084A44B1-5F39-473B-B3C0-5867CF592FCA}"/>
          </ac:spMkLst>
        </pc:spChg>
        <pc:spChg chg="add mod">
          <ac:chgData name="Hamlet Markarian" userId="4926d2b407f31d77" providerId="LiveId" clId="{8CC21585-5D04-443B-8819-59CEF534AFDF}" dt="2020-04-10T09:13:12.234" v="534"/>
          <ac:spMkLst>
            <pc:docMk/>
            <pc:sldMk cId="2377245670" sldId="1458"/>
            <ac:spMk id="63" creationId="{6C350F9B-74A0-4BD6-81D0-7839E8B3BA3B}"/>
          </ac:spMkLst>
        </pc:spChg>
        <pc:spChg chg="add mod">
          <ac:chgData name="Hamlet Markarian" userId="4926d2b407f31d77" providerId="LiveId" clId="{8CC21585-5D04-443B-8819-59CEF534AFDF}" dt="2020-04-10T09:13:07.324" v="533" actId="20577"/>
          <ac:spMkLst>
            <pc:docMk/>
            <pc:sldMk cId="2377245670" sldId="1458"/>
            <ac:spMk id="64" creationId="{565FC0AD-1572-4BA9-A02F-67EF5540164A}"/>
          </ac:spMkLst>
        </pc:spChg>
        <pc:spChg chg="add mod">
          <ac:chgData name="Hamlet Markarian" userId="4926d2b407f31d77" providerId="LiveId" clId="{8CC21585-5D04-443B-8819-59CEF534AFDF}" dt="2020-04-10T09:14:32.056" v="557" actId="208"/>
          <ac:spMkLst>
            <pc:docMk/>
            <pc:sldMk cId="2377245670" sldId="1458"/>
            <ac:spMk id="66" creationId="{9678B031-E0D9-4794-8032-7287D32C4E04}"/>
          </ac:spMkLst>
        </pc:spChg>
        <pc:spChg chg="add mod">
          <ac:chgData name="Hamlet Markarian" userId="4926d2b407f31d77" providerId="LiveId" clId="{8CC21585-5D04-443B-8819-59CEF534AFDF}" dt="2020-04-10T09:13:42.700" v="545"/>
          <ac:spMkLst>
            <pc:docMk/>
            <pc:sldMk cId="2377245670" sldId="1458"/>
            <ac:spMk id="67" creationId="{70AB8F22-99DA-411E-A7CE-9258FA1D7A73}"/>
          </ac:spMkLst>
        </pc:spChg>
        <pc:spChg chg="add mod">
          <ac:chgData name="Hamlet Markarian" userId="4926d2b407f31d77" providerId="LiveId" clId="{8CC21585-5D04-443B-8819-59CEF534AFDF}" dt="2020-04-10T09:13:39.069" v="544" actId="20577"/>
          <ac:spMkLst>
            <pc:docMk/>
            <pc:sldMk cId="2377245670" sldId="1458"/>
            <ac:spMk id="68" creationId="{E5379DA8-3581-44DC-9B63-F0F22B135D77}"/>
          </ac:spMkLst>
        </pc:spChg>
        <pc:spChg chg="add mod">
          <ac:chgData name="Hamlet Markarian" userId="4926d2b407f31d77" providerId="LiveId" clId="{8CC21585-5D04-443B-8819-59CEF534AFDF}" dt="2020-04-10T09:12:12.919" v="522" actId="571"/>
          <ac:spMkLst>
            <pc:docMk/>
            <pc:sldMk cId="2377245670" sldId="1458"/>
            <ac:spMk id="70" creationId="{8D58FE7B-E030-4B35-B53C-80AE0E77E596}"/>
          </ac:spMkLst>
        </pc:spChg>
        <pc:spChg chg="add mod">
          <ac:chgData name="Hamlet Markarian" userId="4926d2b407f31d77" providerId="LiveId" clId="{8CC21585-5D04-443B-8819-59CEF534AFDF}" dt="2020-04-10T09:13:59.778" v="550" actId="14100"/>
          <ac:spMkLst>
            <pc:docMk/>
            <pc:sldMk cId="2377245670" sldId="1458"/>
            <ac:spMk id="71" creationId="{4409A4DC-A459-41DC-9746-A1D06C2E7F97}"/>
          </ac:spMkLst>
        </pc:spChg>
        <pc:spChg chg="add mod">
          <ac:chgData name="Hamlet Markarian" userId="4926d2b407f31d77" providerId="LiveId" clId="{8CC21585-5D04-443B-8819-59CEF534AFDF}" dt="2020-04-10T09:13:54.317" v="548" actId="20577"/>
          <ac:spMkLst>
            <pc:docMk/>
            <pc:sldMk cId="2377245670" sldId="1458"/>
            <ac:spMk id="72" creationId="{5FE82B3F-CD7E-4E8E-BC31-00049DE7E9C2}"/>
          </ac:spMkLst>
        </pc:spChg>
        <pc:grpChg chg="del">
          <ac:chgData name="Hamlet Markarian" userId="4926d2b407f31d77" providerId="LiveId" clId="{8CC21585-5D04-443B-8819-59CEF534AFDF}" dt="2020-04-10T08:15:39.448" v="327" actId="478"/>
          <ac:grpSpMkLst>
            <pc:docMk/>
            <pc:sldMk cId="2377245670" sldId="1458"/>
            <ac:grpSpMk id="22" creationId="{D6665F23-9A35-48A1-BE65-EA31F6291691}"/>
          </ac:grpSpMkLst>
        </pc:grpChg>
        <pc:grpChg chg="del">
          <ac:chgData name="Hamlet Markarian" userId="4926d2b407f31d77" providerId="LiveId" clId="{8CC21585-5D04-443B-8819-59CEF534AFDF}" dt="2020-04-10T08:15:39.448" v="327" actId="478"/>
          <ac:grpSpMkLst>
            <pc:docMk/>
            <pc:sldMk cId="2377245670" sldId="1458"/>
            <ac:grpSpMk id="32" creationId="{10149304-7869-416E-8B56-8465E6774193}"/>
          </ac:grpSpMkLst>
        </pc:grpChg>
        <pc:graphicFrameChg chg="mod">
          <ac:chgData name="Hamlet Markarian" userId="4926d2b407f31d77" providerId="LiveId" clId="{8CC21585-5D04-443B-8819-59CEF534AFDF}" dt="2020-04-10T08:14:52.754" v="321"/>
          <ac:graphicFrameMkLst>
            <pc:docMk/>
            <pc:sldMk cId="2377245670" sldId="1458"/>
            <ac:graphicFrameMk id="8" creationId="{67A3F647-3BD3-4E2A-B2A2-6263435AAF75}"/>
          </ac:graphicFrameMkLst>
        </pc:graphicFrameChg>
        <pc:graphicFrameChg chg="del">
          <ac:chgData name="Hamlet Markarian" userId="4926d2b407f31d77" providerId="LiveId" clId="{8CC21585-5D04-443B-8819-59CEF534AFDF}" dt="2020-04-10T08:15:32.492" v="326" actId="478"/>
          <ac:graphicFrameMkLst>
            <pc:docMk/>
            <pc:sldMk cId="2377245670" sldId="1458"/>
            <ac:graphicFrameMk id="14" creationId="{004096B8-AC4F-41E1-8A72-12C284464374}"/>
          </ac:graphicFrameMkLst>
        </pc:graphicFrameChg>
        <pc:graphicFrameChg chg="add mod">
          <ac:chgData name="Hamlet Markarian" userId="4926d2b407f31d77" providerId="LiveId" clId="{8CC21585-5D04-443B-8819-59CEF534AFDF}" dt="2020-04-10T09:11:41.985" v="519" actId="1076"/>
          <ac:graphicFrameMkLst>
            <pc:docMk/>
            <pc:sldMk cId="2377245670" sldId="1458"/>
            <ac:graphicFrameMk id="26" creationId="{8FBBCC0F-D5D7-441A-901E-D06E67418FEC}"/>
          </ac:graphicFrameMkLst>
        </pc:graphicFrameChg>
        <pc:cxnChg chg="add mod">
          <ac:chgData name="Hamlet Markarian" userId="4926d2b407f31d77" providerId="LiveId" clId="{8CC21585-5D04-443B-8819-59CEF534AFDF}" dt="2020-04-10T09:17:17.671" v="566" actId="14100"/>
          <ac:cxnSpMkLst>
            <pc:docMk/>
            <pc:sldMk cId="2377245670" sldId="1458"/>
            <ac:cxnSpMk id="37" creationId="{BB71D2E6-EB16-4383-856F-F52C014E22A0}"/>
          </ac:cxnSpMkLst>
        </pc:cxnChg>
        <pc:cxnChg chg="add del mod">
          <ac:chgData name="Hamlet Markarian" userId="4926d2b407f31d77" providerId="LiveId" clId="{8CC21585-5D04-443B-8819-59CEF534AFDF}" dt="2020-04-10T09:11:04.448" v="509" actId="478"/>
          <ac:cxnSpMkLst>
            <pc:docMk/>
            <pc:sldMk cId="2377245670" sldId="1458"/>
            <ac:cxnSpMk id="45" creationId="{AE9C17D7-8E50-400B-94AB-1C140DA63C07}"/>
          </ac:cxnSpMkLst>
        </pc:cxnChg>
        <pc:cxnChg chg="add mod">
          <ac:chgData name="Hamlet Markarian" userId="4926d2b407f31d77" providerId="LiveId" clId="{8CC21585-5D04-443B-8819-59CEF534AFDF}" dt="2020-04-10T09:17:12.976" v="565" actId="14100"/>
          <ac:cxnSpMkLst>
            <pc:docMk/>
            <pc:sldMk cId="2377245670" sldId="1458"/>
            <ac:cxnSpMk id="65" creationId="{0BD974E7-ACB3-4FE5-92A8-31FA4569BD5A}"/>
          </ac:cxnSpMkLst>
        </pc:cxnChg>
        <pc:cxnChg chg="add mod">
          <ac:chgData name="Hamlet Markarian" userId="4926d2b407f31d77" providerId="LiveId" clId="{8CC21585-5D04-443B-8819-59CEF534AFDF}" dt="2020-04-10T09:17:00.387" v="564" actId="14100"/>
          <ac:cxnSpMkLst>
            <pc:docMk/>
            <pc:sldMk cId="2377245670" sldId="1458"/>
            <ac:cxnSpMk id="69" creationId="{7CD38E59-FCF5-4708-8317-90026B53D51E}"/>
          </ac:cxnSpMkLst>
        </pc:cxnChg>
      </pc:sldChg>
      <pc:sldChg chg="addSp delSp modSp add del">
        <pc:chgData name="Hamlet Markarian" userId="4926d2b407f31d77" providerId="LiveId" clId="{8CC21585-5D04-443B-8819-59CEF534AFDF}" dt="2020-04-10T09:04:32.443" v="495" actId="2696"/>
        <pc:sldMkLst>
          <pc:docMk/>
          <pc:sldMk cId="52569351" sldId="1459"/>
        </pc:sldMkLst>
        <pc:spChg chg="add mod">
          <ac:chgData name="Hamlet Markarian" userId="4926d2b407f31d77" providerId="LiveId" clId="{8CC21585-5D04-443B-8819-59CEF534AFDF}" dt="2020-04-10T09:03:32.250" v="493" actId="14100"/>
          <ac:spMkLst>
            <pc:docMk/>
            <pc:sldMk cId="52569351" sldId="1459"/>
            <ac:spMk id="3" creationId="{E0E0775C-047E-4932-AF39-13E08C907C62}"/>
          </ac:spMkLst>
        </pc:spChg>
        <pc:spChg chg="ord">
          <ac:chgData name="Hamlet Markarian" userId="4926d2b407f31d77" providerId="LiveId" clId="{8CC21585-5D04-443B-8819-59CEF534AFDF}" dt="2020-04-10T09:03:23.649" v="492" actId="167"/>
          <ac:spMkLst>
            <pc:docMk/>
            <pc:sldMk cId="52569351" sldId="1459"/>
            <ac:spMk id="13" creationId="{45E55A27-B275-4572-8F9E-D77B5EC43F08}"/>
          </ac:spMkLst>
        </pc:spChg>
        <pc:spChg chg="ord">
          <ac:chgData name="Hamlet Markarian" userId="4926d2b407f31d77" providerId="LiveId" clId="{8CC21585-5D04-443B-8819-59CEF534AFDF}" dt="2020-04-10T09:03:23.649" v="492" actId="167"/>
          <ac:spMkLst>
            <pc:docMk/>
            <pc:sldMk cId="52569351" sldId="1459"/>
            <ac:spMk id="19" creationId="{42101231-1855-46EE-A3D9-B84E75ACB56A}"/>
          </ac:spMkLst>
        </pc:spChg>
        <pc:spChg chg="mod">
          <ac:chgData name="Hamlet Markarian" userId="4926d2b407f31d77" providerId="LiveId" clId="{8CC21585-5D04-443B-8819-59CEF534AFDF}" dt="2020-04-10T08:29:14.792" v="409" actId="1076"/>
          <ac:spMkLst>
            <pc:docMk/>
            <pc:sldMk cId="52569351" sldId="1459"/>
            <ac:spMk id="27" creationId="{CACC0E2A-8F7D-4267-9C64-F844EF72B16B}"/>
          </ac:spMkLst>
        </pc:spChg>
        <pc:spChg chg="mod">
          <ac:chgData name="Hamlet Markarian" userId="4926d2b407f31d77" providerId="LiveId" clId="{8CC21585-5D04-443B-8819-59CEF534AFDF}" dt="2020-04-10T08:29:14.792" v="409" actId="1076"/>
          <ac:spMkLst>
            <pc:docMk/>
            <pc:sldMk cId="52569351" sldId="1459"/>
            <ac:spMk id="28" creationId="{D783EC86-9814-4DEA-B3E7-4921089837FD}"/>
          </ac:spMkLst>
        </pc:spChg>
        <pc:spChg chg="del">
          <ac:chgData name="Hamlet Markarian" userId="4926d2b407f31d77" providerId="LiveId" clId="{8CC21585-5D04-443B-8819-59CEF534AFDF}" dt="2020-04-10T08:29:04.179" v="405" actId="478"/>
          <ac:spMkLst>
            <pc:docMk/>
            <pc:sldMk cId="52569351" sldId="1459"/>
            <ac:spMk id="29" creationId="{AC4AC685-5983-4194-AEB7-95938EFC6C6C}"/>
          </ac:spMkLst>
        </pc:spChg>
        <pc:spChg chg="del">
          <ac:chgData name="Hamlet Markarian" userId="4926d2b407f31d77" providerId="LiveId" clId="{8CC21585-5D04-443B-8819-59CEF534AFDF}" dt="2020-04-10T08:29:04.179" v="405" actId="478"/>
          <ac:spMkLst>
            <pc:docMk/>
            <pc:sldMk cId="52569351" sldId="1459"/>
            <ac:spMk id="31" creationId="{724E513A-EFE5-4572-B887-4D382DB4402D}"/>
          </ac:spMkLst>
        </pc:spChg>
        <pc:spChg chg="add mod">
          <ac:chgData name="Hamlet Markarian" userId="4926d2b407f31d77" providerId="LiveId" clId="{8CC21585-5D04-443B-8819-59CEF534AFDF}" dt="2020-04-10T09:03:32.250" v="493" actId="14100"/>
          <ac:spMkLst>
            <pc:docMk/>
            <pc:sldMk cId="52569351" sldId="1459"/>
            <ac:spMk id="32" creationId="{82E0D528-A248-4084-8854-51D47D93433E}"/>
          </ac:spMkLst>
        </pc:spChg>
        <pc:spChg chg="add mod">
          <ac:chgData name="Hamlet Markarian" userId="4926d2b407f31d77" providerId="LiveId" clId="{8CC21585-5D04-443B-8819-59CEF534AFDF}" dt="2020-04-10T09:03:32.250" v="493" actId="14100"/>
          <ac:spMkLst>
            <pc:docMk/>
            <pc:sldMk cId="52569351" sldId="1459"/>
            <ac:spMk id="33" creationId="{4D495DF1-96DA-4CA1-843D-83074DD5BD1C}"/>
          </ac:spMkLst>
        </pc:spChg>
        <pc:spChg chg="add mod">
          <ac:chgData name="Hamlet Markarian" userId="4926d2b407f31d77" providerId="LiveId" clId="{8CC21585-5D04-443B-8819-59CEF534AFDF}" dt="2020-04-10T09:03:32.250" v="493" actId="14100"/>
          <ac:spMkLst>
            <pc:docMk/>
            <pc:sldMk cId="52569351" sldId="1459"/>
            <ac:spMk id="34" creationId="{696BD4FC-D9C5-4BB5-AD11-0ACB03CD1D89}"/>
          </ac:spMkLst>
        </pc:spChg>
        <pc:spChg chg="add mod">
          <ac:chgData name="Hamlet Markarian" userId="4926d2b407f31d77" providerId="LiveId" clId="{8CC21585-5D04-443B-8819-59CEF534AFDF}" dt="2020-04-10T09:03:32.250" v="493" actId="14100"/>
          <ac:spMkLst>
            <pc:docMk/>
            <pc:sldMk cId="52569351" sldId="1459"/>
            <ac:spMk id="35" creationId="{411CDE35-BC63-4BD6-A8B7-068157E82545}"/>
          </ac:spMkLst>
        </pc:spChg>
        <pc:spChg chg="add mod">
          <ac:chgData name="Hamlet Markarian" userId="4926d2b407f31d77" providerId="LiveId" clId="{8CC21585-5D04-443B-8819-59CEF534AFDF}" dt="2020-04-10T09:03:32.250" v="493" actId="14100"/>
          <ac:spMkLst>
            <pc:docMk/>
            <pc:sldMk cId="52569351" sldId="1459"/>
            <ac:spMk id="36" creationId="{EC2D551C-335A-482B-86D3-E5D3A5245DAD}"/>
          </ac:spMkLst>
        </pc:spChg>
        <pc:spChg chg="del">
          <ac:chgData name="Hamlet Markarian" userId="4926d2b407f31d77" providerId="LiveId" clId="{8CC21585-5D04-443B-8819-59CEF534AFDF}" dt="2020-04-10T08:29:04.179" v="405" actId="478"/>
          <ac:spMkLst>
            <pc:docMk/>
            <pc:sldMk cId="52569351" sldId="1459"/>
            <ac:spMk id="38" creationId="{AFF4FA7E-C93F-4CE4-BCB2-345E910AC605}"/>
          </ac:spMkLst>
        </pc:spChg>
        <pc:spChg chg="add mod">
          <ac:chgData name="Hamlet Markarian" userId="4926d2b407f31d77" providerId="LiveId" clId="{8CC21585-5D04-443B-8819-59CEF534AFDF}" dt="2020-04-10T09:03:32.250" v="493" actId="14100"/>
          <ac:spMkLst>
            <pc:docMk/>
            <pc:sldMk cId="52569351" sldId="1459"/>
            <ac:spMk id="39" creationId="{36A6E9BE-334B-4B98-8880-38F43AAAE510}"/>
          </ac:spMkLst>
        </pc:spChg>
        <pc:spChg chg="del">
          <ac:chgData name="Hamlet Markarian" userId="4926d2b407f31d77" providerId="LiveId" clId="{8CC21585-5D04-443B-8819-59CEF534AFDF}" dt="2020-04-10T08:29:04.179" v="405" actId="478"/>
          <ac:spMkLst>
            <pc:docMk/>
            <pc:sldMk cId="52569351" sldId="1459"/>
            <ac:spMk id="40" creationId="{2EF9F0D6-0F4D-41D4-8C04-D2F9DBA03FBA}"/>
          </ac:spMkLst>
        </pc:spChg>
        <pc:spChg chg="del">
          <ac:chgData name="Hamlet Markarian" userId="4926d2b407f31d77" providerId="LiveId" clId="{8CC21585-5D04-443B-8819-59CEF534AFDF}" dt="2020-04-10T08:29:04.179" v="405" actId="478"/>
          <ac:spMkLst>
            <pc:docMk/>
            <pc:sldMk cId="52569351" sldId="1459"/>
            <ac:spMk id="41" creationId="{395B42AD-9729-43ED-B7EE-526DDE7074E3}"/>
          </ac:spMkLst>
        </pc:spChg>
        <pc:spChg chg="del">
          <ac:chgData name="Hamlet Markarian" userId="4926d2b407f31d77" providerId="LiveId" clId="{8CC21585-5D04-443B-8819-59CEF534AFDF}" dt="2020-04-10T08:29:01.624" v="404" actId="478"/>
          <ac:spMkLst>
            <pc:docMk/>
            <pc:sldMk cId="52569351" sldId="1459"/>
            <ac:spMk id="42" creationId="{91622C24-B96A-4ED6-8A3F-AEED1FDB631F}"/>
          </ac:spMkLst>
        </pc:spChg>
        <pc:spChg chg="del">
          <ac:chgData name="Hamlet Markarian" userId="4926d2b407f31d77" providerId="LiveId" clId="{8CC21585-5D04-443B-8819-59CEF534AFDF}" dt="2020-04-10T08:29:01.624" v="404" actId="478"/>
          <ac:spMkLst>
            <pc:docMk/>
            <pc:sldMk cId="52569351" sldId="1459"/>
            <ac:spMk id="43" creationId="{3E885FA4-11D1-4EA3-ABF2-CCF3104B47D9}"/>
          </ac:spMkLst>
        </pc:spChg>
        <pc:spChg chg="mod">
          <ac:chgData name="Hamlet Markarian" userId="4926d2b407f31d77" providerId="LiveId" clId="{8CC21585-5D04-443B-8819-59CEF534AFDF}" dt="2020-04-10T08:29:17.897" v="410" actId="1076"/>
          <ac:spMkLst>
            <pc:docMk/>
            <pc:sldMk cId="52569351" sldId="1459"/>
            <ac:spMk id="44" creationId="{F0D07C5F-79EE-4470-9382-F0920DF7CB05}"/>
          </ac:spMkLst>
        </pc:spChg>
        <pc:spChg chg="del">
          <ac:chgData name="Hamlet Markarian" userId="4926d2b407f31d77" providerId="LiveId" clId="{8CC21585-5D04-443B-8819-59CEF534AFDF}" dt="2020-04-10T08:29:01.624" v="404" actId="478"/>
          <ac:spMkLst>
            <pc:docMk/>
            <pc:sldMk cId="52569351" sldId="1459"/>
            <ac:spMk id="46" creationId="{2A178D25-4DCA-4BB6-8917-A01FAD03B948}"/>
          </ac:spMkLst>
        </pc:spChg>
        <pc:spChg chg="add mod ord">
          <ac:chgData name="Hamlet Markarian" userId="4926d2b407f31d77" providerId="LiveId" clId="{8CC21585-5D04-443B-8819-59CEF534AFDF}" dt="2020-04-10T09:03:43.190" v="494" actId="14100"/>
          <ac:spMkLst>
            <pc:docMk/>
            <pc:sldMk cId="52569351" sldId="1459"/>
            <ac:spMk id="47" creationId="{922EE075-6910-4938-9C80-225231CC3E7A}"/>
          </ac:spMkLst>
        </pc:spChg>
        <pc:spChg chg="del">
          <ac:chgData name="Hamlet Markarian" userId="4926d2b407f31d77" providerId="LiveId" clId="{8CC21585-5D04-443B-8819-59CEF534AFDF}" dt="2020-04-10T08:29:01.624" v="404" actId="478"/>
          <ac:spMkLst>
            <pc:docMk/>
            <pc:sldMk cId="52569351" sldId="1459"/>
            <ac:spMk id="48" creationId="{BCC00F62-CDAE-4997-8E1D-00E66B6AC155}"/>
          </ac:spMkLst>
        </pc:spChg>
        <pc:spChg chg="del">
          <ac:chgData name="Hamlet Markarian" userId="4926d2b407f31d77" providerId="LiveId" clId="{8CC21585-5D04-443B-8819-59CEF534AFDF}" dt="2020-04-10T08:29:01.624" v="404" actId="478"/>
          <ac:spMkLst>
            <pc:docMk/>
            <pc:sldMk cId="52569351" sldId="1459"/>
            <ac:spMk id="49" creationId="{BD161F5D-D579-45D3-9225-47C25C262B85}"/>
          </ac:spMkLst>
        </pc:spChg>
        <pc:spChg chg="add mod ord">
          <ac:chgData name="Hamlet Markarian" userId="4926d2b407f31d77" providerId="LiveId" clId="{8CC21585-5D04-443B-8819-59CEF534AFDF}" dt="2020-04-10T09:03:18.558" v="491" actId="167"/>
          <ac:spMkLst>
            <pc:docMk/>
            <pc:sldMk cId="52569351" sldId="1459"/>
            <ac:spMk id="50" creationId="{29D69CD7-A950-4C64-94A3-5B189E397DAE}"/>
          </ac:spMkLst>
        </pc:spChg>
        <pc:spChg chg="del">
          <ac:chgData name="Hamlet Markarian" userId="4926d2b407f31d77" providerId="LiveId" clId="{8CC21585-5D04-443B-8819-59CEF534AFDF}" dt="2020-04-10T08:29:01.624" v="404" actId="478"/>
          <ac:spMkLst>
            <pc:docMk/>
            <pc:sldMk cId="52569351" sldId="1459"/>
            <ac:spMk id="51" creationId="{EABDB525-C47C-4A20-8988-1723DBC910B9}"/>
          </ac:spMkLst>
        </pc:spChg>
        <pc:spChg chg="del">
          <ac:chgData name="Hamlet Markarian" userId="4926d2b407f31d77" providerId="LiveId" clId="{8CC21585-5D04-443B-8819-59CEF534AFDF}" dt="2020-04-10T08:29:01.624" v="404" actId="478"/>
          <ac:spMkLst>
            <pc:docMk/>
            <pc:sldMk cId="52569351" sldId="1459"/>
            <ac:spMk id="52" creationId="{CFFE8122-80B7-4877-8457-9C907BB9B1ED}"/>
          </ac:spMkLst>
        </pc:spChg>
        <pc:spChg chg="add mod ord">
          <ac:chgData name="Hamlet Markarian" userId="4926d2b407f31d77" providerId="LiveId" clId="{8CC21585-5D04-443B-8819-59CEF534AFDF}" dt="2020-04-10T09:03:18.558" v="491" actId="167"/>
          <ac:spMkLst>
            <pc:docMk/>
            <pc:sldMk cId="52569351" sldId="1459"/>
            <ac:spMk id="53" creationId="{90BF230E-2B44-4788-98C0-8D9933A2B728}"/>
          </ac:spMkLst>
        </pc:spChg>
        <pc:spChg chg="mod">
          <ac:chgData name="Hamlet Markarian" userId="4926d2b407f31d77" providerId="LiveId" clId="{8CC21585-5D04-443B-8819-59CEF534AFDF}" dt="2020-04-10T08:29:17.897" v="410" actId="1076"/>
          <ac:spMkLst>
            <pc:docMk/>
            <pc:sldMk cId="52569351" sldId="1459"/>
            <ac:spMk id="54" creationId="{D5FDD386-5AF2-426B-99E3-2B57AF9CC210}"/>
          </ac:spMkLst>
        </pc:spChg>
        <pc:spChg chg="add mod ord">
          <ac:chgData name="Hamlet Markarian" userId="4926d2b407f31d77" providerId="LiveId" clId="{8CC21585-5D04-443B-8819-59CEF534AFDF}" dt="2020-04-10T09:03:18.558" v="491" actId="167"/>
          <ac:spMkLst>
            <pc:docMk/>
            <pc:sldMk cId="52569351" sldId="1459"/>
            <ac:spMk id="55" creationId="{A641CEE5-D416-494E-ABB5-E3B00B06A5BD}"/>
          </ac:spMkLst>
        </pc:spChg>
        <pc:spChg chg="add mod ord">
          <ac:chgData name="Hamlet Markarian" userId="4926d2b407f31d77" providerId="LiveId" clId="{8CC21585-5D04-443B-8819-59CEF534AFDF}" dt="2020-04-10T09:03:18.558" v="491" actId="167"/>
          <ac:spMkLst>
            <pc:docMk/>
            <pc:sldMk cId="52569351" sldId="1459"/>
            <ac:spMk id="56" creationId="{D0603FFC-3DAD-458D-8B83-02EDBF1F7A3B}"/>
          </ac:spMkLst>
        </pc:spChg>
        <pc:spChg chg="add mod ord">
          <ac:chgData name="Hamlet Markarian" userId="4926d2b407f31d77" providerId="LiveId" clId="{8CC21585-5D04-443B-8819-59CEF534AFDF}" dt="2020-04-10T09:03:18.558" v="491" actId="167"/>
          <ac:spMkLst>
            <pc:docMk/>
            <pc:sldMk cId="52569351" sldId="1459"/>
            <ac:spMk id="57" creationId="{56B5BDF7-AB02-4FB0-9CD0-C14672B20727}"/>
          </ac:spMkLst>
        </pc:spChg>
        <pc:spChg chg="add mod ord">
          <ac:chgData name="Hamlet Markarian" userId="4926d2b407f31d77" providerId="LiveId" clId="{8CC21585-5D04-443B-8819-59CEF534AFDF}" dt="2020-04-10T09:03:18.558" v="491" actId="167"/>
          <ac:spMkLst>
            <pc:docMk/>
            <pc:sldMk cId="52569351" sldId="1459"/>
            <ac:spMk id="58" creationId="{8309FBAD-B0D3-459A-9F69-E7A16EACC317}"/>
          </ac:spMkLst>
        </pc:spChg>
        <pc:graphicFrameChg chg="del">
          <ac:chgData name="Hamlet Markarian" userId="4926d2b407f31d77" providerId="LiveId" clId="{8CC21585-5D04-443B-8819-59CEF534AFDF}" dt="2020-04-10T08:28:49.202" v="403" actId="478"/>
          <ac:graphicFrameMkLst>
            <pc:docMk/>
            <pc:sldMk cId="52569351" sldId="1459"/>
            <ac:graphicFrameMk id="26" creationId="{8FBBCC0F-D5D7-441A-901E-D06E67418FEC}"/>
          </ac:graphicFrameMkLst>
        </pc:graphicFrameChg>
        <pc:cxnChg chg="del mod">
          <ac:chgData name="Hamlet Markarian" userId="4926d2b407f31d77" providerId="LiveId" clId="{8CC21585-5D04-443B-8819-59CEF534AFDF}" dt="2020-04-10T08:29:04.179" v="405" actId="478"/>
          <ac:cxnSpMkLst>
            <pc:docMk/>
            <pc:sldMk cId="52569351" sldId="1459"/>
            <ac:cxnSpMk id="37" creationId="{BB71D2E6-EB16-4383-856F-F52C014E22A0}"/>
          </ac:cxnSpMkLst>
        </pc:cxnChg>
        <pc:cxnChg chg="del">
          <ac:chgData name="Hamlet Markarian" userId="4926d2b407f31d77" providerId="LiveId" clId="{8CC21585-5D04-443B-8819-59CEF534AFDF}" dt="2020-04-10T08:29:01.624" v="404" actId="478"/>
          <ac:cxnSpMkLst>
            <pc:docMk/>
            <pc:sldMk cId="52569351" sldId="1459"/>
            <ac:cxnSpMk id="45" creationId="{AE9C17D7-8E50-400B-94AB-1C140DA63C07}"/>
          </ac:cxnSpMkLst>
        </pc:cxnChg>
      </pc:sldChg>
      <pc:sldChg chg="addSp delSp modSp add">
        <pc:chgData name="Hamlet Markarian" userId="4926d2b407f31d77" providerId="LiveId" clId="{8CC21585-5D04-443B-8819-59CEF534AFDF}" dt="2020-04-10T09:27:37.667" v="759" actId="20577"/>
        <pc:sldMkLst>
          <pc:docMk/>
          <pc:sldMk cId="381638226" sldId="1459"/>
        </pc:sldMkLst>
        <pc:spChg chg="del">
          <ac:chgData name="Hamlet Markarian" userId="4926d2b407f31d77" providerId="LiveId" clId="{8CC21585-5D04-443B-8819-59CEF534AFDF}" dt="2020-04-10T09:19:07.288" v="576" actId="478"/>
          <ac:spMkLst>
            <pc:docMk/>
            <pc:sldMk cId="381638226" sldId="1459"/>
            <ac:spMk id="11" creationId="{6343BB1C-4EB0-43FC-B3C9-557E96B788BD}"/>
          </ac:spMkLst>
        </pc:spChg>
        <pc:spChg chg="del">
          <ac:chgData name="Hamlet Markarian" userId="4926d2b407f31d77" providerId="LiveId" clId="{8CC21585-5D04-443B-8819-59CEF534AFDF}" dt="2020-04-10T09:19:07.288" v="576" actId="478"/>
          <ac:spMkLst>
            <pc:docMk/>
            <pc:sldMk cId="381638226" sldId="1459"/>
            <ac:spMk id="12" creationId="{812B5A58-4D9D-455B-A237-30FD38DA9D08}"/>
          </ac:spMkLst>
        </pc:spChg>
        <pc:spChg chg="del">
          <ac:chgData name="Hamlet Markarian" userId="4926d2b407f31d77" providerId="LiveId" clId="{8CC21585-5D04-443B-8819-59CEF534AFDF}" dt="2020-04-10T09:19:07.784" v="577" actId="478"/>
          <ac:spMkLst>
            <pc:docMk/>
            <pc:sldMk cId="381638226" sldId="1459"/>
            <ac:spMk id="13" creationId="{45E55A27-B275-4572-8F9E-D77B5EC43F08}"/>
          </ac:spMkLst>
        </pc:spChg>
        <pc:spChg chg="mod">
          <ac:chgData name="Hamlet Markarian" userId="4926d2b407f31d77" providerId="LiveId" clId="{8CC21585-5D04-443B-8819-59CEF534AFDF}" dt="2020-04-10T09:19:19.315" v="581" actId="20577"/>
          <ac:spMkLst>
            <pc:docMk/>
            <pc:sldMk cId="381638226" sldId="1459"/>
            <ac:spMk id="16" creationId="{51A55428-D23F-4777-96FE-D91E0B26310D}"/>
          </ac:spMkLst>
        </pc:spChg>
        <pc:spChg chg="del">
          <ac:chgData name="Hamlet Markarian" userId="4926d2b407f31d77" providerId="LiveId" clId="{8CC21585-5D04-443B-8819-59CEF534AFDF}" dt="2020-04-10T09:19:05.354" v="575" actId="478"/>
          <ac:spMkLst>
            <pc:docMk/>
            <pc:sldMk cId="381638226" sldId="1459"/>
            <ac:spMk id="27" creationId="{CACC0E2A-8F7D-4267-9C64-F844EF72B16B}"/>
          </ac:spMkLst>
        </pc:spChg>
        <pc:spChg chg="del">
          <ac:chgData name="Hamlet Markarian" userId="4926d2b407f31d77" providerId="LiveId" clId="{8CC21585-5D04-443B-8819-59CEF534AFDF}" dt="2020-04-10T09:19:05.354" v="575" actId="478"/>
          <ac:spMkLst>
            <pc:docMk/>
            <pc:sldMk cId="381638226" sldId="1459"/>
            <ac:spMk id="28" creationId="{D783EC86-9814-4DEA-B3E7-4921089837FD}"/>
          </ac:spMkLst>
        </pc:spChg>
        <pc:spChg chg="del">
          <ac:chgData name="Hamlet Markarian" userId="4926d2b407f31d77" providerId="LiveId" clId="{8CC21585-5D04-443B-8819-59CEF534AFDF}" dt="2020-04-10T09:19:05.354" v="575" actId="478"/>
          <ac:spMkLst>
            <pc:docMk/>
            <pc:sldMk cId="381638226" sldId="1459"/>
            <ac:spMk id="29" creationId="{AC4AC685-5983-4194-AEB7-95938EFC6C6C}"/>
          </ac:spMkLst>
        </pc:spChg>
        <pc:spChg chg="del">
          <ac:chgData name="Hamlet Markarian" userId="4926d2b407f31d77" providerId="LiveId" clId="{8CC21585-5D04-443B-8819-59CEF534AFDF}" dt="2020-04-10T09:19:05.354" v="575" actId="478"/>
          <ac:spMkLst>
            <pc:docMk/>
            <pc:sldMk cId="381638226" sldId="1459"/>
            <ac:spMk id="31" creationId="{724E513A-EFE5-4572-B887-4D382DB4402D}"/>
          </ac:spMkLst>
        </pc:spChg>
        <pc:spChg chg="del">
          <ac:chgData name="Hamlet Markarian" userId="4926d2b407f31d77" providerId="LiveId" clId="{8CC21585-5D04-443B-8819-59CEF534AFDF}" dt="2020-04-10T09:19:05.354" v="575" actId="478"/>
          <ac:spMkLst>
            <pc:docMk/>
            <pc:sldMk cId="381638226" sldId="1459"/>
            <ac:spMk id="38" creationId="{AFF4FA7E-C93F-4CE4-BCB2-345E910AC605}"/>
          </ac:spMkLst>
        </pc:spChg>
        <pc:spChg chg="del">
          <ac:chgData name="Hamlet Markarian" userId="4926d2b407f31d77" providerId="LiveId" clId="{8CC21585-5D04-443B-8819-59CEF534AFDF}" dt="2020-04-10T09:19:05.354" v="575" actId="478"/>
          <ac:spMkLst>
            <pc:docMk/>
            <pc:sldMk cId="381638226" sldId="1459"/>
            <ac:spMk id="40" creationId="{2EF9F0D6-0F4D-41D4-8C04-D2F9DBA03FBA}"/>
          </ac:spMkLst>
        </pc:spChg>
        <pc:spChg chg="del">
          <ac:chgData name="Hamlet Markarian" userId="4926d2b407f31d77" providerId="LiveId" clId="{8CC21585-5D04-443B-8819-59CEF534AFDF}" dt="2020-04-10T09:19:05.354" v="575" actId="478"/>
          <ac:spMkLst>
            <pc:docMk/>
            <pc:sldMk cId="381638226" sldId="1459"/>
            <ac:spMk id="41" creationId="{395B42AD-9729-43ED-B7EE-526DDE7074E3}"/>
          </ac:spMkLst>
        </pc:spChg>
        <pc:spChg chg="del">
          <ac:chgData name="Hamlet Markarian" userId="4926d2b407f31d77" providerId="LiveId" clId="{8CC21585-5D04-443B-8819-59CEF534AFDF}" dt="2020-04-10T09:19:05.354" v="575" actId="478"/>
          <ac:spMkLst>
            <pc:docMk/>
            <pc:sldMk cId="381638226" sldId="1459"/>
            <ac:spMk id="42" creationId="{91622C24-B96A-4ED6-8A3F-AEED1FDB631F}"/>
          </ac:spMkLst>
        </pc:spChg>
        <pc:spChg chg="del">
          <ac:chgData name="Hamlet Markarian" userId="4926d2b407f31d77" providerId="LiveId" clId="{8CC21585-5D04-443B-8819-59CEF534AFDF}" dt="2020-04-10T09:19:05.354" v="575" actId="478"/>
          <ac:spMkLst>
            <pc:docMk/>
            <pc:sldMk cId="381638226" sldId="1459"/>
            <ac:spMk id="43" creationId="{3E885FA4-11D1-4EA3-ABF2-CCF3104B47D9}"/>
          </ac:spMkLst>
        </pc:spChg>
        <pc:spChg chg="del">
          <ac:chgData name="Hamlet Markarian" userId="4926d2b407f31d77" providerId="LiveId" clId="{8CC21585-5D04-443B-8819-59CEF534AFDF}" dt="2020-04-10T09:19:05.354" v="575" actId="478"/>
          <ac:spMkLst>
            <pc:docMk/>
            <pc:sldMk cId="381638226" sldId="1459"/>
            <ac:spMk id="44" creationId="{F0D07C5F-79EE-4470-9382-F0920DF7CB05}"/>
          </ac:spMkLst>
        </pc:spChg>
        <pc:spChg chg="del">
          <ac:chgData name="Hamlet Markarian" userId="4926d2b407f31d77" providerId="LiveId" clId="{8CC21585-5D04-443B-8819-59CEF534AFDF}" dt="2020-04-10T09:19:05.354" v="575" actId="478"/>
          <ac:spMkLst>
            <pc:docMk/>
            <pc:sldMk cId="381638226" sldId="1459"/>
            <ac:spMk id="51" creationId="{EABDB525-C47C-4A20-8988-1723DBC910B9}"/>
          </ac:spMkLst>
        </pc:spChg>
        <pc:spChg chg="del">
          <ac:chgData name="Hamlet Markarian" userId="4926d2b407f31d77" providerId="LiveId" clId="{8CC21585-5D04-443B-8819-59CEF534AFDF}" dt="2020-04-10T09:19:05.354" v="575" actId="478"/>
          <ac:spMkLst>
            <pc:docMk/>
            <pc:sldMk cId="381638226" sldId="1459"/>
            <ac:spMk id="52" creationId="{CFFE8122-80B7-4877-8457-9C907BB9B1ED}"/>
          </ac:spMkLst>
        </pc:spChg>
        <pc:spChg chg="del">
          <ac:chgData name="Hamlet Markarian" userId="4926d2b407f31d77" providerId="LiveId" clId="{8CC21585-5D04-443B-8819-59CEF534AFDF}" dt="2020-04-10T09:19:05.354" v="575" actId="478"/>
          <ac:spMkLst>
            <pc:docMk/>
            <pc:sldMk cId="381638226" sldId="1459"/>
            <ac:spMk id="54" creationId="{D5FDD386-5AF2-426B-99E3-2B57AF9CC210}"/>
          </ac:spMkLst>
        </pc:spChg>
        <pc:spChg chg="del">
          <ac:chgData name="Hamlet Markarian" userId="4926d2b407f31d77" providerId="LiveId" clId="{8CC21585-5D04-443B-8819-59CEF534AFDF}" dt="2020-04-10T09:19:05.354" v="575" actId="478"/>
          <ac:spMkLst>
            <pc:docMk/>
            <pc:sldMk cId="381638226" sldId="1459"/>
            <ac:spMk id="57" creationId="{BCD3EFCF-8E34-43E3-AB73-9B3F8B43F461}"/>
          </ac:spMkLst>
        </pc:spChg>
        <pc:spChg chg="del">
          <ac:chgData name="Hamlet Markarian" userId="4926d2b407f31d77" providerId="LiveId" clId="{8CC21585-5D04-443B-8819-59CEF534AFDF}" dt="2020-04-10T09:19:05.354" v="575" actId="478"/>
          <ac:spMkLst>
            <pc:docMk/>
            <pc:sldMk cId="381638226" sldId="1459"/>
            <ac:spMk id="58" creationId="{88D5C14B-FBD3-4DA4-96E6-3B2FB670AE8C}"/>
          </ac:spMkLst>
        </pc:spChg>
        <pc:spChg chg="del">
          <ac:chgData name="Hamlet Markarian" userId="4926d2b407f31d77" providerId="LiveId" clId="{8CC21585-5D04-443B-8819-59CEF534AFDF}" dt="2020-04-10T09:19:05.354" v="575" actId="478"/>
          <ac:spMkLst>
            <pc:docMk/>
            <pc:sldMk cId="381638226" sldId="1459"/>
            <ac:spMk id="59" creationId="{567CA20D-63AB-43F0-A27D-DED91E172163}"/>
          </ac:spMkLst>
        </pc:spChg>
        <pc:spChg chg="del">
          <ac:chgData name="Hamlet Markarian" userId="4926d2b407f31d77" providerId="LiveId" clId="{8CC21585-5D04-443B-8819-59CEF534AFDF}" dt="2020-04-10T09:19:05.354" v="575" actId="478"/>
          <ac:spMkLst>
            <pc:docMk/>
            <pc:sldMk cId="381638226" sldId="1459"/>
            <ac:spMk id="60" creationId="{F9F8D655-9981-479D-A2DF-9F3F9FA60FE4}"/>
          </ac:spMkLst>
        </pc:spChg>
        <pc:spChg chg="del">
          <ac:chgData name="Hamlet Markarian" userId="4926d2b407f31d77" providerId="LiveId" clId="{8CC21585-5D04-443B-8819-59CEF534AFDF}" dt="2020-04-10T09:19:05.354" v="575" actId="478"/>
          <ac:spMkLst>
            <pc:docMk/>
            <pc:sldMk cId="381638226" sldId="1459"/>
            <ac:spMk id="61" creationId="{C17CBDEC-EAD1-4473-8CBF-F67E3DE15437}"/>
          </ac:spMkLst>
        </pc:spChg>
        <pc:spChg chg="del">
          <ac:chgData name="Hamlet Markarian" userId="4926d2b407f31d77" providerId="LiveId" clId="{8CC21585-5D04-443B-8819-59CEF534AFDF}" dt="2020-04-10T09:19:05.354" v="575" actId="478"/>
          <ac:spMkLst>
            <pc:docMk/>
            <pc:sldMk cId="381638226" sldId="1459"/>
            <ac:spMk id="62" creationId="{084A44B1-5F39-473B-B3C0-5867CF592FCA}"/>
          </ac:spMkLst>
        </pc:spChg>
        <pc:spChg chg="del">
          <ac:chgData name="Hamlet Markarian" userId="4926d2b407f31d77" providerId="LiveId" clId="{8CC21585-5D04-443B-8819-59CEF534AFDF}" dt="2020-04-10T09:19:05.354" v="575" actId="478"/>
          <ac:spMkLst>
            <pc:docMk/>
            <pc:sldMk cId="381638226" sldId="1459"/>
            <ac:spMk id="63" creationId="{6C350F9B-74A0-4BD6-81D0-7839E8B3BA3B}"/>
          </ac:spMkLst>
        </pc:spChg>
        <pc:spChg chg="del">
          <ac:chgData name="Hamlet Markarian" userId="4926d2b407f31d77" providerId="LiveId" clId="{8CC21585-5D04-443B-8819-59CEF534AFDF}" dt="2020-04-10T09:19:05.354" v="575" actId="478"/>
          <ac:spMkLst>
            <pc:docMk/>
            <pc:sldMk cId="381638226" sldId="1459"/>
            <ac:spMk id="64" creationId="{565FC0AD-1572-4BA9-A02F-67EF5540164A}"/>
          </ac:spMkLst>
        </pc:spChg>
        <pc:spChg chg="del">
          <ac:chgData name="Hamlet Markarian" userId="4926d2b407f31d77" providerId="LiveId" clId="{8CC21585-5D04-443B-8819-59CEF534AFDF}" dt="2020-04-10T09:19:05.354" v="575" actId="478"/>
          <ac:spMkLst>
            <pc:docMk/>
            <pc:sldMk cId="381638226" sldId="1459"/>
            <ac:spMk id="66" creationId="{9678B031-E0D9-4794-8032-7287D32C4E04}"/>
          </ac:spMkLst>
        </pc:spChg>
        <pc:spChg chg="del">
          <ac:chgData name="Hamlet Markarian" userId="4926d2b407f31d77" providerId="LiveId" clId="{8CC21585-5D04-443B-8819-59CEF534AFDF}" dt="2020-04-10T09:19:05.354" v="575" actId="478"/>
          <ac:spMkLst>
            <pc:docMk/>
            <pc:sldMk cId="381638226" sldId="1459"/>
            <ac:spMk id="67" creationId="{70AB8F22-99DA-411E-A7CE-9258FA1D7A73}"/>
          </ac:spMkLst>
        </pc:spChg>
        <pc:spChg chg="del">
          <ac:chgData name="Hamlet Markarian" userId="4926d2b407f31d77" providerId="LiveId" clId="{8CC21585-5D04-443B-8819-59CEF534AFDF}" dt="2020-04-10T09:19:05.354" v="575" actId="478"/>
          <ac:spMkLst>
            <pc:docMk/>
            <pc:sldMk cId="381638226" sldId="1459"/>
            <ac:spMk id="68" creationId="{E5379DA8-3581-44DC-9B63-F0F22B135D77}"/>
          </ac:spMkLst>
        </pc:spChg>
        <pc:spChg chg="del">
          <ac:chgData name="Hamlet Markarian" userId="4926d2b407f31d77" providerId="LiveId" clId="{8CC21585-5D04-443B-8819-59CEF534AFDF}" dt="2020-04-10T09:19:05.354" v="575" actId="478"/>
          <ac:spMkLst>
            <pc:docMk/>
            <pc:sldMk cId="381638226" sldId="1459"/>
            <ac:spMk id="70" creationId="{8D58FE7B-E030-4B35-B53C-80AE0E77E596}"/>
          </ac:spMkLst>
        </pc:spChg>
        <pc:spChg chg="del">
          <ac:chgData name="Hamlet Markarian" userId="4926d2b407f31d77" providerId="LiveId" clId="{8CC21585-5D04-443B-8819-59CEF534AFDF}" dt="2020-04-10T09:19:05.354" v="575" actId="478"/>
          <ac:spMkLst>
            <pc:docMk/>
            <pc:sldMk cId="381638226" sldId="1459"/>
            <ac:spMk id="71" creationId="{4409A4DC-A459-41DC-9746-A1D06C2E7F97}"/>
          </ac:spMkLst>
        </pc:spChg>
        <pc:spChg chg="del">
          <ac:chgData name="Hamlet Markarian" userId="4926d2b407f31d77" providerId="LiveId" clId="{8CC21585-5D04-443B-8819-59CEF534AFDF}" dt="2020-04-10T09:19:05.354" v="575" actId="478"/>
          <ac:spMkLst>
            <pc:docMk/>
            <pc:sldMk cId="381638226" sldId="1459"/>
            <ac:spMk id="72" creationId="{5FE82B3F-CD7E-4E8E-BC31-00049DE7E9C2}"/>
          </ac:spMkLst>
        </pc:spChg>
        <pc:graphicFrameChg chg="del">
          <ac:chgData name="Hamlet Markarian" userId="4926d2b407f31d77" providerId="LiveId" clId="{8CC21585-5D04-443B-8819-59CEF534AFDF}" dt="2020-04-10T09:19:07.288" v="576" actId="478"/>
          <ac:graphicFrameMkLst>
            <pc:docMk/>
            <pc:sldMk cId="381638226" sldId="1459"/>
            <ac:graphicFrameMk id="8" creationId="{67A3F647-3BD3-4E2A-B2A2-6263435AAF75}"/>
          </ac:graphicFrameMkLst>
        </pc:graphicFrameChg>
        <pc:graphicFrameChg chg="del">
          <ac:chgData name="Hamlet Markarian" userId="4926d2b407f31d77" providerId="LiveId" clId="{8CC21585-5D04-443B-8819-59CEF534AFDF}" dt="2020-04-10T09:19:05.354" v="575" actId="478"/>
          <ac:graphicFrameMkLst>
            <pc:docMk/>
            <pc:sldMk cId="381638226" sldId="1459"/>
            <ac:graphicFrameMk id="26" creationId="{8FBBCC0F-D5D7-441A-901E-D06E67418FEC}"/>
          </ac:graphicFrameMkLst>
        </pc:graphicFrameChg>
        <pc:graphicFrameChg chg="add mod modGraphic">
          <ac:chgData name="Hamlet Markarian" userId="4926d2b407f31d77" providerId="LiveId" clId="{8CC21585-5D04-443B-8819-59CEF534AFDF}" dt="2020-04-10T09:27:37.667" v="759" actId="20577"/>
          <ac:graphicFrameMkLst>
            <pc:docMk/>
            <pc:sldMk cId="381638226" sldId="1459"/>
            <ac:graphicFrameMk id="45" creationId="{7F0BCA57-A512-465C-808D-C0722420C7BA}"/>
          </ac:graphicFrameMkLst>
        </pc:graphicFrameChg>
        <pc:cxnChg chg="del mod">
          <ac:chgData name="Hamlet Markarian" userId="4926d2b407f31d77" providerId="LiveId" clId="{8CC21585-5D04-443B-8819-59CEF534AFDF}" dt="2020-04-10T09:19:05.354" v="575" actId="478"/>
          <ac:cxnSpMkLst>
            <pc:docMk/>
            <pc:sldMk cId="381638226" sldId="1459"/>
            <ac:cxnSpMk id="37" creationId="{BB71D2E6-EB16-4383-856F-F52C014E22A0}"/>
          </ac:cxnSpMkLst>
        </pc:cxnChg>
        <pc:cxnChg chg="del mod">
          <ac:chgData name="Hamlet Markarian" userId="4926d2b407f31d77" providerId="LiveId" clId="{8CC21585-5D04-443B-8819-59CEF534AFDF}" dt="2020-04-10T09:19:05.354" v="575" actId="478"/>
          <ac:cxnSpMkLst>
            <pc:docMk/>
            <pc:sldMk cId="381638226" sldId="1459"/>
            <ac:cxnSpMk id="65" creationId="{0BD974E7-ACB3-4FE5-92A8-31FA4569BD5A}"/>
          </ac:cxnSpMkLst>
        </pc:cxnChg>
        <pc:cxnChg chg="del mod">
          <ac:chgData name="Hamlet Markarian" userId="4926d2b407f31d77" providerId="LiveId" clId="{8CC21585-5D04-443B-8819-59CEF534AFDF}" dt="2020-04-10T09:19:05.354" v="575" actId="478"/>
          <ac:cxnSpMkLst>
            <pc:docMk/>
            <pc:sldMk cId="381638226" sldId="1459"/>
            <ac:cxnSpMk id="69" creationId="{7CD38E59-FCF5-4708-8317-90026B53D51E}"/>
          </ac:cxnSpMkLst>
        </pc:cxnChg>
      </pc:sldChg>
      <pc:sldChg chg="addSp delSp modSp add">
        <pc:chgData name="Hamlet Markarian" userId="4926d2b407f31d77" providerId="LiveId" clId="{8CC21585-5D04-443B-8819-59CEF534AFDF}" dt="2020-04-10T09:43:21.625" v="1026" actId="1036"/>
        <pc:sldMkLst>
          <pc:docMk/>
          <pc:sldMk cId="894157079" sldId="1460"/>
        </pc:sldMkLst>
        <pc:spChg chg="add mod">
          <ac:chgData name="Hamlet Markarian" userId="4926d2b407f31d77" providerId="LiveId" clId="{8CC21585-5D04-443B-8819-59CEF534AFDF}" dt="2020-04-10T09:43:04.648" v="1021" actId="14100"/>
          <ac:spMkLst>
            <pc:docMk/>
            <pc:sldMk cId="894157079" sldId="1460"/>
            <ac:spMk id="6" creationId="{6078BDF8-F413-4BD9-8319-2B416ABA2535}"/>
          </ac:spMkLst>
        </pc:spChg>
        <pc:spChg chg="add mod">
          <ac:chgData name="Hamlet Markarian" userId="4926d2b407f31d77" providerId="LiveId" clId="{8CC21585-5D04-443B-8819-59CEF534AFDF}" dt="2020-04-10T09:38:10.345" v="906" actId="1076"/>
          <ac:spMkLst>
            <pc:docMk/>
            <pc:sldMk cId="894157079" sldId="1460"/>
            <ac:spMk id="7" creationId="{5104AB3E-CB08-4420-B16C-D2F69B550214}"/>
          </ac:spMkLst>
        </pc:spChg>
        <pc:spChg chg="add mod">
          <ac:chgData name="Hamlet Markarian" userId="4926d2b407f31d77" providerId="LiveId" clId="{8CC21585-5D04-443B-8819-59CEF534AFDF}" dt="2020-04-10T09:42:37.572" v="1020" actId="20577"/>
          <ac:spMkLst>
            <pc:docMk/>
            <pc:sldMk cId="894157079" sldId="1460"/>
            <ac:spMk id="8" creationId="{FA409220-4109-4E16-B5A7-C86DE6F2ABF4}"/>
          </ac:spMkLst>
        </pc:spChg>
        <pc:spChg chg="add mod">
          <ac:chgData name="Hamlet Markarian" userId="4926d2b407f31d77" providerId="LiveId" clId="{8CC21585-5D04-443B-8819-59CEF534AFDF}" dt="2020-04-10T09:37:49.640" v="896" actId="164"/>
          <ac:spMkLst>
            <pc:docMk/>
            <pc:sldMk cId="894157079" sldId="1460"/>
            <ac:spMk id="10" creationId="{31A5F4A2-7D85-4588-8F84-E0F7430866A8}"/>
          </ac:spMkLst>
        </pc:spChg>
        <pc:spChg chg="add mod">
          <ac:chgData name="Hamlet Markarian" userId="4926d2b407f31d77" providerId="LiveId" clId="{8CC21585-5D04-443B-8819-59CEF534AFDF}" dt="2020-04-10T09:43:21.625" v="1026" actId="1036"/>
          <ac:spMkLst>
            <pc:docMk/>
            <pc:sldMk cId="894157079" sldId="1460"/>
            <ac:spMk id="11" creationId="{45DC03E6-4173-4320-8DD7-AFA2F5D3357F}"/>
          </ac:spMkLst>
        </pc:spChg>
        <pc:spChg chg="add mod">
          <ac:chgData name="Hamlet Markarian" userId="4926d2b407f31d77" providerId="LiveId" clId="{8CC21585-5D04-443B-8819-59CEF534AFDF}" dt="2020-04-10T09:37:48.122" v="895" actId="571"/>
          <ac:spMkLst>
            <pc:docMk/>
            <pc:sldMk cId="894157079" sldId="1460"/>
            <ac:spMk id="14" creationId="{0B06776E-306A-448E-AADF-7A8E80EE102F}"/>
          </ac:spMkLst>
        </pc:spChg>
        <pc:spChg chg="mod">
          <ac:chgData name="Hamlet Markarian" userId="4926d2b407f31d77" providerId="LiveId" clId="{8CC21585-5D04-443B-8819-59CEF534AFDF}" dt="2020-04-10T09:31:54.333" v="768" actId="20577"/>
          <ac:spMkLst>
            <pc:docMk/>
            <pc:sldMk cId="894157079" sldId="1460"/>
            <ac:spMk id="16" creationId="{51A55428-D23F-4777-96FE-D91E0B26310D}"/>
          </ac:spMkLst>
        </pc:spChg>
        <pc:spChg chg="add mod">
          <ac:chgData name="Hamlet Markarian" userId="4926d2b407f31d77" providerId="LiveId" clId="{8CC21585-5D04-443B-8819-59CEF534AFDF}" dt="2020-04-10T09:37:48.122" v="895" actId="571"/>
          <ac:spMkLst>
            <pc:docMk/>
            <pc:sldMk cId="894157079" sldId="1460"/>
            <ac:spMk id="17" creationId="{D4D0BA63-B4E7-443D-8FDF-FF72E47967BC}"/>
          </ac:spMkLst>
        </pc:spChg>
        <pc:spChg chg="add mod">
          <ac:chgData name="Hamlet Markarian" userId="4926d2b407f31d77" providerId="LiveId" clId="{8CC21585-5D04-443B-8819-59CEF534AFDF}" dt="2020-04-10T09:37:47.707" v="894" actId="571"/>
          <ac:spMkLst>
            <pc:docMk/>
            <pc:sldMk cId="894157079" sldId="1460"/>
            <ac:spMk id="20" creationId="{0F2D694D-0EE5-494B-828E-96007640630B}"/>
          </ac:spMkLst>
        </pc:spChg>
        <pc:spChg chg="add mod">
          <ac:chgData name="Hamlet Markarian" userId="4926d2b407f31d77" providerId="LiveId" clId="{8CC21585-5D04-443B-8819-59CEF534AFDF}" dt="2020-04-10T09:37:47.707" v="894" actId="571"/>
          <ac:spMkLst>
            <pc:docMk/>
            <pc:sldMk cId="894157079" sldId="1460"/>
            <ac:spMk id="22" creationId="{99D458A4-74C1-4894-AF4D-5FE0B64F80FA}"/>
          </ac:spMkLst>
        </pc:spChg>
        <pc:spChg chg="add mod">
          <ac:chgData name="Hamlet Markarian" userId="4926d2b407f31d77" providerId="LiveId" clId="{8CC21585-5D04-443B-8819-59CEF534AFDF}" dt="2020-04-10T09:37:47.428" v="893" actId="571"/>
          <ac:spMkLst>
            <pc:docMk/>
            <pc:sldMk cId="894157079" sldId="1460"/>
            <ac:spMk id="24" creationId="{2865E7FD-885F-4EB7-9A85-6DB44F256739}"/>
          </ac:spMkLst>
        </pc:spChg>
        <pc:spChg chg="add mod">
          <ac:chgData name="Hamlet Markarian" userId="4926d2b407f31d77" providerId="LiveId" clId="{8CC21585-5D04-443B-8819-59CEF534AFDF}" dt="2020-04-10T09:37:47.428" v="893" actId="571"/>
          <ac:spMkLst>
            <pc:docMk/>
            <pc:sldMk cId="894157079" sldId="1460"/>
            <ac:spMk id="26" creationId="{5CF59869-641A-4688-9E7D-9A8D77ED153A}"/>
          </ac:spMkLst>
        </pc:spChg>
        <pc:spChg chg="add mod">
          <ac:chgData name="Hamlet Markarian" userId="4926d2b407f31d77" providerId="LiveId" clId="{8CC21585-5D04-443B-8819-59CEF534AFDF}" dt="2020-04-10T09:37:47.138" v="892" actId="571"/>
          <ac:spMkLst>
            <pc:docMk/>
            <pc:sldMk cId="894157079" sldId="1460"/>
            <ac:spMk id="28" creationId="{8C870151-173F-4F0C-BC76-194EB6AB0813}"/>
          </ac:spMkLst>
        </pc:spChg>
        <pc:spChg chg="add mod">
          <ac:chgData name="Hamlet Markarian" userId="4926d2b407f31d77" providerId="LiveId" clId="{8CC21585-5D04-443B-8819-59CEF534AFDF}" dt="2020-04-10T09:37:47.138" v="892" actId="571"/>
          <ac:spMkLst>
            <pc:docMk/>
            <pc:sldMk cId="894157079" sldId="1460"/>
            <ac:spMk id="31" creationId="{500D771D-2A2C-455C-9B8C-1F7E01A4AC1B}"/>
          </ac:spMkLst>
        </pc:spChg>
        <pc:spChg chg="mod">
          <ac:chgData name="Hamlet Markarian" userId="4926d2b407f31d77" providerId="LiveId" clId="{8CC21585-5D04-443B-8819-59CEF534AFDF}" dt="2020-04-10T09:40:26.681" v="940" actId="20577"/>
          <ac:spMkLst>
            <pc:docMk/>
            <pc:sldMk cId="894157079" sldId="1460"/>
            <ac:spMk id="34" creationId="{A8447F75-0CB7-4734-BD3C-5EDE55E474C8}"/>
          </ac:spMkLst>
        </pc:spChg>
        <pc:spChg chg="mod">
          <ac:chgData name="Hamlet Markarian" userId="4926d2b407f31d77" providerId="LiveId" clId="{8CC21585-5D04-443B-8819-59CEF534AFDF}" dt="2020-04-10T09:38:46.628" v="914" actId="20577"/>
          <ac:spMkLst>
            <pc:docMk/>
            <pc:sldMk cId="894157079" sldId="1460"/>
            <ac:spMk id="36" creationId="{B9CEC1D9-8E99-42D4-9A29-5C144015C32D}"/>
          </ac:spMkLst>
        </pc:spChg>
        <pc:spChg chg="mod">
          <ac:chgData name="Hamlet Markarian" userId="4926d2b407f31d77" providerId="LiveId" clId="{8CC21585-5D04-443B-8819-59CEF534AFDF}" dt="2020-04-10T09:42:28.012" v="1017" actId="20577"/>
          <ac:spMkLst>
            <pc:docMk/>
            <pc:sldMk cId="894157079" sldId="1460"/>
            <ac:spMk id="39" creationId="{2CAAC191-5E06-415A-8309-DFDC75EAFC49}"/>
          </ac:spMkLst>
        </pc:spChg>
        <pc:spChg chg="mod">
          <ac:chgData name="Hamlet Markarian" userId="4926d2b407f31d77" providerId="LiveId" clId="{8CC21585-5D04-443B-8819-59CEF534AFDF}" dt="2020-04-10T09:39:17.352" v="924" actId="20577"/>
          <ac:spMkLst>
            <pc:docMk/>
            <pc:sldMk cId="894157079" sldId="1460"/>
            <ac:spMk id="41" creationId="{D3F7B039-990A-4FE0-8840-4D2BC4B888D3}"/>
          </ac:spMkLst>
        </pc:spChg>
        <pc:spChg chg="mod">
          <ac:chgData name="Hamlet Markarian" userId="4926d2b407f31d77" providerId="LiveId" clId="{8CC21585-5D04-443B-8819-59CEF534AFDF}" dt="2020-04-10T09:39:50.466" v="934" actId="20577"/>
          <ac:spMkLst>
            <pc:docMk/>
            <pc:sldMk cId="894157079" sldId="1460"/>
            <ac:spMk id="44" creationId="{B3FDD5FA-8335-42B4-85A0-ECDA585B1FA5}"/>
          </ac:spMkLst>
        </pc:spChg>
        <pc:spChg chg="mod">
          <ac:chgData name="Hamlet Markarian" userId="4926d2b407f31d77" providerId="LiveId" clId="{8CC21585-5D04-443B-8819-59CEF534AFDF}" dt="2020-04-10T09:39:56.499" v="936" actId="20577"/>
          <ac:spMkLst>
            <pc:docMk/>
            <pc:sldMk cId="894157079" sldId="1460"/>
            <ac:spMk id="47" creationId="{86FFAAA1-18F0-4FB2-A7CD-8477BC12B3FF}"/>
          </ac:spMkLst>
        </pc:spChg>
        <pc:spChg chg="mod">
          <ac:chgData name="Hamlet Markarian" userId="4926d2b407f31d77" providerId="LiveId" clId="{8CC21585-5D04-443B-8819-59CEF534AFDF}" dt="2020-04-10T09:40:11.185" v="938" actId="6549"/>
          <ac:spMkLst>
            <pc:docMk/>
            <pc:sldMk cId="894157079" sldId="1460"/>
            <ac:spMk id="50" creationId="{2B6E385B-5F43-45EC-8758-D8BF60935721}"/>
          </ac:spMkLst>
        </pc:spChg>
        <pc:spChg chg="mod">
          <ac:chgData name="Hamlet Markarian" userId="4926d2b407f31d77" providerId="LiveId" clId="{8CC21585-5D04-443B-8819-59CEF534AFDF}" dt="2020-04-10T09:40:17.703" v="939" actId="20577"/>
          <ac:spMkLst>
            <pc:docMk/>
            <pc:sldMk cId="894157079" sldId="1460"/>
            <ac:spMk id="52" creationId="{73ADF495-AB2D-47A2-8D23-70F07A52979D}"/>
          </ac:spMkLst>
        </pc:spChg>
        <pc:spChg chg="add mod">
          <ac:chgData name="Hamlet Markarian" userId="4926d2b407f31d77" providerId="LiveId" clId="{8CC21585-5D04-443B-8819-59CEF534AFDF}" dt="2020-04-10T09:43:04.648" v="1021" actId="14100"/>
          <ac:spMkLst>
            <pc:docMk/>
            <pc:sldMk cId="894157079" sldId="1460"/>
            <ac:spMk id="54" creationId="{B13A71EC-DD6B-4196-A7B9-B0BE3AAD17DA}"/>
          </ac:spMkLst>
        </pc:spChg>
        <pc:spChg chg="add mod">
          <ac:chgData name="Hamlet Markarian" userId="4926d2b407f31d77" providerId="LiveId" clId="{8CC21585-5D04-443B-8819-59CEF534AFDF}" dt="2020-04-10T09:43:04.648" v="1021" actId="14100"/>
          <ac:spMkLst>
            <pc:docMk/>
            <pc:sldMk cId="894157079" sldId="1460"/>
            <ac:spMk id="55" creationId="{2584D3F0-31EB-4B00-AF81-BFC5AE08B638}"/>
          </ac:spMkLst>
        </pc:spChg>
        <pc:spChg chg="add mod">
          <ac:chgData name="Hamlet Markarian" userId="4926d2b407f31d77" providerId="LiveId" clId="{8CC21585-5D04-443B-8819-59CEF534AFDF}" dt="2020-04-10T09:43:04.648" v="1021" actId="14100"/>
          <ac:spMkLst>
            <pc:docMk/>
            <pc:sldMk cId="894157079" sldId="1460"/>
            <ac:spMk id="56" creationId="{A97B79EF-B586-44B0-A602-D03B54A6B092}"/>
          </ac:spMkLst>
        </pc:spChg>
        <pc:spChg chg="add mod">
          <ac:chgData name="Hamlet Markarian" userId="4926d2b407f31d77" providerId="LiveId" clId="{8CC21585-5D04-443B-8819-59CEF534AFDF}" dt="2020-04-10T09:43:04.648" v="1021" actId="14100"/>
          <ac:spMkLst>
            <pc:docMk/>
            <pc:sldMk cId="894157079" sldId="1460"/>
            <ac:spMk id="57" creationId="{6AFEDEEB-AB5D-41EF-B5D8-B3E0CD4584DD}"/>
          </ac:spMkLst>
        </pc:spChg>
        <pc:grpChg chg="add mod">
          <ac:chgData name="Hamlet Markarian" userId="4926d2b407f31d77" providerId="LiveId" clId="{8CC21585-5D04-443B-8819-59CEF534AFDF}" dt="2020-04-10T09:38:19.958" v="909" actId="465"/>
          <ac:grpSpMkLst>
            <pc:docMk/>
            <pc:sldMk cId="894157079" sldId="1460"/>
            <ac:grpSpMk id="5" creationId="{B47CFD92-C4D9-4719-85BE-E2ABEE97CC30}"/>
          </ac:grpSpMkLst>
        </pc:grpChg>
        <pc:grpChg chg="add mod">
          <ac:chgData name="Hamlet Markarian" userId="4926d2b407f31d77" providerId="LiveId" clId="{8CC21585-5D04-443B-8819-59CEF534AFDF}" dt="2020-04-10T09:38:19.958" v="909" actId="465"/>
          <ac:grpSpMkLst>
            <pc:docMk/>
            <pc:sldMk cId="894157079" sldId="1460"/>
            <ac:grpSpMk id="33" creationId="{1632FAEE-9FF4-4072-B63A-9DED23359B50}"/>
          </ac:grpSpMkLst>
        </pc:grpChg>
        <pc:grpChg chg="add mod">
          <ac:chgData name="Hamlet Markarian" userId="4926d2b407f31d77" providerId="LiveId" clId="{8CC21585-5D04-443B-8819-59CEF534AFDF}" dt="2020-04-10T09:38:19.958" v="909" actId="465"/>
          <ac:grpSpMkLst>
            <pc:docMk/>
            <pc:sldMk cId="894157079" sldId="1460"/>
            <ac:grpSpMk id="38" creationId="{6196F202-50EC-4DD7-8FA6-6982EAE28966}"/>
          </ac:grpSpMkLst>
        </pc:grpChg>
        <pc:grpChg chg="add mod">
          <ac:chgData name="Hamlet Markarian" userId="4926d2b407f31d77" providerId="LiveId" clId="{8CC21585-5D04-443B-8819-59CEF534AFDF}" dt="2020-04-10T09:38:19.958" v="909" actId="465"/>
          <ac:grpSpMkLst>
            <pc:docMk/>
            <pc:sldMk cId="894157079" sldId="1460"/>
            <ac:grpSpMk id="43" creationId="{149959F4-7620-42BB-9A5D-2E7BF3CF31E9}"/>
          </ac:grpSpMkLst>
        </pc:grpChg>
        <pc:grpChg chg="add mod">
          <ac:chgData name="Hamlet Markarian" userId="4926d2b407f31d77" providerId="LiveId" clId="{8CC21585-5D04-443B-8819-59CEF534AFDF}" dt="2020-04-10T09:38:19.958" v="909" actId="465"/>
          <ac:grpSpMkLst>
            <pc:docMk/>
            <pc:sldMk cId="894157079" sldId="1460"/>
            <ac:grpSpMk id="49" creationId="{53BF75FE-560D-436F-A2FE-5806D7F69A9A}"/>
          </ac:grpSpMkLst>
        </pc:grpChg>
        <pc:graphicFrameChg chg="del">
          <ac:chgData name="Hamlet Markarian" userId="4926d2b407f31d77" providerId="LiveId" clId="{8CC21585-5D04-443B-8819-59CEF534AFDF}" dt="2020-04-10T09:31:59.218" v="769" actId="478"/>
          <ac:graphicFrameMkLst>
            <pc:docMk/>
            <pc:sldMk cId="894157079" sldId="1460"/>
            <ac:graphicFrameMk id="45" creationId="{7F0BCA57-A512-465C-808D-C0722420C7BA}"/>
          </ac:graphicFrameMkLst>
        </pc:graphicFrameChg>
        <pc:picChg chg="add mod">
          <ac:chgData name="Hamlet Markarian" userId="4926d2b407f31d77" providerId="LiveId" clId="{8CC21585-5D04-443B-8819-59CEF534AFDF}" dt="2020-04-10T09:37:49.640" v="896" actId="164"/>
          <ac:picMkLst>
            <pc:docMk/>
            <pc:sldMk cId="894157079" sldId="1460"/>
            <ac:picMk id="9" creationId="{EAB2C0D8-63C4-40C1-A4AD-D889004E69E4}"/>
          </ac:picMkLst>
        </pc:picChg>
        <pc:picChg chg="add mod">
          <ac:chgData name="Hamlet Markarian" userId="4926d2b407f31d77" providerId="LiveId" clId="{8CC21585-5D04-443B-8819-59CEF534AFDF}" dt="2020-04-10T09:37:48.122" v="895" actId="571"/>
          <ac:picMkLst>
            <pc:docMk/>
            <pc:sldMk cId="894157079" sldId="1460"/>
            <ac:picMk id="15" creationId="{1DFFD4C4-E0D4-4568-BD7A-706080A9A589}"/>
          </ac:picMkLst>
        </pc:picChg>
        <pc:picChg chg="add mod">
          <ac:chgData name="Hamlet Markarian" userId="4926d2b407f31d77" providerId="LiveId" clId="{8CC21585-5D04-443B-8819-59CEF534AFDF}" dt="2020-04-10T09:37:47.707" v="894" actId="571"/>
          <ac:picMkLst>
            <pc:docMk/>
            <pc:sldMk cId="894157079" sldId="1460"/>
            <ac:picMk id="21" creationId="{4AF9D3BB-FCC3-48C7-930F-C0625B9D3DD2}"/>
          </ac:picMkLst>
        </pc:picChg>
        <pc:picChg chg="add mod">
          <ac:chgData name="Hamlet Markarian" userId="4926d2b407f31d77" providerId="LiveId" clId="{8CC21585-5D04-443B-8819-59CEF534AFDF}" dt="2020-04-10T09:37:47.428" v="893" actId="571"/>
          <ac:picMkLst>
            <pc:docMk/>
            <pc:sldMk cId="894157079" sldId="1460"/>
            <ac:picMk id="25" creationId="{AFF962B6-003B-4282-9118-511FAD0BA255}"/>
          </ac:picMkLst>
        </pc:picChg>
        <pc:picChg chg="add mod">
          <ac:chgData name="Hamlet Markarian" userId="4926d2b407f31d77" providerId="LiveId" clId="{8CC21585-5D04-443B-8819-59CEF534AFDF}" dt="2020-04-10T09:37:47.138" v="892" actId="571"/>
          <ac:picMkLst>
            <pc:docMk/>
            <pc:sldMk cId="894157079" sldId="1460"/>
            <ac:picMk id="29" creationId="{804EA96E-6FF9-4414-A154-E5854C6DADC7}"/>
          </ac:picMkLst>
        </pc:picChg>
        <pc:cxnChg chg="add mod">
          <ac:chgData name="Hamlet Markarian" userId="4926d2b407f31d77" providerId="LiveId" clId="{8CC21585-5D04-443B-8819-59CEF534AFDF}" dt="2020-04-10T09:37:49.640" v="896" actId="164"/>
          <ac:cxnSpMkLst>
            <pc:docMk/>
            <pc:sldMk cId="894157079" sldId="1460"/>
            <ac:cxnSpMk id="4" creationId="{1EFEEE03-CA59-4BFF-AF02-FF01CE393C74}"/>
          </ac:cxnSpMkLst>
        </pc:cxnChg>
        <pc:cxnChg chg="add mod">
          <ac:chgData name="Hamlet Markarian" userId="4926d2b407f31d77" providerId="LiveId" clId="{8CC21585-5D04-443B-8819-59CEF534AFDF}" dt="2020-04-10T09:37:48.122" v="895" actId="571"/>
          <ac:cxnSpMkLst>
            <pc:docMk/>
            <pc:sldMk cId="894157079" sldId="1460"/>
            <ac:cxnSpMk id="18" creationId="{678EE064-84AB-48BB-A1FA-0A1FD40B4E27}"/>
          </ac:cxnSpMkLst>
        </pc:cxnChg>
        <pc:cxnChg chg="add mod">
          <ac:chgData name="Hamlet Markarian" userId="4926d2b407f31d77" providerId="LiveId" clId="{8CC21585-5D04-443B-8819-59CEF534AFDF}" dt="2020-04-10T09:37:47.707" v="894" actId="571"/>
          <ac:cxnSpMkLst>
            <pc:docMk/>
            <pc:sldMk cId="894157079" sldId="1460"/>
            <ac:cxnSpMk id="23" creationId="{7D048221-9528-4882-ABF9-BC7E887F962D}"/>
          </ac:cxnSpMkLst>
        </pc:cxnChg>
        <pc:cxnChg chg="add mod">
          <ac:chgData name="Hamlet Markarian" userId="4926d2b407f31d77" providerId="LiveId" clId="{8CC21585-5D04-443B-8819-59CEF534AFDF}" dt="2020-04-10T09:37:47.428" v="893" actId="571"/>
          <ac:cxnSpMkLst>
            <pc:docMk/>
            <pc:sldMk cId="894157079" sldId="1460"/>
            <ac:cxnSpMk id="27" creationId="{A1D8AE88-EA63-4807-8321-E5C8530F0F11}"/>
          </ac:cxnSpMkLst>
        </pc:cxnChg>
        <pc:cxnChg chg="add mod">
          <ac:chgData name="Hamlet Markarian" userId="4926d2b407f31d77" providerId="LiveId" clId="{8CC21585-5D04-443B-8819-59CEF534AFDF}" dt="2020-04-10T09:37:47.138" v="892" actId="571"/>
          <ac:cxnSpMkLst>
            <pc:docMk/>
            <pc:sldMk cId="894157079" sldId="1460"/>
            <ac:cxnSpMk id="32" creationId="{9090342C-8C21-4354-9F44-EF29D43C48F9}"/>
          </ac:cxnSpMkLst>
        </pc:cxnChg>
      </pc:sldChg>
      <pc:sldChg chg="delSp modSp add">
        <pc:chgData name="Hamlet Markarian" userId="4926d2b407f31d77" providerId="LiveId" clId="{8CC21585-5D04-443B-8819-59CEF534AFDF}" dt="2020-04-10T09:48:55.328" v="1077" actId="14100"/>
        <pc:sldMkLst>
          <pc:docMk/>
          <pc:sldMk cId="3052411531" sldId="1461"/>
        </pc:sldMkLst>
        <pc:spChg chg="mod ord">
          <ac:chgData name="Hamlet Markarian" userId="4926d2b407f31d77" providerId="LiveId" clId="{8CC21585-5D04-443B-8819-59CEF534AFDF}" dt="2020-04-10T09:48:55.328" v="1077" actId="14100"/>
          <ac:spMkLst>
            <pc:docMk/>
            <pc:sldMk cId="3052411531" sldId="1461"/>
            <ac:spMk id="6" creationId="{6078BDF8-F413-4BD9-8319-2B416ABA2535}"/>
          </ac:spMkLst>
        </pc:spChg>
        <pc:spChg chg="ord">
          <ac:chgData name="Hamlet Markarian" userId="4926d2b407f31d77" providerId="LiveId" clId="{8CC21585-5D04-443B-8819-59CEF534AFDF}" dt="2020-04-10T09:45:59.385" v="1040" actId="167"/>
          <ac:spMkLst>
            <pc:docMk/>
            <pc:sldMk cId="3052411531" sldId="1461"/>
            <ac:spMk id="7" creationId="{5104AB3E-CB08-4420-B16C-D2F69B550214}"/>
          </ac:spMkLst>
        </pc:spChg>
        <pc:spChg chg="mod">
          <ac:chgData name="Hamlet Markarian" userId="4926d2b407f31d77" providerId="LiveId" clId="{8CC21585-5D04-443B-8819-59CEF534AFDF}" dt="2020-04-10T09:44:45.745" v="1039" actId="6549"/>
          <ac:spMkLst>
            <pc:docMk/>
            <pc:sldMk cId="3052411531" sldId="1461"/>
            <ac:spMk id="8" creationId="{FA409220-4109-4E16-B5A7-C86DE6F2ABF4}"/>
          </ac:spMkLst>
        </pc:spChg>
        <pc:spChg chg="mod">
          <ac:chgData name="Hamlet Markarian" userId="4926d2b407f31d77" providerId="LiveId" clId="{8CC21585-5D04-443B-8819-59CEF534AFDF}" dt="2020-04-10T09:46:02.403" v="1042" actId="20577"/>
          <ac:spMkLst>
            <pc:docMk/>
            <pc:sldMk cId="3052411531" sldId="1461"/>
            <ac:spMk id="10" creationId="{31A5F4A2-7D85-4588-8F84-E0F7430866A8}"/>
          </ac:spMkLst>
        </pc:spChg>
        <pc:spChg chg="del">
          <ac:chgData name="Hamlet Markarian" userId="4926d2b407f31d77" providerId="LiveId" clId="{8CC21585-5D04-443B-8819-59CEF534AFDF}" dt="2020-04-10T09:46:07.144" v="1043" actId="478"/>
          <ac:spMkLst>
            <pc:docMk/>
            <pc:sldMk cId="3052411531" sldId="1461"/>
            <ac:spMk id="11" creationId="{45DC03E6-4173-4320-8DD7-AFA2F5D3357F}"/>
          </ac:spMkLst>
        </pc:spChg>
        <pc:spChg chg="mod">
          <ac:chgData name="Hamlet Markarian" userId="4926d2b407f31d77" providerId="LiveId" clId="{8CC21585-5D04-443B-8819-59CEF534AFDF}" dt="2020-04-10T09:44:06.874" v="1033" actId="207"/>
          <ac:spMkLst>
            <pc:docMk/>
            <pc:sldMk cId="3052411531" sldId="1461"/>
            <ac:spMk id="16" creationId="{51A55428-D23F-4777-96FE-D91E0B26310D}"/>
          </ac:spMkLst>
        </pc:spChg>
        <pc:spChg chg="ord">
          <ac:chgData name="Hamlet Markarian" userId="4926d2b407f31d77" providerId="LiveId" clId="{8CC21585-5D04-443B-8819-59CEF534AFDF}" dt="2020-04-10T09:45:59.385" v="1040" actId="167"/>
          <ac:spMkLst>
            <pc:docMk/>
            <pc:sldMk cId="3052411531" sldId="1461"/>
            <ac:spMk id="19" creationId="{42101231-1855-46EE-A3D9-B84E75ACB56A}"/>
          </ac:spMkLst>
        </pc:spChg>
        <pc:spChg chg="mod">
          <ac:chgData name="Hamlet Markarian" userId="4926d2b407f31d77" providerId="LiveId" clId="{8CC21585-5D04-443B-8819-59CEF534AFDF}" dt="2020-04-10T09:46:42.988" v="1050" actId="20577"/>
          <ac:spMkLst>
            <pc:docMk/>
            <pc:sldMk cId="3052411531" sldId="1461"/>
            <ac:spMk id="34" creationId="{A8447F75-0CB7-4734-BD3C-5EDE55E474C8}"/>
          </ac:spMkLst>
        </pc:spChg>
        <pc:spChg chg="mod">
          <ac:chgData name="Hamlet Markarian" userId="4926d2b407f31d77" providerId="LiveId" clId="{8CC21585-5D04-443B-8819-59CEF534AFDF}" dt="2020-04-10T09:47:46.235" v="1065" actId="20577"/>
          <ac:spMkLst>
            <pc:docMk/>
            <pc:sldMk cId="3052411531" sldId="1461"/>
            <ac:spMk id="36" creationId="{B9CEC1D9-8E99-42D4-9A29-5C144015C32D}"/>
          </ac:spMkLst>
        </pc:spChg>
        <pc:spChg chg="mod">
          <ac:chgData name="Hamlet Markarian" userId="4926d2b407f31d77" providerId="LiveId" clId="{8CC21585-5D04-443B-8819-59CEF534AFDF}" dt="2020-04-10T09:47:09.692" v="1055" actId="20577"/>
          <ac:spMkLst>
            <pc:docMk/>
            <pc:sldMk cId="3052411531" sldId="1461"/>
            <ac:spMk id="39" creationId="{2CAAC191-5E06-415A-8309-DFDC75EAFC49}"/>
          </ac:spMkLst>
        </pc:spChg>
        <pc:spChg chg="mod">
          <ac:chgData name="Hamlet Markarian" userId="4926d2b407f31d77" providerId="LiveId" clId="{8CC21585-5D04-443B-8819-59CEF534AFDF}" dt="2020-04-10T09:47:50.123" v="1067" actId="20577"/>
          <ac:spMkLst>
            <pc:docMk/>
            <pc:sldMk cId="3052411531" sldId="1461"/>
            <ac:spMk id="41" creationId="{D3F7B039-990A-4FE0-8840-4D2BC4B888D3}"/>
          </ac:spMkLst>
        </pc:spChg>
        <pc:spChg chg="mod">
          <ac:chgData name="Hamlet Markarian" userId="4926d2b407f31d77" providerId="LiveId" clId="{8CC21585-5D04-443B-8819-59CEF534AFDF}" dt="2020-04-10T09:47:31.442" v="1062" actId="20577"/>
          <ac:spMkLst>
            <pc:docMk/>
            <pc:sldMk cId="3052411531" sldId="1461"/>
            <ac:spMk id="44" creationId="{B3FDD5FA-8335-42B4-85A0-ECDA585B1FA5}"/>
          </ac:spMkLst>
        </pc:spChg>
        <pc:spChg chg="mod">
          <ac:chgData name="Hamlet Markarian" userId="4926d2b407f31d77" providerId="LiveId" clId="{8CC21585-5D04-443B-8819-59CEF534AFDF}" dt="2020-04-10T09:47:55.611" v="1069" actId="20577"/>
          <ac:spMkLst>
            <pc:docMk/>
            <pc:sldMk cId="3052411531" sldId="1461"/>
            <ac:spMk id="47" creationId="{86FFAAA1-18F0-4FB2-A7CD-8477BC12B3FF}"/>
          </ac:spMkLst>
        </pc:spChg>
        <pc:spChg chg="mod">
          <ac:chgData name="Hamlet Markarian" userId="4926d2b407f31d77" providerId="LiveId" clId="{8CC21585-5D04-443B-8819-59CEF534AFDF}" dt="2020-04-10T09:44:33.448" v="1037" actId="242"/>
          <ac:spMkLst>
            <pc:docMk/>
            <pc:sldMk cId="3052411531" sldId="1461"/>
            <ac:spMk id="50" creationId="{2B6E385B-5F43-45EC-8758-D8BF60935721}"/>
          </ac:spMkLst>
        </pc:spChg>
        <pc:spChg chg="mod ord">
          <ac:chgData name="Hamlet Markarian" userId="4926d2b407f31d77" providerId="LiveId" clId="{8CC21585-5D04-443B-8819-59CEF534AFDF}" dt="2020-04-10T09:48:55.328" v="1077" actId="14100"/>
          <ac:spMkLst>
            <pc:docMk/>
            <pc:sldMk cId="3052411531" sldId="1461"/>
            <ac:spMk id="54" creationId="{B13A71EC-DD6B-4196-A7B9-B0BE3AAD17DA}"/>
          </ac:spMkLst>
        </pc:spChg>
        <pc:spChg chg="mod ord">
          <ac:chgData name="Hamlet Markarian" userId="4926d2b407f31d77" providerId="LiveId" clId="{8CC21585-5D04-443B-8819-59CEF534AFDF}" dt="2020-04-10T09:48:55.328" v="1077" actId="14100"/>
          <ac:spMkLst>
            <pc:docMk/>
            <pc:sldMk cId="3052411531" sldId="1461"/>
            <ac:spMk id="55" creationId="{2584D3F0-31EB-4B00-AF81-BFC5AE08B638}"/>
          </ac:spMkLst>
        </pc:spChg>
        <pc:spChg chg="mod ord">
          <ac:chgData name="Hamlet Markarian" userId="4926d2b407f31d77" providerId="LiveId" clId="{8CC21585-5D04-443B-8819-59CEF534AFDF}" dt="2020-04-10T09:48:55.328" v="1077" actId="14100"/>
          <ac:spMkLst>
            <pc:docMk/>
            <pc:sldMk cId="3052411531" sldId="1461"/>
            <ac:spMk id="56" creationId="{A97B79EF-B586-44B0-A602-D03B54A6B092}"/>
          </ac:spMkLst>
        </pc:spChg>
        <pc:spChg chg="del ord">
          <ac:chgData name="Hamlet Markarian" userId="4926d2b407f31d77" providerId="LiveId" clId="{8CC21585-5D04-443B-8819-59CEF534AFDF}" dt="2020-04-10T09:47:39.249" v="1063" actId="478"/>
          <ac:spMkLst>
            <pc:docMk/>
            <pc:sldMk cId="3052411531" sldId="1461"/>
            <ac:spMk id="57" creationId="{6AFEDEEB-AB5D-41EF-B5D8-B3E0CD4584DD}"/>
          </ac:spMkLst>
        </pc:spChg>
        <pc:grpChg chg="del">
          <ac:chgData name="Hamlet Markarian" userId="4926d2b407f31d77" providerId="LiveId" clId="{8CC21585-5D04-443B-8819-59CEF534AFDF}" dt="2020-04-10T09:47:39.249" v="1063" actId="478"/>
          <ac:grpSpMkLst>
            <pc:docMk/>
            <pc:sldMk cId="3052411531" sldId="1461"/>
            <ac:grpSpMk id="49" creationId="{53BF75FE-560D-436F-A2FE-5806D7F69A9A}"/>
          </ac:grpSpMkLst>
        </pc:grpChg>
      </pc:sldChg>
      <pc:sldChg chg="delSp modSp add ord">
        <pc:chgData name="Hamlet Markarian" userId="4926d2b407f31d77" providerId="LiveId" clId="{8CC21585-5D04-443B-8819-59CEF534AFDF}" dt="2020-04-10T09:56:50.313" v="1181" actId="478"/>
        <pc:sldMkLst>
          <pc:docMk/>
          <pc:sldMk cId="2940951150" sldId="1462"/>
        </pc:sldMkLst>
        <pc:spChg chg="mod ord">
          <ac:chgData name="Hamlet Markarian" userId="4926d2b407f31d77" providerId="LiveId" clId="{8CC21585-5D04-443B-8819-59CEF534AFDF}" dt="2020-04-10T09:55:32.756" v="1171" actId="14100"/>
          <ac:spMkLst>
            <pc:docMk/>
            <pc:sldMk cId="2940951150" sldId="1462"/>
            <ac:spMk id="6" creationId="{6078BDF8-F413-4BD9-8319-2B416ABA2535}"/>
          </ac:spMkLst>
        </pc:spChg>
        <pc:spChg chg="ord">
          <ac:chgData name="Hamlet Markarian" userId="4926d2b407f31d77" providerId="LiveId" clId="{8CC21585-5D04-443B-8819-59CEF534AFDF}" dt="2020-04-10T09:53:56.792" v="1126" actId="167"/>
          <ac:spMkLst>
            <pc:docMk/>
            <pc:sldMk cId="2940951150" sldId="1462"/>
            <ac:spMk id="7" creationId="{5104AB3E-CB08-4420-B16C-D2F69B550214}"/>
          </ac:spMkLst>
        </pc:spChg>
        <pc:spChg chg="mod">
          <ac:chgData name="Hamlet Markarian" userId="4926d2b407f31d77" providerId="LiveId" clId="{8CC21585-5D04-443B-8819-59CEF534AFDF}" dt="2020-04-10T09:55:41.776" v="1172" actId="20577"/>
          <ac:spMkLst>
            <pc:docMk/>
            <pc:sldMk cId="2940951150" sldId="1462"/>
            <ac:spMk id="8" creationId="{FA409220-4109-4E16-B5A7-C86DE6F2ABF4}"/>
          </ac:spMkLst>
        </pc:spChg>
        <pc:spChg chg="mod">
          <ac:chgData name="Hamlet Markarian" userId="4926d2b407f31d77" providerId="LiveId" clId="{8CC21585-5D04-443B-8819-59CEF534AFDF}" dt="2020-04-10T09:54:37.646" v="1159" actId="20577"/>
          <ac:spMkLst>
            <pc:docMk/>
            <pc:sldMk cId="2940951150" sldId="1462"/>
            <ac:spMk id="10" creationId="{31A5F4A2-7D85-4588-8F84-E0F7430866A8}"/>
          </ac:spMkLst>
        </pc:spChg>
        <pc:spChg chg="del">
          <ac:chgData name="Hamlet Markarian" userId="4926d2b407f31d77" providerId="LiveId" clId="{8CC21585-5D04-443B-8819-59CEF534AFDF}" dt="2020-04-10T09:56:50.313" v="1181" actId="478"/>
          <ac:spMkLst>
            <pc:docMk/>
            <pc:sldMk cId="2940951150" sldId="1462"/>
            <ac:spMk id="11" creationId="{45DC03E6-4173-4320-8DD7-AFA2F5D3357F}"/>
          </ac:spMkLst>
        </pc:spChg>
        <pc:spChg chg="mod">
          <ac:chgData name="Hamlet Markarian" userId="4926d2b407f31d77" providerId="LiveId" clId="{8CC21585-5D04-443B-8819-59CEF534AFDF}" dt="2020-04-10T09:51:16.924" v="1086" actId="20577"/>
          <ac:spMkLst>
            <pc:docMk/>
            <pc:sldMk cId="2940951150" sldId="1462"/>
            <ac:spMk id="16" creationId="{51A55428-D23F-4777-96FE-D91E0B26310D}"/>
          </ac:spMkLst>
        </pc:spChg>
        <pc:spChg chg="ord">
          <ac:chgData name="Hamlet Markarian" userId="4926d2b407f31d77" providerId="LiveId" clId="{8CC21585-5D04-443B-8819-59CEF534AFDF}" dt="2020-04-10T09:53:56.792" v="1126" actId="167"/>
          <ac:spMkLst>
            <pc:docMk/>
            <pc:sldMk cId="2940951150" sldId="1462"/>
            <ac:spMk id="19" creationId="{42101231-1855-46EE-A3D9-B84E75ACB56A}"/>
          </ac:spMkLst>
        </pc:spChg>
        <pc:spChg chg="mod">
          <ac:chgData name="Hamlet Markarian" userId="4926d2b407f31d77" providerId="LiveId" clId="{8CC21585-5D04-443B-8819-59CEF534AFDF}" dt="2020-04-10T09:55:44.291" v="1173" actId="20577"/>
          <ac:spMkLst>
            <pc:docMk/>
            <pc:sldMk cId="2940951150" sldId="1462"/>
            <ac:spMk id="34" creationId="{A8447F75-0CB7-4734-BD3C-5EDE55E474C8}"/>
          </ac:spMkLst>
        </pc:spChg>
        <pc:spChg chg="mod">
          <ac:chgData name="Hamlet Markarian" userId="4926d2b407f31d77" providerId="LiveId" clId="{8CC21585-5D04-443B-8819-59CEF534AFDF}" dt="2020-04-10T09:54:42.736" v="1160" actId="20577"/>
          <ac:spMkLst>
            <pc:docMk/>
            <pc:sldMk cId="2940951150" sldId="1462"/>
            <ac:spMk id="36" creationId="{B9CEC1D9-8E99-42D4-9A29-5C144015C32D}"/>
          </ac:spMkLst>
        </pc:spChg>
        <pc:spChg chg="mod">
          <ac:chgData name="Hamlet Markarian" userId="4926d2b407f31d77" providerId="LiveId" clId="{8CC21585-5D04-443B-8819-59CEF534AFDF}" dt="2020-04-10T09:53:02.494" v="1113" actId="20577"/>
          <ac:spMkLst>
            <pc:docMk/>
            <pc:sldMk cId="2940951150" sldId="1462"/>
            <ac:spMk id="39" creationId="{2CAAC191-5E06-415A-8309-DFDC75EAFC49}"/>
          </ac:spMkLst>
        </pc:spChg>
        <pc:spChg chg="mod">
          <ac:chgData name="Hamlet Markarian" userId="4926d2b407f31d77" providerId="LiveId" clId="{8CC21585-5D04-443B-8819-59CEF534AFDF}" dt="2020-04-10T09:54:46.555" v="1162" actId="20577"/>
          <ac:spMkLst>
            <pc:docMk/>
            <pc:sldMk cId="2940951150" sldId="1462"/>
            <ac:spMk id="41" creationId="{D3F7B039-990A-4FE0-8840-4D2BC4B888D3}"/>
          </ac:spMkLst>
        </pc:spChg>
        <pc:spChg chg="mod">
          <ac:chgData name="Hamlet Markarian" userId="4926d2b407f31d77" providerId="LiveId" clId="{8CC21585-5D04-443B-8819-59CEF534AFDF}" dt="2020-04-10T09:53:33.884" v="1124"/>
          <ac:spMkLst>
            <pc:docMk/>
            <pc:sldMk cId="2940951150" sldId="1462"/>
            <ac:spMk id="44" creationId="{B3FDD5FA-8335-42B4-85A0-ECDA585B1FA5}"/>
          </ac:spMkLst>
        </pc:spChg>
        <pc:spChg chg="mod">
          <ac:chgData name="Hamlet Markarian" userId="4926d2b407f31d77" providerId="LiveId" clId="{8CC21585-5D04-443B-8819-59CEF534AFDF}" dt="2020-04-10T09:54:49.651" v="1164" actId="20577"/>
          <ac:spMkLst>
            <pc:docMk/>
            <pc:sldMk cId="2940951150" sldId="1462"/>
            <ac:spMk id="47" creationId="{86FFAAA1-18F0-4FB2-A7CD-8477BC12B3FF}"/>
          </ac:spMkLst>
        </pc:spChg>
        <pc:spChg chg="mod ord">
          <ac:chgData name="Hamlet Markarian" userId="4926d2b407f31d77" providerId="LiveId" clId="{8CC21585-5D04-443B-8819-59CEF534AFDF}" dt="2020-04-10T09:55:32.756" v="1171" actId="14100"/>
          <ac:spMkLst>
            <pc:docMk/>
            <pc:sldMk cId="2940951150" sldId="1462"/>
            <ac:spMk id="54" creationId="{B13A71EC-DD6B-4196-A7B9-B0BE3AAD17DA}"/>
          </ac:spMkLst>
        </pc:spChg>
        <pc:spChg chg="mod ord">
          <ac:chgData name="Hamlet Markarian" userId="4926d2b407f31d77" providerId="LiveId" clId="{8CC21585-5D04-443B-8819-59CEF534AFDF}" dt="2020-04-10T09:55:32.756" v="1171" actId="14100"/>
          <ac:spMkLst>
            <pc:docMk/>
            <pc:sldMk cId="2940951150" sldId="1462"/>
            <ac:spMk id="55" creationId="{2584D3F0-31EB-4B00-AF81-BFC5AE08B638}"/>
          </ac:spMkLst>
        </pc:spChg>
        <pc:spChg chg="mod ord">
          <ac:chgData name="Hamlet Markarian" userId="4926d2b407f31d77" providerId="LiveId" clId="{8CC21585-5D04-443B-8819-59CEF534AFDF}" dt="2020-04-10T09:55:32.756" v="1171" actId="14100"/>
          <ac:spMkLst>
            <pc:docMk/>
            <pc:sldMk cId="2940951150" sldId="1462"/>
            <ac:spMk id="56" creationId="{A97B79EF-B586-44B0-A602-D03B54A6B092}"/>
          </ac:spMkLst>
        </pc:spChg>
        <pc:spChg chg="del">
          <ac:chgData name="Hamlet Markarian" userId="4926d2b407f31d77" providerId="LiveId" clId="{8CC21585-5D04-443B-8819-59CEF534AFDF}" dt="2020-04-10T09:53:43.665" v="1125" actId="478"/>
          <ac:spMkLst>
            <pc:docMk/>
            <pc:sldMk cId="2940951150" sldId="1462"/>
            <ac:spMk id="57" creationId="{6AFEDEEB-AB5D-41EF-B5D8-B3E0CD4584DD}"/>
          </ac:spMkLst>
        </pc:spChg>
        <pc:grpChg chg="del">
          <ac:chgData name="Hamlet Markarian" userId="4926d2b407f31d77" providerId="LiveId" clId="{8CC21585-5D04-443B-8819-59CEF534AFDF}" dt="2020-04-10T09:53:43.665" v="1125" actId="478"/>
          <ac:grpSpMkLst>
            <pc:docMk/>
            <pc:sldMk cId="2940951150" sldId="1462"/>
            <ac:grpSpMk id="49" creationId="{53BF75FE-560D-436F-A2FE-5806D7F69A9A}"/>
          </ac:grpSpMkLst>
        </pc:grpChg>
        <pc:picChg chg="mod">
          <ac:chgData name="Hamlet Markarian" userId="4926d2b407f31d77" providerId="LiveId" clId="{8CC21585-5D04-443B-8819-59CEF534AFDF}" dt="2020-04-10T09:54:31.816" v="1158" actId="1037"/>
          <ac:picMkLst>
            <pc:docMk/>
            <pc:sldMk cId="2940951150" sldId="1462"/>
            <ac:picMk id="9" creationId="{EAB2C0D8-63C4-40C1-A4AD-D889004E69E4}"/>
          </ac:picMkLst>
        </pc:picChg>
        <pc:picChg chg="mod">
          <ac:chgData name="Hamlet Markarian" userId="4926d2b407f31d77" providerId="LiveId" clId="{8CC21585-5D04-443B-8819-59CEF534AFDF}" dt="2020-04-10T09:54:28.128" v="1153" actId="1037"/>
          <ac:picMkLst>
            <pc:docMk/>
            <pc:sldMk cId="2940951150" sldId="1462"/>
            <ac:picMk id="35" creationId="{65E7155A-5D76-49D9-ADCD-6052107A84D8}"/>
          </ac:picMkLst>
        </pc:picChg>
        <pc:picChg chg="mod">
          <ac:chgData name="Hamlet Markarian" userId="4926d2b407f31d77" providerId="LiveId" clId="{8CC21585-5D04-443B-8819-59CEF534AFDF}" dt="2020-04-10T09:54:23.305" v="1148" actId="1037"/>
          <ac:picMkLst>
            <pc:docMk/>
            <pc:sldMk cId="2940951150" sldId="1462"/>
            <ac:picMk id="40" creationId="{0F06A2DE-59C9-4372-894C-29CFBA84B864}"/>
          </ac:picMkLst>
        </pc:picChg>
        <pc:picChg chg="mod">
          <ac:chgData name="Hamlet Markarian" userId="4926d2b407f31d77" providerId="LiveId" clId="{8CC21585-5D04-443B-8819-59CEF534AFDF}" dt="2020-04-10T09:54:19.993" v="1143" actId="1037"/>
          <ac:picMkLst>
            <pc:docMk/>
            <pc:sldMk cId="2940951150" sldId="1462"/>
            <ac:picMk id="46" creationId="{11C9AF6F-FD67-41D3-8B94-A4C325AC95F8}"/>
          </ac:picMkLst>
        </pc:picChg>
      </pc:sldChg>
      <pc:sldChg chg="delSp modSp add">
        <pc:chgData name="Hamlet Markarian" userId="4926d2b407f31d77" providerId="LiveId" clId="{8CC21585-5D04-443B-8819-59CEF534AFDF}" dt="2020-04-10T09:59:14.405" v="1214" actId="14100"/>
        <pc:sldMkLst>
          <pc:docMk/>
          <pc:sldMk cId="3051846572" sldId="1463"/>
        </pc:sldMkLst>
        <pc:spChg chg="del">
          <ac:chgData name="Hamlet Markarian" userId="4926d2b407f31d77" providerId="LiveId" clId="{8CC21585-5D04-443B-8819-59CEF534AFDF}" dt="2020-04-10T09:58:27.705" v="1196" actId="478"/>
          <ac:spMkLst>
            <pc:docMk/>
            <pc:sldMk cId="3051846572" sldId="1463"/>
            <ac:spMk id="6" creationId="{6078BDF8-F413-4BD9-8319-2B416ABA2535}"/>
          </ac:spMkLst>
        </pc:spChg>
        <pc:spChg chg="mod">
          <ac:chgData name="Hamlet Markarian" userId="4926d2b407f31d77" providerId="LiveId" clId="{8CC21585-5D04-443B-8819-59CEF534AFDF}" dt="2020-04-10T09:57:20.467" v="1185" actId="20577"/>
          <ac:spMkLst>
            <pc:docMk/>
            <pc:sldMk cId="3051846572" sldId="1463"/>
            <ac:spMk id="8" creationId="{FA409220-4109-4E16-B5A7-C86DE6F2ABF4}"/>
          </ac:spMkLst>
        </pc:spChg>
        <pc:spChg chg="mod">
          <ac:chgData name="Hamlet Markarian" userId="4926d2b407f31d77" providerId="LiveId" clId="{8CC21585-5D04-443B-8819-59CEF534AFDF}" dt="2020-04-10T09:58:55.103" v="1209"/>
          <ac:spMkLst>
            <pc:docMk/>
            <pc:sldMk cId="3051846572" sldId="1463"/>
            <ac:spMk id="10" creationId="{31A5F4A2-7D85-4588-8F84-E0F7430866A8}"/>
          </ac:spMkLst>
        </pc:spChg>
        <pc:spChg chg="del">
          <ac:chgData name="Hamlet Markarian" userId="4926d2b407f31d77" providerId="LiveId" clId="{8CC21585-5D04-443B-8819-59CEF534AFDF}" dt="2020-04-10T09:56:59.881" v="1182" actId="478"/>
          <ac:spMkLst>
            <pc:docMk/>
            <pc:sldMk cId="3051846572" sldId="1463"/>
            <ac:spMk id="11" creationId="{45DC03E6-4173-4320-8DD7-AFA2F5D3357F}"/>
          </ac:spMkLst>
        </pc:spChg>
        <pc:spChg chg="mod">
          <ac:chgData name="Hamlet Markarian" userId="4926d2b407f31d77" providerId="LiveId" clId="{8CC21585-5D04-443B-8819-59CEF534AFDF}" dt="2020-04-10T09:56:32.491" v="1180" actId="20577"/>
          <ac:spMkLst>
            <pc:docMk/>
            <pc:sldMk cId="3051846572" sldId="1463"/>
            <ac:spMk id="16" creationId="{51A55428-D23F-4777-96FE-D91E0B26310D}"/>
          </ac:spMkLst>
        </pc:spChg>
        <pc:spChg chg="mod">
          <ac:chgData name="Hamlet Markarian" userId="4926d2b407f31d77" providerId="LiveId" clId="{8CC21585-5D04-443B-8819-59CEF534AFDF}" dt="2020-04-10T09:58:07.755" v="1193" actId="20577"/>
          <ac:spMkLst>
            <pc:docMk/>
            <pc:sldMk cId="3051846572" sldId="1463"/>
            <ac:spMk id="34" creationId="{A8447F75-0CB7-4734-BD3C-5EDE55E474C8}"/>
          </ac:spMkLst>
        </pc:spChg>
        <pc:spChg chg="mod">
          <ac:chgData name="Hamlet Markarian" userId="4926d2b407f31d77" providerId="LiveId" clId="{8CC21585-5D04-443B-8819-59CEF534AFDF}" dt="2020-04-10T09:59:03.661" v="1211" actId="20577"/>
          <ac:spMkLst>
            <pc:docMk/>
            <pc:sldMk cId="3051846572" sldId="1463"/>
            <ac:spMk id="36" creationId="{B9CEC1D9-8E99-42D4-9A29-5C144015C32D}"/>
          </ac:spMkLst>
        </pc:spChg>
        <pc:spChg chg="mod">
          <ac:chgData name="Hamlet Markarian" userId="4926d2b407f31d77" providerId="LiveId" clId="{8CC21585-5D04-443B-8819-59CEF534AFDF}" dt="2020-04-10T09:58:10.074" v="1194" actId="20577"/>
          <ac:spMkLst>
            <pc:docMk/>
            <pc:sldMk cId="3051846572" sldId="1463"/>
            <ac:spMk id="39" creationId="{2CAAC191-5E06-415A-8309-DFDC75EAFC49}"/>
          </ac:spMkLst>
        </pc:spChg>
        <pc:spChg chg="mod">
          <ac:chgData name="Hamlet Markarian" userId="4926d2b407f31d77" providerId="LiveId" clId="{8CC21585-5D04-443B-8819-59CEF534AFDF}" dt="2020-04-10T09:59:07.223" v="1212" actId="20577"/>
          <ac:spMkLst>
            <pc:docMk/>
            <pc:sldMk cId="3051846572" sldId="1463"/>
            <ac:spMk id="41" creationId="{D3F7B039-990A-4FE0-8840-4D2BC4B888D3}"/>
          </ac:spMkLst>
        </pc:spChg>
        <pc:spChg chg="mod">
          <ac:chgData name="Hamlet Markarian" userId="4926d2b407f31d77" providerId="LiveId" clId="{8CC21585-5D04-443B-8819-59CEF534AFDF}" dt="2020-04-10T09:59:11.730" v="1213" actId="14100"/>
          <ac:spMkLst>
            <pc:docMk/>
            <pc:sldMk cId="3051846572" sldId="1463"/>
            <ac:spMk id="54" creationId="{B13A71EC-DD6B-4196-A7B9-B0BE3AAD17DA}"/>
          </ac:spMkLst>
        </pc:spChg>
        <pc:spChg chg="mod">
          <ac:chgData name="Hamlet Markarian" userId="4926d2b407f31d77" providerId="LiveId" clId="{8CC21585-5D04-443B-8819-59CEF534AFDF}" dt="2020-04-10T09:59:14.405" v="1214" actId="14100"/>
          <ac:spMkLst>
            <pc:docMk/>
            <pc:sldMk cId="3051846572" sldId="1463"/>
            <ac:spMk id="55" creationId="{2584D3F0-31EB-4B00-AF81-BFC5AE08B638}"/>
          </ac:spMkLst>
        </pc:spChg>
        <pc:spChg chg="del">
          <ac:chgData name="Hamlet Markarian" userId="4926d2b407f31d77" providerId="LiveId" clId="{8CC21585-5D04-443B-8819-59CEF534AFDF}" dt="2020-04-10T09:58:15.289" v="1195" actId="478"/>
          <ac:spMkLst>
            <pc:docMk/>
            <pc:sldMk cId="3051846572" sldId="1463"/>
            <ac:spMk id="56" creationId="{A97B79EF-B586-44B0-A602-D03B54A6B092}"/>
          </ac:spMkLst>
        </pc:spChg>
        <pc:grpChg chg="del">
          <ac:chgData name="Hamlet Markarian" userId="4926d2b407f31d77" providerId="LiveId" clId="{8CC21585-5D04-443B-8819-59CEF534AFDF}" dt="2020-04-10T09:58:15.289" v="1195" actId="478"/>
          <ac:grpSpMkLst>
            <pc:docMk/>
            <pc:sldMk cId="3051846572" sldId="1463"/>
            <ac:grpSpMk id="43" creationId="{149959F4-7620-42BB-9A5D-2E7BF3CF31E9}"/>
          </ac:grpSpMkLst>
        </pc:grpChg>
        <pc:picChg chg="del">
          <ac:chgData name="Hamlet Markarian" userId="4926d2b407f31d77" providerId="LiveId" clId="{8CC21585-5D04-443B-8819-59CEF534AFDF}" dt="2020-04-10T09:58:32.128" v="1197" actId="478"/>
          <ac:picMkLst>
            <pc:docMk/>
            <pc:sldMk cId="3051846572" sldId="1463"/>
            <ac:picMk id="9" creationId="{EAB2C0D8-63C4-40C1-A4AD-D889004E69E4}"/>
          </ac:picMkLst>
        </pc:picChg>
      </pc:sldChg>
      <pc:sldChg chg="addSp delSp modSp add">
        <pc:chgData name="Hamlet Markarian" userId="4926d2b407f31d77" providerId="LiveId" clId="{8CC21585-5D04-443B-8819-59CEF534AFDF}" dt="2020-04-10T10:04:28.316" v="1271" actId="554"/>
        <pc:sldMkLst>
          <pc:docMk/>
          <pc:sldMk cId="100867771" sldId="1464"/>
        </pc:sldMkLst>
        <pc:spChg chg="del">
          <ac:chgData name="Hamlet Markarian" userId="4926d2b407f31d77" providerId="LiveId" clId="{8CC21585-5D04-443B-8819-59CEF534AFDF}" dt="2020-04-10T09:59:35.209" v="1216" actId="478"/>
          <ac:spMkLst>
            <pc:docMk/>
            <pc:sldMk cId="100867771" sldId="1464"/>
            <ac:spMk id="7" creationId="{5104AB3E-CB08-4420-B16C-D2F69B550214}"/>
          </ac:spMkLst>
        </pc:spChg>
        <pc:spChg chg="mod">
          <ac:chgData name="Hamlet Markarian" userId="4926d2b407f31d77" providerId="LiveId" clId="{8CC21585-5D04-443B-8819-59CEF534AFDF}" dt="2020-04-10T09:59:46.523" v="1219" actId="20577"/>
          <ac:spMkLst>
            <pc:docMk/>
            <pc:sldMk cId="100867771" sldId="1464"/>
            <ac:spMk id="16" creationId="{51A55428-D23F-4777-96FE-D91E0B26310D}"/>
          </ac:spMkLst>
        </pc:spChg>
        <pc:spChg chg="ord">
          <ac:chgData name="Hamlet Markarian" userId="4926d2b407f31d77" providerId="LiveId" clId="{8CC21585-5D04-443B-8819-59CEF534AFDF}" dt="2020-04-10T10:00:26.199" v="1225" actId="167"/>
          <ac:spMkLst>
            <pc:docMk/>
            <pc:sldMk cId="100867771" sldId="1464"/>
            <ac:spMk id="19" creationId="{42101231-1855-46EE-A3D9-B84E75ACB56A}"/>
          </ac:spMkLst>
        </pc:spChg>
        <pc:spChg chg="add del mod">
          <ac:chgData name="Hamlet Markarian" userId="4926d2b407f31d77" providerId="LiveId" clId="{8CC21585-5D04-443B-8819-59CEF534AFDF}" dt="2020-04-10T10:00:13.953" v="1223" actId="478"/>
          <ac:spMkLst>
            <pc:docMk/>
            <pc:sldMk cId="100867771" sldId="1464"/>
            <ac:spMk id="23" creationId="{9D89CE18-3E02-484C-9D5B-ABECE0DB3B17}"/>
          </ac:spMkLst>
        </pc:spChg>
        <pc:spChg chg="add mod">
          <ac:chgData name="Hamlet Markarian" userId="4926d2b407f31d77" providerId="LiveId" clId="{8CC21585-5D04-443B-8819-59CEF534AFDF}" dt="2020-04-10T10:04:17.425" v="1270" actId="6549"/>
          <ac:spMkLst>
            <pc:docMk/>
            <pc:sldMk cId="100867771" sldId="1464"/>
            <ac:spMk id="24" creationId="{3A2CEA84-3A14-4258-B996-E9E53362FF5C}"/>
          </ac:spMkLst>
        </pc:spChg>
        <pc:spChg chg="add mod">
          <ac:chgData name="Hamlet Markarian" userId="4926d2b407f31d77" providerId="LiveId" clId="{8CC21585-5D04-443B-8819-59CEF534AFDF}" dt="2020-04-10T10:04:28.316" v="1271" actId="554"/>
          <ac:spMkLst>
            <pc:docMk/>
            <pc:sldMk cId="100867771" sldId="1464"/>
            <ac:spMk id="25" creationId="{8440DBF0-CFFC-428C-A51A-BFA14C71F14E}"/>
          </ac:spMkLst>
        </pc:spChg>
        <pc:spChg chg="add mod ord">
          <ac:chgData name="Hamlet Markarian" userId="4926d2b407f31d77" providerId="LiveId" clId="{8CC21585-5D04-443B-8819-59CEF534AFDF}" dt="2020-04-10T10:03:59.794" v="1265" actId="14100"/>
          <ac:spMkLst>
            <pc:docMk/>
            <pc:sldMk cId="100867771" sldId="1464"/>
            <ac:spMk id="26" creationId="{1632F316-C18B-40EC-A42F-81B95E171499}"/>
          </ac:spMkLst>
        </pc:spChg>
        <pc:spChg chg="add mod">
          <ac:chgData name="Hamlet Markarian" userId="4926d2b407f31d77" providerId="LiveId" clId="{8CC21585-5D04-443B-8819-59CEF534AFDF}" dt="2020-04-10T10:03:57.115" v="1264" actId="1076"/>
          <ac:spMkLst>
            <pc:docMk/>
            <pc:sldMk cId="100867771" sldId="1464"/>
            <ac:spMk id="27" creationId="{A6855684-91BC-4B0B-B7CB-A9A93F39762E}"/>
          </ac:spMkLst>
        </pc:spChg>
        <pc:spChg chg="add mod">
          <ac:chgData name="Hamlet Markarian" userId="4926d2b407f31d77" providerId="LiveId" clId="{8CC21585-5D04-443B-8819-59CEF534AFDF}" dt="2020-04-10T10:03:57.115" v="1264" actId="1076"/>
          <ac:spMkLst>
            <pc:docMk/>
            <pc:sldMk cId="100867771" sldId="1464"/>
            <ac:spMk id="28" creationId="{FF0205FE-B07A-4865-BD37-462327F91B33}"/>
          </ac:spMkLst>
        </pc:spChg>
        <pc:spChg chg="add mod">
          <ac:chgData name="Hamlet Markarian" userId="4926d2b407f31d77" providerId="LiveId" clId="{8CC21585-5D04-443B-8819-59CEF534AFDF}" dt="2020-04-10T10:04:28.316" v="1271" actId="554"/>
          <ac:spMkLst>
            <pc:docMk/>
            <pc:sldMk cId="100867771" sldId="1464"/>
            <ac:spMk id="29" creationId="{F0F81A05-59D8-484C-A5B8-8873A4411F71}"/>
          </ac:spMkLst>
        </pc:spChg>
        <pc:spChg chg="add mod">
          <ac:chgData name="Hamlet Markarian" userId="4926d2b407f31d77" providerId="LiveId" clId="{8CC21585-5D04-443B-8819-59CEF534AFDF}" dt="2020-04-10T10:03:52.702" v="1263" actId="1076"/>
          <ac:spMkLst>
            <pc:docMk/>
            <pc:sldMk cId="100867771" sldId="1464"/>
            <ac:spMk id="31" creationId="{BA24C33A-0464-447C-A7FC-C851A9FE1B3B}"/>
          </ac:spMkLst>
        </pc:spChg>
        <pc:spChg chg="add mod">
          <ac:chgData name="Hamlet Markarian" userId="4926d2b407f31d77" providerId="LiveId" clId="{8CC21585-5D04-443B-8819-59CEF534AFDF}" dt="2020-04-10T10:03:52.702" v="1263" actId="1076"/>
          <ac:spMkLst>
            <pc:docMk/>
            <pc:sldMk cId="100867771" sldId="1464"/>
            <ac:spMk id="32" creationId="{D968C8DF-A6D0-4B8E-B5AB-AEC4899A2024}"/>
          </ac:spMkLst>
        </pc:spChg>
        <pc:spChg chg="add mod">
          <ac:chgData name="Hamlet Markarian" userId="4926d2b407f31d77" providerId="LiveId" clId="{8CC21585-5D04-443B-8819-59CEF534AFDF}" dt="2020-04-10T10:03:52.702" v="1263" actId="1076"/>
          <ac:spMkLst>
            <pc:docMk/>
            <pc:sldMk cId="100867771" sldId="1464"/>
            <ac:spMk id="43" creationId="{168BBD2E-6A7B-4510-827B-1F09E7A43B19}"/>
          </ac:spMkLst>
        </pc:spChg>
        <pc:spChg chg="add mod">
          <ac:chgData name="Hamlet Markarian" userId="4926d2b407f31d77" providerId="LiveId" clId="{8CC21585-5D04-443B-8819-59CEF534AFDF}" dt="2020-04-10T10:04:28.316" v="1271" actId="554"/>
          <ac:spMkLst>
            <pc:docMk/>
            <pc:sldMk cId="100867771" sldId="1464"/>
            <ac:spMk id="44" creationId="{E987ACE1-C67F-4F3D-AEA9-A648BE76EC83}"/>
          </ac:spMkLst>
        </pc:spChg>
        <pc:spChg chg="del">
          <ac:chgData name="Hamlet Markarian" userId="4926d2b407f31d77" providerId="LiveId" clId="{8CC21585-5D04-443B-8819-59CEF534AFDF}" dt="2020-04-10T09:59:35.209" v="1216" actId="478"/>
          <ac:spMkLst>
            <pc:docMk/>
            <pc:sldMk cId="100867771" sldId="1464"/>
            <ac:spMk id="54" creationId="{B13A71EC-DD6B-4196-A7B9-B0BE3AAD17DA}"/>
          </ac:spMkLst>
        </pc:spChg>
        <pc:spChg chg="del">
          <ac:chgData name="Hamlet Markarian" userId="4926d2b407f31d77" providerId="LiveId" clId="{8CC21585-5D04-443B-8819-59CEF534AFDF}" dt="2020-04-10T09:59:35.209" v="1216" actId="478"/>
          <ac:spMkLst>
            <pc:docMk/>
            <pc:sldMk cId="100867771" sldId="1464"/>
            <ac:spMk id="55" creationId="{2584D3F0-31EB-4B00-AF81-BFC5AE08B638}"/>
          </ac:spMkLst>
        </pc:spChg>
        <pc:grpChg chg="del">
          <ac:chgData name="Hamlet Markarian" userId="4926d2b407f31d77" providerId="LiveId" clId="{8CC21585-5D04-443B-8819-59CEF534AFDF}" dt="2020-04-10T09:59:35.209" v="1216" actId="478"/>
          <ac:grpSpMkLst>
            <pc:docMk/>
            <pc:sldMk cId="100867771" sldId="1464"/>
            <ac:grpSpMk id="5" creationId="{B47CFD92-C4D9-4719-85BE-E2ABEE97CC30}"/>
          </ac:grpSpMkLst>
        </pc:grpChg>
        <pc:grpChg chg="del">
          <ac:chgData name="Hamlet Markarian" userId="4926d2b407f31d77" providerId="LiveId" clId="{8CC21585-5D04-443B-8819-59CEF534AFDF}" dt="2020-04-10T09:59:35.209" v="1216" actId="478"/>
          <ac:grpSpMkLst>
            <pc:docMk/>
            <pc:sldMk cId="100867771" sldId="1464"/>
            <ac:grpSpMk id="33" creationId="{1632FAEE-9FF4-4072-B63A-9DED23359B50}"/>
          </ac:grpSpMkLst>
        </pc:grpChg>
        <pc:grpChg chg="del">
          <ac:chgData name="Hamlet Markarian" userId="4926d2b407f31d77" providerId="LiveId" clId="{8CC21585-5D04-443B-8819-59CEF534AFDF}" dt="2020-04-10T09:59:35.209" v="1216" actId="478"/>
          <ac:grpSpMkLst>
            <pc:docMk/>
            <pc:sldMk cId="100867771" sldId="1464"/>
            <ac:grpSpMk id="38" creationId="{6196F202-50EC-4DD7-8FA6-6982EAE28966}"/>
          </ac:grpSpMkLst>
        </pc:grpChg>
        <pc:picChg chg="mod">
          <ac:chgData name="Hamlet Markarian" userId="4926d2b407f31d77" providerId="LiveId" clId="{8CC21585-5D04-443B-8819-59CEF534AFDF}" dt="2020-04-10T10:00:56.855" v="1231" actId="207"/>
          <ac:picMkLst>
            <pc:docMk/>
            <pc:sldMk cId="100867771" sldId="1464"/>
            <ac:picMk id="30" creationId="{34D0E67C-D226-4DF5-9D1B-EAB51874B8F3}"/>
          </ac:picMkLst>
        </pc:picChg>
      </pc:sldChg>
    </pc:docChg>
  </pc:docChgLst>
  <pc:docChgLst>
    <pc:chgData name="Hamlet Markarian" userId="4926d2b407f31d77" providerId="LiveId" clId="{B28895CA-B747-4E81-98DB-44D11ECAFCA3}"/>
    <pc:docChg chg="modSld">
      <pc:chgData name="Hamlet Markarian" userId="4926d2b407f31d77" providerId="LiveId" clId="{B28895CA-B747-4E81-98DB-44D11ECAFCA3}" dt="2020-03-11T19:41:37.837" v="2" actId="14100"/>
      <pc:docMkLst>
        <pc:docMk/>
      </pc:docMkLst>
      <pc:sldChg chg="modSp">
        <pc:chgData name="Hamlet Markarian" userId="4926d2b407f31d77" providerId="LiveId" clId="{B28895CA-B747-4E81-98DB-44D11ECAFCA3}" dt="2020-03-11T19:41:37.837" v="2" actId="14100"/>
        <pc:sldMkLst>
          <pc:docMk/>
          <pc:sldMk cId="4087382123" sldId="618"/>
        </pc:sldMkLst>
        <pc:spChg chg="mod">
          <ac:chgData name="Hamlet Markarian" userId="4926d2b407f31d77" providerId="LiveId" clId="{B28895CA-B747-4E81-98DB-44D11ECAFCA3}" dt="2020-03-11T19:41:37.837" v="2" actId="14100"/>
          <ac:spMkLst>
            <pc:docMk/>
            <pc:sldMk cId="4087382123" sldId="618"/>
            <ac:spMk id="9" creationId="{00000000-0000-0000-0000-000000000000}"/>
          </ac:spMkLst>
        </pc:spChg>
        <pc:graphicFrameChg chg="mod">
          <ac:chgData name="Hamlet Markarian" userId="4926d2b407f31d77" providerId="LiveId" clId="{B28895CA-B747-4E81-98DB-44D11ECAFCA3}" dt="2020-03-11T19:41:33.337" v="0" actId="1076"/>
          <ac:graphicFrameMkLst>
            <pc:docMk/>
            <pc:sldMk cId="4087382123" sldId="618"/>
            <ac:graphicFrameMk id="4" creationId="{00000000-0000-0000-0000-000000000000}"/>
          </ac:graphicFrameMkLst>
        </pc:graphicFrameChg>
      </pc:sldChg>
    </pc:docChg>
  </pc:docChgLst>
  <pc:docChgLst>
    <pc:chgData name="Hamlet Markarian" userId="4926d2b407f31d77" providerId="LiveId" clId="{0C5E0C79-E7FE-4A1B-9CD7-46CA820D8F52}"/>
    <pc:docChg chg="undo custSel addSld delSld modSld sldOrd modSection">
      <pc:chgData name="Hamlet Markarian" userId="4926d2b407f31d77" providerId="LiveId" clId="{0C5E0C79-E7FE-4A1B-9CD7-46CA820D8F52}" dt="2020-03-10T09:53:37.006" v="3282" actId="113"/>
      <pc:docMkLst>
        <pc:docMk/>
      </pc:docMkLst>
      <pc:sldChg chg="addSp delSp">
        <pc:chgData name="Hamlet Markarian" userId="4926d2b407f31d77" providerId="LiveId" clId="{0C5E0C79-E7FE-4A1B-9CD7-46CA820D8F52}" dt="2020-03-10T08:32:06.198" v="2077" actId="478"/>
        <pc:sldMkLst>
          <pc:docMk/>
          <pc:sldMk cId="2526817207" sldId="1107"/>
        </pc:sldMkLst>
        <pc:spChg chg="add del">
          <ac:chgData name="Hamlet Markarian" userId="4926d2b407f31d77" providerId="LiveId" clId="{0C5E0C79-E7FE-4A1B-9CD7-46CA820D8F52}" dt="2020-03-10T08:32:06.198" v="2077" actId="478"/>
          <ac:spMkLst>
            <pc:docMk/>
            <pc:sldMk cId="2526817207" sldId="1107"/>
            <ac:spMk id="39" creationId="{D62FFE07-EDC9-4037-BE50-FB6A85071050}"/>
          </ac:spMkLst>
        </pc:spChg>
      </pc:sldChg>
      <pc:sldChg chg="modSp">
        <pc:chgData name="Hamlet Markarian" userId="4926d2b407f31d77" providerId="LiveId" clId="{0C5E0C79-E7FE-4A1B-9CD7-46CA820D8F52}" dt="2020-03-10T09:53:37.006" v="3282" actId="113"/>
        <pc:sldMkLst>
          <pc:docMk/>
          <pc:sldMk cId="1488022321" sldId="1336"/>
        </pc:sldMkLst>
        <pc:spChg chg="mod">
          <ac:chgData name="Hamlet Markarian" userId="4926d2b407f31d77" providerId="LiveId" clId="{0C5E0C79-E7FE-4A1B-9CD7-46CA820D8F52}" dt="2020-03-10T09:53:37.006" v="3282" actId="113"/>
          <ac:spMkLst>
            <pc:docMk/>
            <pc:sldMk cId="1488022321" sldId="1336"/>
            <ac:spMk id="14" creationId="{8C0A38DE-7E13-4312-9AFA-866AA71C4C95}"/>
          </ac:spMkLst>
        </pc:spChg>
      </pc:sldChg>
      <pc:sldChg chg="modSp">
        <pc:chgData name="Hamlet Markarian" userId="4926d2b407f31d77" providerId="LiveId" clId="{0C5E0C79-E7FE-4A1B-9CD7-46CA820D8F52}" dt="2020-03-06T10:27:53.674" v="5" actId="1038"/>
        <pc:sldMkLst>
          <pc:docMk/>
          <pc:sldMk cId="654919211" sldId="1421"/>
        </pc:sldMkLst>
        <pc:spChg chg="mod">
          <ac:chgData name="Hamlet Markarian" userId="4926d2b407f31d77" providerId="LiveId" clId="{0C5E0C79-E7FE-4A1B-9CD7-46CA820D8F52}" dt="2020-03-06T10:27:53.674" v="5" actId="1038"/>
          <ac:spMkLst>
            <pc:docMk/>
            <pc:sldMk cId="654919211" sldId="1421"/>
            <ac:spMk id="21" creationId="{6FB9C1BA-8A6F-4105-8DC8-F568E0F6B384}"/>
          </ac:spMkLst>
        </pc:spChg>
        <pc:spChg chg="mod">
          <ac:chgData name="Hamlet Markarian" userId="4926d2b407f31d77" providerId="LiveId" clId="{0C5E0C79-E7FE-4A1B-9CD7-46CA820D8F52}" dt="2020-03-06T10:27:53.674" v="5" actId="1038"/>
          <ac:spMkLst>
            <pc:docMk/>
            <pc:sldMk cId="654919211" sldId="1421"/>
            <ac:spMk id="22" creationId="{42A9E9AD-9954-4875-868E-67616CB7A794}"/>
          </ac:spMkLst>
        </pc:spChg>
      </pc:sldChg>
      <pc:sldChg chg="modSp modAnim">
        <pc:chgData name="Hamlet Markarian" userId="4926d2b407f31d77" providerId="LiveId" clId="{0C5E0C79-E7FE-4A1B-9CD7-46CA820D8F52}" dt="2020-03-10T09:50:01.639" v="3276"/>
        <pc:sldMkLst>
          <pc:docMk/>
          <pc:sldMk cId="1100653396" sldId="1422"/>
        </pc:sldMkLst>
        <pc:spChg chg="mod">
          <ac:chgData name="Hamlet Markarian" userId="4926d2b407f31d77" providerId="LiveId" clId="{0C5E0C79-E7FE-4A1B-9CD7-46CA820D8F52}" dt="2020-03-10T08:48:19.718" v="2439" actId="1037"/>
          <ac:spMkLst>
            <pc:docMk/>
            <pc:sldMk cId="1100653396" sldId="1422"/>
            <ac:spMk id="20" creationId="{2F2415B0-F1C4-4313-9038-A3884674CC46}"/>
          </ac:spMkLst>
        </pc:spChg>
      </pc:sldChg>
      <pc:sldChg chg="addSp modSp">
        <pc:chgData name="Hamlet Markarian" userId="4926d2b407f31d77" providerId="LiveId" clId="{0C5E0C79-E7FE-4A1B-9CD7-46CA820D8F52}" dt="2020-03-10T08:48:24.038" v="2449" actId="1037"/>
        <pc:sldMkLst>
          <pc:docMk/>
          <pc:sldMk cId="3954515495" sldId="1423"/>
        </pc:sldMkLst>
        <pc:spChg chg="add mod">
          <ac:chgData name="Hamlet Markarian" userId="4926d2b407f31d77" providerId="LiveId" clId="{0C5E0C79-E7FE-4A1B-9CD7-46CA820D8F52}" dt="2020-03-06T11:17:15.271" v="567" actId="14100"/>
          <ac:spMkLst>
            <pc:docMk/>
            <pc:sldMk cId="3954515495" sldId="1423"/>
            <ac:spMk id="9" creationId="{5F3C9B7B-1757-487C-B072-2A8987F36365}"/>
          </ac:spMkLst>
        </pc:spChg>
        <pc:spChg chg="add mod">
          <ac:chgData name="Hamlet Markarian" userId="4926d2b407f31d77" providerId="LiveId" clId="{0C5E0C79-E7FE-4A1B-9CD7-46CA820D8F52}" dt="2020-03-06T11:16:32.817" v="551" actId="692"/>
          <ac:spMkLst>
            <pc:docMk/>
            <pc:sldMk cId="3954515495" sldId="1423"/>
            <ac:spMk id="10" creationId="{B8594E50-A614-4CBD-B091-015E81AA6085}"/>
          </ac:spMkLst>
        </pc:spChg>
        <pc:spChg chg="add mod">
          <ac:chgData name="Hamlet Markarian" userId="4926d2b407f31d77" providerId="LiveId" clId="{0C5E0C79-E7FE-4A1B-9CD7-46CA820D8F52}" dt="2020-03-06T11:20:48.308" v="622" actId="207"/>
          <ac:spMkLst>
            <pc:docMk/>
            <pc:sldMk cId="3954515495" sldId="1423"/>
            <ac:spMk id="11" creationId="{D9BA71E7-099C-40DF-BF51-CF26D6DA712F}"/>
          </ac:spMkLst>
        </pc:spChg>
        <pc:spChg chg="add mod">
          <ac:chgData name="Hamlet Markarian" userId="4926d2b407f31d77" providerId="LiveId" clId="{0C5E0C79-E7FE-4A1B-9CD7-46CA820D8F52}" dt="2020-03-06T11:16:28.405" v="550" actId="692"/>
          <ac:spMkLst>
            <pc:docMk/>
            <pc:sldMk cId="3954515495" sldId="1423"/>
            <ac:spMk id="13" creationId="{DA237B81-F582-478E-A3A3-71BE355112EF}"/>
          </ac:spMkLst>
        </pc:spChg>
        <pc:spChg chg="add mod">
          <ac:chgData name="Hamlet Markarian" userId="4926d2b407f31d77" providerId="LiveId" clId="{0C5E0C79-E7FE-4A1B-9CD7-46CA820D8F52}" dt="2020-03-06T11:20:44.010" v="621" actId="207"/>
          <ac:spMkLst>
            <pc:docMk/>
            <pc:sldMk cId="3954515495" sldId="1423"/>
            <ac:spMk id="14" creationId="{7B687E62-DC10-468D-8183-7A0622CBC677}"/>
          </ac:spMkLst>
        </pc:spChg>
        <pc:spChg chg="add mod">
          <ac:chgData name="Hamlet Markarian" userId="4926d2b407f31d77" providerId="LiveId" clId="{0C5E0C79-E7FE-4A1B-9CD7-46CA820D8F52}" dt="2020-03-06T11:16:22.581" v="549" actId="692"/>
          <ac:spMkLst>
            <pc:docMk/>
            <pc:sldMk cId="3954515495" sldId="1423"/>
            <ac:spMk id="15" creationId="{D3298A59-1128-4437-A409-A687BD7DF757}"/>
          </ac:spMkLst>
        </pc:spChg>
        <pc:spChg chg="mod">
          <ac:chgData name="Hamlet Markarian" userId="4926d2b407f31d77" providerId="LiveId" clId="{0C5E0C79-E7FE-4A1B-9CD7-46CA820D8F52}" dt="2020-03-06T11:18:08.531" v="575" actId="1076"/>
          <ac:spMkLst>
            <pc:docMk/>
            <pc:sldMk cId="3954515495" sldId="1423"/>
            <ac:spMk id="17" creationId="{92E54E7B-1D8B-473E-A0CA-613D2F22F470}"/>
          </ac:spMkLst>
        </pc:spChg>
        <pc:spChg chg="ord">
          <ac:chgData name="Hamlet Markarian" userId="4926d2b407f31d77" providerId="LiveId" clId="{0C5E0C79-E7FE-4A1B-9CD7-46CA820D8F52}" dt="2020-03-06T11:17:58.460" v="571" actId="167"/>
          <ac:spMkLst>
            <pc:docMk/>
            <pc:sldMk cId="3954515495" sldId="1423"/>
            <ac:spMk id="19" creationId="{42101231-1855-46EE-A3D9-B84E75ACB56A}"/>
          </ac:spMkLst>
        </pc:spChg>
        <pc:spChg chg="mod">
          <ac:chgData name="Hamlet Markarian" userId="4926d2b407f31d77" providerId="LiveId" clId="{0C5E0C79-E7FE-4A1B-9CD7-46CA820D8F52}" dt="2020-03-10T08:48:24.038" v="2449" actId="1037"/>
          <ac:spMkLst>
            <pc:docMk/>
            <pc:sldMk cId="3954515495" sldId="1423"/>
            <ac:spMk id="20" creationId="{2F2415B0-F1C4-4313-9038-A3884674CC46}"/>
          </ac:spMkLst>
        </pc:spChg>
        <pc:spChg chg="add mod">
          <ac:chgData name="Hamlet Markarian" userId="4926d2b407f31d77" providerId="LiveId" clId="{0C5E0C79-E7FE-4A1B-9CD7-46CA820D8F52}" dt="2020-03-06T11:16:22.581" v="549" actId="692"/>
          <ac:spMkLst>
            <pc:docMk/>
            <pc:sldMk cId="3954515495" sldId="1423"/>
            <ac:spMk id="21" creationId="{5427243C-1BB3-4699-9CDC-B89E12B4D408}"/>
          </ac:spMkLst>
        </pc:spChg>
        <pc:spChg chg="add mod">
          <ac:chgData name="Hamlet Markarian" userId="4926d2b407f31d77" providerId="LiveId" clId="{0C5E0C79-E7FE-4A1B-9CD7-46CA820D8F52}" dt="2020-03-06T11:20:39.591" v="620" actId="207"/>
          <ac:spMkLst>
            <pc:docMk/>
            <pc:sldMk cId="3954515495" sldId="1423"/>
            <ac:spMk id="22" creationId="{5929408F-752A-4267-89A9-9E3FCF95ADF6}"/>
          </ac:spMkLst>
        </pc:spChg>
        <pc:spChg chg="add mod">
          <ac:chgData name="Hamlet Markarian" userId="4926d2b407f31d77" providerId="LiveId" clId="{0C5E0C79-E7FE-4A1B-9CD7-46CA820D8F52}" dt="2020-03-06T11:15:41.681" v="542" actId="1076"/>
          <ac:spMkLst>
            <pc:docMk/>
            <pc:sldMk cId="3954515495" sldId="1423"/>
            <ac:spMk id="23" creationId="{2CC808C0-3479-4854-BB42-EEB26729E4BF}"/>
          </ac:spMkLst>
        </pc:spChg>
        <pc:spChg chg="add mod">
          <ac:chgData name="Hamlet Markarian" userId="4926d2b407f31d77" providerId="LiveId" clId="{0C5E0C79-E7FE-4A1B-9CD7-46CA820D8F52}" dt="2020-03-06T11:15:41.681" v="542" actId="1076"/>
          <ac:spMkLst>
            <pc:docMk/>
            <pc:sldMk cId="3954515495" sldId="1423"/>
            <ac:spMk id="24" creationId="{595768DC-5D83-4E07-B3E0-171B6E877E27}"/>
          </ac:spMkLst>
        </pc:spChg>
        <pc:spChg chg="add mod">
          <ac:chgData name="Hamlet Markarian" userId="4926d2b407f31d77" providerId="LiveId" clId="{0C5E0C79-E7FE-4A1B-9CD7-46CA820D8F52}" dt="2020-03-06T11:20:19.710" v="616" actId="207"/>
          <ac:spMkLst>
            <pc:docMk/>
            <pc:sldMk cId="3954515495" sldId="1423"/>
            <ac:spMk id="25" creationId="{1F807AE4-83BA-45A9-A22F-450FD5216719}"/>
          </ac:spMkLst>
        </pc:spChg>
        <pc:spChg chg="mod">
          <ac:chgData name="Hamlet Markarian" userId="4926d2b407f31d77" providerId="LiveId" clId="{0C5E0C79-E7FE-4A1B-9CD7-46CA820D8F52}" dt="2020-03-06T11:17:36.354" v="569" actId="1076"/>
          <ac:spMkLst>
            <pc:docMk/>
            <pc:sldMk cId="3954515495" sldId="1423"/>
            <ac:spMk id="26" creationId="{0EDA78D2-89D7-4CB6-9C67-742D832CB272}"/>
          </ac:spMkLst>
        </pc:spChg>
        <pc:spChg chg="add mod">
          <ac:chgData name="Hamlet Markarian" userId="4926d2b407f31d77" providerId="LiveId" clId="{0C5E0C79-E7FE-4A1B-9CD7-46CA820D8F52}" dt="2020-03-06T11:16:06.934" v="546" actId="692"/>
          <ac:spMkLst>
            <pc:docMk/>
            <pc:sldMk cId="3954515495" sldId="1423"/>
            <ac:spMk id="28" creationId="{289C11A7-22ED-4CB5-86BE-35CFD44D950F}"/>
          </ac:spMkLst>
        </pc:spChg>
        <pc:spChg chg="add mod">
          <ac:chgData name="Hamlet Markarian" userId="4926d2b407f31d77" providerId="LiveId" clId="{0C5E0C79-E7FE-4A1B-9CD7-46CA820D8F52}" dt="2020-03-06T11:20:24.201" v="617" actId="207"/>
          <ac:spMkLst>
            <pc:docMk/>
            <pc:sldMk cId="3954515495" sldId="1423"/>
            <ac:spMk id="29" creationId="{1C14F894-4C42-4D4A-8313-F21591C19208}"/>
          </ac:spMkLst>
        </pc:spChg>
        <pc:spChg chg="add mod">
          <ac:chgData name="Hamlet Markarian" userId="4926d2b407f31d77" providerId="LiveId" clId="{0C5E0C79-E7FE-4A1B-9CD7-46CA820D8F52}" dt="2020-03-06T11:16:11.355" v="547" actId="692"/>
          <ac:spMkLst>
            <pc:docMk/>
            <pc:sldMk cId="3954515495" sldId="1423"/>
            <ac:spMk id="30" creationId="{A9258468-4E57-4995-85B7-349CE02AAFBF}"/>
          </ac:spMkLst>
        </pc:spChg>
        <pc:spChg chg="add mod">
          <ac:chgData name="Hamlet Markarian" userId="4926d2b407f31d77" providerId="LiveId" clId="{0C5E0C79-E7FE-4A1B-9CD7-46CA820D8F52}" dt="2020-03-06T11:16:11.355" v="547" actId="692"/>
          <ac:spMkLst>
            <pc:docMk/>
            <pc:sldMk cId="3954515495" sldId="1423"/>
            <ac:spMk id="31" creationId="{4F9E33C4-6B71-43BA-98A5-C16BD503C4EB}"/>
          </ac:spMkLst>
        </pc:spChg>
        <pc:spChg chg="add mod">
          <ac:chgData name="Hamlet Markarian" userId="4926d2b407f31d77" providerId="LiveId" clId="{0C5E0C79-E7FE-4A1B-9CD7-46CA820D8F52}" dt="2020-03-06T11:20:28.708" v="618" actId="207"/>
          <ac:spMkLst>
            <pc:docMk/>
            <pc:sldMk cId="3954515495" sldId="1423"/>
            <ac:spMk id="32" creationId="{613BE696-ECCC-4204-9D0C-00909F98D1A2}"/>
          </ac:spMkLst>
        </pc:spChg>
        <pc:spChg chg="add mod">
          <ac:chgData name="Hamlet Markarian" userId="4926d2b407f31d77" providerId="LiveId" clId="{0C5E0C79-E7FE-4A1B-9CD7-46CA820D8F52}" dt="2020-03-06T11:16:15.532" v="548" actId="692"/>
          <ac:spMkLst>
            <pc:docMk/>
            <pc:sldMk cId="3954515495" sldId="1423"/>
            <ac:spMk id="33" creationId="{A8F2C69F-4B2A-4EC7-85D8-DE588934BA8E}"/>
          </ac:spMkLst>
        </pc:spChg>
        <pc:spChg chg="add mod">
          <ac:chgData name="Hamlet Markarian" userId="4926d2b407f31d77" providerId="LiveId" clId="{0C5E0C79-E7FE-4A1B-9CD7-46CA820D8F52}" dt="2020-03-06T11:16:15.532" v="548" actId="692"/>
          <ac:spMkLst>
            <pc:docMk/>
            <pc:sldMk cId="3954515495" sldId="1423"/>
            <ac:spMk id="34" creationId="{3E9D1DE4-B075-4096-B556-773FFE4CDC92}"/>
          </ac:spMkLst>
        </pc:spChg>
        <pc:spChg chg="add mod">
          <ac:chgData name="Hamlet Markarian" userId="4926d2b407f31d77" providerId="LiveId" clId="{0C5E0C79-E7FE-4A1B-9CD7-46CA820D8F52}" dt="2020-03-06T11:20:32.843" v="619" actId="207"/>
          <ac:spMkLst>
            <pc:docMk/>
            <pc:sldMk cId="3954515495" sldId="1423"/>
            <ac:spMk id="35" creationId="{FC5F2FFA-4893-48D0-859E-210E12E8895C}"/>
          </ac:spMkLst>
        </pc:spChg>
        <pc:graphicFrameChg chg="mod ord">
          <ac:chgData name="Hamlet Markarian" userId="4926d2b407f31d77" providerId="LiveId" clId="{0C5E0C79-E7FE-4A1B-9CD7-46CA820D8F52}" dt="2020-03-06T11:17:58.460" v="571" actId="167"/>
          <ac:graphicFrameMkLst>
            <pc:docMk/>
            <pc:sldMk cId="3954515495" sldId="1423"/>
            <ac:graphicFrameMk id="18" creationId="{8D6C24DE-A32A-4D56-A0CC-4D0925821E32}"/>
          </ac:graphicFrameMkLst>
        </pc:graphicFrameChg>
        <pc:picChg chg="mod">
          <ac:chgData name="Hamlet Markarian" userId="4926d2b407f31d77" providerId="LiveId" clId="{0C5E0C79-E7FE-4A1B-9CD7-46CA820D8F52}" dt="2020-03-06T11:21:29.879" v="623" actId="207"/>
          <ac:picMkLst>
            <pc:docMk/>
            <pc:sldMk cId="3954515495" sldId="1423"/>
            <ac:picMk id="16" creationId="{E43002BD-C1DD-4C11-AA19-23F9CFE755D4}"/>
          </ac:picMkLst>
        </pc:picChg>
        <pc:cxnChg chg="add mod">
          <ac:chgData name="Hamlet Markarian" userId="4926d2b407f31d77" providerId="LiveId" clId="{0C5E0C79-E7FE-4A1B-9CD7-46CA820D8F52}" dt="2020-03-06T11:16:28.405" v="550" actId="692"/>
          <ac:cxnSpMkLst>
            <pc:docMk/>
            <pc:sldMk cId="3954515495" sldId="1423"/>
            <ac:cxnSpMk id="12" creationId="{EFD2C976-AFD3-45BF-AAFD-BDD604DDC8F1}"/>
          </ac:cxnSpMkLst>
        </pc:cxnChg>
        <pc:cxnChg chg="add mod">
          <ac:chgData name="Hamlet Markarian" userId="4926d2b407f31d77" providerId="LiveId" clId="{0C5E0C79-E7FE-4A1B-9CD7-46CA820D8F52}" dt="2020-03-06T11:16:06.934" v="546" actId="692"/>
          <ac:cxnSpMkLst>
            <pc:docMk/>
            <pc:sldMk cId="3954515495" sldId="1423"/>
            <ac:cxnSpMk id="27" creationId="{A7ADA117-964C-4F6A-81E4-DF956FB83EB6}"/>
          </ac:cxnSpMkLst>
        </pc:cxnChg>
      </pc:sldChg>
      <pc:sldChg chg="addSp delSp modSp modAnim">
        <pc:chgData name="Hamlet Markarian" userId="4926d2b407f31d77" providerId="LiveId" clId="{0C5E0C79-E7FE-4A1B-9CD7-46CA820D8F52}" dt="2020-03-10T09:50:07.895" v="3277"/>
        <pc:sldMkLst>
          <pc:docMk/>
          <pc:sldMk cId="871637653" sldId="1424"/>
        </pc:sldMkLst>
        <pc:spChg chg="add del mod">
          <ac:chgData name="Hamlet Markarian" userId="4926d2b407f31d77" providerId="LiveId" clId="{0C5E0C79-E7FE-4A1B-9CD7-46CA820D8F52}" dt="2020-03-06T11:23:38.654" v="654" actId="767"/>
          <ac:spMkLst>
            <pc:docMk/>
            <pc:sldMk cId="871637653" sldId="1424"/>
            <ac:spMk id="3" creationId="{6AE2FA89-7D46-4681-A45F-CF21F6C2D6BF}"/>
          </ac:spMkLst>
        </pc:spChg>
        <pc:spChg chg="mod">
          <ac:chgData name="Hamlet Markarian" userId="4926d2b407f31d77" providerId="LiveId" clId="{0C5E0C79-E7FE-4A1B-9CD7-46CA820D8F52}" dt="2020-03-10T08:48:28.845" v="2459" actId="1037"/>
          <ac:spMkLst>
            <pc:docMk/>
            <pc:sldMk cId="871637653" sldId="1424"/>
            <ac:spMk id="20" creationId="{2F2415B0-F1C4-4313-9038-A3884674CC46}"/>
          </ac:spMkLst>
        </pc:spChg>
        <pc:cxnChg chg="add del mod">
          <ac:chgData name="Hamlet Markarian" userId="4926d2b407f31d77" providerId="LiveId" clId="{0C5E0C79-E7FE-4A1B-9CD7-46CA820D8F52}" dt="2020-03-10T08:48:33.405" v="2469" actId="1037"/>
          <ac:cxnSpMkLst>
            <pc:docMk/>
            <pc:sldMk cId="871637653" sldId="1424"/>
            <ac:cxnSpMk id="78" creationId="{0E619C1E-AC0C-48F5-887B-6B70592CD876}"/>
          </ac:cxnSpMkLst>
        </pc:cxnChg>
      </pc:sldChg>
      <pc:sldChg chg="modSp modAnim">
        <pc:chgData name="Hamlet Markarian" userId="4926d2b407f31d77" providerId="LiveId" clId="{0C5E0C79-E7FE-4A1B-9CD7-46CA820D8F52}" dt="2020-03-10T09:50:11.782" v="3278"/>
        <pc:sldMkLst>
          <pc:docMk/>
          <pc:sldMk cId="2916488439" sldId="1425"/>
        </pc:sldMkLst>
        <pc:spChg chg="mod">
          <ac:chgData name="Hamlet Markarian" userId="4926d2b407f31d77" providerId="LiveId" clId="{0C5E0C79-E7FE-4A1B-9CD7-46CA820D8F52}" dt="2020-03-06T11:23:51.941" v="662" actId="1038"/>
          <ac:spMkLst>
            <pc:docMk/>
            <pc:sldMk cId="2916488439" sldId="1425"/>
            <ac:spMk id="9" creationId="{9772B3FA-6BB9-4A1C-860B-4889FC609AF6}"/>
          </ac:spMkLst>
        </pc:spChg>
        <pc:spChg chg="mod">
          <ac:chgData name="Hamlet Markarian" userId="4926d2b407f31d77" providerId="LiveId" clId="{0C5E0C79-E7FE-4A1B-9CD7-46CA820D8F52}" dt="2020-03-06T11:23:51.941" v="662" actId="1038"/>
          <ac:spMkLst>
            <pc:docMk/>
            <pc:sldMk cId="2916488439" sldId="1425"/>
            <ac:spMk id="15" creationId="{D24BBD1E-FF2D-4D24-8968-8CD053F4D459}"/>
          </ac:spMkLst>
        </pc:spChg>
        <pc:spChg chg="mod">
          <ac:chgData name="Hamlet Markarian" userId="4926d2b407f31d77" providerId="LiveId" clId="{0C5E0C79-E7FE-4A1B-9CD7-46CA820D8F52}" dt="2020-03-10T08:48:41.702" v="2479" actId="1037"/>
          <ac:spMkLst>
            <pc:docMk/>
            <pc:sldMk cId="2916488439" sldId="1425"/>
            <ac:spMk id="20" creationId="{2F2415B0-F1C4-4313-9038-A3884674CC46}"/>
          </ac:spMkLst>
        </pc:spChg>
        <pc:spChg chg="mod">
          <ac:chgData name="Hamlet Markarian" userId="4926d2b407f31d77" providerId="LiveId" clId="{0C5E0C79-E7FE-4A1B-9CD7-46CA820D8F52}" dt="2020-03-06T11:23:51.941" v="662" actId="1038"/>
          <ac:spMkLst>
            <pc:docMk/>
            <pc:sldMk cId="2916488439" sldId="1425"/>
            <ac:spMk id="68" creationId="{FEACD878-6157-4DAA-8FC5-13D54F6FE0BE}"/>
          </ac:spMkLst>
        </pc:spChg>
        <pc:spChg chg="mod">
          <ac:chgData name="Hamlet Markarian" userId="4926d2b407f31d77" providerId="LiveId" clId="{0C5E0C79-E7FE-4A1B-9CD7-46CA820D8F52}" dt="2020-03-06T11:23:51.941" v="662" actId="1038"/>
          <ac:spMkLst>
            <pc:docMk/>
            <pc:sldMk cId="2916488439" sldId="1425"/>
            <ac:spMk id="70" creationId="{6B575884-22F3-4A64-9909-312BE96C800A}"/>
          </ac:spMkLst>
        </pc:spChg>
        <pc:grpChg chg="mod">
          <ac:chgData name="Hamlet Markarian" userId="4926d2b407f31d77" providerId="LiveId" clId="{0C5E0C79-E7FE-4A1B-9CD7-46CA820D8F52}" dt="2020-03-06T11:23:51.941" v="662" actId="1038"/>
          <ac:grpSpMkLst>
            <pc:docMk/>
            <pc:sldMk cId="2916488439" sldId="1425"/>
            <ac:grpSpMk id="10" creationId="{A33B2CE1-16E3-4391-BB55-1DE74A717728}"/>
          </ac:grpSpMkLst>
        </pc:grpChg>
        <pc:grpChg chg="mod">
          <ac:chgData name="Hamlet Markarian" userId="4926d2b407f31d77" providerId="LiveId" clId="{0C5E0C79-E7FE-4A1B-9CD7-46CA820D8F52}" dt="2020-03-06T11:23:51.941" v="662" actId="1038"/>
          <ac:grpSpMkLst>
            <pc:docMk/>
            <pc:sldMk cId="2916488439" sldId="1425"/>
            <ac:grpSpMk id="30" creationId="{D3B94230-B152-4A41-A0E7-ADB3F71FD3D5}"/>
          </ac:grpSpMkLst>
        </pc:grpChg>
        <pc:grpChg chg="mod">
          <ac:chgData name="Hamlet Markarian" userId="4926d2b407f31d77" providerId="LiveId" clId="{0C5E0C79-E7FE-4A1B-9CD7-46CA820D8F52}" dt="2020-03-06T11:23:51.941" v="662" actId="1038"/>
          <ac:grpSpMkLst>
            <pc:docMk/>
            <pc:sldMk cId="2916488439" sldId="1425"/>
            <ac:grpSpMk id="35" creationId="{80BEEE66-6CAE-4AD1-9570-2A6102A25635}"/>
          </ac:grpSpMkLst>
        </pc:grpChg>
        <pc:cxnChg chg="mod">
          <ac:chgData name="Hamlet Markarian" userId="4926d2b407f31d77" providerId="LiveId" clId="{0C5E0C79-E7FE-4A1B-9CD7-46CA820D8F52}" dt="2020-03-10T08:48:41.702" v="2479" actId="1037"/>
          <ac:cxnSpMkLst>
            <pc:docMk/>
            <pc:sldMk cId="2916488439" sldId="1425"/>
            <ac:cxnSpMk id="39" creationId="{24521991-704F-458E-A881-CC4E4E810685}"/>
          </ac:cxnSpMkLst>
        </pc:cxnChg>
      </pc:sldChg>
      <pc:sldChg chg="modSp modAnim">
        <pc:chgData name="Hamlet Markarian" userId="4926d2b407f31d77" providerId="LiveId" clId="{0C5E0C79-E7FE-4A1B-9CD7-46CA820D8F52}" dt="2020-03-10T09:50:16.847" v="3279"/>
        <pc:sldMkLst>
          <pc:docMk/>
          <pc:sldMk cId="4018053280" sldId="1426"/>
        </pc:sldMkLst>
        <pc:spChg chg="mod">
          <ac:chgData name="Hamlet Markarian" userId="4926d2b407f31d77" providerId="LiveId" clId="{0C5E0C79-E7FE-4A1B-9CD7-46CA820D8F52}" dt="2020-03-10T08:48:48.725" v="2489" actId="1037"/>
          <ac:spMkLst>
            <pc:docMk/>
            <pc:sldMk cId="4018053280" sldId="1426"/>
            <ac:spMk id="20" creationId="{2F2415B0-F1C4-4313-9038-A3884674CC46}"/>
          </ac:spMkLst>
        </pc:spChg>
        <pc:cxnChg chg="mod">
          <ac:chgData name="Hamlet Markarian" userId="4926d2b407f31d77" providerId="LiveId" clId="{0C5E0C79-E7FE-4A1B-9CD7-46CA820D8F52}" dt="2020-03-10T08:48:48.725" v="2489" actId="1037"/>
          <ac:cxnSpMkLst>
            <pc:docMk/>
            <pc:sldMk cId="4018053280" sldId="1426"/>
            <ac:cxnSpMk id="39" creationId="{3C437925-791E-463C-BD59-A7BCABD75DAB}"/>
          </ac:cxnSpMkLst>
        </pc:cxnChg>
      </pc:sldChg>
      <pc:sldChg chg="addSp delSp modSp add ord delAnim modAnim">
        <pc:chgData name="Hamlet Markarian" userId="4926d2b407f31d77" providerId="LiveId" clId="{0C5E0C79-E7FE-4A1B-9CD7-46CA820D8F52}" dt="2020-03-10T08:48:56.302" v="2499" actId="1037"/>
        <pc:sldMkLst>
          <pc:docMk/>
          <pc:sldMk cId="2680443544" sldId="1427"/>
        </pc:sldMkLst>
        <pc:spChg chg="add del">
          <ac:chgData name="Hamlet Markarian" userId="4926d2b407f31d77" providerId="LiveId" clId="{0C5E0C79-E7FE-4A1B-9CD7-46CA820D8F52}" dt="2020-03-06T11:34:54.747" v="778"/>
          <ac:spMkLst>
            <pc:docMk/>
            <pc:sldMk cId="2680443544" sldId="1427"/>
            <ac:spMk id="5" creationId="{7108C390-4257-43E1-BE89-065FF7C029A4}"/>
          </ac:spMkLst>
        </pc:spChg>
        <pc:spChg chg="del">
          <ac:chgData name="Hamlet Markarian" userId="4926d2b407f31d77" providerId="LiveId" clId="{0C5E0C79-E7FE-4A1B-9CD7-46CA820D8F52}" dt="2020-03-06T11:25:29.089" v="666" actId="478"/>
          <ac:spMkLst>
            <pc:docMk/>
            <pc:sldMk cId="2680443544" sldId="1427"/>
            <ac:spMk id="9" creationId="{9772B3FA-6BB9-4A1C-860B-4889FC609AF6}"/>
          </ac:spMkLst>
        </pc:spChg>
        <pc:spChg chg="del">
          <ac:chgData name="Hamlet Markarian" userId="4926d2b407f31d77" providerId="LiveId" clId="{0C5E0C79-E7FE-4A1B-9CD7-46CA820D8F52}" dt="2020-03-06T11:25:29.089" v="666" actId="478"/>
          <ac:spMkLst>
            <pc:docMk/>
            <pc:sldMk cId="2680443544" sldId="1427"/>
            <ac:spMk id="15" creationId="{D24BBD1E-FF2D-4D24-8968-8CD053F4D459}"/>
          </ac:spMkLst>
        </pc:spChg>
        <pc:spChg chg="del">
          <ac:chgData name="Hamlet Markarian" userId="4926d2b407f31d77" providerId="LiveId" clId="{0C5E0C79-E7FE-4A1B-9CD7-46CA820D8F52}" dt="2020-03-06T11:25:29.089" v="666" actId="478"/>
          <ac:spMkLst>
            <pc:docMk/>
            <pc:sldMk cId="2680443544" sldId="1427"/>
            <ac:spMk id="17" creationId="{C2EB1756-05E2-4DDB-9C71-F75816F6B3B2}"/>
          </ac:spMkLst>
        </pc:spChg>
        <pc:spChg chg="del">
          <ac:chgData name="Hamlet Markarian" userId="4926d2b407f31d77" providerId="LiveId" clId="{0C5E0C79-E7FE-4A1B-9CD7-46CA820D8F52}" dt="2020-03-06T11:25:29.089" v="666" actId="478"/>
          <ac:spMkLst>
            <pc:docMk/>
            <pc:sldMk cId="2680443544" sldId="1427"/>
            <ac:spMk id="18" creationId="{17AC8FC6-56FE-4D43-A317-A353F449F582}"/>
          </ac:spMkLst>
        </pc:spChg>
        <pc:spChg chg="mod">
          <ac:chgData name="Hamlet Markarian" userId="4926d2b407f31d77" providerId="LiveId" clId="{0C5E0C79-E7FE-4A1B-9CD7-46CA820D8F52}" dt="2020-03-06T11:44:27.391" v="911" actId="1076"/>
          <ac:spMkLst>
            <pc:docMk/>
            <pc:sldMk cId="2680443544" sldId="1427"/>
            <ac:spMk id="19" creationId="{42101231-1855-46EE-A3D9-B84E75ACB56A}"/>
          </ac:spMkLst>
        </pc:spChg>
        <pc:spChg chg="mod">
          <ac:chgData name="Hamlet Markarian" userId="4926d2b407f31d77" providerId="LiveId" clId="{0C5E0C79-E7FE-4A1B-9CD7-46CA820D8F52}" dt="2020-03-10T08:48:56.302" v="2499" actId="1037"/>
          <ac:spMkLst>
            <pc:docMk/>
            <pc:sldMk cId="2680443544" sldId="1427"/>
            <ac:spMk id="20" creationId="{2F2415B0-F1C4-4313-9038-A3884674CC46}"/>
          </ac:spMkLst>
        </pc:spChg>
        <pc:spChg chg="del">
          <ac:chgData name="Hamlet Markarian" userId="4926d2b407f31d77" providerId="LiveId" clId="{0C5E0C79-E7FE-4A1B-9CD7-46CA820D8F52}" dt="2020-03-06T11:25:29.089" v="666" actId="478"/>
          <ac:spMkLst>
            <pc:docMk/>
            <pc:sldMk cId="2680443544" sldId="1427"/>
            <ac:spMk id="28" creationId="{05028F51-336C-4CBB-837C-7508B468CDD9}"/>
          </ac:spMkLst>
        </pc:spChg>
        <pc:spChg chg="del">
          <ac:chgData name="Hamlet Markarian" userId="4926d2b407f31d77" providerId="LiveId" clId="{0C5E0C79-E7FE-4A1B-9CD7-46CA820D8F52}" dt="2020-03-06T11:25:29.089" v="666" actId="478"/>
          <ac:spMkLst>
            <pc:docMk/>
            <pc:sldMk cId="2680443544" sldId="1427"/>
            <ac:spMk id="29" creationId="{DB02FB59-EC11-4E4B-95DE-2DE9CAD920C4}"/>
          </ac:spMkLst>
        </pc:spChg>
        <pc:spChg chg="add mod">
          <ac:chgData name="Hamlet Markarian" userId="4926d2b407f31d77" providerId="LiveId" clId="{0C5E0C79-E7FE-4A1B-9CD7-46CA820D8F52}" dt="2020-03-06T11:43:58.387" v="905" actId="1035"/>
          <ac:spMkLst>
            <pc:docMk/>
            <pc:sldMk cId="2680443544" sldId="1427"/>
            <ac:spMk id="40" creationId="{2F0022BE-3EA9-44E4-9EEF-6726F27DA281}"/>
          </ac:spMkLst>
        </pc:spChg>
        <pc:spChg chg="add del mod">
          <ac:chgData name="Hamlet Markarian" userId="4926d2b407f31d77" providerId="LiveId" clId="{0C5E0C79-E7FE-4A1B-9CD7-46CA820D8F52}" dt="2020-03-06T11:29:40.058" v="729" actId="478"/>
          <ac:spMkLst>
            <pc:docMk/>
            <pc:sldMk cId="2680443544" sldId="1427"/>
            <ac:spMk id="41" creationId="{16311D93-5912-4E02-A383-58A539877A28}"/>
          </ac:spMkLst>
        </pc:spChg>
        <pc:spChg chg="add mod">
          <ac:chgData name="Hamlet Markarian" userId="4926d2b407f31d77" providerId="LiveId" clId="{0C5E0C79-E7FE-4A1B-9CD7-46CA820D8F52}" dt="2020-03-06T11:43:58.387" v="905" actId="1035"/>
          <ac:spMkLst>
            <pc:docMk/>
            <pc:sldMk cId="2680443544" sldId="1427"/>
            <ac:spMk id="42" creationId="{19DF215D-B1F6-443F-924B-C2E81D72330D}"/>
          </ac:spMkLst>
        </pc:spChg>
        <pc:spChg chg="add mod topLvl">
          <ac:chgData name="Hamlet Markarian" userId="4926d2b407f31d77" providerId="LiveId" clId="{0C5E0C79-E7FE-4A1B-9CD7-46CA820D8F52}" dt="2020-03-06T11:50:59.692" v="984" actId="1035"/>
          <ac:spMkLst>
            <pc:docMk/>
            <pc:sldMk cId="2680443544" sldId="1427"/>
            <ac:spMk id="45" creationId="{2133714B-6747-4B94-B13A-A4416A1BA29C}"/>
          </ac:spMkLst>
        </pc:spChg>
        <pc:spChg chg="add mod topLvl">
          <ac:chgData name="Hamlet Markarian" userId="4926d2b407f31d77" providerId="LiveId" clId="{0C5E0C79-E7FE-4A1B-9CD7-46CA820D8F52}" dt="2020-03-06T11:50:59.692" v="984" actId="1035"/>
          <ac:spMkLst>
            <pc:docMk/>
            <pc:sldMk cId="2680443544" sldId="1427"/>
            <ac:spMk id="46" creationId="{981FB717-C097-43E3-9005-DDDA6B371C8E}"/>
          </ac:spMkLst>
        </pc:spChg>
        <pc:spChg chg="add mod topLvl">
          <ac:chgData name="Hamlet Markarian" userId="4926d2b407f31d77" providerId="LiveId" clId="{0C5E0C79-E7FE-4A1B-9CD7-46CA820D8F52}" dt="2020-03-06T11:50:59.692" v="984" actId="1035"/>
          <ac:spMkLst>
            <pc:docMk/>
            <pc:sldMk cId="2680443544" sldId="1427"/>
            <ac:spMk id="47" creationId="{5D364978-CDC7-4A45-8431-CD114A17B37D}"/>
          </ac:spMkLst>
        </pc:spChg>
        <pc:spChg chg="add mod topLvl">
          <ac:chgData name="Hamlet Markarian" userId="4926d2b407f31d77" providerId="LiveId" clId="{0C5E0C79-E7FE-4A1B-9CD7-46CA820D8F52}" dt="2020-03-06T11:50:59.692" v="984" actId="1035"/>
          <ac:spMkLst>
            <pc:docMk/>
            <pc:sldMk cId="2680443544" sldId="1427"/>
            <ac:spMk id="48" creationId="{666C7F2E-2B31-4302-8AF6-2F41580EE29D}"/>
          </ac:spMkLst>
        </pc:spChg>
        <pc:spChg chg="add mod topLvl">
          <ac:chgData name="Hamlet Markarian" userId="4926d2b407f31d77" providerId="LiveId" clId="{0C5E0C79-E7FE-4A1B-9CD7-46CA820D8F52}" dt="2020-03-06T11:50:59.692" v="984" actId="1035"/>
          <ac:spMkLst>
            <pc:docMk/>
            <pc:sldMk cId="2680443544" sldId="1427"/>
            <ac:spMk id="49" creationId="{0CF9337C-4A50-4532-B7AF-A9BEA57664D7}"/>
          </ac:spMkLst>
        </pc:spChg>
        <pc:spChg chg="add mod topLvl">
          <ac:chgData name="Hamlet Markarian" userId="4926d2b407f31d77" providerId="LiveId" clId="{0C5E0C79-E7FE-4A1B-9CD7-46CA820D8F52}" dt="2020-03-06T11:50:59.692" v="984" actId="1035"/>
          <ac:spMkLst>
            <pc:docMk/>
            <pc:sldMk cId="2680443544" sldId="1427"/>
            <ac:spMk id="50" creationId="{A4C45BB2-07BD-4C8A-A11F-AD31B4BF746A}"/>
          </ac:spMkLst>
        </pc:spChg>
        <pc:spChg chg="add mod topLvl">
          <ac:chgData name="Hamlet Markarian" userId="4926d2b407f31d77" providerId="LiveId" clId="{0C5E0C79-E7FE-4A1B-9CD7-46CA820D8F52}" dt="2020-03-06T11:50:59.692" v="984" actId="1035"/>
          <ac:spMkLst>
            <pc:docMk/>
            <pc:sldMk cId="2680443544" sldId="1427"/>
            <ac:spMk id="51" creationId="{22E04132-51AC-4C7D-A474-1EE8B4D803D1}"/>
          </ac:spMkLst>
        </pc:spChg>
        <pc:spChg chg="add mod topLvl">
          <ac:chgData name="Hamlet Markarian" userId="4926d2b407f31d77" providerId="LiveId" clId="{0C5E0C79-E7FE-4A1B-9CD7-46CA820D8F52}" dt="2020-03-06T11:50:59.692" v="984" actId="1035"/>
          <ac:spMkLst>
            <pc:docMk/>
            <pc:sldMk cId="2680443544" sldId="1427"/>
            <ac:spMk id="52" creationId="{BC813EB0-45B6-4FCD-928C-B8513B8903D8}"/>
          </ac:spMkLst>
        </pc:spChg>
        <pc:spChg chg="add mod topLvl">
          <ac:chgData name="Hamlet Markarian" userId="4926d2b407f31d77" providerId="LiveId" clId="{0C5E0C79-E7FE-4A1B-9CD7-46CA820D8F52}" dt="2020-03-06T11:50:59.692" v="984" actId="1035"/>
          <ac:spMkLst>
            <pc:docMk/>
            <pc:sldMk cId="2680443544" sldId="1427"/>
            <ac:spMk id="53" creationId="{908D4C0A-B564-41DE-98B3-6F052DAEAE2F}"/>
          </ac:spMkLst>
        </pc:spChg>
        <pc:spChg chg="add mod topLvl">
          <ac:chgData name="Hamlet Markarian" userId="4926d2b407f31d77" providerId="LiveId" clId="{0C5E0C79-E7FE-4A1B-9CD7-46CA820D8F52}" dt="2020-03-06T11:50:59.692" v="984" actId="1035"/>
          <ac:spMkLst>
            <pc:docMk/>
            <pc:sldMk cId="2680443544" sldId="1427"/>
            <ac:spMk id="54" creationId="{7BC3F58C-BCB1-4A26-B8D8-6E821223611D}"/>
          </ac:spMkLst>
        </pc:spChg>
        <pc:spChg chg="add mod">
          <ac:chgData name="Hamlet Markarian" userId="4926d2b407f31d77" providerId="LiveId" clId="{0C5E0C79-E7FE-4A1B-9CD7-46CA820D8F52}" dt="2020-03-06T11:50:59.692" v="984" actId="1035"/>
          <ac:spMkLst>
            <pc:docMk/>
            <pc:sldMk cId="2680443544" sldId="1427"/>
            <ac:spMk id="62" creationId="{D17CA10E-5CC6-4ACF-8A6B-12AE3F786253}"/>
          </ac:spMkLst>
        </pc:spChg>
        <pc:spChg chg="add mod">
          <ac:chgData name="Hamlet Markarian" userId="4926d2b407f31d77" providerId="LiveId" clId="{0C5E0C79-E7FE-4A1B-9CD7-46CA820D8F52}" dt="2020-03-06T11:50:59.692" v="984" actId="1035"/>
          <ac:spMkLst>
            <pc:docMk/>
            <pc:sldMk cId="2680443544" sldId="1427"/>
            <ac:spMk id="67" creationId="{F95EE6B2-1618-4798-91DA-CB7B679CA5D4}"/>
          </ac:spMkLst>
        </pc:spChg>
        <pc:spChg chg="del">
          <ac:chgData name="Hamlet Markarian" userId="4926d2b407f31d77" providerId="LiveId" clId="{0C5E0C79-E7FE-4A1B-9CD7-46CA820D8F52}" dt="2020-03-06T11:25:29.089" v="666" actId="478"/>
          <ac:spMkLst>
            <pc:docMk/>
            <pc:sldMk cId="2680443544" sldId="1427"/>
            <ac:spMk id="68" creationId="{FEACD878-6157-4DAA-8FC5-13D54F6FE0BE}"/>
          </ac:spMkLst>
        </pc:spChg>
        <pc:spChg chg="add mod">
          <ac:chgData name="Hamlet Markarian" userId="4926d2b407f31d77" providerId="LiveId" clId="{0C5E0C79-E7FE-4A1B-9CD7-46CA820D8F52}" dt="2020-03-06T11:50:59.692" v="984" actId="1035"/>
          <ac:spMkLst>
            <pc:docMk/>
            <pc:sldMk cId="2680443544" sldId="1427"/>
            <ac:spMk id="69" creationId="{79659BF2-4419-479F-812B-1ED7D5DA7432}"/>
          </ac:spMkLst>
        </pc:spChg>
        <pc:spChg chg="del">
          <ac:chgData name="Hamlet Markarian" userId="4926d2b407f31d77" providerId="LiveId" clId="{0C5E0C79-E7FE-4A1B-9CD7-46CA820D8F52}" dt="2020-03-06T11:25:29.089" v="666" actId="478"/>
          <ac:spMkLst>
            <pc:docMk/>
            <pc:sldMk cId="2680443544" sldId="1427"/>
            <ac:spMk id="70" creationId="{6B575884-22F3-4A64-9909-312BE96C800A}"/>
          </ac:spMkLst>
        </pc:spChg>
        <pc:spChg chg="add mod">
          <ac:chgData name="Hamlet Markarian" userId="4926d2b407f31d77" providerId="LiveId" clId="{0C5E0C79-E7FE-4A1B-9CD7-46CA820D8F52}" dt="2020-03-06T11:50:59.692" v="984" actId="1035"/>
          <ac:spMkLst>
            <pc:docMk/>
            <pc:sldMk cId="2680443544" sldId="1427"/>
            <ac:spMk id="71" creationId="{0EE551E4-8960-416E-A9C3-2699FC2D267F}"/>
          </ac:spMkLst>
        </pc:spChg>
        <pc:spChg chg="add mod">
          <ac:chgData name="Hamlet Markarian" userId="4926d2b407f31d77" providerId="LiveId" clId="{0C5E0C79-E7FE-4A1B-9CD7-46CA820D8F52}" dt="2020-03-06T11:50:59.692" v="984" actId="1035"/>
          <ac:spMkLst>
            <pc:docMk/>
            <pc:sldMk cId="2680443544" sldId="1427"/>
            <ac:spMk id="72" creationId="{254F237D-5769-4C08-9F3A-44A5887AE0DB}"/>
          </ac:spMkLst>
        </pc:spChg>
        <pc:spChg chg="add mod">
          <ac:chgData name="Hamlet Markarian" userId="4926d2b407f31d77" providerId="LiveId" clId="{0C5E0C79-E7FE-4A1B-9CD7-46CA820D8F52}" dt="2020-03-06T11:50:59.692" v="984" actId="1035"/>
          <ac:spMkLst>
            <pc:docMk/>
            <pc:sldMk cId="2680443544" sldId="1427"/>
            <ac:spMk id="75" creationId="{DA336D6A-F1BB-4738-A4D6-238477D2B016}"/>
          </ac:spMkLst>
        </pc:spChg>
        <pc:spChg chg="add mod">
          <ac:chgData name="Hamlet Markarian" userId="4926d2b407f31d77" providerId="LiveId" clId="{0C5E0C79-E7FE-4A1B-9CD7-46CA820D8F52}" dt="2020-03-06T11:50:59.692" v="984" actId="1035"/>
          <ac:spMkLst>
            <pc:docMk/>
            <pc:sldMk cId="2680443544" sldId="1427"/>
            <ac:spMk id="79" creationId="{2C7979E6-B3D1-4FC5-9BD7-C6A3B94DA466}"/>
          </ac:spMkLst>
        </pc:spChg>
        <pc:spChg chg="add mod">
          <ac:chgData name="Hamlet Markarian" userId="4926d2b407f31d77" providerId="LiveId" clId="{0C5E0C79-E7FE-4A1B-9CD7-46CA820D8F52}" dt="2020-03-06T11:50:59.692" v="984" actId="1035"/>
          <ac:spMkLst>
            <pc:docMk/>
            <pc:sldMk cId="2680443544" sldId="1427"/>
            <ac:spMk id="80" creationId="{15CF98C8-724A-4371-9799-DFCB6C30BB8B}"/>
          </ac:spMkLst>
        </pc:spChg>
        <pc:spChg chg="add mod">
          <ac:chgData name="Hamlet Markarian" userId="4926d2b407f31d77" providerId="LiveId" clId="{0C5E0C79-E7FE-4A1B-9CD7-46CA820D8F52}" dt="2020-03-06T11:50:59.692" v="984" actId="1035"/>
          <ac:spMkLst>
            <pc:docMk/>
            <pc:sldMk cId="2680443544" sldId="1427"/>
            <ac:spMk id="81" creationId="{0B6D586B-E4C5-45D1-89B3-9369BC000133}"/>
          </ac:spMkLst>
        </pc:spChg>
        <pc:grpChg chg="add del mod">
          <ac:chgData name="Hamlet Markarian" userId="4926d2b407f31d77" providerId="LiveId" clId="{0C5E0C79-E7FE-4A1B-9CD7-46CA820D8F52}" dt="2020-03-06T11:36:10.549" v="810" actId="165"/>
          <ac:grpSpMkLst>
            <pc:docMk/>
            <pc:sldMk cId="2680443544" sldId="1427"/>
            <ac:grpSpMk id="6" creationId="{D3E68B7B-D708-4992-AE50-C4B03F6E3ABA}"/>
          </ac:grpSpMkLst>
        </pc:grpChg>
        <pc:grpChg chg="add del mod">
          <ac:chgData name="Hamlet Markarian" userId="4926d2b407f31d77" providerId="LiveId" clId="{0C5E0C79-E7FE-4A1B-9CD7-46CA820D8F52}" dt="2020-03-06T11:36:10.549" v="810" actId="165"/>
          <ac:grpSpMkLst>
            <pc:docMk/>
            <pc:sldMk cId="2680443544" sldId="1427"/>
            <ac:grpSpMk id="7" creationId="{3058E285-288A-4CE3-AF22-B5C5C52735F5}"/>
          </ac:grpSpMkLst>
        </pc:grpChg>
        <pc:grpChg chg="add del mod">
          <ac:chgData name="Hamlet Markarian" userId="4926d2b407f31d77" providerId="LiveId" clId="{0C5E0C79-E7FE-4A1B-9CD7-46CA820D8F52}" dt="2020-03-06T11:36:10.549" v="810" actId="165"/>
          <ac:grpSpMkLst>
            <pc:docMk/>
            <pc:sldMk cId="2680443544" sldId="1427"/>
            <ac:grpSpMk id="8" creationId="{4751E9BF-F914-400B-B38E-58AEE573386C}"/>
          </ac:grpSpMkLst>
        </pc:grpChg>
        <pc:grpChg chg="del">
          <ac:chgData name="Hamlet Markarian" userId="4926d2b407f31d77" providerId="LiveId" clId="{0C5E0C79-E7FE-4A1B-9CD7-46CA820D8F52}" dt="2020-03-06T11:25:29.089" v="666" actId="478"/>
          <ac:grpSpMkLst>
            <pc:docMk/>
            <pc:sldMk cId="2680443544" sldId="1427"/>
            <ac:grpSpMk id="10" creationId="{A33B2CE1-16E3-4391-BB55-1DE74A717728}"/>
          </ac:grpSpMkLst>
        </pc:grpChg>
        <pc:grpChg chg="add del mod">
          <ac:chgData name="Hamlet Markarian" userId="4926d2b407f31d77" providerId="LiveId" clId="{0C5E0C79-E7FE-4A1B-9CD7-46CA820D8F52}" dt="2020-03-06T11:36:10.549" v="810" actId="165"/>
          <ac:grpSpMkLst>
            <pc:docMk/>
            <pc:sldMk cId="2680443544" sldId="1427"/>
            <ac:grpSpMk id="13" creationId="{0AA53702-41DA-4F0A-81FD-963F4C4BD512}"/>
          </ac:grpSpMkLst>
        </pc:grpChg>
        <pc:grpChg chg="add del mod">
          <ac:chgData name="Hamlet Markarian" userId="4926d2b407f31d77" providerId="LiveId" clId="{0C5E0C79-E7FE-4A1B-9CD7-46CA820D8F52}" dt="2020-03-06T11:36:10.549" v="810" actId="165"/>
          <ac:grpSpMkLst>
            <pc:docMk/>
            <pc:sldMk cId="2680443544" sldId="1427"/>
            <ac:grpSpMk id="14" creationId="{A1AED999-36C6-4084-9E50-52A4B0302888}"/>
          </ac:grpSpMkLst>
        </pc:grpChg>
        <pc:grpChg chg="del">
          <ac:chgData name="Hamlet Markarian" userId="4926d2b407f31d77" providerId="LiveId" clId="{0C5E0C79-E7FE-4A1B-9CD7-46CA820D8F52}" dt="2020-03-06T11:25:29.089" v="666" actId="478"/>
          <ac:grpSpMkLst>
            <pc:docMk/>
            <pc:sldMk cId="2680443544" sldId="1427"/>
            <ac:grpSpMk id="22" creationId="{7C8996EE-9CC8-4960-B8AA-D099E73C786E}"/>
          </ac:grpSpMkLst>
        </pc:grpChg>
        <pc:grpChg chg="del">
          <ac:chgData name="Hamlet Markarian" userId="4926d2b407f31d77" providerId="LiveId" clId="{0C5E0C79-E7FE-4A1B-9CD7-46CA820D8F52}" dt="2020-03-06T11:25:29.089" v="666" actId="478"/>
          <ac:grpSpMkLst>
            <pc:docMk/>
            <pc:sldMk cId="2680443544" sldId="1427"/>
            <ac:grpSpMk id="23" creationId="{C8A33F26-1AAA-43C6-BE33-AAA8E7775457}"/>
          </ac:grpSpMkLst>
        </pc:grpChg>
        <pc:grpChg chg="del">
          <ac:chgData name="Hamlet Markarian" userId="4926d2b407f31d77" providerId="LiveId" clId="{0C5E0C79-E7FE-4A1B-9CD7-46CA820D8F52}" dt="2020-03-06T11:25:29.089" v="666" actId="478"/>
          <ac:grpSpMkLst>
            <pc:docMk/>
            <pc:sldMk cId="2680443544" sldId="1427"/>
            <ac:grpSpMk id="30" creationId="{D3B94230-B152-4A41-A0E7-ADB3F71FD3D5}"/>
          </ac:grpSpMkLst>
        </pc:grpChg>
        <pc:grpChg chg="del">
          <ac:chgData name="Hamlet Markarian" userId="4926d2b407f31d77" providerId="LiveId" clId="{0C5E0C79-E7FE-4A1B-9CD7-46CA820D8F52}" dt="2020-03-06T11:25:29.089" v="666" actId="478"/>
          <ac:grpSpMkLst>
            <pc:docMk/>
            <pc:sldMk cId="2680443544" sldId="1427"/>
            <ac:grpSpMk id="33" creationId="{3D9261AD-0052-47D2-960F-8F9284AC5CEF}"/>
          </ac:grpSpMkLst>
        </pc:grpChg>
        <pc:grpChg chg="del">
          <ac:chgData name="Hamlet Markarian" userId="4926d2b407f31d77" providerId="LiveId" clId="{0C5E0C79-E7FE-4A1B-9CD7-46CA820D8F52}" dt="2020-03-06T11:25:29.089" v="666" actId="478"/>
          <ac:grpSpMkLst>
            <pc:docMk/>
            <pc:sldMk cId="2680443544" sldId="1427"/>
            <ac:grpSpMk id="35" creationId="{80BEEE66-6CAE-4AD1-9570-2A6102A25635}"/>
          </ac:grpSpMkLst>
        </pc:grpChg>
        <pc:picChg chg="mod">
          <ac:chgData name="Hamlet Markarian" userId="4926d2b407f31d77" providerId="LiveId" clId="{0C5E0C79-E7FE-4A1B-9CD7-46CA820D8F52}" dt="2020-03-06T11:27:36.535" v="675" actId="207"/>
          <ac:picMkLst>
            <pc:docMk/>
            <pc:sldMk cId="2680443544" sldId="1427"/>
            <ac:picMk id="16" creationId="{E43002BD-C1DD-4C11-AA19-23F9CFE755D4}"/>
          </ac:picMkLst>
        </pc:picChg>
        <pc:picChg chg="add mod">
          <ac:chgData name="Hamlet Markarian" userId="4926d2b407f31d77" providerId="LiveId" clId="{0C5E0C79-E7FE-4A1B-9CD7-46CA820D8F52}" dt="2020-03-06T11:43:58.387" v="905" actId="1035"/>
          <ac:picMkLst>
            <pc:docMk/>
            <pc:sldMk cId="2680443544" sldId="1427"/>
            <ac:picMk id="43" creationId="{DDAEAB09-B344-4014-985B-092D925BC93A}"/>
          </ac:picMkLst>
        </pc:picChg>
        <pc:picChg chg="add del mod">
          <ac:chgData name="Hamlet Markarian" userId="4926d2b407f31d77" providerId="LiveId" clId="{0C5E0C79-E7FE-4A1B-9CD7-46CA820D8F52}" dt="2020-03-06T11:43:58.387" v="905" actId="1035"/>
          <ac:picMkLst>
            <pc:docMk/>
            <pc:sldMk cId="2680443544" sldId="1427"/>
            <ac:picMk id="44" creationId="{172BB694-FAF0-41C4-B3CE-F541D0F32B1A}"/>
          </ac:picMkLst>
        </pc:picChg>
        <pc:cxnChg chg="mod">
          <ac:chgData name="Hamlet Markarian" userId="4926d2b407f31d77" providerId="LiveId" clId="{0C5E0C79-E7FE-4A1B-9CD7-46CA820D8F52}" dt="2020-03-10T08:48:56.302" v="2499" actId="1037"/>
          <ac:cxnSpMkLst>
            <pc:docMk/>
            <pc:sldMk cId="2680443544" sldId="1427"/>
            <ac:cxnSpMk id="39" creationId="{24521991-704F-458E-A881-CC4E4E810685}"/>
          </ac:cxnSpMkLst>
        </pc:cxnChg>
        <pc:cxnChg chg="add mod">
          <ac:chgData name="Hamlet Markarian" userId="4926d2b407f31d77" providerId="LiveId" clId="{0C5E0C79-E7FE-4A1B-9CD7-46CA820D8F52}" dt="2020-03-06T11:50:59.692" v="984" actId="1035"/>
          <ac:cxnSpMkLst>
            <pc:docMk/>
            <pc:sldMk cId="2680443544" sldId="1427"/>
            <ac:cxnSpMk id="55" creationId="{53DA1885-E285-4E8A-AD18-C7BCACA57FFD}"/>
          </ac:cxnSpMkLst>
        </pc:cxnChg>
        <pc:cxnChg chg="add mod">
          <ac:chgData name="Hamlet Markarian" userId="4926d2b407f31d77" providerId="LiveId" clId="{0C5E0C79-E7FE-4A1B-9CD7-46CA820D8F52}" dt="2020-03-06T11:50:59.692" v="984" actId="1035"/>
          <ac:cxnSpMkLst>
            <pc:docMk/>
            <pc:sldMk cId="2680443544" sldId="1427"/>
            <ac:cxnSpMk id="59" creationId="{F49D584D-EADB-4A90-89F0-08841B50F9F9}"/>
          </ac:cxnSpMkLst>
        </pc:cxnChg>
        <pc:cxnChg chg="add mod">
          <ac:chgData name="Hamlet Markarian" userId="4926d2b407f31d77" providerId="LiveId" clId="{0C5E0C79-E7FE-4A1B-9CD7-46CA820D8F52}" dt="2020-03-06T11:50:59.692" v="984" actId="1035"/>
          <ac:cxnSpMkLst>
            <pc:docMk/>
            <pc:sldMk cId="2680443544" sldId="1427"/>
            <ac:cxnSpMk id="73" creationId="{A4B2F823-1273-4935-8898-EF60712A67B7}"/>
          </ac:cxnSpMkLst>
        </pc:cxnChg>
        <pc:cxnChg chg="add mod">
          <ac:chgData name="Hamlet Markarian" userId="4926d2b407f31d77" providerId="LiveId" clId="{0C5E0C79-E7FE-4A1B-9CD7-46CA820D8F52}" dt="2020-03-06T11:50:59.692" v="984" actId="1035"/>
          <ac:cxnSpMkLst>
            <pc:docMk/>
            <pc:sldMk cId="2680443544" sldId="1427"/>
            <ac:cxnSpMk id="74" creationId="{9D49A044-1F17-45FD-A3E3-6C1C4392AFF8}"/>
          </ac:cxnSpMkLst>
        </pc:cxnChg>
      </pc:sldChg>
      <pc:sldChg chg="addSp delSp modSp add del">
        <pc:chgData name="Hamlet Markarian" userId="4926d2b407f31d77" providerId="LiveId" clId="{0C5E0C79-E7FE-4A1B-9CD7-46CA820D8F52}" dt="2020-03-06T11:21:50.245" v="624" actId="2696"/>
        <pc:sldMkLst>
          <pc:docMk/>
          <pc:sldMk cId="3295787978" sldId="1427"/>
        </pc:sldMkLst>
        <pc:spChg chg="add del mod">
          <ac:chgData name="Hamlet Markarian" userId="4926d2b407f31d77" providerId="LiveId" clId="{0C5E0C79-E7FE-4A1B-9CD7-46CA820D8F52}" dt="2020-03-06T10:45:55.694" v="43" actId="478"/>
          <ac:spMkLst>
            <pc:docMk/>
            <pc:sldMk cId="3295787978" sldId="1427"/>
            <ac:spMk id="3" creationId="{21F2AF0D-6FF1-4384-B89E-1304D53428AE}"/>
          </ac:spMkLst>
        </pc:spChg>
        <pc:spChg chg="add del mod">
          <ac:chgData name="Hamlet Markarian" userId="4926d2b407f31d77" providerId="LiveId" clId="{0C5E0C79-E7FE-4A1B-9CD7-46CA820D8F52}" dt="2020-03-06T10:45:55.694" v="43" actId="478"/>
          <ac:spMkLst>
            <pc:docMk/>
            <pc:sldMk cId="3295787978" sldId="1427"/>
            <ac:spMk id="4" creationId="{BEDAF149-3572-4BCE-8DD5-0FC2F9D5F8BF}"/>
          </ac:spMkLst>
        </pc:spChg>
        <pc:spChg chg="add del mod">
          <ac:chgData name="Hamlet Markarian" userId="4926d2b407f31d77" providerId="LiveId" clId="{0C5E0C79-E7FE-4A1B-9CD7-46CA820D8F52}" dt="2020-03-06T10:48:17.422" v="48" actId="478"/>
          <ac:spMkLst>
            <pc:docMk/>
            <pc:sldMk cId="3295787978" sldId="1427"/>
            <ac:spMk id="5" creationId="{E96ECD6C-271B-4C50-BD42-97FE5C473651}"/>
          </ac:spMkLst>
        </pc:spChg>
        <pc:spChg chg="add del mod">
          <ac:chgData name="Hamlet Markarian" userId="4926d2b407f31d77" providerId="LiveId" clId="{0C5E0C79-E7FE-4A1B-9CD7-46CA820D8F52}" dt="2020-03-06T10:58:47.237" v="129" actId="478"/>
          <ac:spMkLst>
            <pc:docMk/>
            <pc:sldMk cId="3295787978" sldId="1427"/>
            <ac:spMk id="6" creationId="{E7B13E46-DACC-4D66-BD26-01121FA96430}"/>
          </ac:spMkLst>
        </pc:spChg>
        <pc:spChg chg="add del mod">
          <ac:chgData name="Hamlet Markarian" userId="4926d2b407f31d77" providerId="LiveId" clId="{0C5E0C79-E7FE-4A1B-9CD7-46CA820D8F52}" dt="2020-03-06T11:07:09.566" v="268"/>
          <ac:spMkLst>
            <pc:docMk/>
            <pc:sldMk cId="3295787978" sldId="1427"/>
            <ac:spMk id="22" creationId="{8B9FF58C-CE7A-4846-9E6F-0455DE0F80C0}"/>
          </ac:spMkLst>
        </pc:spChg>
        <pc:spChg chg="add del mod">
          <ac:chgData name="Hamlet Markarian" userId="4926d2b407f31d77" providerId="LiveId" clId="{0C5E0C79-E7FE-4A1B-9CD7-46CA820D8F52}" dt="2020-03-06T11:08:58.446" v="317"/>
          <ac:spMkLst>
            <pc:docMk/>
            <pc:sldMk cId="3295787978" sldId="1427"/>
            <ac:spMk id="23" creationId="{2C3DAFAA-0343-48C5-9538-02A85E288775}"/>
          </ac:spMkLst>
        </pc:spChg>
        <pc:spChg chg="add del mod">
          <ac:chgData name="Hamlet Markarian" userId="4926d2b407f31d77" providerId="LiveId" clId="{0C5E0C79-E7FE-4A1B-9CD7-46CA820D8F52}" dt="2020-03-06T11:06:14.253" v="251"/>
          <ac:spMkLst>
            <pc:docMk/>
            <pc:sldMk cId="3295787978" sldId="1427"/>
            <ac:spMk id="24" creationId="{EEE88EE3-0BDA-4AEF-8BB4-A9AC6D51ACAE}"/>
          </ac:spMkLst>
        </pc:spChg>
        <pc:spChg chg="add del mod">
          <ac:chgData name="Hamlet Markarian" userId="4926d2b407f31d77" providerId="LiveId" clId="{0C5E0C79-E7FE-4A1B-9CD7-46CA820D8F52}" dt="2020-03-06T11:04:32.666" v="207"/>
          <ac:spMkLst>
            <pc:docMk/>
            <pc:sldMk cId="3295787978" sldId="1427"/>
            <ac:spMk id="25" creationId="{CDFA8374-E9A9-4AB5-9790-C6852DF7860B}"/>
          </ac:spMkLst>
        </pc:spChg>
        <pc:spChg chg="del">
          <ac:chgData name="Hamlet Markarian" userId="4926d2b407f31d77" providerId="LiveId" clId="{0C5E0C79-E7FE-4A1B-9CD7-46CA820D8F52}" dt="2020-03-06T10:35:44.154" v="7" actId="478"/>
          <ac:spMkLst>
            <pc:docMk/>
            <pc:sldMk cId="3295787978" sldId="1427"/>
            <ac:spMk id="26" creationId="{0EDA78D2-89D7-4CB6-9C67-742D832CB272}"/>
          </ac:spMkLst>
        </pc:spChg>
        <pc:spChg chg="add del mod">
          <ac:chgData name="Hamlet Markarian" userId="4926d2b407f31d77" providerId="LiveId" clId="{0C5E0C79-E7FE-4A1B-9CD7-46CA820D8F52}" dt="2020-03-06T11:03:31.605" v="193" actId="478"/>
          <ac:spMkLst>
            <pc:docMk/>
            <pc:sldMk cId="3295787978" sldId="1427"/>
            <ac:spMk id="31" creationId="{38B26400-31A3-4A14-B61A-7C10A452D4F9}"/>
          </ac:spMkLst>
        </pc:spChg>
        <pc:spChg chg="add del mod">
          <ac:chgData name="Hamlet Markarian" userId="4926d2b407f31d77" providerId="LiveId" clId="{0C5E0C79-E7FE-4A1B-9CD7-46CA820D8F52}" dt="2020-03-06T11:03:31.123" v="192" actId="478"/>
          <ac:spMkLst>
            <pc:docMk/>
            <pc:sldMk cId="3295787978" sldId="1427"/>
            <ac:spMk id="32" creationId="{8F3C7EAA-65BC-4EE0-B4F5-FB9DD7EBED62}"/>
          </ac:spMkLst>
        </pc:spChg>
        <pc:spChg chg="add del mod">
          <ac:chgData name="Hamlet Markarian" userId="4926d2b407f31d77" providerId="LiveId" clId="{0C5E0C79-E7FE-4A1B-9CD7-46CA820D8F52}" dt="2020-03-06T11:03:30.075" v="191" actId="478"/>
          <ac:spMkLst>
            <pc:docMk/>
            <pc:sldMk cId="3295787978" sldId="1427"/>
            <ac:spMk id="33" creationId="{74A2BD77-1AA3-4EBF-90A5-5A11F0F47128}"/>
          </ac:spMkLst>
        </pc:spChg>
        <pc:spChg chg="add del mod">
          <ac:chgData name="Hamlet Markarian" userId="4926d2b407f31d77" providerId="LiveId" clId="{0C5E0C79-E7FE-4A1B-9CD7-46CA820D8F52}" dt="2020-03-06T11:03:29.338" v="190" actId="478"/>
          <ac:spMkLst>
            <pc:docMk/>
            <pc:sldMk cId="3295787978" sldId="1427"/>
            <ac:spMk id="34" creationId="{9ECBD222-B124-4400-9C68-86CA14520682}"/>
          </ac:spMkLst>
        </pc:spChg>
        <pc:spChg chg="add del mod">
          <ac:chgData name="Hamlet Markarian" userId="4926d2b407f31d77" providerId="LiveId" clId="{0C5E0C79-E7FE-4A1B-9CD7-46CA820D8F52}" dt="2020-03-06T11:03:28.375" v="189" actId="478"/>
          <ac:spMkLst>
            <pc:docMk/>
            <pc:sldMk cId="3295787978" sldId="1427"/>
            <ac:spMk id="35" creationId="{0A017185-113E-4A7B-B831-AC4752879687}"/>
          </ac:spMkLst>
        </pc:spChg>
        <pc:spChg chg="add del mod">
          <ac:chgData name="Hamlet Markarian" userId="4926d2b407f31d77" providerId="LiveId" clId="{0C5E0C79-E7FE-4A1B-9CD7-46CA820D8F52}" dt="2020-03-06T11:03:27.470" v="188" actId="478"/>
          <ac:spMkLst>
            <pc:docMk/>
            <pc:sldMk cId="3295787978" sldId="1427"/>
            <ac:spMk id="36" creationId="{3D2D7E36-9656-4ED8-8639-C5FAEFBB092E}"/>
          </ac:spMkLst>
        </pc:spChg>
        <pc:spChg chg="add del mod">
          <ac:chgData name="Hamlet Markarian" userId="4926d2b407f31d77" providerId="LiveId" clId="{0C5E0C79-E7FE-4A1B-9CD7-46CA820D8F52}" dt="2020-03-06T11:03:24.140" v="186" actId="478"/>
          <ac:spMkLst>
            <pc:docMk/>
            <pc:sldMk cId="3295787978" sldId="1427"/>
            <ac:spMk id="37" creationId="{43A138AE-AE33-41BC-AFCC-9F81B52CA936}"/>
          </ac:spMkLst>
        </pc:spChg>
        <pc:spChg chg="add del mod">
          <ac:chgData name="Hamlet Markarian" userId="4926d2b407f31d77" providerId="LiveId" clId="{0C5E0C79-E7FE-4A1B-9CD7-46CA820D8F52}" dt="2020-03-06T10:39:11.040" v="24" actId="478"/>
          <ac:spMkLst>
            <pc:docMk/>
            <pc:sldMk cId="3295787978" sldId="1427"/>
            <ac:spMk id="38" creationId="{20D9C70C-BD23-467E-A83E-B851C6A06B61}"/>
          </ac:spMkLst>
        </pc:spChg>
        <pc:spChg chg="add del mod">
          <ac:chgData name="Hamlet Markarian" userId="4926d2b407f31d77" providerId="LiveId" clId="{0C5E0C79-E7FE-4A1B-9CD7-46CA820D8F52}" dt="2020-03-06T11:03:25.319" v="187" actId="478"/>
          <ac:spMkLst>
            <pc:docMk/>
            <pc:sldMk cId="3295787978" sldId="1427"/>
            <ac:spMk id="39" creationId="{94F44057-6A13-4E05-BCFF-55CBA5EDC2AE}"/>
          </ac:spMkLst>
        </pc:spChg>
        <pc:spChg chg="add del mod">
          <ac:chgData name="Hamlet Markarian" userId="4926d2b407f31d77" providerId="LiveId" clId="{0C5E0C79-E7FE-4A1B-9CD7-46CA820D8F52}" dt="2020-03-06T11:07:09.566" v="268"/>
          <ac:spMkLst>
            <pc:docMk/>
            <pc:sldMk cId="3295787978" sldId="1427"/>
            <ac:spMk id="40" creationId="{B6AD510A-A26F-40C4-A266-384581031102}"/>
          </ac:spMkLst>
        </pc:spChg>
        <pc:spChg chg="add del mod">
          <ac:chgData name="Hamlet Markarian" userId="4926d2b407f31d77" providerId="LiveId" clId="{0C5E0C79-E7FE-4A1B-9CD7-46CA820D8F52}" dt="2020-03-06T11:07:51.397" v="285"/>
          <ac:spMkLst>
            <pc:docMk/>
            <pc:sldMk cId="3295787978" sldId="1427"/>
            <ac:spMk id="41" creationId="{2DFDD13B-A560-4571-B97B-8B47B82045A7}"/>
          </ac:spMkLst>
        </pc:spChg>
        <pc:spChg chg="add mod">
          <ac:chgData name="Hamlet Markarian" userId="4926d2b407f31d77" providerId="LiveId" clId="{0C5E0C79-E7FE-4A1B-9CD7-46CA820D8F52}" dt="2020-03-06T10:35:59.019" v="9" actId="1076"/>
          <ac:spMkLst>
            <pc:docMk/>
            <pc:sldMk cId="3295787978" sldId="1427"/>
            <ac:spMk id="42" creationId="{DFEC9486-AAC4-4E0B-84EC-1AEB95CBA7DE}"/>
          </ac:spMkLst>
        </pc:spChg>
        <pc:spChg chg="add del mod">
          <ac:chgData name="Hamlet Markarian" userId="4926d2b407f31d77" providerId="LiveId" clId="{0C5E0C79-E7FE-4A1B-9CD7-46CA820D8F52}" dt="2020-03-06T11:08:58.446" v="317"/>
          <ac:spMkLst>
            <pc:docMk/>
            <pc:sldMk cId="3295787978" sldId="1427"/>
            <ac:spMk id="43" creationId="{9E8BFFE3-FF10-423B-A954-3808C7F3F8C6}"/>
          </ac:spMkLst>
        </pc:spChg>
        <pc:spChg chg="add del mod">
          <ac:chgData name="Hamlet Markarian" userId="4926d2b407f31d77" providerId="LiveId" clId="{0C5E0C79-E7FE-4A1B-9CD7-46CA820D8F52}" dt="2020-03-06T11:04:32.666" v="207"/>
          <ac:spMkLst>
            <pc:docMk/>
            <pc:sldMk cId="3295787978" sldId="1427"/>
            <ac:spMk id="44" creationId="{CC0F97E9-9BF6-4C0B-A534-3D828B3FFCA3}"/>
          </ac:spMkLst>
        </pc:spChg>
        <pc:spChg chg="add del mod">
          <ac:chgData name="Hamlet Markarian" userId="4926d2b407f31d77" providerId="LiveId" clId="{0C5E0C79-E7FE-4A1B-9CD7-46CA820D8F52}" dt="2020-03-06T11:03:42.212" v="194" actId="478"/>
          <ac:spMkLst>
            <pc:docMk/>
            <pc:sldMk cId="3295787978" sldId="1427"/>
            <ac:spMk id="45" creationId="{4B726ADD-164E-475F-AEFE-F20B28A15B73}"/>
          </ac:spMkLst>
        </pc:spChg>
        <pc:spChg chg="add del mod">
          <ac:chgData name="Hamlet Markarian" userId="4926d2b407f31d77" providerId="LiveId" clId="{0C5E0C79-E7FE-4A1B-9CD7-46CA820D8F52}" dt="2020-03-06T11:06:14.253" v="251"/>
          <ac:spMkLst>
            <pc:docMk/>
            <pc:sldMk cId="3295787978" sldId="1427"/>
            <ac:spMk id="46" creationId="{AB1A4201-1FC1-4ECD-B947-18C422172286}"/>
          </ac:spMkLst>
        </pc:spChg>
        <pc:spChg chg="add del mod">
          <ac:chgData name="Hamlet Markarian" userId="4926d2b407f31d77" providerId="LiveId" clId="{0C5E0C79-E7FE-4A1B-9CD7-46CA820D8F52}" dt="2020-03-06T11:05:28.256" v="222"/>
          <ac:spMkLst>
            <pc:docMk/>
            <pc:sldMk cId="3295787978" sldId="1427"/>
            <ac:spMk id="47" creationId="{F45BD641-9271-4A30-934C-79D133B07558}"/>
          </ac:spMkLst>
        </pc:spChg>
        <pc:spChg chg="add del mod">
          <ac:chgData name="Hamlet Markarian" userId="4926d2b407f31d77" providerId="LiveId" clId="{0C5E0C79-E7FE-4A1B-9CD7-46CA820D8F52}" dt="2020-03-06T11:07:09.566" v="268"/>
          <ac:spMkLst>
            <pc:docMk/>
            <pc:sldMk cId="3295787978" sldId="1427"/>
            <ac:spMk id="48" creationId="{E1AC8305-58D1-4580-BA0A-27C7AA458929}"/>
          </ac:spMkLst>
        </pc:spChg>
        <pc:spChg chg="add del mod">
          <ac:chgData name="Hamlet Markarian" userId="4926d2b407f31d77" providerId="LiveId" clId="{0C5E0C79-E7FE-4A1B-9CD7-46CA820D8F52}" dt="2020-03-06T11:07:51.397" v="285"/>
          <ac:spMkLst>
            <pc:docMk/>
            <pc:sldMk cId="3295787978" sldId="1427"/>
            <ac:spMk id="49" creationId="{AE926CF8-0853-4CB9-84F9-FFEC307F6CBF}"/>
          </ac:spMkLst>
        </pc:spChg>
        <pc:spChg chg="add mod">
          <ac:chgData name="Hamlet Markarian" userId="4926d2b407f31d77" providerId="LiveId" clId="{0C5E0C79-E7FE-4A1B-9CD7-46CA820D8F52}" dt="2020-03-06T10:35:59.019" v="9" actId="1076"/>
          <ac:spMkLst>
            <pc:docMk/>
            <pc:sldMk cId="3295787978" sldId="1427"/>
            <ac:spMk id="50" creationId="{44CB93C1-5E97-47C1-9E79-ED361DFF88E4}"/>
          </ac:spMkLst>
        </pc:spChg>
        <pc:spChg chg="add del mod">
          <ac:chgData name="Hamlet Markarian" userId="4926d2b407f31d77" providerId="LiveId" clId="{0C5E0C79-E7FE-4A1B-9CD7-46CA820D8F52}" dt="2020-03-06T11:08:58.446" v="317"/>
          <ac:spMkLst>
            <pc:docMk/>
            <pc:sldMk cId="3295787978" sldId="1427"/>
            <ac:spMk id="51" creationId="{F9A73D43-1C8D-4841-9914-D15BD09CBCF3}"/>
          </ac:spMkLst>
        </pc:spChg>
        <pc:spChg chg="add del mod">
          <ac:chgData name="Hamlet Markarian" userId="4926d2b407f31d77" providerId="LiveId" clId="{0C5E0C79-E7FE-4A1B-9CD7-46CA820D8F52}" dt="2020-03-06T11:06:14.253" v="251"/>
          <ac:spMkLst>
            <pc:docMk/>
            <pc:sldMk cId="3295787978" sldId="1427"/>
            <ac:spMk id="52" creationId="{6014BBC6-CF98-4FEA-9B64-C37437514D4F}"/>
          </ac:spMkLst>
        </pc:spChg>
        <pc:spChg chg="add del mod">
          <ac:chgData name="Hamlet Markarian" userId="4926d2b407f31d77" providerId="LiveId" clId="{0C5E0C79-E7FE-4A1B-9CD7-46CA820D8F52}" dt="2020-03-06T11:05:28.256" v="222"/>
          <ac:spMkLst>
            <pc:docMk/>
            <pc:sldMk cId="3295787978" sldId="1427"/>
            <ac:spMk id="53" creationId="{5F3496FE-9D3E-4C8D-BC71-BDB0CE90681F}"/>
          </ac:spMkLst>
        </pc:spChg>
        <pc:spChg chg="add del mod">
          <ac:chgData name="Hamlet Markarian" userId="4926d2b407f31d77" providerId="LiveId" clId="{0C5E0C79-E7FE-4A1B-9CD7-46CA820D8F52}" dt="2020-03-06T11:03:42.212" v="194" actId="478"/>
          <ac:spMkLst>
            <pc:docMk/>
            <pc:sldMk cId="3295787978" sldId="1427"/>
            <ac:spMk id="54" creationId="{FD94E391-C4D4-4CFC-B43E-48B4599C2389}"/>
          </ac:spMkLst>
        </pc:spChg>
        <pc:spChg chg="add del mod">
          <ac:chgData name="Hamlet Markarian" userId="4926d2b407f31d77" providerId="LiveId" clId="{0C5E0C79-E7FE-4A1B-9CD7-46CA820D8F52}" dt="2020-03-06T11:04:32.666" v="207"/>
          <ac:spMkLst>
            <pc:docMk/>
            <pc:sldMk cId="3295787978" sldId="1427"/>
            <ac:spMk id="55" creationId="{454D5198-EACF-460B-BAAD-1E357DE9326D}"/>
          </ac:spMkLst>
        </pc:spChg>
        <pc:spChg chg="mod">
          <ac:chgData name="Hamlet Markarian" userId="4926d2b407f31d77" providerId="LiveId" clId="{0C5E0C79-E7FE-4A1B-9CD7-46CA820D8F52}" dt="2020-03-06T10:45:26.723" v="42"/>
          <ac:spMkLst>
            <pc:docMk/>
            <pc:sldMk cId="3295787978" sldId="1427"/>
            <ac:spMk id="56" creationId="{8B976E18-088A-41B9-A2F8-44B262AD79DF}"/>
          </ac:spMkLst>
        </pc:spChg>
        <pc:spChg chg="add del mod">
          <ac:chgData name="Hamlet Markarian" userId="4926d2b407f31d77" providerId="LiveId" clId="{0C5E0C79-E7FE-4A1B-9CD7-46CA820D8F52}" dt="2020-03-06T11:03:09.979" v="181" actId="478"/>
          <ac:spMkLst>
            <pc:docMk/>
            <pc:sldMk cId="3295787978" sldId="1427"/>
            <ac:spMk id="57" creationId="{10ED32CE-ED35-457C-ADDC-D0113CFF0998}"/>
          </ac:spMkLst>
        </pc:spChg>
        <pc:spChg chg="add del mod">
          <ac:chgData name="Hamlet Markarian" userId="4926d2b407f31d77" providerId="LiveId" clId="{0C5E0C79-E7FE-4A1B-9CD7-46CA820D8F52}" dt="2020-03-06T11:03:08.029" v="179" actId="478"/>
          <ac:spMkLst>
            <pc:docMk/>
            <pc:sldMk cId="3295787978" sldId="1427"/>
            <ac:spMk id="58" creationId="{3822A43F-7A3E-4C81-BD7B-E44EE31588E0}"/>
          </ac:spMkLst>
        </pc:spChg>
        <pc:spChg chg="add del mod">
          <ac:chgData name="Hamlet Markarian" userId="4926d2b407f31d77" providerId="LiveId" clId="{0C5E0C79-E7FE-4A1B-9CD7-46CA820D8F52}" dt="2020-03-06T11:03:09.238" v="180" actId="478"/>
          <ac:spMkLst>
            <pc:docMk/>
            <pc:sldMk cId="3295787978" sldId="1427"/>
            <ac:spMk id="59" creationId="{173ADEB9-4274-438E-B2A9-256B30C1C758}"/>
          </ac:spMkLst>
        </pc:spChg>
        <pc:spChg chg="add del mod">
          <ac:chgData name="Hamlet Markarian" userId="4926d2b407f31d77" providerId="LiveId" clId="{0C5E0C79-E7FE-4A1B-9CD7-46CA820D8F52}" dt="2020-03-06T11:03:11.353" v="182" actId="478"/>
          <ac:spMkLst>
            <pc:docMk/>
            <pc:sldMk cId="3295787978" sldId="1427"/>
            <ac:spMk id="60" creationId="{43329D9D-5677-4C4C-B0A4-1CFA654EFECB}"/>
          </ac:spMkLst>
        </pc:spChg>
        <pc:spChg chg="add del mod">
          <ac:chgData name="Hamlet Markarian" userId="4926d2b407f31d77" providerId="LiveId" clId="{0C5E0C79-E7FE-4A1B-9CD7-46CA820D8F52}" dt="2020-03-06T11:03:11.830" v="183" actId="478"/>
          <ac:spMkLst>
            <pc:docMk/>
            <pc:sldMk cId="3295787978" sldId="1427"/>
            <ac:spMk id="61" creationId="{A577E194-EBAC-4648-8902-3268A5DA1600}"/>
          </ac:spMkLst>
        </pc:spChg>
        <pc:spChg chg="add del mod">
          <ac:chgData name="Hamlet Markarian" userId="4926d2b407f31d77" providerId="LiveId" clId="{0C5E0C79-E7FE-4A1B-9CD7-46CA820D8F52}" dt="2020-03-06T11:03:12.472" v="184" actId="478"/>
          <ac:spMkLst>
            <pc:docMk/>
            <pc:sldMk cId="3295787978" sldId="1427"/>
            <ac:spMk id="62" creationId="{99F7B827-10C4-42D9-BE03-8305C144F551}"/>
          </ac:spMkLst>
        </pc:spChg>
        <pc:spChg chg="add del mod">
          <ac:chgData name="Hamlet Markarian" userId="4926d2b407f31d77" providerId="LiveId" clId="{0C5E0C79-E7FE-4A1B-9CD7-46CA820D8F52}" dt="2020-03-06T11:03:13.375" v="185" actId="478"/>
          <ac:spMkLst>
            <pc:docMk/>
            <pc:sldMk cId="3295787978" sldId="1427"/>
            <ac:spMk id="63" creationId="{FF6B9C53-1E18-4D91-8165-37C62B5789E3}"/>
          </ac:spMkLst>
        </pc:spChg>
        <pc:spChg chg="add del mod">
          <ac:chgData name="Hamlet Markarian" userId="4926d2b407f31d77" providerId="LiveId" clId="{0C5E0C79-E7FE-4A1B-9CD7-46CA820D8F52}" dt="2020-03-06T11:02:27.552" v="171" actId="478"/>
          <ac:spMkLst>
            <pc:docMk/>
            <pc:sldMk cId="3295787978" sldId="1427"/>
            <ac:spMk id="64" creationId="{F111CAD9-8E71-49CB-97E2-A054F29E91E7}"/>
          </ac:spMkLst>
        </pc:spChg>
        <pc:spChg chg="add del mod">
          <ac:chgData name="Hamlet Markarian" userId="4926d2b407f31d77" providerId="LiveId" clId="{0C5E0C79-E7FE-4A1B-9CD7-46CA820D8F52}" dt="2020-03-06T10:59:36.397" v="136" actId="478"/>
          <ac:spMkLst>
            <pc:docMk/>
            <pc:sldMk cId="3295787978" sldId="1427"/>
            <ac:spMk id="65" creationId="{3BF46A61-8F9E-4B06-B2CF-353DD034FF4A}"/>
          </ac:spMkLst>
        </pc:spChg>
        <pc:spChg chg="add del mod">
          <ac:chgData name="Hamlet Markarian" userId="4926d2b407f31d77" providerId="LiveId" clId="{0C5E0C79-E7FE-4A1B-9CD7-46CA820D8F52}" dt="2020-03-06T11:01:52.694" v="165" actId="478"/>
          <ac:spMkLst>
            <pc:docMk/>
            <pc:sldMk cId="3295787978" sldId="1427"/>
            <ac:spMk id="66" creationId="{BCEEE604-8A05-4051-A618-0B3428DBEA4E}"/>
          </ac:spMkLst>
        </pc:spChg>
        <pc:spChg chg="add del mod">
          <ac:chgData name="Hamlet Markarian" userId="4926d2b407f31d77" providerId="LiveId" clId="{0C5E0C79-E7FE-4A1B-9CD7-46CA820D8F52}" dt="2020-03-06T11:02:53.065" v="178" actId="478"/>
          <ac:spMkLst>
            <pc:docMk/>
            <pc:sldMk cId="3295787978" sldId="1427"/>
            <ac:spMk id="67" creationId="{2B58E673-D097-4D5D-957B-259C6E9CA0BF}"/>
          </ac:spMkLst>
        </pc:spChg>
        <pc:spChg chg="add del mod">
          <ac:chgData name="Hamlet Markarian" userId="4926d2b407f31d77" providerId="LiveId" clId="{0C5E0C79-E7FE-4A1B-9CD7-46CA820D8F52}" dt="2020-03-06T11:00:35.283" v="146" actId="478"/>
          <ac:spMkLst>
            <pc:docMk/>
            <pc:sldMk cId="3295787978" sldId="1427"/>
            <ac:spMk id="68" creationId="{21A2FDA8-9091-458B-88C5-75F47EE10DB0}"/>
          </ac:spMkLst>
        </pc:spChg>
        <pc:spChg chg="add del mod">
          <ac:chgData name="Hamlet Markarian" userId="4926d2b407f31d77" providerId="LiveId" clId="{0C5E0C79-E7FE-4A1B-9CD7-46CA820D8F52}" dt="2020-03-06T11:01:05.265" v="153" actId="478"/>
          <ac:spMkLst>
            <pc:docMk/>
            <pc:sldMk cId="3295787978" sldId="1427"/>
            <ac:spMk id="69" creationId="{6089EACB-B6F3-4494-BB49-BC6EAE49E02A}"/>
          </ac:spMkLst>
        </pc:spChg>
        <pc:spChg chg="add del mod">
          <ac:chgData name="Hamlet Markarian" userId="4926d2b407f31d77" providerId="LiveId" clId="{0C5E0C79-E7FE-4A1B-9CD7-46CA820D8F52}" dt="2020-03-06T11:01:22.792" v="158" actId="478"/>
          <ac:spMkLst>
            <pc:docMk/>
            <pc:sldMk cId="3295787978" sldId="1427"/>
            <ac:spMk id="70" creationId="{3A231C22-F98F-42E4-AB27-1F11AC7C05F6}"/>
          </ac:spMkLst>
        </pc:spChg>
        <pc:grpChg chg="add del mod">
          <ac:chgData name="Hamlet Markarian" userId="4926d2b407f31d77" providerId="LiveId" clId="{0C5E0C79-E7FE-4A1B-9CD7-46CA820D8F52}" dt="2020-03-06T10:36:21.821" v="15" actId="478"/>
          <ac:grpSpMkLst>
            <pc:docMk/>
            <pc:sldMk cId="3295787978" sldId="1427"/>
            <ac:grpSpMk id="9" creationId="{9E4D19C9-70CB-4DC5-9088-25BAE8C89AB7}"/>
          </ac:grpSpMkLst>
        </pc:grpChg>
        <pc:graphicFrameChg chg="del">
          <ac:chgData name="Hamlet Markarian" userId="4926d2b407f31d77" providerId="LiveId" clId="{0C5E0C79-E7FE-4A1B-9CD7-46CA820D8F52}" dt="2020-03-06T10:35:44.154" v="7" actId="478"/>
          <ac:graphicFrameMkLst>
            <pc:docMk/>
            <pc:sldMk cId="3295787978" sldId="1427"/>
            <ac:graphicFrameMk id="18" creationId="{8D6C24DE-A32A-4D56-A0CC-4D0925821E32}"/>
          </ac:graphicFrameMkLst>
        </pc:graphicFrameChg>
        <pc:cxnChg chg="mod">
          <ac:chgData name="Hamlet Markarian" userId="4926d2b407f31d77" providerId="LiveId" clId="{0C5E0C79-E7FE-4A1B-9CD7-46CA820D8F52}" dt="2020-03-06T10:36:21.821" v="15" actId="478"/>
          <ac:cxnSpMkLst>
            <pc:docMk/>
            <pc:sldMk cId="3295787978" sldId="1427"/>
            <ac:cxnSpMk id="11" creationId="{8B178983-BD14-4F21-95E5-DD58D9794242}"/>
          </ac:cxnSpMkLst>
        </pc:cxnChg>
        <pc:cxnChg chg="mod">
          <ac:chgData name="Hamlet Markarian" userId="4926d2b407f31d77" providerId="LiveId" clId="{0C5E0C79-E7FE-4A1B-9CD7-46CA820D8F52}" dt="2020-03-06T10:36:21.821" v="15" actId="478"/>
          <ac:cxnSpMkLst>
            <pc:docMk/>
            <pc:sldMk cId="3295787978" sldId="1427"/>
            <ac:cxnSpMk id="12" creationId="{E1823C80-E068-4C81-A3F0-BBF44CE12972}"/>
          </ac:cxnSpMkLst>
        </pc:cxnChg>
        <pc:cxnChg chg="mod">
          <ac:chgData name="Hamlet Markarian" userId="4926d2b407f31d77" providerId="LiveId" clId="{0C5E0C79-E7FE-4A1B-9CD7-46CA820D8F52}" dt="2020-03-06T10:36:21.821" v="15" actId="478"/>
          <ac:cxnSpMkLst>
            <pc:docMk/>
            <pc:sldMk cId="3295787978" sldId="1427"/>
            <ac:cxnSpMk id="13" creationId="{190728DC-DB02-4F94-BBAD-B51FA9946658}"/>
          </ac:cxnSpMkLst>
        </pc:cxnChg>
        <pc:cxnChg chg="add del mod">
          <ac:chgData name="Hamlet Markarian" userId="4926d2b407f31d77" providerId="LiveId" clId="{0C5E0C79-E7FE-4A1B-9CD7-46CA820D8F52}" dt="2020-03-06T11:07:51.397" v="285"/>
          <ac:cxnSpMkLst>
            <pc:docMk/>
            <pc:sldMk cId="3295787978" sldId="1427"/>
            <ac:cxnSpMk id="27" creationId="{70476228-875B-4BB9-B4A2-A5998EF266B0}"/>
          </ac:cxnSpMkLst>
        </pc:cxnChg>
        <pc:cxnChg chg="add mod">
          <ac:chgData name="Hamlet Markarian" userId="4926d2b407f31d77" providerId="LiveId" clId="{0C5E0C79-E7FE-4A1B-9CD7-46CA820D8F52}" dt="2020-03-06T10:35:59.019" v="9" actId="1076"/>
          <ac:cxnSpMkLst>
            <pc:docMk/>
            <pc:sldMk cId="3295787978" sldId="1427"/>
            <ac:cxnSpMk id="28" creationId="{06848B68-D3CA-46AE-8477-A24816E8918E}"/>
          </ac:cxnSpMkLst>
        </pc:cxnChg>
        <pc:cxnChg chg="add del mod">
          <ac:chgData name="Hamlet Markarian" userId="4926d2b407f31d77" providerId="LiveId" clId="{0C5E0C79-E7FE-4A1B-9CD7-46CA820D8F52}" dt="2020-03-06T11:03:42.212" v="194" actId="478"/>
          <ac:cxnSpMkLst>
            <pc:docMk/>
            <pc:sldMk cId="3295787978" sldId="1427"/>
            <ac:cxnSpMk id="29" creationId="{1D82F68E-C956-4258-96E8-84398507C0A6}"/>
          </ac:cxnSpMkLst>
        </pc:cxnChg>
        <pc:cxnChg chg="add del mod">
          <ac:chgData name="Hamlet Markarian" userId="4926d2b407f31d77" providerId="LiveId" clId="{0C5E0C79-E7FE-4A1B-9CD7-46CA820D8F52}" dt="2020-03-06T11:05:28.256" v="222"/>
          <ac:cxnSpMkLst>
            <pc:docMk/>
            <pc:sldMk cId="3295787978" sldId="1427"/>
            <ac:cxnSpMk id="30" creationId="{DEDCC095-0FEA-47AF-9144-4D2DD222E0EE}"/>
          </ac:cxnSpMkLst>
        </pc:cxnChg>
      </pc:sldChg>
      <pc:sldChg chg="addSp delSp modSp add">
        <pc:chgData name="Hamlet Markarian" userId="4926d2b407f31d77" providerId="LiveId" clId="{0C5E0C79-E7FE-4A1B-9CD7-46CA820D8F52}" dt="2020-03-10T08:49:01.045" v="2509" actId="1037"/>
        <pc:sldMkLst>
          <pc:docMk/>
          <pc:sldMk cId="2674373445" sldId="1428"/>
        </pc:sldMkLst>
        <pc:spChg chg="mod">
          <ac:chgData name="Hamlet Markarian" userId="4926d2b407f31d77" providerId="LiveId" clId="{0C5E0C79-E7FE-4A1B-9CD7-46CA820D8F52}" dt="2020-03-10T08:49:01.045" v="2509" actId="1037"/>
          <ac:spMkLst>
            <pc:docMk/>
            <pc:sldMk cId="2674373445" sldId="1428"/>
            <ac:spMk id="20" creationId="{2F2415B0-F1C4-4313-9038-A3884674CC46}"/>
          </ac:spMkLst>
        </pc:spChg>
        <pc:spChg chg="add mod">
          <ac:chgData name="Hamlet Markarian" userId="4926d2b407f31d77" providerId="LiveId" clId="{0C5E0C79-E7FE-4A1B-9CD7-46CA820D8F52}" dt="2020-03-06T11:59:41.606" v="1127" actId="1076"/>
          <ac:spMkLst>
            <pc:docMk/>
            <pc:sldMk cId="2674373445" sldId="1428"/>
            <ac:spMk id="34" creationId="{1E317A01-FD95-4C26-88B8-CAD177DA4158}"/>
          </ac:spMkLst>
        </pc:spChg>
        <pc:spChg chg="add mod">
          <ac:chgData name="Hamlet Markarian" userId="4926d2b407f31d77" providerId="LiveId" clId="{0C5E0C79-E7FE-4A1B-9CD7-46CA820D8F52}" dt="2020-03-06T12:00:04.271" v="1140" actId="1037"/>
          <ac:spMkLst>
            <pc:docMk/>
            <pc:sldMk cId="2674373445" sldId="1428"/>
            <ac:spMk id="35" creationId="{190B9BFC-6BC0-4BE5-958D-BAA8DB2437A5}"/>
          </ac:spMkLst>
        </pc:spChg>
        <pc:spChg chg="add mod">
          <ac:chgData name="Hamlet Markarian" userId="4926d2b407f31d77" providerId="LiveId" clId="{0C5E0C79-E7FE-4A1B-9CD7-46CA820D8F52}" dt="2020-03-06T11:59:31.387" v="1121" actId="20577"/>
          <ac:spMkLst>
            <pc:docMk/>
            <pc:sldMk cId="2674373445" sldId="1428"/>
            <ac:spMk id="38" creationId="{443C576B-6EC5-4E48-84A3-515AE1DE354E}"/>
          </ac:spMkLst>
        </pc:spChg>
        <pc:spChg chg="mod">
          <ac:chgData name="Hamlet Markarian" userId="4926d2b407f31d77" providerId="LiveId" clId="{0C5E0C79-E7FE-4A1B-9CD7-46CA820D8F52}" dt="2020-03-06T11:59:36.884" v="1126" actId="14100"/>
          <ac:spMkLst>
            <pc:docMk/>
            <pc:sldMk cId="2674373445" sldId="1428"/>
            <ac:spMk id="40" creationId="{2F0022BE-3EA9-44E4-9EEF-6726F27DA281}"/>
          </ac:spMkLst>
        </pc:spChg>
        <pc:spChg chg="del">
          <ac:chgData name="Hamlet Markarian" userId="4926d2b407f31d77" providerId="LiveId" clId="{0C5E0C79-E7FE-4A1B-9CD7-46CA820D8F52}" dt="2020-03-06T11:53:30.058" v="994" actId="478"/>
          <ac:spMkLst>
            <pc:docMk/>
            <pc:sldMk cId="2674373445" sldId="1428"/>
            <ac:spMk id="42" creationId="{19DF215D-B1F6-443F-924B-C2E81D72330D}"/>
          </ac:spMkLst>
        </pc:spChg>
        <pc:spChg chg="del">
          <ac:chgData name="Hamlet Markarian" userId="4926d2b407f31d77" providerId="LiveId" clId="{0C5E0C79-E7FE-4A1B-9CD7-46CA820D8F52}" dt="2020-03-06T11:53:27.398" v="993" actId="478"/>
          <ac:spMkLst>
            <pc:docMk/>
            <pc:sldMk cId="2674373445" sldId="1428"/>
            <ac:spMk id="45" creationId="{2133714B-6747-4B94-B13A-A4416A1BA29C}"/>
          </ac:spMkLst>
        </pc:spChg>
        <pc:spChg chg="del">
          <ac:chgData name="Hamlet Markarian" userId="4926d2b407f31d77" providerId="LiveId" clId="{0C5E0C79-E7FE-4A1B-9CD7-46CA820D8F52}" dt="2020-03-06T11:53:27.398" v="993" actId="478"/>
          <ac:spMkLst>
            <pc:docMk/>
            <pc:sldMk cId="2674373445" sldId="1428"/>
            <ac:spMk id="46" creationId="{981FB717-C097-43E3-9005-DDDA6B371C8E}"/>
          </ac:spMkLst>
        </pc:spChg>
        <pc:spChg chg="del">
          <ac:chgData name="Hamlet Markarian" userId="4926d2b407f31d77" providerId="LiveId" clId="{0C5E0C79-E7FE-4A1B-9CD7-46CA820D8F52}" dt="2020-03-06T11:53:27.398" v="993" actId="478"/>
          <ac:spMkLst>
            <pc:docMk/>
            <pc:sldMk cId="2674373445" sldId="1428"/>
            <ac:spMk id="47" creationId="{5D364978-CDC7-4A45-8431-CD114A17B37D}"/>
          </ac:spMkLst>
        </pc:spChg>
        <pc:spChg chg="del">
          <ac:chgData name="Hamlet Markarian" userId="4926d2b407f31d77" providerId="LiveId" clId="{0C5E0C79-E7FE-4A1B-9CD7-46CA820D8F52}" dt="2020-03-06T11:53:27.398" v="993" actId="478"/>
          <ac:spMkLst>
            <pc:docMk/>
            <pc:sldMk cId="2674373445" sldId="1428"/>
            <ac:spMk id="48" creationId="{666C7F2E-2B31-4302-8AF6-2F41580EE29D}"/>
          </ac:spMkLst>
        </pc:spChg>
        <pc:spChg chg="del">
          <ac:chgData name="Hamlet Markarian" userId="4926d2b407f31d77" providerId="LiveId" clId="{0C5E0C79-E7FE-4A1B-9CD7-46CA820D8F52}" dt="2020-03-06T11:53:27.398" v="993" actId="478"/>
          <ac:spMkLst>
            <pc:docMk/>
            <pc:sldMk cId="2674373445" sldId="1428"/>
            <ac:spMk id="49" creationId="{0CF9337C-4A50-4532-B7AF-A9BEA57664D7}"/>
          </ac:spMkLst>
        </pc:spChg>
        <pc:spChg chg="del">
          <ac:chgData name="Hamlet Markarian" userId="4926d2b407f31d77" providerId="LiveId" clId="{0C5E0C79-E7FE-4A1B-9CD7-46CA820D8F52}" dt="2020-03-06T11:53:27.398" v="993" actId="478"/>
          <ac:spMkLst>
            <pc:docMk/>
            <pc:sldMk cId="2674373445" sldId="1428"/>
            <ac:spMk id="50" creationId="{A4C45BB2-07BD-4C8A-A11F-AD31B4BF746A}"/>
          </ac:spMkLst>
        </pc:spChg>
        <pc:spChg chg="del">
          <ac:chgData name="Hamlet Markarian" userId="4926d2b407f31d77" providerId="LiveId" clId="{0C5E0C79-E7FE-4A1B-9CD7-46CA820D8F52}" dt="2020-03-06T11:53:27.398" v="993" actId="478"/>
          <ac:spMkLst>
            <pc:docMk/>
            <pc:sldMk cId="2674373445" sldId="1428"/>
            <ac:spMk id="51" creationId="{22E04132-51AC-4C7D-A474-1EE8B4D803D1}"/>
          </ac:spMkLst>
        </pc:spChg>
        <pc:spChg chg="del">
          <ac:chgData name="Hamlet Markarian" userId="4926d2b407f31d77" providerId="LiveId" clId="{0C5E0C79-E7FE-4A1B-9CD7-46CA820D8F52}" dt="2020-03-06T11:53:27.398" v="993" actId="478"/>
          <ac:spMkLst>
            <pc:docMk/>
            <pc:sldMk cId="2674373445" sldId="1428"/>
            <ac:spMk id="52" creationId="{BC813EB0-45B6-4FCD-928C-B8513B8903D8}"/>
          </ac:spMkLst>
        </pc:spChg>
        <pc:spChg chg="del">
          <ac:chgData name="Hamlet Markarian" userId="4926d2b407f31d77" providerId="LiveId" clId="{0C5E0C79-E7FE-4A1B-9CD7-46CA820D8F52}" dt="2020-03-06T11:53:27.398" v="993" actId="478"/>
          <ac:spMkLst>
            <pc:docMk/>
            <pc:sldMk cId="2674373445" sldId="1428"/>
            <ac:spMk id="53" creationId="{908D4C0A-B564-41DE-98B3-6F052DAEAE2F}"/>
          </ac:spMkLst>
        </pc:spChg>
        <pc:spChg chg="del">
          <ac:chgData name="Hamlet Markarian" userId="4926d2b407f31d77" providerId="LiveId" clId="{0C5E0C79-E7FE-4A1B-9CD7-46CA820D8F52}" dt="2020-03-06T11:53:27.398" v="993" actId="478"/>
          <ac:spMkLst>
            <pc:docMk/>
            <pc:sldMk cId="2674373445" sldId="1428"/>
            <ac:spMk id="54" creationId="{7BC3F58C-BCB1-4A26-B8D8-6E821223611D}"/>
          </ac:spMkLst>
        </pc:spChg>
        <pc:spChg chg="add mod">
          <ac:chgData name="Hamlet Markarian" userId="4926d2b407f31d77" providerId="LiveId" clId="{0C5E0C79-E7FE-4A1B-9CD7-46CA820D8F52}" dt="2020-03-06T11:59:41.606" v="1127" actId="1076"/>
          <ac:spMkLst>
            <pc:docMk/>
            <pc:sldMk cId="2674373445" sldId="1428"/>
            <ac:spMk id="56" creationId="{DE80960B-EC1E-46D1-AB2A-0832065A4F9D}"/>
          </ac:spMkLst>
        </pc:spChg>
        <pc:spChg chg="add mod">
          <ac:chgData name="Hamlet Markarian" userId="4926d2b407f31d77" providerId="LiveId" clId="{0C5E0C79-E7FE-4A1B-9CD7-46CA820D8F52}" dt="2020-03-06T12:00:04.271" v="1140" actId="1037"/>
          <ac:spMkLst>
            <pc:docMk/>
            <pc:sldMk cId="2674373445" sldId="1428"/>
            <ac:spMk id="57" creationId="{DA83D2FE-257D-49A5-AD59-BC47BE764EE0}"/>
          </ac:spMkLst>
        </pc:spChg>
        <pc:spChg chg="add mod">
          <ac:chgData name="Hamlet Markarian" userId="4926d2b407f31d77" providerId="LiveId" clId="{0C5E0C79-E7FE-4A1B-9CD7-46CA820D8F52}" dt="2020-03-06T11:59:19.799" v="1110" actId="164"/>
          <ac:spMkLst>
            <pc:docMk/>
            <pc:sldMk cId="2674373445" sldId="1428"/>
            <ac:spMk id="60" creationId="{9A795D9B-03DC-4A53-B3BB-2343CD6AF235}"/>
          </ac:spMkLst>
        </pc:spChg>
        <pc:spChg chg="del">
          <ac:chgData name="Hamlet Markarian" userId="4926d2b407f31d77" providerId="LiveId" clId="{0C5E0C79-E7FE-4A1B-9CD7-46CA820D8F52}" dt="2020-03-06T11:53:27.398" v="993" actId="478"/>
          <ac:spMkLst>
            <pc:docMk/>
            <pc:sldMk cId="2674373445" sldId="1428"/>
            <ac:spMk id="62" creationId="{D17CA10E-5CC6-4ACF-8A6B-12AE3F786253}"/>
          </ac:spMkLst>
        </pc:spChg>
        <pc:spChg chg="add mod">
          <ac:chgData name="Hamlet Markarian" userId="4926d2b407f31d77" providerId="LiveId" clId="{0C5E0C79-E7FE-4A1B-9CD7-46CA820D8F52}" dt="2020-03-06T11:59:41.606" v="1127" actId="1076"/>
          <ac:spMkLst>
            <pc:docMk/>
            <pc:sldMk cId="2674373445" sldId="1428"/>
            <ac:spMk id="63" creationId="{C34A2826-8090-43E8-ABDD-73EA712D351C}"/>
          </ac:spMkLst>
        </pc:spChg>
        <pc:spChg chg="add mod">
          <ac:chgData name="Hamlet Markarian" userId="4926d2b407f31d77" providerId="LiveId" clId="{0C5E0C79-E7FE-4A1B-9CD7-46CA820D8F52}" dt="2020-03-06T12:00:04.271" v="1140" actId="1037"/>
          <ac:spMkLst>
            <pc:docMk/>
            <pc:sldMk cId="2674373445" sldId="1428"/>
            <ac:spMk id="64" creationId="{14C2F48F-802E-43D3-842A-22AA4CEF535C}"/>
          </ac:spMkLst>
        </pc:spChg>
        <pc:spChg chg="del">
          <ac:chgData name="Hamlet Markarian" userId="4926d2b407f31d77" providerId="LiveId" clId="{0C5E0C79-E7FE-4A1B-9CD7-46CA820D8F52}" dt="2020-03-06T11:53:27.398" v="993" actId="478"/>
          <ac:spMkLst>
            <pc:docMk/>
            <pc:sldMk cId="2674373445" sldId="1428"/>
            <ac:spMk id="67" creationId="{F95EE6B2-1618-4798-91DA-CB7B679CA5D4}"/>
          </ac:spMkLst>
        </pc:spChg>
        <pc:spChg chg="del">
          <ac:chgData name="Hamlet Markarian" userId="4926d2b407f31d77" providerId="LiveId" clId="{0C5E0C79-E7FE-4A1B-9CD7-46CA820D8F52}" dt="2020-03-06T11:53:27.398" v="993" actId="478"/>
          <ac:spMkLst>
            <pc:docMk/>
            <pc:sldMk cId="2674373445" sldId="1428"/>
            <ac:spMk id="69" creationId="{79659BF2-4419-479F-812B-1ED7D5DA7432}"/>
          </ac:spMkLst>
        </pc:spChg>
        <pc:spChg chg="del">
          <ac:chgData name="Hamlet Markarian" userId="4926d2b407f31d77" providerId="LiveId" clId="{0C5E0C79-E7FE-4A1B-9CD7-46CA820D8F52}" dt="2020-03-06T11:53:27.398" v="993" actId="478"/>
          <ac:spMkLst>
            <pc:docMk/>
            <pc:sldMk cId="2674373445" sldId="1428"/>
            <ac:spMk id="71" creationId="{0EE551E4-8960-416E-A9C3-2699FC2D267F}"/>
          </ac:spMkLst>
        </pc:spChg>
        <pc:spChg chg="del">
          <ac:chgData name="Hamlet Markarian" userId="4926d2b407f31d77" providerId="LiveId" clId="{0C5E0C79-E7FE-4A1B-9CD7-46CA820D8F52}" dt="2020-03-06T11:53:27.398" v="993" actId="478"/>
          <ac:spMkLst>
            <pc:docMk/>
            <pc:sldMk cId="2674373445" sldId="1428"/>
            <ac:spMk id="72" creationId="{254F237D-5769-4C08-9F3A-44A5887AE0DB}"/>
          </ac:spMkLst>
        </pc:spChg>
        <pc:spChg chg="del">
          <ac:chgData name="Hamlet Markarian" userId="4926d2b407f31d77" providerId="LiveId" clId="{0C5E0C79-E7FE-4A1B-9CD7-46CA820D8F52}" dt="2020-03-06T11:53:27.398" v="993" actId="478"/>
          <ac:spMkLst>
            <pc:docMk/>
            <pc:sldMk cId="2674373445" sldId="1428"/>
            <ac:spMk id="75" creationId="{DA336D6A-F1BB-4738-A4D6-238477D2B016}"/>
          </ac:spMkLst>
        </pc:spChg>
        <pc:spChg chg="del">
          <ac:chgData name="Hamlet Markarian" userId="4926d2b407f31d77" providerId="LiveId" clId="{0C5E0C79-E7FE-4A1B-9CD7-46CA820D8F52}" dt="2020-03-06T11:53:27.398" v="993" actId="478"/>
          <ac:spMkLst>
            <pc:docMk/>
            <pc:sldMk cId="2674373445" sldId="1428"/>
            <ac:spMk id="79" creationId="{2C7979E6-B3D1-4FC5-9BD7-C6A3B94DA466}"/>
          </ac:spMkLst>
        </pc:spChg>
        <pc:spChg chg="del">
          <ac:chgData name="Hamlet Markarian" userId="4926d2b407f31d77" providerId="LiveId" clId="{0C5E0C79-E7FE-4A1B-9CD7-46CA820D8F52}" dt="2020-03-06T11:53:27.398" v="993" actId="478"/>
          <ac:spMkLst>
            <pc:docMk/>
            <pc:sldMk cId="2674373445" sldId="1428"/>
            <ac:spMk id="80" creationId="{15CF98C8-724A-4371-9799-DFCB6C30BB8B}"/>
          </ac:spMkLst>
        </pc:spChg>
        <pc:spChg chg="del">
          <ac:chgData name="Hamlet Markarian" userId="4926d2b407f31d77" providerId="LiveId" clId="{0C5E0C79-E7FE-4A1B-9CD7-46CA820D8F52}" dt="2020-03-06T11:53:27.398" v="993" actId="478"/>
          <ac:spMkLst>
            <pc:docMk/>
            <pc:sldMk cId="2674373445" sldId="1428"/>
            <ac:spMk id="81" creationId="{0B6D586B-E4C5-45D1-89B3-9369BC000133}"/>
          </ac:spMkLst>
        </pc:spChg>
        <pc:grpChg chg="add mod">
          <ac:chgData name="Hamlet Markarian" userId="4926d2b407f31d77" providerId="LiveId" clId="{0C5E0C79-E7FE-4A1B-9CD7-46CA820D8F52}" dt="2020-03-06T11:59:19.799" v="1110" actId="164"/>
          <ac:grpSpMkLst>
            <pc:docMk/>
            <pc:sldMk cId="2674373445" sldId="1428"/>
            <ac:grpSpMk id="5" creationId="{0A47CE84-23F9-4D30-973A-A1E5EA6A998B}"/>
          </ac:grpSpMkLst>
        </pc:grpChg>
        <pc:picChg chg="add mod">
          <ac:chgData name="Hamlet Markarian" userId="4926d2b407f31d77" providerId="LiveId" clId="{0C5E0C79-E7FE-4A1B-9CD7-46CA820D8F52}" dt="2020-03-06T12:00:04.271" v="1140" actId="1037"/>
          <ac:picMkLst>
            <pc:docMk/>
            <pc:sldMk cId="2674373445" sldId="1428"/>
            <ac:picMk id="4" creationId="{0DCC658E-C1BC-4A79-B2DB-0B2B957CFB47}"/>
          </ac:picMkLst>
        </pc:picChg>
        <pc:picChg chg="mod">
          <ac:chgData name="Hamlet Markarian" userId="4926d2b407f31d77" providerId="LiveId" clId="{0C5E0C79-E7FE-4A1B-9CD7-46CA820D8F52}" dt="2020-03-06T11:52:34.047" v="992" actId="207"/>
          <ac:picMkLst>
            <pc:docMk/>
            <pc:sldMk cId="2674373445" sldId="1428"/>
            <ac:picMk id="16" creationId="{E43002BD-C1DD-4C11-AA19-23F9CFE755D4}"/>
          </ac:picMkLst>
        </pc:picChg>
        <pc:picChg chg="add mod">
          <ac:chgData name="Hamlet Markarian" userId="4926d2b407f31d77" providerId="LiveId" clId="{0C5E0C79-E7FE-4A1B-9CD7-46CA820D8F52}" dt="2020-03-06T11:59:23.432" v="1116" actId="1035"/>
          <ac:picMkLst>
            <pc:docMk/>
            <pc:sldMk cId="2674373445" sldId="1428"/>
            <ac:picMk id="41" creationId="{E71CC29F-4F50-461A-9031-CCC533EA16A5}"/>
          </ac:picMkLst>
        </pc:picChg>
        <pc:picChg chg="mod">
          <ac:chgData name="Hamlet Markarian" userId="4926d2b407f31d77" providerId="LiveId" clId="{0C5E0C79-E7FE-4A1B-9CD7-46CA820D8F52}" dt="2020-03-06T11:55:19.989" v="1033" actId="1076"/>
          <ac:picMkLst>
            <pc:docMk/>
            <pc:sldMk cId="2674373445" sldId="1428"/>
            <ac:picMk id="43" creationId="{DDAEAB09-B344-4014-985B-092D925BC93A}"/>
          </ac:picMkLst>
        </pc:picChg>
        <pc:picChg chg="del">
          <ac:chgData name="Hamlet Markarian" userId="4926d2b407f31d77" providerId="LiveId" clId="{0C5E0C79-E7FE-4A1B-9CD7-46CA820D8F52}" dt="2020-03-06T11:53:30.058" v="994" actId="478"/>
          <ac:picMkLst>
            <pc:docMk/>
            <pc:sldMk cId="2674373445" sldId="1428"/>
            <ac:picMk id="44" creationId="{172BB694-FAF0-41C4-B3CE-F541D0F32B1A}"/>
          </ac:picMkLst>
        </pc:picChg>
        <pc:picChg chg="add mod">
          <ac:chgData name="Hamlet Markarian" userId="4926d2b407f31d77" providerId="LiveId" clId="{0C5E0C79-E7FE-4A1B-9CD7-46CA820D8F52}" dt="2020-03-06T12:00:04.271" v="1140" actId="1037"/>
          <ac:picMkLst>
            <pc:docMk/>
            <pc:sldMk cId="2674373445" sldId="1428"/>
            <ac:picMk id="58" creationId="{B277B0B3-8BBB-4F09-9E93-EABF8B24BB61}"/>
          </ac:picMkLst>
        </pc:picChg>
        <pc:picChg chg="add mod">
          <ac:chgData name="Hamlet Markarian" userId="4926d2b407f31d77" providerId="LiveId" clId="{0C5E0C79-E7FE-4A1B-9CD7-46CA820D8F52}" dt="2020-03-06T11:59:19.799" v="1110" actId="164"/>
          <ac:picMkLst>
            <pc:docMk/>
            <pc:sldMk cId="2674373445" sldId="1428"/>
            <ac:picMk id="61" creationId="{FF1C8158-907F-40CF-8F78-0F34E26D855D}"/>
          </ac:picMkLst>
        </pc:picChg>
        <pc:picChg chg="add mod">
          <ac:chgData name="Hamlet Markarian" userId="4926d2b407f31d77" providerId="LiveId" clId="{0C5E0C79-E7FE-4A1B-9CD7-46CA820D8F52}" dt="2020-03-06T12:00:04.271" v="1140" actId="1037"/>
          <ac:picMkLst>
            <pc:docMk/>
            <pc:sldMk cId="2674373445" sldId="1428"/>
            <ac:picMk id="65" creationId="{7E9C1501-6728-44BB-9FF8-64E4DD815BEB}"/>
          </ac:picMkLst>
        </pc:picChg>
        <pc:cxnChg chg="del">
          <ac:chgData name="Hamlet Markarian" userId="4926d2b407f31d77" providerId="LiveId" clId="{0C5E0C79-E7FE-4A1B-9CD7-46CA820D8F52}" dt="2020-03-06T11:52:07.435" v="990" actId="478"/>
          <ac:cxnSpMkLst>
            <pc:docMk/>
            <pc:sldMk cId="2674373445" sldId="1428"/>
            <ac:cxnSpMk id="39" creationId="{24521991-704F-458E-A881-CC4E4E810685}"/>
          </ac:cxnSpMkLst>
        </pc:cxnChg>
        <pc:cxnChg chg="del mod">
          <ac:chgData name="Hamlet Markarian" userId="4926d2b407f31d77" providerId="LiveId" clId="{0C5E0C79-E7FE-4A1B-9CD7-46CA820D8F52}" dt="2020-03-06T11:53:27.398" v="993" actId="478"/>
          <ac:cxnSpMkLst>
            <pc:docMk/>
            <pc:sldMk cId="2674373445" sldId="1428"/>
            <ac:cxnSpMk id="55" creationId="{53DA1885-E285-4E8A-AD18-C7BCACA57FFD}"/>
          </ac:cxnSpMkLst>
        </pc:cxnChg>
        <pc:cxnChg chg="del mod">
          <ac:chgData name="Hamlet Markarian" userId="4926d2b407f31d77" providerId="LiveId" clId="{0C5E0C79-E7FE-4A1B-9CD7-46CA820D8F52}" dt="2020-03-06T11:53:27.398" v="993" actId="478"/>
          <ac:cxnSpMkLst>
            <pc:docMk/>
            <pc:sldMk cId="2674373445" sldId="1428"/>
            <ac:cxnSpMk id="59" creationId="{F49D584D-EADB-4A90-89F0-08841B50F9F9}"/>
          </ac:cxnSpMkLst>
        </pc:cxnChg>
        <pc:cxnChg chg="del mod">
          <ac:chgData name="Hamlet Markarian" userId="4926d2b407f31d77" providerId="LiveId" clId="{0C5E0C79-E7FE-4A1B-9CD7-46CA820D8F52}" dt="2020-03-06T11:53:27.398" v="993" actId="478"/>
          <ac:cxnSpMkLst>
            <pc:docMk/>
            <pc:sldMk cId="2674373445" sldId="1428"/>
            <ac:cxnSpMk id="73" creationId="{A4B2F823-1273-4935-8898-EF60712A67B7}"/>
          </ac:cxnSpMkLst>
        </pc:cxnChg>
        <pc:cxnChg chg="del mod">
          <ac:chgData name="Hamlet Markarian" userId="4926d2b407f31d77" providerId="LiveId" clId="{0C5E0C79-E7FE-4A1B-9CD7-46CA820D8F52}" dt="2020-03-06T11:53:27.398" v="993" actId="478"/>
          <ac:cxnSpMkLst>
            <pc:docMk/>
            <pc:sldMk cId="2674373445" sldId="1428"/>
            <ac:cxnSpMk id="74" creationId="{9D49A044-1F17-45FD-A3E3-6C1C4392AFF8}"/>
          </ac:cxnSpMkLst>
        </pc:cxnChg>
      </pc:sldChg>
      <pc:sldChg chg="addSp delSp modSp add mod">
        <pc:chgData name="Hamlet Markarian" userId="4926d2b407f31d77" providerId="LiveId" clId="{0C5E0C79-E7FE-4A1B-9CD7-46CA820D8F52}" dt="2020-03-10T08:49:05.104" v="2519" actId="1037"/>
        <pc:sldMkLst>
          <pc:docMk/>
          <pc:sldMk cId="1358087691" sldId="1429"/>
        </pc:sldMkLst>
        <pc:spChg chg="add mod ord">
          <ac:chgData name="Hamlet Markarian" userId="4926d2b407f31d77" providerId="LiveId" clId="{0C5E0C79-E7FE-4A1B-9CD7-46CA820D8F52}" dt="2020-03-06T12:07:26.326" v="1195" actId="207"/>
          <ac:spMkLst>
            <pc:docMk/>
            <pc:sldMk cId="1358087691" sldId="1429"/>
            <ac:spMk id="3" creationId="{501D6F47-5C44-4A79-AC9F-5A67DEC8D889}"/>
          </ac:spMkLst>
        </pc:spChg>
        <pc:spChg chg="ord">
          <ac:chgData name="Hamlet Markarian" userId="4926d2b407f31d77" providerId="LiveId" clId="{0C5E0C79-E7FE-4A1B-9CD7-46CA820D8F52}" dt="2020-03-06T12:06:57.748" v="1188" actId="167"/>
          <ac:spMkLst>
            <pc:docMk/>
            <pc:sldMk cId="1358087691" sldId="1429"/>
            <ac:spMk id="19" creationId="{42101231-1855-46EE-A3D9-B84E75ACB56A}"/>
          </ac:spMkLst>
        </pc:spChg>
        <pc:spChg chg="mod">
          <ac:chgData name="Hamlet Markarian" userId="4926d2b407f31d77" providerId="LiveId" clId="{0C5E0C79-E7FE-4A1B-9CD7-46CA820D8F52}" dt="2020-03-10T08:49:05.104" v="2519" actId="1037"/>
          <ac:spMkLst>
            <pc:docMk/>
            <pc:sldMk cId="1358087691" sldId="1429"/>
            <ac:spMk id="20" creationId="{2F2415B0-F1C4-4313-9038-A3884674CC46}"/>
          </ac:spMkLst>
        </pc:spChg>
        <pc:spChg chg="add mod">
          <ac:chgData name="Hamlet Markarian" userId="4926d2b407f31d77" providerId="LiveId" clId="{0C5E0C79-E7FE-4A1B-9CD7-46CA820D8F52}" dt="2020-03-06T12:03:46.274" v="1159" actId="113"/>
          <ac:spMkLst>
            <pc:docMk/>
            <pc:sldMk cId="1358087691" sldId="1429"/>
            <ac:spMk id="21" creationId="{8E7C4A46-692B-4493-92FB-96E9173C17C3}"/>
          </ac:spMkLst>
        </pc:spChg>
        <pc:spChg chg="del">
          <ac:chgData name="Hamlet Markarian" userId="4926d2b407f31d77" providerId="LiveId" clId="{0C5E0C79-E7FE-4A1B-9CD7-46CA820D8F52}" dt="2020-03-06T12:00:38.377" v="1142" actId="478"/>
          <ac:spMkLst>
            <pc:docMk/>
            <pc:sldMk cId="1358087691" sldId="1429"/>
            <ac:spMk id="34" creationId="{1E317A01-FD95-4C26-88B8-CAD177DA4158}"/>
          </ac:spMkLst>
        </pc:spChg>
        <pc:spChg chg="del">
          <ac:chgData name="Hamlet Markarian" userId="4926d2b407f31d77" providerId="LiveId" clId="{0C5E0C79-E7FE-4A1B-9CD7-46CA820D8F52}" dt="2020-03-06T12:00:38.377" v="1142" actId="478"/>
          <ac:spMkLst>
            <pc:docMk/>
            <pc:sldMk cId="1358087691" sldId="1429"/>
            <ac:spMk id="35" creationId="{190B9BFC-6BC0-4BE5-958D-BAA8DB2437A5}"/>
          </ac:spMkLst>
        </pc:spChg>
        <pc:spChg chg="del">
          <ac:chgData name="Hamlet Markarian" userId="4926d2b407f31d77" providerId="LiveId" clId="{0C5E0C79-E7FE-4A1B-9CD7-46CA820D8F52}" dt="2020-03-06T12:00:38.377" v="1142" actId="478"/>
          <ac:spMkLst>
            <pc:docMk/>
            <pc:sldMk cId="1358087691" sldId="1429"/>
            <ac:spMk id="38" creationId="{443C576B-6EC5-4E48-84A3-515AE1DE354E}"/>
          </ac:spMkLst>
        </pc:spChg>
        <pc:spChg chg="del">
          <ac:chgData name="Hamlet Markarian" userId="4926d2b407f31d77" providerId="LiveId" clId="{0C5E0C79-E7FE-4A1B-9CD7-46CA820D8F52}" dt="2020-03-06T12:00:38.377" v="1142" actId="478"/>
          <ac:spMkLst>
            <pc:docMk/>
            <pc:sldMk cId="1358087691" sldId="1429"/>
            <ac:spMk id="40" creationId="{2F0022BE-3EA9-44E4-9EEF-6726F27DA281}"/>
          </ac:spMkLst>
        </pc:spChg>
        <pc:spChg chg="del">
          <ac:chgData name="Hamlet Markarian" userId="4926d2b407f31d77" providerId="LiveId" clId="{0C5E0C79-E7FE-4A1B-9CD7-46CA820D8F52}" dt="2020-03-06T12:00:38.377" v="1142" actId="478"/>
          <ac:spMkLst>
            <pc:docMk/>
            <pc:sldMk cId="1358087691" sldId="1429"/>
            <ac:spMk id="56" creationId="{DE80960B-EC1E-46D1-AB2A-0832065A4F9D}"/>
          </ac:spMkLst>
        </pc:spChg>
        <pc:spChg chg="del">
          <ac:chgData name="Hamlet Markarian" userId="4926d2b407f31d77" providerId="LiveId" clId="{0C5E0C79-E7FE-4A1B-9CD7-46CA820D8F52}" dt="2020-03-06T12:00:38.377" v="1142" actId="478"/>
          <ac:spMkLst>
            <pc:docMk/>
            <pc:sldMk cId="1358087691" sldId="1429"/>
            <ac:spMk id="57" creationId="{DA83D2FE-257D-49A5-AD59-BC47BE764EE0}"/>
          </ac:spMkLst>
        </pc:spChg>
        <pc:spChg chg="del">
          <ac:chgData name="Hamlet Markarian" userId="4926d2b407f31d77" providerId="LiveId" clId="{0C5E0C79-E7FE-4A1B-9CD7-46CA820D8F52}" dt="2020-03-06T12:00:38.377" v="1142" actId="478"/>
          <ac:spMkLst>
            <pc:docMk/>
            <pc:sldMk cId="1358087691" sldId="1429"/>
            <ac:spMk id="60" creationId="{9A795D9B-03DC-4A53-B3BB-2343CD6AF235}"/>
          </ac:spMkLst>
        </pc:spChg>
        <pc:spChg chg="del">
          <ac:chgData name="Hamlet Markarian" userId="4926d2b407f31d77" providerId="LiveId" clId="{0C5E0C79-E7FE-4A1B-9CD7-46CA820D8F52}" dt="2020-03-06T12:00:38.377" v="1142" actId="478"/>
          <ac:spMkLst>
            <pc:docMk/>
            <pc:sldMk cId="1358087691" sldId="1429"/>
            <ac:spMk id="63" creationId="{C34A2826-8090-43E8-ABDD-73EA712D351C}"/>
          </ac:spMkLst>
        </pc:spChg>
        <pc:spChg chg="del">
          <ac:chgData name="Hamlet Markarian" userId="4926d2b407f31d77" providerId="LiveId" clId="{0C5E0C79-E7FE-4A1B-9CD7-46CA820D8F52}" dt="2020-03-06T12:00:38.377" v="1142" actId="478"/>
          <ac:spMkLst>
            <pc:docMk/>
            <pc:sldMk cId="1358087691" sldId="1429"/>
            <ac:spMk id="64" creationId="{14C2F48F-802E-43D3-842A-22AA4CEF535C}"/>
          </ac:spMkLst>
        </pc:spChg>
        <pc:graphicFrameChg chg="add mod">
          <ac:chgData name="Hamlet Markarian" userId="4926d2b407f31d77" providerId="LiveId" clId="{0C5E0C79-E7FE-4A1B-9CD7-46CA820D8F52}" dt="2020-03-06T12:08:15.382" v="1199" actId="207"/>
          <ac:graphicFrameMkLst>
            <pc:docMk/>
            <pc:sldMk cId="1358087691" sldId="1429"/>
            <ac:graphicFrameMk id="22" creationId="{3670056D-D916-4BB8-8647-6142CDDCD91C}"/>
          </ac:graphicFrameMkLst>
        </pc:graphicFrameChg>
        <pc:picChg chg="del">
          <ac:chgData name="Hamlet Markarian" userId="4926d2b407f31d77" providerId="LiveId" clId="{0C5E0C79-E7FE-4A1B-9CD7-46CA820D8F52}" dt="2020-03-06T12:00:38.377" v="1142" actId="478"/>
          <ac:picMkLst>
            <pc:docMk/>
            <pc:sldMk cId="1358087691" sldId="1429"/>
            <ac:picMk id="4" creationId="{0DCC658E-C1BC-4A79-B2DB-0B2B957CFB47}"/>
          </ac:picMkLst>
        </pc:picChg>
        <pc:picChg chg="mod">
          <ac:chgData name="Hamlet Markarian" userId="4926d2b407f31d77" providerId="LiveId" clId="{0C5E0C79-E7FE-4A1B-9CD7-46CA820D8F52}" dt="2020-03-06T12:03:00.708" v="1147" actId="207"/>
          <ac:picMkLst>
            <pc:docMk/>
            <pc:sldMk cId="1358087691" sldId="1429"/>
            <ac:picMk id="16" creationId="{E43002BD-C1DD-4C11-AA19-23F9CFE755D4}"/>
          </ac:picMkLst>
        </pc:picChg>
        <pc:picChg chg="del">
          <ac:chgData name="Hamlet Markarian" userId="4926d2b407f31d77" providerId="LiveId" clId="{0C5E0C79-E7FE-4A1B-9CD7-46CA820D8F52}" dt="2020-03-06T12:00:38.377" v="1142" actId="478"/>
          <ac:picMkLst>
            <pc:docMk/>
            <pc:sldMk cId="1358087691" sldId="1429"/>
            <ac:picMk id="41" creationId="{E71CC29F-4F50-461A-9031-CCC533EA16A5}"/>
          </ac:picMkLst>
        </pc:picChg>
        <pc:picChg chg="del">
          <ac:chgData name="Hamlet Markarian" userId="4926d2b407f31d77" providerId="LiveId" clId="{0C5E0C79-E7FE-4A1B-9CD7-46CA820D8F52}" dt="2020-03-06T12:00:38.377" v="1142" actId="478"/>
          <ac:picMkLst>
            <pc:docMk/>
            <pc:sldMk cId="1358087691" sldId="1429"/>
            <ac:picMk id="43" creationId="{DDAEAB09-B344-4014-985B-092D925BC93A}"/>
          </ac:picMkLst>
        </pc:picChg>
        <pc:picChg chg="del">
          <ac:chgData name="Hamlet Markarian" userId="4926d2b407f31d77" providerId="LiveId" clId="{0C5E0C79-E7FE-4A1B-9CD7-46CA820D8F52}" dt="2020-03-06T12:00:38.377" v="1142" actId="478"/>
          <ac:picMkLst>
            <pc:docMk/>
            <pc:sldMk cId="1358087691" sldId="1429"/>
            <ac:picMk id="58" creationId="{B277B0B3-8BBB-4F09-9E93-EABF8B24BB61}"/>
          </ac:picMkLst>
        </pc:picChg>
        <pc:picChg chg="del">
          <ac:chgData name="Hamlet Markarian" userId="4926d2b407f31d77" providerId="LiveId" clId="{0C5E0C79-E7FE-4A1B-9CD7-46CA820D8F52}" dt="2020-03-06T12:00:38.377" v="1142" actId="478"/>
          <ac:picMkLst>
            <pc:docMk/>
            <pc:sldMk cId="1358087691" sldId="1429"/>
            <ac:picMk id="61" creationId="{FF1C8158-907F-40CF-8F78-0F34E26D855D}"/>
          </ac:picMkLst>
        </pc:picChg>
        <pc:picChg chg="del">
          <ac:chgData name="Hamlet Markarian" userId="4926d2b407f31d77" providerId="LiveId" clId="{0C5E0C79-E7FE-4A1B-9CD7-46CA820D8F52}" dt="2020-03-06T12:00:38.377" v="1142" actId="478"/>
          <ac:picMkLst>
            <pc:docMk/>
            <pc:sldMk cId="1358087691" sldId="1429"/>
            <ac:picMk id="65" creationId="{7E9C1501-6728-44BB-9FF8-64E4DD815BEB}"/>
          </ac:picMkLst>
        </pc:picChg>
      </pc:sldChg>
      <pc:sldChg chg="addSp delSp modSp add">
        <pc:chgData name="Hamlet Markarian" userId="4926d2b407f31d77" providerId="LiveId" clId="{0C5E0C79-E7FE-4A1B-9CD7-46CA820D8F52}" dt="2020-03-10T08:49:09.339" v="2529" actId="1037"/>
        <pc:sldMkLst>
          <pc:docMk/>
          <pc:sldMk cId="3984772633" sldId="1430"/>
        </pc:sldMkLst>
        <pc:spChg chg="del">
          <ac:chgData name="Hamlet Markarian" userId="4926d2b407f31d77" providerId="LiveId" clId="{0C5E0C79-E7FE-4A1B-9CD7-46CA820D8F52}" dt="2020-03-06T12:13:16" v="1227" actId="478"/>
          <ac:spMkLst>
            <pc:docMk/>
            <pc:sldMk cId="3984772633" sldId="1430"/>
            <ac:spMk id="3" creationId="{501D6F47-5C44-4A79-AC9F-5A67DEC8D889}"/>
          </ac:spMkLst>
        </pc:spChg>
        <pc:spChg chg="add mod">
          <ac:chgData name="Hamlet Markarian" userId="4926d2b407f31d77" providerId="LiveId" clId="{0C5E0C79-E7FE-4A1B-9CD7-46CA820D8F52}" dt="2020-03-06T12:26:45.670" v="1490" actId="27636"/>
          <ac:spMkLst>
            <pc:docMk/>
            <pc:sldMk cId="3984772633" sldId="1430"/>
            <ac:spMk id="9" creationId="{6839E180-C8D0-41FF-88CB-84A00ABA8457}"/>
          </ac:spMkLst>
        </pc:spChg>
        <pc:spChg chg="mod">
          <ac:chgData name="Hamlet Markarian" userId="4926d2b407f31d77" providerId="LiveId" clId="{0C5E0C79-E7FE-4A1B-9CD7-46CA820D8F52}" dt="2020-03-06T12:21:42.720" v="1389" actId="692"/>
          <ac:spMkLst>
            <pc:docMk/>
            <pc:sldMk cId="3984772633" sldId="1430"/>
            <ac:spMk id="12" creationId="{0038CF6E-91DC-4ACB-B0E9-C6FB2E768210}"/>
          </ac:spMkLst>
        </pc:spChg>
        <pc:spChg chg="mod">
          <ac:chgData name="Hamlet Markarian" userId="4926d2b407f31d77" providerId="LiveId" clId="{0C5E0C79-E7FE-4A1B-9CD7-46CA820D8F52}" dt="2020-03-06T12:21:42.720" v="1389" actId="692"/>
          <ac:spMkLst>
            <pc:docMk/>
            <pc:sldMk cId="3984772633" sldId="1430"/>
            <ac:spMk id="13" creationId="{F961E05F-F622-41FF-9F30-62D5C7F6449E}"/>
          </ac:spMkLst>
        </pc:spChg>
        <pc:spChg chg="mod">
          <ac:chgData name="Hamlet Markarian" userId="4926d2b407f31d77" providerId="LiveId" clId="{0C5E0C79-E7FE-4A1B-9CD7-46CA820D8F52}" dt="2020-03-06T12:21:42.720" v="1389" actId="692"/>
          <ac:spMkLst>
            <pc:docMk/>
            <pc:sldMk cId="3984772633" sldId="1430"/>
            <ac:spMk id="14" creationId="{9ADF1EFC-CE0A-485E-B6B5-7C8397A03D00}"/>
          </ac:spMkLst>
        </pc:spChg>
        <pc:spChg chg="mod">
          <ac:chgData name="Hamlet Markarian" userId="4926d2b407f31d77" providerId="LiveId" clId="{0C5E0C79-E7FE-4A1B-9CD7-46CA820D8F52}" dt="2020-03-06T12:21:42.720" v="1389" actId="692"/>
          <ac:spMkLst>
            <pc:docMk/>
            <pc:sldMk cId="3984772633" sldId="1430"/>
            <ac:spMk id="15" creationId="{765349FB-B458-482E-94DE-3FC105EBC8A2}"/>
          </ac:spMkLst>
        </pc:spChg>
        <pc:spChg chg="mod">
          <ac:chgData name="Hamlet Markarian" userId="4926d2b407f31d77" providerId="LiveId" clId="{0C5E0C79-E7FE-4A1B-9CD7-46CA820D8F52}" dt="2020-03-06T12:21:42.720" v="1389" actId="692"/>
          <ac:spMkLst>
            <pc:docMk/>
            <pc:sldMk cId="3984772633" sldId="1430"/>
            <ac:spMk id="17" creationId="{46E27BC5-4782-4C89-86CF-446D59A64273}"/>
          </ac:spMkLst>
        </pc:spChg>
        <pc:spChg chg="mod">
          <ac:chgData name="Hamlet Markarian" userId="4926d2b407f31d77" providerId="LiveId" clId="{0C5E0C79-E7FE-4A1B-9CD7-46CA820D8F52}" dt="2020-03-06T12:21:42.720" v="1389" actId="692"/>
          <ac:spMkLst>
            <pc:docMk/>
            <pc:sldMk cId="3984772633" sldId="1430"/>
            <ac:spMk id="18" creationId="{8915E8DF-55A2-4B29-99A1-80A64D5786CD}"/>
          </ac:spMkLst>
        </pc:spChg>
        <pc:spChg chg="ord">
          <ac:chgData name="Hamlet Markarian" userId="4926d2b407f31d77" providerId="LiveId" clId="{0C5E0C79-E7FE-4A1B-9CD7-46CA820D8F52}" dt="2020-03-06T12:17:39.034" v="1329" actId="167"/>
          <ac:spMkLst>
            <pc:docMk/>
            <pc:sldMk cId="3984772633" sldId="1430"/>
            <ac:spMk id="19" creationId="{42101231-1855-46EE-A3D9-B84E75ACB56A}"/>
          </ac:spMkLst>
        </pc:spChg>
        <pc:spChg chg="mod">
          <ac:chgData name="Hamlet Markarian" userId="4926d2b407f31d77" providerId="LiveId" clId="{0C5E0C79-E7FE-4A1B-9CD7-46CA820D8F52}" dt="2020-03-10T08:49:09.339" v="2529" actId="1037"/>
          <ac:spMkLst>
            <pc:docMk/>
            <pc:sldMk cId="3984772633" sldId="1430"/>
            <ac:spMk id="20" creationId="{2F2415B0-F1C4-4313-9038-A3884674CC46}"/>
          </ac:spMkLst>
        </pc:spChg>
        <pc:spChg chg="del">
          <ac:chgData name="Hamlet Markarian" userId="4926d2b407f31d77" providerId="LiveId" clId="{0C5E0C79-E7FE-4A1B-9CD7-46CA820D8F52}" dt="2020-03-06T12:13:16" v="1227" actId="478"/>
          <ac:spMkLst>
            <pc:docMk/>
            <pc:sldMk cId="3984772633" sldId="1430"/>
            <ac:spMk id="21" creationId="{8E7C4A46-692B-4493-92FB-96E9173C17C3}"/>
          </ac:spMkLst>
        </pc:spChg>
        <pc:spChg chg="mod">
          <ac:chgData name="Hamlet Markarian" userId="4926d2b407f31d77" providerId="LiveId" clId="{0C5E0C79-E7FE-4A1B-9CD7-46CA820D8F52}" dt="2020-03-06T12:21:42.720" v="1389" actId="692"/>
          <ac:spMkLst>
            <pc:docMk/>
            <pc:sldMk cId="3984772633" sldId="1430"/>
            <ac:spMk id="23" creationId="{66794FBD-874A-4AD7-BB0A-397396FA30E4}"/>
          </ac:spMkLst>
        </pc:spChg>
        <pc:spChg chg="mod">
          <ac:chgData name="Hamlet Markarian" userId="4926d2b407f31d77" providerId="LiveId" clId="{0C5E0C79-E7FE-4A1B-9CD7-46CA820D8F52}" dt="2020-03-06T12:21:42.720" v="1389" actId="692"/>
          <ac:spMkLst>
            <pc:docMk/>
            <pc:sldMk cId="3984772633" sldId="1430"/>
            <ac:spMk id="24" creationId="{10AEF865-6C04-4B5B-AC85-B7D10D8C5E98}"/>
          </ac:spMkLst>
        </pc:spChg>
        <pc:spChg chg="mod">
          <ac:chgData name="Hamlet Markarian" userId="4926d2b407f31d77" providerId="LiveId" clId="{0C5E0C79-E7FE-4A1B-9CD7-46CA820D8F52}" dt="2020-03-06T12:21:42.720" v="1389" actId="692"/>
          <ac:spMkLst>
            <pc:docMk/>
            <pc:sldMk cId="3984772633" sldId="1430"/>
            <ac:spMk id="25" creationId="{83D09077-6948-4685-BF6A-1C1F99DDAA16}"/>
          </ac:spMkLst>
        </pc:spChg>
        <pc:spChg chg="mod">
          <ac:chgData name="Hamlet Markarian" userId="4926d2b407f31d77" providerId="LiveId" clId="{0C5E0C79-E7FE-4A1B-9CD7-46CA820D8F52}" dt="2020-03-06T12:21:42.720" v="1389" actId="692"/>
          <ac:spMkLst>
            <pc:docMk/>
            <pc:sldMk cId="3984772633" sldId="1430"/>
            <ac:spMk id="26" creationId="{1A9F872D-9E4E-448A-986B-EB7068FF9D24}"/>
          </ac:spMkLst>
        </pc:spChg>
        <pc:spChg chg="mod">
          <ac:chgData name="Hamlet Markarian" userId="4926d2b407f31d77" providerId="LiveId" clId="{0C5E0C79-E7FE-4A1B-9CD7-46CA820D8F52}" dt="2020-03-06T12:21:42.720" v="1389" actId="692"/>
          <ac:spMkLst>
            <pc:docMk/>
            <pc:sldMk cId="3984772633" sldId="1430"/>
            <ac:spMk id="27" creationId="{F221E698-2CEB-4A33-9051-CB6E66EE23E4}"/>
          </ac:spMkLst>
        </pc:spChg>
        <pc:spChg chg="mod">
          <ac:chgData name="Hamlet Markarian" userId="4926d2b407f31d77" providerId="LiveId" clId="{0C5E0C79-E7FE-4A1B-9CD7-46CA820D8F52}" dt="2020-03-06T12:21:42.720" v="1389" actId="692"/>
          <ac:spMkLst>
            <pc:docMk/>
            <pc:sldMk cId="3984772633" sldId="1430"/>
            <ac:spMk id="28" creationId="{94005CD8-8F95-4000-858F-EBD81A518CE3}"/>
          </ac:spMkLst>
        </pc:spChg>
        <pc:spChg chg="mod">
          <ac:chgData name="Hamlet Markarian" userId="4926d2b407f31d77" providerId="LiveId" clId="{0C5E0C79-E7FE-4A1B-9CD7-46CA820D8F52}" dt="2020-03-06T12:21:42.720" v="1389" actId="692"/>
          <ac:spMkLst>
            <pc:docMk/>
            <pc:sldMk cId="3984772633" sldId="1430"/>
            <ac:spMk id="29" creationId="{C25B2941-C3E1-4CE2-A695-70A858585265}"/>
          </ac:spMkLst>
        </pc:spChg>
        <pc:spChg chg="mod">
          <ac:chgData name="Hamlet Markarian" userId="4926d2b407f31d77" providerId="LiveId" clId="{0C5E0C79-E7FE-4A1B-9CD7-46CA820D8F52}" dt="2020-03-06T12:21:42.720" v="1389" actId="692"/>
          <ac:spMkLst>
            <pc:docMk/>
            <pc:sldMk cId="3984772633" sldId="1430"/>
            <ac:spMk id="30" creationId="{E8B559BC-A9AF-4FAD-BA2E-D40E85B46985}"/>
          </ac:spMkLst>
        </pc:spChg>
        <pc:spChg chg="mod">
          <ac:chgData name="Hamlet Markarian" userId="4926d2b407f31d77" providerId="LiveId" clId="{0C5E0C79-E7FE-4A1B-9CD7-46CA820D8F52}" dt="2020-03-06T12:21:42.720" v="1389" actId="692"/>
          <ac:spMkLst>
            <pc:docMk/>
            <pc:sldMk cId="3984772633" sldId="1430"/>
            <ac:spMk id="31" creationId="{F283D0CC-D73E-4EE7-891A-E7729B381EB1}"/>
          </ac:spMkLst>
        </pc:spChg>
        <pc:spChg chg="mod">
          <ac:chgData name="Hamlet Markarian" userId="4926d2b407f31d77" providerId="LiveId" clId="{0C5E0C79-E7FE-4A1B-9CD7-46CA820D8F52}" dt="2020-03-06T12:21:42.720" v="1389" actId="692"/>
          <ac:spMkLst>
            <pc:docMk/>
            <pc:sldMk cId="3984772633" sldId="1430"/>
            <ac:spMk id="32" creationId="{F86BEB37-C838-4D79-9DCA-D598A33F8DE9}"/>
          </ac:spMkLst>
        </pc:spChg>
        <pc:spChg chg="mod">
          <ac:chgData name="Hamlet Markarian" userId="4926d2b407f31d77" providerId="LiveId" clId="{0C5E0C79-E7FE-4A1B-9CD7-46CA820D8F52}" dt="2020-03-06T12:21:42.720" v="1389" actId="692"/>
          <ac:spMkLst>
            <pc:docMk/>
            <pc:sldMk cId="3984772633" sldId="1430"/>
            <ac:spMk id="33" creationId="{665B95FA-A017-4EDE-9E7F-A344EB3D98F8}"/>
          </ac:spMkLst>
        </pc:spChg>
        <pc:spChg chg="mod">
          <ac:chgData name="Hamlet Markarian" userId="4926d2b407f31d77" providerId="LiveId" clId="{0C5E0C79-E7FE-4A1B-9CD7-46CA820D8F52}" dt="2020-03-06T12:21:42.720" v="1389" actId="692"/>
          <ac:spMkLst>
            <pc:docMk/>
            <pc:sldMk cId="3984772633" sldId="1430"/>
            <ac:spMk id="34" creationId="{D28CE078-C21A-4E19-B46F-6ED413617E7B}"/>
          </ac:spMkLst>
        </pc:spChg>
        <pc:spChg chg="mod">
          <ac:chgData name="Hamlet Markarian" userId="4926d2b407f31d77" providerId="LiveId" clId="{0C5E0C79-E7FE-4A1B-9CD7-46CA820D8F52}" dt="2020-03-06T12:21:42.720" v="1389" actId="692"/>
          <ac:spMkLst>
            <pc:docMk/>
            <pc:sldMk cId="3984772633" sldId="1430"/>
            <ac:spMk id="35" creationId="{F8C2A57F-D181-486B-A143-65857CD95C64}"/>
          </ac:spMkLst>
        </pc:spChg>
        <pc:spChg chg="mod">
          <ac:chgData name="Hamlet Markarian" userId="4926d2b407f31d77" providerId="LiveId" clId="{0C5E0C79-E7FE-4A1B-9CD7-46CA820D8F52}" dt="2020-03-06T12:21:42.720" v="1389" actId="692"/>
          <ac:spMkLst>
            <pc:docMk/>
            <pc:sldMk cId="3984772633" sldId="1430"/>
            <ac:spMk id="36" creationId="{8C8E621A-E520-411E-B261-122FC93A82BC}"/>
          </ac:spMkLst>
        </pc:spChg>
        <pc:spChg chg="mod">
          <ac:chgData name="Hamlet Markarian" userId="4926d2b407f31d77" providerId="LiveId" clId="{0C5E0C79-E7FE-4A1B-9CD7-46CA820D8F52}" dt="2020-03-06T12:21:42.720" v="1389" actId="692"/>
          <ac:spMkLst>
            <pc:docMk/>
            <pc:sldMk cId="3984772633" sldId="1430"/>
            <ac:spMk id="37" creationId="{60406052-C32D-426D-8431-34CFBF87F2D9}"/>
          </ac:spMkLst>
        </pc:spChg>
        <pc:spChg chg="mod">
          <ac:chgData name="Hamlet Markarian" userId="4926d2b407f31d77" providerId="LiveId" clId="{0C5E0C79-E7FE-4A1B-9CD7-46CA820D8F52}" dt="2020-03-06T12:21:42.720" v="1389" actId="692"/>
          <ac:spMkLst>
            <pc:docMk/>
            <pc:sldMk cId="3984772633" sldId="1430"/>
            <ac:spMk id="38" creationId="{D5BCB37F-28CA-426D-935E-B19AA28AF6AF}"/>
          </ac:spMkLst>
        </pc:spChg>
        <pc:spChg chg="mod">
          <ac:chgData name="Hamlet Markarian" userId="4926d2b407f31d77" providerId="LiveId" clId="{0C5E0C79-E7FE-4A1B-9CD7-46CA820D8F52}" dt="2020-03-06T12:21:42.720" v="1389" actId="692"/>
          <ac:spMkLst>
            <pc:docMk/>
            <pc:sldMk cId="3984772633" sldId="1430"/>
            <ac:spMk id="39" creationId="{EE01E093-2CFD-4533-8EC1-55B38108E7B5}"/>
          </ac:spMkLst>
        </pc:spChg>
        <pc:spChg chg="mod">
          <ac:chgData name="Hamlet Markarian" userId="4926d2b407f31d77" providerId="LiveId" clId="{0C5E0C79-E7FE-4A1B-9CD7-46CA820D8F52}" dt="2020-03-06T12:21:42.720" v="1389" actId="692"/>
          <ac:spMkLst>
            <pc:docMk/>
            <pc:sldMk cId="3984772633" sldId="1430"/>
            <ac:spMk id="40" creationId="{593E6FE5-71E0-43C0-8509-60160AFEB331}"/>
          </ac:spMkLst>
        </pc:spChg>
        <pc:spChg chg="mod">
          <ac:chgData name="Hamlet Markarian" userId="4926d2b407f31d77" providerId="LiveId" clId="{0C5E0C79-E7FE-4A1B-9CD7-46CA820D8F52}" dt="2020-03-06T12:21:42.720" v="1389" actId="692"/>
          <ac:spMkLst>
            <pc:docMk/>
            <pc:sldMk cId="3984772633" sldId="1430"/>
            <ac:spMk id="41" creationId="{85AD33CC-B217-4B46-8FB7-AC44EEA9DC89}"/>
          </ac:spMkLst>
        </pc:spChg>
        <pc:spChg chg="mod">
          <ac:chgData name="Hamlet Markarian" userId="4926d2b407f31d77" providerId="LiveId" clId="{0C5E0C79-E7FE-4A1B-9CD7-46CA820D8F52}" dt="2020-03-06T12:21:42.720" v="1389" actId="692"/>
          <ac:spMkLst>
            <pc:docMk/>
            <pc:sldMk cId="3984772633" sldId="1430"/>
            <ac:spMk id="42" creationId="{59E1D26D-0575-44A8-A71E-7B1A9A169C8D}"/>
          </ac:spMkLst>
        </pc:spChg>
        <pc:spChg chg="mod">
          <ac:chgData name="Hamlet Markarian" userId="4926d2b407f31d77" providerId="LiveId" clId="{0C5E0C79-E7FE-4A1B-9CD7-46CA820D8F52}" dt="2020-03-06T12:21:42.720" v="1389" actId="692"/>
          <ac:spMkLst>
            <pc:docMk/>
            <pc:sldMk cId="3984772633" sldId="1430"/>
            <ac:spMk id="43" creationId="{2FD1411E-187B-46AC-9DF4-A736DCC513D6}"/>
          </ac:spMkLst>
        </pc:spChg>
        <pc:spChg chg="mod">
          <ac:chgData name="Hamlet Markarian" userId="4926d2b407f31d77" providerId="LiveId" clId="{0C5E0C79-E7FE-4A1B-9CD7-46CA820D8F52}" dt="2020-03-06T12:21:42.720" v="1389" actId="692"/>
          <ac:spMkLst>
            <pc:docMk/>
            <pc:sldMk cId="3984772633" sldId="1430"/>
            <ac:spMk id="44" creationId="{C4466E6B-85D8-4904-824D-919C007BA96A}"/>
          </ac:spMkLst>
        </pc:spChg>
        <pc:spChg chg="mod">
          <ac:chgData name="Hamlet Markarian" userId="4926d2b407f31d77" providerId="LiveId" clId="{0C5E0C79-E7FE-4A1B-9CD7-46CA820D8F52}" dt="2020-03-06T12:21:42.720" v="1389" actId="692"/>
          <ac:spMkLst>
            <pc:docMk/>
            <pc:sldMk cId="3984772633" sldId="1430"/>
            <ac:spMk id="45" creationId="{FAAD92E1-6A39-40C5-B4D4-8C3BABA2FF61}"/>
          </ac:spMkLst>
        </pc:spChg>
        <pc:spChg chg="mod">
          <ac:chgData name="Hamlet Markarian" userId="4926d2b407f31d77" providerId="LiveId" clId="{0C5E0C79-E7FE-4A1B-9CD7-46CA820D8F52}" dt="2020-03-06T12:21:42.720" v="1389" actId="692"/>
          <ac:spMkLst>
            <pc:docMk/>
            <pc:sldMk cId="3984772633" sldId="1430"/>
            <ac:spMk id="46" creationId="{61D5263D-E90F-4F5B-903D-5793DA8BC548}"/>
          </ac:spMkLst>
        </pc:spChg>
        <pc:spChg chg="mod">
          <ac:chgData name="Hamlet Markarian" userId="4926d2b407f31d77" providerId="LiveId" clId="{0C5E0C79-E7FE-4A1B-9CD7-46CA820D8F52}" dt="2020-03-06T12:21:42.720" v="1389" actId="692"/>
          <ac:spMkLst>
            <pc:docMk/>
            <pc:sldMk cId="3984772633" sldId="1430"/>
            <ac:spMk id="47" creationId="{F88C8151-2FBF-43C0-991D-E470DF88700C}"/>
          </ac:spMkLst>
        </pc:spChg>
        <pc:spChg chg="mod">
          <ac:chgData name="Hamlet Markarian" userId="4926d2b407f31d77" providerId="LiveId" clId="{0C5E0C79-E7FE-4A1B-9CD7-46CA820D8F52}" dt="2020-03-06T12:21:42.720" v="1389" actId="692"/>
          <ac:spMkLst>
            <pc:docMk/>
            <pc:sldMk cId="3984772633" sldId="1430"/>
            <ac:spMk id="48" creationId="{FFB18AFB-024C-4837-A7E0-195780B50964}"/>
          </ac:spMkLst>
        </pc:spChg>
        <pc:spChg chg="mod">
          <ac:chgData name="Hamlet Markarian" userId="4926d2b407f31d77" providerId="LiveId" clId="{0C5E0C79-E7FE-4A1B-9CD7-46CA820D8F52}" dt="2020-03-06T12:21:42.720" v="1389" actId="692"/>
          <ac:spMkLst>
            <pc:docMk/>
            <pc:sldMk cId="3984772633" sldId="1430"/>
            <ac:spMk id="49" creationId="{C0FF9EB2-B265-4196-89C3-4B6F781E456D}"/>
          </ac:spMkLst>
        </pc:spChg>
        <pc:spChg chg="mod">
          <ac:chgData name="Hamlet Markarian" userId="4926d2b407f31d77" providerId="LiveId" clId="{0C5E0C79-E7FE-4A1B-9CD7-46CA820D8F52}" dt="2020-03-06T12:21:42.720" v="1389" actId="692"/>
          <ac:spMkLst>
            <pc:docMk/>
            <pc:sldMk cId="3984772633" sldId="1430"/>
            <ac:spMk id="50" creationId="{2E9CDA1D-4233-4C15-84F4-3DEBA9B45771}"/>
          </ac:spMkLst>
        </pc:spChg>
        <pc:spChg chg="mod">
          <ac:chgData name="Hamlet Markarian" userId="4926d2b407f31d77" providerId="LiveId" clId="{0C5E0C79-E7FE-4A1B-9CD7-46CA820D8F52}" dt="2020-03-06T12:21:42.720" v="1389" actId="692"/>
          <ac:spMkLst>
            <pc:docMk/>
            <pc:sldMk cId="3984772633" sldId="1430"/>
            <ac:spMk id="51" creationId="{993285B9-1BAA-4923-ACA6-CF12E83D0B17}"/>
          </ac:spMkLst>
        </pc:spChg>
        <pc:spChg chg="mod">
          <ac:chgData name="Hamlet Markarian" userId="4926d2b407f31d77" providerId="LiveId" clId="{0C5E0C79-E7FE-4A1B-9CD7-46CA820D8F52}" dt="2020-03-06T12:21:42.720" v="1389" actId="692"/>
          <ac:spMkLst>
            <pc:docMk/>
            <pc:sldMk cId="3984772633" sldId="1430"/>
            <ac:spMk id="52" creationId="{1FB72803-ECB5-4F93-99B2-5A76B981EDAB}"/>
          </ac:spMkLst>
        </pc:spChg>
        <pc:spChg chg="mod">
          <ac:chgData name="Hamlet Markarian" userId="4926d2b407f31d77" providerId="LiveId" clId="{0C5E0C79-E7FE-4A1B-9CD7-46CA820D8F52}" dt="2020-03-06T12:21:42.720" v="1389" actId="692"/>
          <ac:spMkLst>
            <pc:docMk/>
            <pc:sldMk cId="3984772633" sldId="1430"/>
            <ac:spMk id="53" creationId="{758652C1-FCD4-4113-BCF9-D34CA211E1BF}"/>
          </ac:spMkLst>
        </pc:spChg>
        <pc:spChg chg="mod">
          <ac:chgData name="Hamlet Markarian" userId="4926d2b407f31d77" providerId="LiveId" clId="{0C5E0C79-E7FE-4A1B-9CD7-46CA820D8F52}" dt="2020-03-06T12:21:42.720" v="1389" actId="692"/>
          <ac:spMkLst>
            <pc:docMk/>
            <pc:sldMk cId="3984772633" sldId="1430"/>
            <ac:spMk id="54" creationId="{52D3B5A0-FC2D-4D9D-86E7-0D6DE9A1E665}"/>
          </ac:spMkLst>
        </pc:spChg>
        <pc:spChg chg="mod">
          <ac:chgData name="Hamlet Markarian" userId="4926d2b407f31d77" providerId="LiveId" clId="{0C5E0C79-E7FE-4A1B-9CD7-46CA820D8F52}" dt="2020-03-06T12:21:42.720" v="1389" actId="692"/>
          <ac:spMkLst>
            <pc:docMk/>
            <pc:sldMk cId="3984772633" sldId="1430"/>
            <ac:spMk id="55" creationId="{D945D8A6-BDB0-4042-ABD4-70C10DD972D2}"/>
          </ac:spMkLst>
        </pc:spChg>
        <pc:spChg chg="mod">
          <ac:chgData name="Hamlet Markarian" userId="4926d2b407f31d77" providerId="LiveId" clId="{0C5E0C79-E7FE-4A1B-9CD7-46CA820D8F52}" dt="2020-03-06T12:21:42.720" v="1389" actId="692"/>
          <ac:spMkLst>
            <pc:docMk/>
            <pc:sldMk cId="3984772633" sldId="1430"/>
            <ac:spMk id="56" creationId="{0B0F4D86-9AFA-4540-BA4C-6A229E55B9AE}"/>
          </ac:spMkLst>
        </pc:spChg>
        <pc:spChg chg="mod">
          <ac:chgData name="Hamlet Markarian" userId="4926d2b407f31d77" providerId="LiveId" clId="{0C5E0C79-E7FE-4A1B-9CD7-46CA820D8F52}" dt="2020-03-06T12:21:42.720" v="1389" actId="692"/>
          <ac:spMkLst>
            <pc:docMk/>
            <pc:sldMk cId="3984772633" sldId="1430"/>
            <ac:spMk id="57" creationId="{F3365D77-2726-4914-9643-CA2F808F4BED}"/>
          </ac:spMkLst>
        </pc:spChg>
        <pc:spChg chg="mod">
          <ac:chgData name="Hamlet Markarian" userId="4926d2b407f31d77" providerId="LiveId" clId="{0C5E0C79-E7FE-4A1B-9CD7-46CA820D8F52}" dt="2020-03-06T12:21:42.720" v="1389" actId="692"/>
          <ac:spMkLst>
            <pc:docMk/>
            <pc:sldMk cId="3984772633" sldId="1430"/>
            <ac:spMk id="58" creationId="{3277110D-3A70-45B1-A6CD-4A42365FC410}"/>
          </ac:spMkLst>
        </pc:spChg>
        <pc:spChg chg="mod">
          <ac:chgData name="Hamlet Markarian" userId="4926d2b407f31d77" providerId="LiveId" clId="{0C5E0C79-E7FE-4A1B-9CD7-46CA820D8F52}" dt="2020-03-06T12:21:42.720" v="1389" actId="692"/>
          <ac:spMkLst>
            <pc:docMk/>
            <pc:sldMk cId="3984772633" sldId="1430"/>
            <ac:spMk id="59" creationId="{42172223-826A-4889-B5A5-CB00790C8DF7}"/>
          </ac:spMkLst>
        </pc:spChg>
        <pc:spChg chg="mod">
          <ac:chgData name="Hamlet Markarian" userId="4926d2b407f31d77" providerId="LiveId" clId="{0C5E0C79-E7FE-4A1B-9CD7-46CA820D8F52}" dt="2020-03-06T12:21:42.720" v="1389" actId="692"/>
          <ac:spMkLst>
            <pc:docMk/>
            <pc:sldMk cId="3984772633" sldId="1430"/>
            <ac:spMk id="60" creationId="{6BCD6A66-959A-4C71-844C-8016D134568F}"/>
          </ac:spMkLst>
        </pc:spChg>
        <pc:spChg chg="mod">
          <ac:chgData name="Hamlet Markarian" userId="4926d2b407f31d77" providerId="LiveId" clId="{0C5E0C79-E7FE-4A1B-9CD7-46CA820D8F52}" dt="2020-03-06T12:21:42.720" v="1389" actId="692"/>
          <ac:spMkLst>
            <pc:docMk/>
            <pc:sldMk cId="3984772633" sldId="1430"/>
            <ac:spMk id="61" creationId="{8044D6FC-0475-4EAB-B4CD-E95F3B7A8106}"/>
          </ac:spMkLst>
        </pc:spChg>
        <pc:spChg chg="mod">
          <ac:chgData name="Hamlet Markarian" userId="4926d2b407f31d77" providerId="LiveId" clId="{0C5E0C79-E7FE-4A1B-9CD7-46CA820D8F52}" dt="2020-03-06T12:21:42.720" v="1389" actId="692"/>
          <ac:spMkLst>
            <pc:docMk/>
            <pc:sldMk cId="3984772633" sldId="1430"/>
            <ac:spMk id="62" creationId="{A9D44409-D415-4D9F-BBF5-702033A2A7A1}"/>
          </ac:spMkLst>
        </pc:spChg>
        <pc:spChg chg="mod">
          <ac:chgData name="Hamlet Markarian" userId="4926d2b407f31d77" providerId="LiveId" clId="{0C5E0C79-E7FE-4A1B-9CD7-46CA820D8F52}" dt="2020-03-06T12:21:42.720" v="1389" actId="692"/>
          <ac:spMkLst>
            <pc:docMk/>
            <pc:sldMk cId="3984772633" sldId="1430"/>
            <ac:spMk id="63" creationId="{16E8FA11-D913-4782-8B8A-8622E44AD51A}"/>
          </ac:spMkLst>
        </pc:spChg>
        <pc:spChg chg="mod">
          <ac:chgData name="Hamlet Markarian" userId="4926d2b407f31d77" providerId="LiveId" clId="{0C5E0C79-E7FE-4A1B-9CD7-46CA820D8F52}" dt="2020-03-06T12:21:42.720" v="1389" actId="692"/>
          <ac:spMkLst>
            <pc:docMk/>
            <pc:sldMk cId="3984772633" sldId="1430"/>
            <ac:spMk id="64" creationId="{4ED86B5D-0664-4D66-883B-D3A7CE391DF2}"/>
          </ac:spMkLst>
        </pc:spChg>
        <pc:spChg chg="mod">
          <ac:chgData name="Hamlet Markarian" userId="4926d2b407f31d77" providerId="LiveId" clId="{0C5E0C79-E7FE-4A1B-9CD7-46CA820D8F52}" dt="2020-03-06T12:21:42.720" v="1389" actId="692"/>
          <ac:spMkLst>
            <pc:docMk/>
            <pc:sldMk cId="3984772633" sldId="1430"/>
            <ac:spMk id="65" creationId="{AD19D037-3A01-49F9-AEC6-28635EE6364D}"/>
          </ac:spMkLst>
        </pc:spChg>
        <pc:spChg chg="mod">
          <ac:chgData name="Hamlet Markarian" userId="4926d2b407f31d77" providerId="LiveId" clId="{0C5E0C79-E7FE-4A1B-9CD7-46CA820D8F52}" dt="2020-03-06T12:21:42.720" v="1389" actId="692"/>
          <ac:spMkLst>
            <pc:docMk/>
            <pc:sldMk cId="3984772633" sldId="1430"/>
            <ac:spMk id="66" creationId="{D22CE6C1-B83E-48FD-AA7F-7A5B175ED0B9}"/>
          </ac:spMkLst>
        </pc:spChg>
        <pc:spChg chg="mod">
          <ac:chgData name="Hamlet Markarian" userId="4926d2b407f31d77" providerId="LiveId" clId="{0C5E0C79-E7FE-4A1B-9CD7-46CA820D8F52}" dt="2020-03-06T12:21:42.720" v="1389" actId="692"/>
          <ac:spMkLst>
            <pc:docMk/>
            <pc:sldMk cId="3984772633" sldId="1430"/>
            <ac:spMk id="67" creationId="{BBD88F72-E628-44BA-98FA-03857D0236C0}"/>
          </ac:spMkLst>
        </pc:spChg>
        <pc:spChg chg="mod">
          <ac:chgData name="Hamlet Markarian" userId="4926d2b407f31d77" providerId="LiveId" clId="{0C5E0C79-E7FE-4A1B-9CD7-46CA820D8F52}" dt="2020-03-06T12:21:42.720" v="1389" actId="692"/>
          <ac:spMkLst>
            <pc:docMk/>
            <pc:sldMk cId="3984772633" sldId="1430"/>
            <ac:spMk id="68" creationId="{98F7569B-9C09-4A3D-9CA6-CE9B2AD422F2}"/>
          </ac:spMkLst>
        </pc:spChg>
        <pc:spChg chg="mod">
          <ac:chgData name="Hamlet Markarian" userId="4926d2b407f31d77" providerId="LiveId" clId="{0C5E0C79-E7FE-4A1B-9CD7-46CA820D8F52}" dt="2020-03-06T12:21:42.720" v="1389" actId="692"/>
          <ac:spMkLst>
            <pc:docMk/>
            <pc:sldMk cId="3984772633" sldId="1430"/>
            <ac:spMk id="69" creationId="{38645789-7E5F-4EC4-921F-80C617CB48FB}"/>
          </ac:spMkLst>
        </pc:spChg>
        <pc:spChg chg="mod">
          <ac:chgData name="Hamlet Markarian" userId="4926d2b407f31d77" providerId="LiveId" clId="{0C5E0C79-E7FE-4A1B-9CD7-46CA820D8F52}" dt="2020-03-06T12:21:42.720" v="1389" actId="692"/>
          <ac:spMkLst>
            <pc:docMk/>
            <pc:sldMk cId="3984772633" sldId="1430"/>
            <ac:spMk id="70" creationId="{008FBEFE-844E-4E8D-8D12-E1D19737C008}"/>
          </ac:spMkLst>
        </pc:spChg>
        <pc:spChg chg="mod">
          <ac:chgData name="Hamlet Markarian" userId="4926d2b407f31d77" providerId="LiveId" clId="{0C5E0C79-E7FE-4A1B-9CD7-46CA820D8F52}" dt="2020-03-06T12:21:42.720" v="1389" actId="692"/>
          <ac:spMkLst>
            <pc:docMk/>
            <pc:sldMk cId="3984772633" sldId="1430"/>
            <ac:spMk id="71" creationId="{AF98BBF0-2CEA-4350-A514-9BE8E49D5452}"/>
          </ac:spMkLst>
        </pc:spChg>
        <pc:spChg chg="mod">
          <ac:chgData name="Hamlet Markarian" userId="4926d2b407f31d77" providerId="LiveId" clId="{0C5E0C79-E7FE-4A1B-9CD7-46CA820D8F52}" dt="2020-03-06T12:21:42.720" v="1389" actId="692"/>
          <ac:spMkLst>
            <pc:docMk/>
            <pc:sldMk cId="3984772633" sldId="1430"/>
            <ac:spMk id="72" creationId="{0E1363A0-897A-411D-B0D5-9E092004833C}"/>
          </ac:spMkLst>
        </pc:spChg>
        <pc:spChg chg="mod">
          <ac:chgData name="Hamlet Markarian" userId="4926d2b407f31d77" providerId="LiveId" clId="{0C5E0C79-E7FE-4A1B-9CD7-46CA820D8F52}" dt="2020-03-06T12:21:42.720" v="1389" actId="692"/>
          <ac:spMkLst>
            <pc:docMk/>
            <pc:sldMk cId="3984772633" sldId="1430"/>
            <ac:spMk id="73" creationId="{402C6C93-A928-4E66-BC60-64C8E6289991}"/>
          </ac:spMkLst>
        </pc:spChg>
        <pc:spChg chg="mod">
          <ac:chgData name="Hamlet Markarian" userId="4926d2b407f31d77" providerId="LiveId" clId="{0C5E0C79-E7FE-4A1B-9CD7-46CA820D8F52}" dt="2020-03-06T12:21:42.720" v="1389" actId="692"/>
          <ac:spMkLst>
            <pc:docMk/>
            <pc:sldMk cId="3984772633" sldId="1430"/>
            <ac:spMk id="74" creationId="{A14367DC-EF6E-4E5E-9BE0-C04B1A197F54}"/>
          </ac:spMkLst>
        </pc:spChg>
        <pc:spChg chg="mod">
          <ac:chgData name="Hamlet Markarian" userId="4926d2b407f31d77" providerId="LiveId" clId="{0C5E0C79-E7FE-4A1B-9CD7-46CA820D8F52}" dt="2020-03-06T12:21:42.720" v="1389" actId="692"/>
          <ac:spMkLst>
            <pc:docMk/>
            <pc:sldMk cId="3984772633" sldId="1430"/>
            <ac:spMk id="75" creationId="{C3A99378-D2E7-4D5B-BCA8-F1A834309DD7}"/>
          </ac:spMkLst>
        </pc:spChg>
        <pc:spChg chg="mod">
          <ac:chgData name="Hamlet Markarian" userId="4926d2b407f31d77" providerId="LiveId" clId="{0C5E0C79-E7FE-4A1B-9CD7-46CA820D8F52}" dt="2020-03-06T12:21:42.720" v="1389" actId="692"/>
          <ac:spMkLst>
            <pc:docMk/>
            <pc:sldMk cId="3984772633" sldId="1430"/>
            <ac:spMk id="76" creationId="{CBDD3A5C-D57E-4D1D-8F31-2CC3FB7BF021}"/>
          </ac:spMkLst>
        </pc:spChg>
        <pc:spChg chg="mod">
          <ac:chgData name="Hamlet Markarian" userId="4926d2b407f31d77" providerId="LiveId" clId="{0C5E0C79-E7FE-4A1B-9CD7-46CA820D8F52}" dt="2020-03-06T12:21:42.720" v="1389" actId="692"/>
          <ac:spMkLst>
            <pc:docMk/>
            <pc:sldMk cId="3984772633" sldId="1430"/>
            <ac:spMk id="77" creationId="{F1F0483E-2B36-448F-8E39-FF307AA18E9E}"/>
          </ac:spMkLst>
        </pc:spChg>
        <pc:spChg chg="mod">
          <ac:chgData name="Hamlet Markarian" userId="4926d2b407f31d77" providerId="LiveId" clId="{0C5E0C79-E7FE-4A1B-9CD7-46CA820D8F52}" dt="2020-03-06T12:21:42.720" v="1389" actId="692"/>
          <ac:spMkLst>
            <pc:docMk/>
            <pc:sldMk cId="3984772633" sldId="1430"/>
            <ac:spMk id="78" creationId="{5CDBB445-87F6-417B-B5D2-405CB33F6D52}"/>
          </ac:spMkLst>
        </pc:spChg>
        <pc:spChg chg="mod">
          <ac:chgData name="Hamlet Markarian" userId="4926d2b407f31d77" providerId="LiveId" clId="{0C5E0C79-E7FE-4A1B-9CD7-46CA820D8F52}" dt="2020-03-06T12:21:42.720" v="1389" actId="692"/>
          <ac:spMkLst>
            <pc:docMk/>
            <pc:sldMk cId="3984772633" sldId="1430"/>
            <ac:spMk id="79" creationId="{9A372516-6AAA-4416-A163-CA4B796FF85A}"/>
          </ac:spMkLst>
        </pc:spChg>
        <pc:spChg chg="mod">
          <ac:chgData name="Hamlet Markarian" userId="4926d2b407f31d77" providerId="LiveId" clId="{0C5E0C79-E7FE-4A1B-9CD7-46CA820D8F52}" dt="2020-03-06T12:21:42.720" v="1389" actId="692"/>
          <ac:spMkLst>
            <pc:docMk/>
            <pc:sldMk cId="3984772633" sldId="1430"/>
            <ac:spMk id="80" creationId="{65B577CF-C66F-43D8-AEB8-0BDF9045C7EB}"/>
          </ac:spMkLst>
        </pc:spChg>
        <pc:spChg chg="mod">
          <ac:chgData name="Hamlet Markarian" userId="4926d2b407f31d77" providerId="LiveId" clId="{0C5E0C79-E7FE-4A1B-9CD7-46CA820D8F52}" dt="2020-03-06T12:21:42.720" v="1389" actId="692"/>
          <ac:spMkLst>
            <pc:docMk/>
            <pc:sldMk cId="3984772633" sldId="1430"/>
            <ac:spMk id="81" creationId="{05432ED1-C0DE-4514-A719-11D33955C94F}"/>
          </ac:spMkLst>
        </pc:spChg>
        <pc:spChg chg="mod">
          <ac:chgData name="Hamlet Markarian" userId="4926d2b407f31d77" providerId="LiveId" clId="{0C5E0C79-E7FE-4A1B-9CD7-46CA820D8F52}" dt="2020-03-06T12:21:42.720" v="1389" actId="692"/>
          <ac:spMkLst>
            <pc:docMk/>
            <pc:sldMk cId="3984772633" sldId="1430"/>
            <ac:spMk id="82" creationId="{C936873D-CF85-47CE-A465-73A2903F58D3}"/>
          </ac:spMkLst>
        </pc:spChg>
        <pc:spChg chg="mod">
          <ac:chgData name="Hamlet Markarian" userId="4926d2b407f31d77" providerId="LiveId" clId="{0C5E0C79-E7FE-4A1B-9CD7-46CA820D8F52}" dt="2020-03-06T12:21:42.720" v="1389" actId="692"/>
          <ac:spMkLst>
            <pc:docMk/>
            <pc:sldMk cId="3984772633" sldId="1430"/>
            <ac:spMk id="83" creationId="{98018D94-2470-4099-B779-BE0A4FFF3B0C}"/>
          </ac:spMkLst>
        </pc:spChg>
        <pc:spChg chg="mod">
          <ac:chgData name="Hamlet Markarian" userId="4926d2b407f31d77" providerId="LiveId" clId="{0C5E0C79-E7FE-4A1B-9CD7-46CA820D8F52}" dt="2020-03-06T12:21:42.720" v="1389" actId="692"/>
          <ac:spMkLst>
            <pc:docMk/>
            <pc:sldMk cId="3984772633" sldId="1430"/>
            <ac:spMk id="84" creationId="{71FAA62C-74D5-4D9C-AC2E-AB4C960D9267}"/>
          </ac:spMkLst>
        </pc:spChg>
        <pc:spChg chg="mod">
          <ac:chgData name="Hamlet Markarian" userId="4926d2b407f31d77" providerId="LiveId" clId="{0C5E0C79-E7FE-4A1B-9CD7-46CA820D8F52}" dt="2020-03-06T12:21:42.720" v="1389" actId="692"/>
          <ac:spMkLst>
            <pc:docMk/>
            <pc:sldMk cId="3984772633" sldId="1430"/>
            <ac:spMk id="85" creationId="{68DF3042-A5A6-42AF-B4AA-999FD9780A60}"/>
          </ac:spMkLst>
        </pc:spChg>
        <pc:spChg chg="mod">
          <ac:chgData name="Hamlet Markarian" userId="4926d2b407f31d77" providerId="LiveId" clId="{0C5E0C79-E7FE-4A1B-9CD7-46CA820D8F52}" dt="2020-03-06T12:21:42.720" v="1389" actId="692"/>
          <ac:spMkLst>
            <pc:docMk/>
            <pc:sldMk cId="3984772633" sldId="1430"/>
            <ac:spMk id="86" creationId="{044E0228-31A9-4409-A632-2C435EC99AC4}"/>
          </ac:spMkLst>
        </pc:spChg>
        <pc:spChg chg="mod">
          <ac:chgData name="Hamlet Markarian" userId="4926d2b407f31d77" providerId="LiveId" clId="{0C5E0C79-E7FE-4A1B-9CD7-46CA820D8F52}" dt="2020-03-06T12:21:42.720" v="1389" actId="692"/>
          <ac:spMkLst>
            <pc:docMk/>
            <pc:sldMk cId="3984772633" sldId="1430"/>
            <ac:spMk id="87" creationId="{EAAB216B-6BF4-4382-A185-6DD00C8A6200}"/>
          </ac:spMkLst>
        </pc:spChg>
        <pc:spChg chg="mod">
          <ac:chgData name="Hamlet Markarian" userId="4926d2b407f31d77" providerId="LiveId" clId="{0C5E0C79-E7FE-4A1B-9CD7-46CA820D8F52}" dt="2020-03-06T12:21:42.720" v="1389" actId="692"/>
          <ac:spMkLst>
            <pc:docMk/>
            <pc:sldMk cId="3984772633" sldId="1430"/>
            <ac:spMk id="88" creationId="{906791C3-0950-45EB-A872-AFFF40892633}"/>
          </ac:spMkLst>
        </pc:spChg>
        <pc:spChg chg="mod">
          <ac:chgData name="Hamlet Markarian" userId="4926d2b407f31d77" providerId="LiveId" clId="{0C5E0C79-E7FE-4A1B-9CD7-46CA820D8F52}" dt="2020-03-06T12:21:42.720" v="1389" actId="692"/>
          <ac:spMkLst>
            <pc:docMk/>
            <pc:sldMk cId="3984772633" sldId="1430"/>
            <ac:spMk id="89" creationId="{E8A3CABA-7B1E-49A7-BCC1-ACCE8314DE3C}"/>
          </ac:spMkLst>
        </pc:spChg>
        <pc:spChg chg="mod">
          <ac:chgData name="Hamlet Markarian" userId="4926d2b407f31d77" providerId="LiveId" clId="{0C5E0C79-E7FE-4A1B-9CD7-46CA820D8F52}" dt="2020-03-06T12:21:42.720" v="1389" actId="692"/>
          <ac:spMkLst>
            <pc:docMk/>
            <pc:sldMk cId="3984772633" sldId="1430"/>
            <ac:spMk id="90" creationId="{7DA8BCDF-DAEA-4A13-990F-266271F2ADF1}"/>
          </ac:spMkLst>
        </pc:spChg>
        <pc:spChg chg="mod">
          <ac:chgData name="Hamlet Markarian" userId="4926d2b407f31d77" providerId="LiveId" clId="{0C5E0C79-E7FE-4A1B-9CD7-46CA820D8F52}" dt="2020-03-06T12:21:42.720" v="1389" actId="692"/>
          <ac:spMkLst>
            <pc:docMk/>
            <pc:sldMk cId="3984772633" sldId="1430"/>
            <ac:spMk id="91" creationId="{E353278F-03E8-4D2B-BA85-728112A032FE}"/>
          </ac:spMkLst>
        </pc:spChg>
        <pc:spChg chg="mod">
          <ac:chgData name="Hamlet Markarian" userId="4926d2b407f31d77" providerId="LiveId" clId="{0C5E0C79-E7FE-4A1B-9CD7-46CA820D8F52}" dt="2020-03-06T12:21:42.720" v="1389" actId="692"/>
          <ac:spMkLst>
            <pc:docMk/>
            <pc:sldMk cId="3984772633" sldId="1430"/>
            <ac:spMk id="92" creationId="{7FB6619E-26D0-40F2-9186-B0294117DE21}"/>
          </ac:spMkLst>
        </pc:spChg>
        <pc:spChg chg="mod">
          <ac:chgData name="Hamlet Markarian" userId="4926d2b407f31d77" providerId="LiveId" clId="{0C5E0C79-E7FE-4A1B-9CD7-46CA820D8F52}" dt="2020-03-06T12:21:42.720" v="1389" actId="692"/>
          <ac:spMkLst>
            <pc:docMk/>
            <pc:sldMk cId="3984772633" sldId="1430"/>
            <ac:spMk id="93" creationId="{FD9CF209-1981-47D5-AFDC-09A1F03549BA}"/>
          </ac:spMkLst>
        </pc:spChg>
        <pc:spChg chg="mod">
          <ac:chgData name="Hamlet Markarian" userId="4926d2b407f31d77" providerId="LiveId" clId="{0C5E0C79-E7FE-4A1B-9CD7-46CA820D8F52}" dt="2020-03-06T12:21:42.720" v="1389" actId="692"/>
          <ac:spMkLst>
            <pc:docMk/>
            <pc:sldMk cId="3984772633" sldId="1430"/>
            <ac:spMk id="94" creationId="{60D49B27-768F-4B9F-A61D-EB2BA3FA7B6E}"/>
          </ac:spMkLst>
        </pc:spChg>
        <pc:spChg chg="mod">
          <ac:chgData name="Hamlet Markarian" userId="4926d2b407f31d77" providerId="LiveId" clId="{0C5E0C79-E7FE-4A1B-9CD7-46CA820D8F52}" dt="2020-03-06T12:21:42.720" v="1389" actId="692"/>
          <ac:spMkLst>
            <pc:docMk/>
            <pc:sldMk cId="3984772633" sldId="1430"/>
            <ac:spMk id="95" creationId="{12FD9CAF-BA9F-481A-937D-94EE02DF0A2E}"/>
          </ac:spMkLst>
        </pc:spChg>
        <pc:spChg chg="mod">
          <ac:chgData name="Hamlet Markarian" userId="4926d2b407f31d77" providerId="LiveId" clId="{0C5E0C79-E7FE-4A1B-9CD7-46CA820D8F52}" dt="2020-03-06T12:21:42.720" v="1389" actId="692"/>
          <ac:spMkLst>
            <pc:docMk/>
            <pc:sldMk cId="3984772633" sldId="1430"/>
            <ac:spMk id="96" creationId="{47816D8F-7BAC-4E84-A20F-DCDE5E507888}"/>
          </ac:spMkLst>
        </pc:spChg>
        <pc:spChg chg="mod">
          <ac:chgData name="Hamlet Markarian" userId="4926d2b407f31d77" providerId="LiveId" clId="{0C5E0C79-E7FE-4A1B-9CD7-46CA820D8F52}" dt="2020-03-06T12:21:42.720" v="1389" actId="692"/>
          <ac:spMkLst>
            <pc:docMk/>
            <pc:sldMk cId="3984772633" sldId="1430"/>
            <ac:spMk id="97" creationId="{F296AA86-3009-4A3A-B7D5-A82E7BB42609}"/>
          </ac:spMkLst>
        </pc:spChg>
        <pc:spChg chg="mod">
          <ac:chgData name="Hamlet Markarian" userId="4926d2b407f31d77" providerId="LiveId" clId="{0C5E0C79-E7FE-4A1B-9CD7-46CA820D8F52}" dt="2020-03-06T12:21:42.720" v="1389" actId="692"/>
          <ac:spMkLst>
            <pc:docMk/>
            <pc:sldMk cId="3984772633" sldId="1430"/>
            <ac:spMk id="98" creationId="{7A8ACED8-9874-4E05-AD0E-F797F2CCBC6F}"/>
          </ac:spMkLst>
        </pc:spChg>
        <pc:spChg chg="mod">
          <ac:chgData name="Hamlet Markarian" userId="4926d2b407f31d77" providerId="LiveId" clId="{0C5E0C79-E7FE-4A1B-9CD7-46CA820D8F52}" dt="2020-03-06T12:21:42.720" v="1389" actId="692"/>
          <ac:spMkLst>
            <pc:docMk/>
            <pc:sldMk cId="3984772633" sldId="1430"/>
            <ac:spMk id="99" creationId="{D41DB519-FDA4-4CF3-874F-56C6CCBDE656}"/>
          </ac:spMkLst>
        </pc:spChg>
        <pc:spChg chg="mod">
          <ac:chgData name="Hamlet Markarian" userId="4926d2b407f31d77" providerId="LiveId" clId="{0C5E0C79-E7FE-4A1B-9CD7-46CA820D8F52}" dt="2020-03-06T12:21:42.720" v="1389" actId="692"/>
          <ac:spMkLst>
            <pc:docMk/>
            <pc:sldMk cId="3984772633" sldId="1430"/>
            <ac:spMk id="100" creationId="{44DFE8B8-7EA9-4300-B4ED-590B11718AAA}"/>
          </ac:spMkLst>
        </pc:spChg>
        <pc:spChg chg="mod">
          <ac:chgData name="Hamlet Markarian" userId="4926d2b407f31d77" providerId="LiveId" clId="{0C5E0C79-E7FE-4A1B-9CD7-46CA820D8F52}" dt="2020-03-06T12:21:42.720" v="1389" actId="692"/>
          <ac:spMkLst>
            <pc:docMk/>
            <pc:sldMk cId="3984772633" sldId="1430"/>
            <ac:spMk id="101" creationId="{D212549B-F71E-4717-AA3C-734BF7333931}"/>
          </ac:spMkLst>
        </pc:spChg>
        <pc:spChg chg="mod">
          <ac:chgData name="Hamlet Markarian" userId="4926d2b407f31d77" providerId="LiveId" clId="{0C5E0C79-E7FE-4A1B-9CD7-46CA820D8F52}" dt="2020-03-06T12:21:42.720" v="1389" actId="692"/>
          <ac:spMkLst>
            <pc:docMk/>
            <pc:sldMk cId="3984772633" sldId="1430"/>
            <ac:spMk id="102" creationId="{31DDF406-E644-468A-B664-16606B43F013}"/>
          </ac:spMkLst>
        </pc:spChg>
        <pc:spChg chg="mod">
          <ac:chgData name="Hamlet Markarian" userId="4926d2b407f31d77" providerId="LiveId" clId="{0C5E0C79-E7FE-4A1B-9CD7-46CA820D8F52}" dt="2020-03-06T12:21:42.720" v="1389" actId="692"/>
          <ac:spMkLst>
            <pc:docMk/>
            <pc:sldMk cId="3984772633" sldId="1430"/>
            <ac:spMk id="103" creationId="{51D89D34-A87C-4EF9-B0DA-11D38833513E}"/>
          </ac:spMkLst>
        </pc:spChg>
        <pc:spChg chg="mod">
          <ac:chgData name="Hamlet Markarian" userId="4926d2b407f31d77" providerId="LiveId" clId="{0C5E0C79-E7FE-4A1B-9CD7-46CA820D8F52}" dt="2020-03-06T12:21:42.720" v="1389" actId="692"/>
          <ac:spMkLst>
            <pc:docMk/>
            <pc:sldMk cId="3984772633" sldId="1430"/>
            <ac:spMk id="104" creationId="{3EE3A23F-9095-4313-A80A-56FAC33DDEE7}"/>
          </ac:spMkLst>
        </pc:spChg>
        <pc:spChg chg="mod">
          <ac:chgData name="Hamlet Markarian" userId="4926d2b407f31d77" providerId="LiveId" clId="{0C5E0C79-E7FE-4A1B-9CD7-46CA820D8F52}" dt="2020-03-06T12:21:42.720" v="1389" actId="692"/>
          <ac:spMkLst>
            <pc:docMk/>
            <pc:sldMk cId="3984772633" sldId="1430"/>
            <ac:spMk id="105" creationId="{764DBE44-47AA-469A-B606-CF2BB87CC258}"/>
          </ac:spMkLst>
        </pc:spChg>
        <pc:spChg chg="mod">
          <ac:chgData name="Hamlet Markarian" userId="4926d2b407f31d77" providerId="LiveId" clId="{0C5E0C79-E7FE-4A1B-9CD7-46CA820D8F52}" dt="2020-03-06T12:21:42.720" v="1389" actId="692"/>
          <ac:spMkLst>
            <pc:docMk/>
            <pc:sldMk cId="3984772633" sldId="1430"/>
            <ac:spMk id="106" creationId="{BE21BF8F-F56F-4A3B-8619-8F527C6C0C03}"/>
          </ac:spMkLst>
        </pc:spChg>
        <pc:spChg chg="mod">
          <ac:chgData name="Hamlet Markarian" userId="4926d2b407f31d77" providerId="LiveId" clId="{0C5E0C79-E7FE-4A1B-9CD7-46CA820D8F52}" dt="2020-03-06T12:21:42.720" v="1389" actId="692"/>
          <ac:spMkLst>
            <pc:docMk/>
            <pc:sldMk cId="3984772633" sldId="1430"/>
            <ac:spMk id="107" creationId="{316ADA63-7CEA-4A6A-8B2B-0CFD4EC9D00B}"/>
          </ac:spMkLst>
        </pc:spChg>
        <pc:spChg chg="mod">
          <ac:chgData name="Hamlet Markarian" userId="4926d2b407f31d77" providerId="LiveId" clId="{0C5E0C79-E7FE-4A1B-9CD7-46CA820D8F52}" dt="2020-03-06T12:21:42.720" v="1389" actId="692"/>
          <ac:spMkLst>
            <pc:docMk/>
            <pc:sldMk cId="3984772633" sldId="1430"/>
            <ac:spMk id="108" creationId="{21A35F43-F7A9-4FD4-B1DD-B04F18981C5B}"/>
          </ac:spMkLst>
        </pc:spChg>
        <pc:spChg chg="mod">
          <ac:chgData name="Hamlet Markarian" userId="4926d2b407f31d77" providerId="LiveId" clId="{0C5E0C79-E7FE-4A1B-9CD7-46CA820D8F52}" dt="2020-03-06T12:21:42.720" v="1389" actId="692"/>
          <ac:spMkLst>
            <pc:docMk/>
            <pc:sldMk cId="3984772633" sldId="1430"/>
            <ac:spMk id="109" creationId="{924E5258-40A5-4B45-A2AD-DFBEE8A09343}"/>
          </ac:spMkLst>
        </pc:spChg>
        <pc:spChg chg="mod">
          <ac:chgData name="Hamlet Markarian" userId="4926d2b407f31d77" providerId="LiveId" clId="{0C5E0C79-E7FE-4A1B-9CD7-46CA820D8F52}" dt="2020-03-06T12:21:42.720" v="1389" actId="692"/>
          <ac:spMkLst>
            <pc:docMk/>
            <pc:sldMk cId="3984772633" sldId="1430"/>
            <ac:spMk id="110" creationId="{821EB602-EAB7-4876-ADB4-EFBB89EA7DD0}"/>
          </ac:spMkLst>
        </pc:spChg>
        <pc:spChg chg="mod">
          <ac:chgData name="Hamlet Markarian" userId="4926d2b407f31d77" providerId="LiveId" clId="{0C5E0C79-E7FE-4A1B-9CD7-46CA820D8F52}" dt="2020-03-06T12:21:42.720" v="1389" actId="692"/>
          <ac:spMkLst>
            <pc:docMk/>
            <pc:sldMk cId="3984772633" sldId="1430"/>
            <ac:spMk id="111" creationId="{A7B13B59-79B7-4E44-91F4-A0B20AD80DBE}"/>
          </ac:spMkLst>
        </pc:spChg>
        <pc:spChg chg="mod">
          <ac:chgData name="Hamlet Markarian" userId="4926d2b407f31d77" providerId="LiveId" clId="{0C5E0C79-E7FE-4A1B-9CD7-46CA820D8F52}" dt="2020-03-06T12:21:42.720" v="1389" actId="692"/>
          <ac:spMkLst>
            <pc:docMk/>
            <pc:sldMk cId="3984772633" sldId="1430"/>
            <ac:spMk id="112" creationId="{E9010A5C-BCA0-4C84-A19D-A8A1A76CD9B0}"/>
          </ac:spMkLst>
        </pc:spChg>
        <pc:spChg chg="mod">
          <ac:chgData name="Hamlet Markarian" userId="4926d2b407f31d77" providerId="LiveId" clId="{0C5E0C79-E7FE-4A1B-9CD7-46CA820D8F52}" dt="2020-03-06T12:21:42.720" v="1389" actId="692"/>
          <ac:spMkLst>
            <pc:docMk/>
            <pc:sldMk cId="3984772633" sldId="1430"/>
            <ac:spMk id="113" creationId="{91332B11-827C-44EC-BF83-074D126D0917}"/>
          </ac:spMkLst>
        </pc:spChg>
        <pc:spChg chg="mod">
          <ac:chgData name="Hamlet Markarian" userId="4926d2b407f31d77" providerId="LiveId" clId="{0C5E0C79-E7FE-4A1B-9CD7-46CA820D8F52}" dt="2020-03-06T12:21:42.720" v="1389" actId="692"/>
          <ac:spMkLst>
            <pc:docMk/>
            <pc:sldMk cId="3984772633" sldId="1430"/>
            <ac:spMk id="114" creationId="{96D786FB-A184-41E0-BA45-12B142EE373A}"/>
          </ac:spMkLst>
        </pc:spChg>
        <pc:spChg chg="mod">
          <ac:chgData name="Hamlet Markarian" userId="4926d2b407f31d77" providerId="LiveId" clId="{0C5E0C79-E7FE-4A1B-9CD7-46CA820D8F52}" dt="2020-03-06T12:21:42.720" v="1389" actId="692"/>
          <ac:spMkLst>
            <pc:docMk/>
            <pc:sldMk cId="3984772633" sldId="1430"/>
            <ac:spMk id="115" creationId="{E5866230-BB76-445B-AF31-BADB806693E9}"/>
          </ac:spMkLst>
        </pc:spChg>
        <pc:spChg chg="mod">
          <ac:chgData name="Hamlet Markarian" userId="4926d2b407f31d77" providerId="LiveId" clId="{0C5E0C79-E7FE-4A1B-9CD7-46CA820D8F52}" dt="2020-03-06T12:21:42.720" v="1389" actId="692"/>
          <ac:spMkLst>
            <pc:docMk/>
            <pc:sldMk cId="3984772633" sldId="1430"/>
            <ac:spMk id="116" creationId="{2AF8BE5B-6780-4E7F-9E6D-A8B121164F4E}"/>
          </ac:spMkLst>
        </pc:spChg>
        <pc:spChg chg="mod">
          <ac:chgData name="Hamlet Markarian" userId="4926d2b407f31d77" providerId="LiveId" clId="{0C5E0C79-E7FE-4A1B-9CD7-46CA820D8F52}" dt="2020-03-06T12:21:42.720" v="1389" actId="692"/>
          <ac:spMkLst>
            <pc:docMk/>
            <pc:sldMk cId="3984772633" sldId="1430"/>
            <ac:spMk id="117" creationId="{7DCFF074-8DDE-41AA-8A1D-70EBDA34B68C}"/>
          </ac:spMkLst>
        </pc:spChg>
        <pc:spChg chg="mod">
          <ac:chgData name="Hamlet Markarian" userId="4926d2b407f31d77" providerId="LiveId" clId="{0C5E0C79-E7FE-4A1B-9CD7-46CA820D8F52}" dt="2020-03-06T12:21:42.720" v="1389" actId="692"/>
          <ac:spMkLst>
            <pc:docMk/>
            <pc:sldMk cId="3984772633" sldId="1430"/>
            <ac:spMk id="118" creationId="{B524653E-937E-4ED2-8B7A-8D7AC0D61DE7}"/>
          </ac:spMkLst>
        </pc:spChg>
        <pc:spChg chg="mod">
          <ac:chgData name="Hamlet Markarian" userId="4926d2b407f31d77" providerId="LiveId" clId="{0C5E0C79-E7FE-4A1B-9CD7-46CA820D8F52}" dt="2020-03-06T12:21:42.720" v="1389" actId="692"/>
          <ac:spMkLst>
            <pc:docMk/>
            <pc:sldMk cId="3984772633" sldId="1430"/>
            <ac:spMk id="119" creationId="{E6E31A0B-89BF-4BF8-9BB8-EB279D206191}"/>
          </ac:spMkLst>
        </pc:spChg>
        <pc:spChg chg="mod">
          <ac:chgData name="Hamlet Markarian" userId="4926d2b407f31d77" providerId="LiveId" clId="{0C5E0C79-E7FE-4A1B-9CD7-46CA820D8F52}" dt="2020-03-06T12:21:42.720" v="1389" actId="692"/>
          <ac:spMkLst>
            <pc:docMk/>
            <pc:sldMk cId="3984772633" sldId="1430"/>
            <ac:spMk id="120" creationId="{5E8B4B95-0E31-49F9-9D6E-A009E20E74F0}"/>
          </ac:spMkLst>
        </pc:spChg>
        <pc:spChg chg="mod">
          <ac:chgData name="Hamlet Markarian" userId="4926d2b407f31d77" providerId="LiveId" clId="{0C5E0C79-E7FE-4A1B-9CD7-46CA820D8F52}" dt="2020-03-06T12:21:42.720" v="1389" actId="692"/>
          <ac:spMkLst>
            <pc:docMk/>
            <pc:sldMk cId="3984772633" sldId="1430"/>
            <ac:spMk id="121" creationId="{0AC5AADB-7F0B-4253-A36D-3323832C7720}"/>
          </ac:spMkLst>
        </pc:spChg>
        <pc:spChg chg="mod">
          <ac:chgData name="Hamlet Markarian" userId="4926d2b407f31d77" providerId="LiveId" clId="{0C5E0C79-E7FE-4A1B-9CD7-46CA820D8F52}" dt="2020-03-06T12:21:42.720" v="1389" actId="692"/>
          <ac:spMkLst>
            <pc:docMk/>
            <pc:sldMk cId="3984772633" sldId="1430"/>
            <ac:spMk id="122" creationId="{B3B6351B-0F12-445B-802A-551FBD75F136}"/>
          </ac:spMkLst>
        </pc:spChg>
        <pc:spChg chg="mod">
          <ac:chgData name="Hamlet Markarian" userId="4926d2b407f31d77" providerId="LiveId" clId="{0C5E0C79-E7FE-4A1B-9CD7-46CA820D8F52}" dt="2020-03-06T12:21:42.720" v="1389" actId="692"/>
          <ac:spMkLst>
            <pc:docMk/>
            <pc:sldMk cId="3984772633" sldId="1430"/>
            <ac:spMk id="123" creationId="{208AB81C-7439-4347-8394-D7FD2BF2510E}"/>
          </ac:spMkLst>
        </pc:spChg>
        <pc:spChg chg="mod">
          <ac:chgData name="Hamlet Markarian" userId="4926d2b407f31d77" providerId="LiveId" clId="{0C5E0C79-E7FE-4A1B-9CD7-46CA820D8F52}" dt="2020-03-06T12:21:42.720" v="1389" actId="692"/>
          <ac:spMkLst>
            <pc:docMk/>
            <pc:sldMk cId="3984772633" sldId="1430"/>
            <ac:spMk id="124" creationId="{EA403261-DF73-48DC-9105-4191917D060C}"/>
          </ac:spMkLst>
        </pc:spChg>
        <pc:spChg chg="mod">
          <ac:chgData name="Hamlet Markarian" userId="4926d2b407f31d77" providerId="LiveId" clId="{0C5E0C79-E7FE-4A1B-9CD7-46CA820D8F52}" dt="2020-03-06T12:21:42.720" v="1389" actId="692"/>
          <ac:spMkLst>
            <pc:docMk/>
            <pc:sldMk cId="3984772633" sldId="1430"/>
            <ac:spMk id="125" creationId="{EB962A64-6DAE-4153-9AB3-AC6124E1818A}"/>
          </ac:spMkLst>
        </pc:spChg>
        <pc:spChg chg="mod">
          <ac:chgData name="Hamlet Markarian" userId="4926d2b407f31d77" providerId="LiveId" clId="{0C5E0C79-E7FE-4A1B-9CD7-46CA820D8F52}" dt="2020-03-06T12:21:42.720" v="1389" actId="692"/>
          <ac:spMkLst>
            <pc:docMk/>
            <pc:sldMk cId="3984772633" sldId="1430"/>
            <ac:spMk id="126" creationId="{D6E75D44-ADA6-4803-8DFB-44D889F871F4}"/>
          </ac:spMkLst>
        </pc:spChg>
        <pc:spChg chg="mod">
          <ac:chgData name="Hamlet Markarian" userId="4926d2b407f31d77" providerId="LiveId" clId="{0C5E0C79-E7FE-4A1B-9CD7-46CA820D8F52}" dt="2020-03-06T12:21:42.720" v="1389" actId="692"/>
          <ac:spMkLst>
            <pc:docMk/>
            <pc:sldMk cId="3984772633" sldId="1430"/>
            <ac:spMk id="127" creationId="{FB1D33D5-CDAB-4F15-B87B-D17A452ECB48}"/>
          </ac:spMkLst>
        </pc:spChg>
        <pc:spChg chg="mod">
          <ac:chgData name="Hamlet Markarian" userId="4926d2b407f31d77" providerId="LiveId" clId="{0C5E0C79-E7FE-4A1B-9CD7-46CA820D8F52}" dt="2020-03-06T12:21:42.720" v="1389" actId="692"/>
          <ac:spMkLst>
            <pc:docMk/>
            <pc:sldMk cId="3984772633" sldId="1430"/>
            <ac:spMk id="128" creationId="{4ECBFD40-9301-4CC6-94E1-305FE5D3829B}"/>
          </ac:spMkLst>
        </pc:spChg>
        <pc:spChg chg="mod">
          <ac:chgData name="Hamlet Markarian" userId="4926d2b407f31d77" providerId="LiveId" clId="{0C5E0C79-E7FE-4A1B-9CD7-46CA820D8F52}" dt="2020-03-06T12:21:42.720" v="1389" actId="692"/>
          <ac:spMkLst>
            <pc:docMk/>
            <pc:sldMk cId="3984772633" sldId="1430"/>
            <ac:spMk id="129" creationId="{956A355D-14CC-4EAF-ABFE-F8276461FBEB}"/>
          </ac:spMkLst>
        </pc:spChg>
        <pc:spChg chg="mod">
          <ac:chgData name="Hamlet Markarian" userId="4926d2b407f31d77" providerId="LiveId" clId="{0C5E0C79-E7FE-4A1B-9CD7-46CA820D8F52}" dt="2020-03-06T12:21:42.720" v="1389" actId="692"/>
          <ac:spMkLst>
            <pc:docMk/>
            <pc:sldMk cId="3984772633" sldId="1430"/>
            <ac:spMk id="130" creationId="{CA6775B6-35CE-49D1-8D4B-EE1E460A3A44}"/>
          </ac:spMkLst>
        </pc:spChg>
        <pc:spChg chg="mod">
          <ac:chgData name="Hamlet Markarian" userId="4926d2b407f31d77" providerId="LiveId" clId="{0C5E0C79-E7FE-4A1B-9CD7-46CA820D8F52}" dt="2020-03-06T12:21:42.720" v="1389" actId="692"/>
          <ac:spMkLst>
            <pc:docMk/>
            <pc:sldMk cId="3984772633" sldId="1430"/>
            <ac:spMk id="131" creationId="{F03AAFCC-BB6B-44AA-A5A9-2DA04F1B0639}"/>
          </ac:spMkLst>
        </pc:spChg>
        <pc:spChg chg="mod">
          <ac:chgData name="Hamlet Markarian" userId="4926d2b407f31d77" providerId="LiveId" clId="{0C5E0C79-E7FE-4A1B-9CD7-46CA820D8F52}" dt="2020-03-06T12:21:42.720" v="1389" actId="692"/>
          <ac:spMkLst>
            <pc:docMk/>
            <pc:sldMk cId="3984772633" sldId="1430"/>
            <ac:spMk id="132" creationId="{A3F9A8B9-E21D-4D9E-966D-92ADB345B3DA}"/>
          </ac:spMkLst>
        </pc:spChg>
        <pc:spChg chg="mod">
          <ac:chgData name="Hamlet Markarian" userId="4926d2b407f31d77" providerId="LiveId" clId="{0C5E0C79-E7FE-4A1B-9CD7-46CA820D8F52}" dt="2020-03-06T12:21:42.720" v="1389" actId="692"/>
          <ac:spMkLst>
            <pc:docMk/>
            <pc:sldMk cId="3984772633" sldId="1430"/>
            <ac:spMk id="133" creationId="{FB6D6773-BFBE-47A9-9365-3C7152B48181}"/>
          </ac:spMkLst>
        </pc:spChg>
        <pc:spChg chg="mod">
          <ac:chgData name="Hamlet Markarian" userId="4926d2b407f31d77" providerId="LiveId" clId="{0C5E0C79-E7FE-4A1B-9CD7-46CA820D8F52}" dt="2020-03-06T12:21:42.720" v="1389" actId="692"/>
          <ac:spMkLst>
            <pc:docMk/>
            <pc:sldMk cId="3984772633" sldId="1430"/>
            <ac:spMk id="134" creationId="{0BED21CB-15E1-4C70-A43A-0DB10719ACA9}"/>
          </ac:spMkLst>
        </pc:spChg>
        <pc:spChg chg="mod">
          <ac:chgData name="Hamlet Markarian" userId="4926d2b407f31d77" providerId="LiveId" clId="{0C5E0C79-E7FE-4A1B-9CD7-46CA820D8F52}" dt="2020-03-06T12:21:42.720" v="1389" actId="692"/>
          <ac:spMkLst>
            <pc:docMk/>
            <pc:sldMk cId="3984772633" sldId="1430"/>
            <ac:spMk id="135" creationId="{C5308194-E078-42CB-B600-392D5D0577C7}"/>
          </ac:spMkLst>
        </pc:spChg>
        <pc:spChg chg="mod">
          <ac:chgData name="Hamlet Markarian" userId="4926d2b407f31d77" providerId="LiveId" clId="{0C5E0C79-E7FE-4A1B-9CD7-46CA820D8F52}" dt="2020-03-06T12:21:42.720" v="1389" actId="692"/>
          <ac:spMkLst>
            <pc:docMk/>
            <pc:sldMk cId="3984772633" sldId="1430"/>
            <ac:spMk id="136" creationId="{834FF41F-4AA3-46E9-A005-44D7E9FEC968}"/>
          </ac:spMkLst>
        </pc:spChg>
        <pc:spChg chg="mod">
          <ac:chgData name="Hamlet Markarian" userId="4926d2b407f31d77" providerId="LiveId" clId="{0C5E0C79-E7FE-4A1B-9CD7-46CA820D8F52}" dt="2020-03-06T12:21:42.720" v="1389" actId="692"/>
          <ac:spMkLst>
            <pc:docMk/>
            <pc:sldMk cId="3984772633" sldId="1430"/>
            <ac:spMk id="137" creationId="{5CAFC5AE-7ECE-4081-8AA9-658C598CAA6F}"/>
          </ac:spMkLst>
        </pc:spChg>
        <pc:spChg chg="mod">
          <ac:chgData name="Hamlet Markarian" userId="4926d2b407f31d77" providerId="LiveId" clId="{0C5E0C79-E7FE-4A1B-9CD7-46CA820D8F52}" dt="2020-03-06T12:21:42.720" v="1389" actId="692"/>
          <ac:spMkLst>
            <pc:docMk/>
            <pc:sldMk cId="3984772633" sldId="1430"/>
            <ac:spMk id="138" creationId="{B21F525C-84ED-41B6-9096-AAA1940D5607}"/>
          </ac:spMkLst>
        </pc:spChg>
        <pc:spChg chg="mod">
          <ac:chgData name="Hamlet Markarian" userId="4926d2b407f31d77" providerId="LiveId" clId="{0C5E0C79-E7FE-4A1B-9CD7-46CA820D8F52}" dt="2020-03-06T12:21:42.720" v="1389" actId="692"/>
          <ac:spMkLst>
            <pc:docMk/>
            <pc:sldMk cId="3984772633" sldId="1430"/>
            <ac:spMk id="139" creationId="{8AE5E773-CEBF-49B4-A087-B2EBADF6639F}"/>
          </ac:spMkLst>
        </pc:spChg>
        <pc:spChg chg="mod">
          <ac:chgData name="Hamlet Markarian" userId="4926d2b407f31d77" providerId="LiveId" clId="{0C5E0C79-E7FE-4A1B-9CD7-46CA820D8F52}" dt="2020-03-06T12:21:42.720" v="1389" actId="692"/>
          <ac:spMkLst>
            <pc:docMk/>
            <pc:sldMk cId="3984772633" sldId="1430"/>
            <ac:spMk id="140" creationId="{DF16DB0D-177C-4203-BEC8-3689A4BC34BF}"/>
          </ac:spMkLst>
        </pc:spChg>
        <pc:spChg chg="mod">
          <ac:chgData name="Hamlet Markarian" userId="4926d2b407f31d77" providerId="LiveId" clId="{0C5E0C79-E7FE-4A1B-9CD7-46CA820D8F52}" dt="2020-03-06T12:21:42.720" v="1389" actId="692"/>
          <ac:spMkLst>
            <pc:docMk/>
            <pc:sldMk cId="3984772633" sldId="1430"/>
            <ac:spMk id="141" creationId="{43E2122F-1DC0-47CF-9253-F5E216851631}"/>
          </ac:spMkLst>
        </pc:spChg>
        <pc:spChg chg="mod">
          <ac:chgData name="Hamlet Markarian" userId="4926d2b407f31d77" providerId="LiveId" clId="{0C5E0C79-E7FE-4A1B-9CD7-46CA820D8F52}" dt="2020-03-06T12:21:42.720" v="1389" actId="692"/>
          <ac:spMkLst>
            <pc:docMk/>
            <pc:sldMk cId="3984772633" sldId="1430"/>
            <ac:spMk id="142" creationId="{889D36F2-9930-4897-874A-944ABC035942}"/>
          </ac:spMkLst>
        </pc:spChg>
        <pc:spChg chg="mod">
          <ac:chgData name="Hamlet Markarian" userId="4926d2b407f31d77" providerId="LiveId" clId="{0C5E0C79-E7FE-4A1B-9CD7-46CA820D8F52}" dt="2020-03-06T12:21:42.720" v="1389" actId="692"/>
          <ac:spMkLst>
            <pc:docMk/>
            <pc:sldMk cId="3984772633" sldId="1430"/>
            <ac:spMk id="143" creationId="{0EF9283E-74D1-4319-9515-C8FFAE791026}"/>
          </ac:spMkLst>
        </pc:spChg>
        <pc:spChg chg="mod">
          <ac:chgData name="Hamlet Markarian" userId="4926d2b407f31d77" providerId="LiveId" clId="{0C5E0C79-E7FE-4A1B-9CD7-46CA820D8F52}" dt="2020-03-06T12:21:42.720" v="1389" actId="692"/>
          <ac:spMkLst>
            <pc:docMk/>
            <pc:sldMk cId="3984772633" sldId="1430"/>
            <ac:spMk id="144" creationId="{D5638BE5-B72B-4E2E-AAAE-60E20BEB9D41}"/>
          </ac:spMkLst>
        </pc:spChg>
        <pc:spChg chg="mod">
          <ac:chgData name="Hamlet Markarian" userId="4926d2b407f31d77" providerId="LiveId" clId="{0C5E0C79-E7FE-4A1B-9CD7-46CA820D8F52}" dt="2020-03-06T12:21:42.720" v="1389" actId="692"/>
          <ac:spMkLst>
            <pc:docMk/>
            <pc:sldMk cId="3984772633" sldId="1430"/>
            <ac:spMk id="145" creationId="{967F16A8-F953-4FE9-AED1-4C951940A375}"/>
          </ac:spMkLst>
        </pc:spChg>
        <pc:spChg chg="mod">
          <ac:chgData name="Hamlet Markarian" userId="4926d2b407f31d77" providerId="LiveId" clId="{0C5E0C79-E7FE-4A1B-9CD7-46CA820D8F52}" dt="2020-03-06T12:21:42.720" v="1389" actId="692"/>
          <ac:spMkLst>
            <pc:docMk/>
            <pc:sldMk cId="3984772633" sldId="1430"/>
            <ac:spMk id="146" creationId="{1B387F61-10D4-48F7-AE73-AD43F4075876}"/>
          </ac:spMkLst>
        </pc:spChg>
        <pc:spChg chg="mod">
          <ac:chgData name="Hamlet Markarian" userId="4926d2b407f31d77" providerId="LiveId" clId="{0C5E0C79-E7FE-4A1B-9CD7-46CA820D8F52}" dt="2020-03-06T12:21:42.720" v="1389" actId="692"/>
          <ac:spMkLst>
            <pc:docMk/>
            <pc:sldMk cId="3984772633" sldId="1430"/>
            <ac:spMk id="147" creationId="{A1525AA7-CDFD-492C-B919-4006178904D3}"/>
          </ac:spMkLst>
        </pc:spChg>
        <pc:spChg chg="mod">
          <ac:chgData name="Hamlet Markarian" userId="4926d2b407f31d77" providerId="LiveId" clId="{0C5E0C79-E7FE-4A1B-9CD7-46CA820D8F52}" dt="2020-03-06T12:21:42.720" v="1389" actId="692"/>
          <ac:spMkLst>
            <pc:docMk/>
            <pc:sldMk cId="3984772633" sldId="1430"/>
            <ac:spMk id="148" creationId="{0591361A-83DE-48A8-AD5D-5CFCB8792F30}"/>
          </ac:spMkLst>
        </pc:spChg>
        <pc:spChg chg="mod">
          <ac:chgData name="Hamlet Markarian" userId="4926d2b407f31d77" providerId="LiveId" clId="{0C5E0C79-E7FE-4A1B-9CD7-46CA820D8F52}" dt="2020-03-06T12:21:42.720" v="1389" actId="692"/>
          <ac:spMkLst>
            <pc:docMk/>
            <pc:sldMk cId="3984772633" sldId="1430"/>
            <ac:spMk id="149" creationId="{1D16F8B7-472E-4BA0-A74F-A8F6D82F14A9}"/>
          </ac:spMkLst>
        </pc:spChg>
        <pc:spChg chg="add mod">
          <ac:chgData name="Hamlet Markarian" userId="4926d2b407f31d77" providerId="LiveId" clId="{0C5E0C79-E7FE-4A1B-9CD7-46CA820D8F52}" dt="2020-03-06T12:16:56.614" v="1320" actId="1076"/>
          <ac:spMkLst>
            <pc:docMk/>
            <pc:sldMk cId="3984772633" sldId="1430"/>
            <ac:spMk id="150" creationId="{7B5EC48A-2535-4A9D-AD7D-1CC57EFA70A0}"/>
          </ac:spMkLst>
        </pc:spChg>
        <pc:spChg chg="add mod">
          <ac:chgData name="Hamlet Markarian" userId="4926d2b407f31d77" providerId="LiveId" clId="{0C5E0C79-E7FE-4A1B-9CD7-46CA820D8F52}" dt="2020-03-06T12:16:29.904" v="1254" actId="207"/>
          <ac:spMkLst>
            <pc:docMk/>
            <pc:sldMk cId="3984772633" sldId="1430"/>
            <ac:spMk id="151" creationId="{2C5F5A15-3090-4309-80A6-46881E71A665}"/>
          </ac:spMkLst>
        </pc:spChg>
        <pc:spChg chg="add mod">
          <ac:chgData name="Hamlet Markarian" userId="4926d2b407f31d77" providerId="LiveId" clId="{0C5E0C79-E7FE-4A1B-9CD7-46CA820D8F52}" dt="2020-03-06T12:16:29.904" v="1254" actId="207"/>
          <ac:spMkLst>
            <pc:docMk/>
            <pc:sldMk cId="3984772633" sldId="1430"/>
            <ac:spMk id="152" creationId="{D13C1ABB-562F-419B-9865-4B0F017ADDA8}"/>
          </ac:spMkLst>
        </pc:spChg>
        <pc:spChg chg="add mod">
          <ac:chgData name="Hamlet Markarian" userId="4926d2b407f31d77" providerId="LiveId" clId="{0C5E0C79-E7FE-4A1B-9CD7-46CA820D8F52}" dt="2020-03-06T12:16:29.904" v="1254" actId="207"/>
          <ac:spMkLst>
            <pc:docMk/>
            <pc:sldMk cId="3984772633" sldId="1430"/>
            <ac:spMk id="153" creationId="{CB06D941-5F64-489A-99E6-222E27B80513}"/>
          </ac:spMkLst>
        </pc:spChg>
        <pc:spChg chg="add mod">
          <ac:chgData name="Hamlet Markarian" userId="4926d2b407f31d77" providerId="LiveId" clId="{0C5E0C79-E7FE-4A1B-9CD7-46CA820D8F52}" dt="2020-03-06T12:16:29.904" v="1254" actId="207"/>
          <ac:spMkLst>
            <pc:docMk/>
            <pc:sldMk cId="3984772633" sldId="1430"/>
            <ac:spMk id="154" creationId="{6007BECA-6AF2-47D7-86B3-E3E08C242493}"/>
          </ac:spMkLst>
        </pc:spChg>
        <pc:spChg chg="add mod">
          <ac:chgData name="Hamlet Markarian" userId="4926d2b407f31d77" providerId="LiveId" clId="{0C5E0C79-E7FE-4A1B-9CD7-46CA820D8F52}" dt="2020-03-06T12:17:01.120" v="1321" actId="1076"/>
          <ac:spMkLst>
            <pc:docMk/>
            <pc:sldMk cId="3984772633" sldId="1430"/>
            <ac:spMk id="155" creationId="{091DBD52-804D-400A-90EE-9B7078B22644}"/>
          </ac:spMkLst>
        </pc:spChg>
        <pc:spChg chg="add mod">
          <ac:chgData name="Hamlet Markarian" userId="4926d2b407f31d77" providerId="LiveId" clId="{0C5E0C79-E7FE-4A1B-9CD7-46CA820D8F52}" dt="2020-03-06T12:16:29.904" v="1254" actId="207"/>
          <ac:spMkLst>
            <pc:docMk/>
            <pc:sldMk cId="3984772633" sldId="1430"/>
            <ac:spMk id="156" creationId="{7E271555-5EB1-4063-8369-CF54AFB0D0A9}"/>
          </ac:spMkLst>
        </pc:spChg>
        <pc:spChg chg="add mod">
          <ac:chgData name="Hamlet Markarian" userId="4926d2b407f31d77" providerId="LiveId" clId="{0C5E0C79-E7FE-4A1B-9CD7-46CA820D8F52}" dt="2020-03-06T12:16:29.904" v="1254" actId="207"/>
          <ac:spMkLst>
            <pc:docMk/>
            <pc:sldMk cId="3984772633" sldId="1430"/>
            <ac:spMk id="157" creationId="{6D0C29EB-090A-42C8-B046-6C07B4AE9668}"/>
          </ac:spMkLst>
        </pc:spChg>
        <pc:spChg chg="add mod">
          <ac:chgData name="Hamlet Markarian" userId="4926d2b407f31d77" providerId="LiveId" clId="{0C5E0C79-E7FE-4A1B-9CD7-46CA820D8F52}" dt="2020-03-06T12:16:29.904" v="1254" actId="207"/>
          <ac:spMkLst>
            <pc:docMk/>
            <pc:sldMk cId="3984772633" sldId="1430"/>
            <ac:spMk id="158" creationId="{06B359DA-C81B-4D6C-A57E-A15E2234A64D}"/>
          </ac:spMkLst>
        </pc:spChg>
        <pc:spChg chg="add mod ord">
          <ac:chgData name="Hamlet Markarian" userId="4926d2b407f31d77" providerId="LiveId" clId="{0C5E0C79-E7FE-4A1B-9CD7-46CA820D8F52}" dt="2020-03-06T12:27:08.137" v="1492" actId="12789"/>
          <ac:spMkLst>
            <pc:docMk/>
            <pc:sldMk cId="3984772633" sldId="1430"/>
            <ac:spMk id="159" creationId="{DCDE207D-DC13-42A8-BB6D-507E8B4B65E6}"/>
          </ac:spMkLst>
        </pc:spChg>
        <pc:spChg chg="add mod">
          <ac:chgData name="Hamlet Markarian" userId="4926d2b407f31d77" providerId="LiveId" clId="{0C5E0C79-E7FE-4A1B-9CD7-46CA820D8F52}" dt="2020-03-06T12:20:44.878" v="1368" actId="1076"/>
          <ac:spMkLst>
            <pc:docMk/>
            <pc:sldMk cId="3984772633" sldId="1430"/>
            <ac:spMk id="160" creationId="{25AB901B-B9A3-45C1-97FC-23671BC28364}"/>
          </ac:spMkLst>
        </pc:spChg>
        <pc:spChg chg="add mod">
          <ac:chgData name="Hamlet Markarian" userId="4926d2b407f31d77" providerId="LiveId" clId="{0C5E0C79-E7FE-4A1B-9CD7-46CA820D8F52}" dt="2020-03-06T12:26:37.700" v="1486" actId="1035"/>
          <ac:spMkLst>
            <pc:docMk/>
            <pc:sldMk cId="3984772633" sldId="1430"/>
            <ac:spMk id="164" creationId="{97D03358-4D8E-4A51-B276-C5AB9E58C940}"/>
          </ac:spMkLst>
        </pc:spChg>
        <pc:spChg chg="add mod">
          <ac:chgData name="Hamlet Markarian" userId="4926d2b407f31d77" providerId="LiveId" clId="{0C5E0C79-E7FE-4A1B-9CD7-46CA820D8F52}" dt="2020-03-06T12:26:37.700" v="1486" actId="1035"/>
          <ac:spMkLst>
            <pc:docMk/>
            <pc:sldMk cId="3984772633" sldId="1430"/>
            <ac:spMk id="165" creationId="{73E1A906-2628-4409-990A-DD79F4FBE809}"/>
          </ac:spMkLst>
        </pc:spChg>
        <pc:spChg chg="add mod">
          <ac:chgData name="Hamlet Markarian" userId="4926d2b407f31d77" providerId="LiveId" clId="{0C5E0C79-E7FE-4A1B-9CD7-46CA820D8F52}" dt="2020-03-06T12:26:37.700" v="1486" actId="1035"/>
          <ac:spMkLst>
            <pc:docMk/>
            <pc:sldMk cId="3984772633" sldId="1430"/>
            <ac:spMk id="166" creationId="{5E1AEF8D-9A0C-4F60-8B6E-8B925C31834C}"/>
          </ac:spMkLst>
        </pc:spChg>
        <pc:spChg chg="add mod">
          <ac:chgData name="Hamlet Markarian" userId="4926d2b407f31d77" providerId="LiveId" clId="{0C5E0C79-E7FE-4A1B-9CD7-46CA820D8F52}" dt="2020-03-06T12:26:37.700" v="1486" actId="1035"/>
          <ac:spMkLst>
            <pc:docMk/>
            <pc:sldMk cId="3984772633" sldId="1430"/>
            <ac:spMk id="167" creationId="{501D2A84-83B1-402F-8C70-52104AB73381}"/>
          </ac:spMkLst>
        </pc:spChg>
        <pc:spChg chg="add mod">
          <ac:chgData name="Hamlet Markarian" userId="4926d2b407f31d77" providerId="LiveId" clId="{0C5E0C79-E7FE-4A1B-9CD7-46CA820D8F52}" dt="2020-03-06T12:26:37.700" v="1486" actId="1035"/>
          <ac:spMkLst>
            <pc:docMk/>
            <pc:sldMk cId="3984772633" sldId="1430"/>
            <ac:spMk id="168" creationId="{C5F9F3BA-FDB5-46B9-9C25-A85A43A8B61C}"/>
          </ac:spMkLst>
        </pc:spChg>
        <pc:grpChg chg="add mod ord">
          <ac:chgData name="Hamlet Markarian" userId="4926d2b407f31d77" providerId="LiveId" clId="{0C5E0C79-E7FE-4A1B-9CD7-46CA820D8F52}" dt="2020-03-06T12:17:39.034" v="1329" actId="167"/>
          <ac:grpSpMkLst>
            <pc:docMk/>
            <pc:sldMk cId="3984772633" sldId="1430"/>
            <ac:grpSpMk id="11" creationId="{F0CA77C3-3DA6-49F5-AF2D-8C933D8FEE2E}"/>
          </ac:grpSpMkLst>
        </pc:grpChg>
        <pc:graphicFrameChg chg="del">
          <ac:chgData name="Hamlet Markarian" userId="4926d2b407f31d77" providerId="LiveId" clId="{0C5E0C79-E7FE-4A1B-9CD7-46CA820D8F52}" dt="2020-03-06T12:13:19.199" v="1228" actId="478"/>
          <ac:graphicFrameMkLst>
            <pc:docMk/>
            <pc:sldMk cId="3984772633" sldId="1430"/>
            <ac:graphicFrameMk id="22" creationId="{3670056D-D916-4BB8-8647-6142CDDCD91C}"/>
          </ac:graphicFrameMkLst>
        </pc:graphicFrameChg>
        <pc:picChg chg="add del mod">
          <ac:chgData name="Hamlet Markarian" userId="4926d2b407f31d77" providerId="LiveId" clId="{0C5E0C79-E7FE-4A1B-9CD7-46CA820D8F52}" dt="2020-03-06T12:20:25.970" v="1363" actId="478"/>
          <ac:picMkLst>
            <pc:docMk/>
            <pc:sldMk cId="3984772633" sldId="1430"/>
            <ac:picMk id="10" creationId="{99F9915C-0973-4DD6-A0A6-A73599FF78C2}"/>
          </ac:picMkLst>
        </pc:picChg>
        <pc:picChg chg="mod">
          <ac:chgData name="Hamlet Markarian" userId="4926d2b407f31d77" providerId="LiveId" clId="{0C5E0C79-E7FE-4A1B-9CD7-46CA820D8F52}" dt="2020-03-06T12:14:36.046" v="1233" actId="207"/>
          <ac:picMkLst>
            <pc:docMk/>
            <pc:sldMk cId="3984772633" sldId="1430"/>
            <ac:picMk id="16" creationId="{E43002BD-C1DD-4C11-AA19-23F9CFE755D4}"/>
          </ac:picMkLst>
        </pc:picChg>
        <pc:picChg chg="add del mod">
          <ac:chgData name="Hamlet Markarian" userId="4926d2b407f31d77" providerId="LiveId" clId="{0C5E0C79-E7FE-4A1B-9CD7-46CA820D8F52}" dt="2020-03-06T12:20:27.249" v="1364" actId="478"/>
          <ac:picMkLst>
            <pc:docMk/>
            <pc:sldMk cId="3984772633" sldId="1430"/>
            <ac:picMk id="161" creationId="{F9673732-A0FD-440A-8476-217D0E4B1831}"/>
          </ac:picMkLst>
        </pc:picChg>
        <pc:cxnChg chg="add del mod">
          <ac:chgData name="Hamlet Markarian" userId="4926d2b407f31d77" providerId="LiveId" clId="{0C5E0C79-E7FE-4A1B-9CD7-46CA820D8F52}" dt="2020-03-06T12:19:53.005" v="1354" actId="478"/>
          <ac:cxnSpMkLst>
            <pc:docMk/>
            <pc:sldMk cId="3984772633" sldId="1430"/>
            <ac:cxnSpMk id="5" creationId="{77E2B9F9-6596-463F-9D02-D1BB28EDB6AA}"/>
          </ac:cxnSpMkLst>
        </pc:cxnChg>
        <pc:cxnChg chg="add mod">
          <ac:chgData name="Hamlet Markarian" userId="4926d2b407f31d77" providerId="LiveId" clId="{0C5E0C79-E7FE-4A1B-9CD7-46CA820D8F52}" dt="2020-03-06T12:27:08.137" v="1492" actId="12789"/>
          <ac:cxnSpMkLst>
            <pc:docMk/>
            <pc:sldMk cId="3984772633" sldId="1430"/>
            <ac:cxnSpMk id="162" creationId="{E6B2F531-8A7B-490C-A9BC-B00BD56E2D61}"/>
          </ac:cxnSpMkLst>
        </pc:cxnChg>
      </pc:sldChg>
      <pc:sldChg chg="addSp delSp modSp add ord">
        <pc:chgData name="Hamlet Markarian" userId="4926d2b407f31d77" providerId="LiveId" clId="{0C5E0C79-E7FE-4A1B-9CD7-46CA820D8F52}" dt="2020-03-10T08:49:13.317" v="2539" actId="1037"/>
        <pc:sldMkLst>
          <pc:docMk/>
          <pc:sldMk cId="252279876" sldId="1431"/>
        </pc:sldMkLst>
        <pc:spChg chg="add mod">
          <ac:chgData name="Hamlet Markarian" userId="4926d2b407f31d77" providerId="LiveId" clId="{0C5E0C79-E7FE-4A1B-9CD7-46CA820D8F52}" dt="2020-03-10T06:19:22.608" v="1620" actId="1038"/>
          <ac:spMkLst>
            <pc:docMk/>
            <pc:sldMk cId="252279876" sldId="1431"/>
            <ac:spMk id="3" creationId="{332481ED-EF40-4D8C-9150-40078E754711}"/>
          </ac:spMkLst>
        </pc:spChg>
        <pc:spChg chg="mod">
          <ac:chgData name="Hamlet Markarian" userId="4926d2b407f31d77" providerId="LiveId" clId="{0C5E0C79-E7FE-4A1B-9CD7-46CA820D8F52}" dt="2020-03-10T08:49:13.317" v="2539" actId="1037"/>
          <ac:spMkLst>
            <pc:docMk/>
            <pc:sldMk cId="252279876" sldId="1431"/>
            <ac:spMk id="20" creationId="{2F2415B0-F1C4-4313-9038-A3884674CC46}"/>
          </ac:spMkLst>
        </pc:spChg>
        <pc:spChg chg="add mod">
          <ac:chgData name="Hamlet Markarian" userId="4926d2b407f31d77" providerId="LiveId" clId="{0C5E0C79-E7FE-4A1B-9CD7-46CA820D8F52}" dt="2020-03-10T06:32:13.898" v="1634" actId="1036"/>
          <ac:spMkLst>
            <pc:docMk/>
            <pc:sldMk cId="252279876" sldId="1431"/>
            <ac:spMk id="21" creationId="{3336E34E-6AAC-4C9B-97F6-B54899BFE007}"/>
          </ac:spMkLst>
        </pc:spChg>
        <pc:spChg chg="add mod">
          <ac:chgData name="Hamlet Markarian" userId="4926d2b407f31d77" providerId="LiveId" clId="{0C5E0C79-E7FE-4A1B-9CD7-46CA820D8F52}" dt="2020-03-10T06:32:13.898" v="1634" actId="1036"/>
          <ac:spMkLst>
            <pc:docMk/>
            <pc:sldMk cId="252279876" sldId="1431"/>
            <ac:spMk id="22" creationId="{BF3B4B33-6D28-4617-BB76-745DD30197C8}"/>
          </ac:spMkLst>
        </pc:spChg>
        <pc:spChg chg="mod">
          <ac:chgData name="Hamlet Markarian" userId="4926d2b407f31d77" providerId="LiveId" clId="{0C5E0C79-E7FE-4A1B-9CD7-46CA820D8F52}" dt="2020-03-10T06:19:52.145" v="1621" actId="1035"/>
          <ac:spMkLst>
            <pc:docMk/>
            <pc:sldMk cId="252279876" sldId="1431"/>
            <ac:spMk id="34" creationId="{1E317A01-FD95-4C26-88B8-CAD177DA4158}"/>
          </ac:spMkLst>
        </pc:spChg>
        <pc:spChg chg="mod">
          <ac:chgData name="Hamlet Markarian" userId="4926d2b407f31d77" providerId="LiveId" clId="{0C5E0C79-E7FE-4A1B-9CD7-46CA820D8F52}" dt="2020-03-10T06:19:52.145" v="1621" actId="1035"/>
          <ac:spMkLst>
            <pc:docMk/>
            <pc:sldMk cId="252279876" sldId="1431"/>
            <ac:spMk id="35" creationId="{190B9BFC-6BC0-4BE5-958D-BAA8DB2437A5}"/>
          </ac:spMkLst>
        </pc:spChg>
        <pc:spChg chg="mod">
          <ac:chgData name="Hamlet Markarian" userId="4926d2b407f31d77" providerId="LiveId" clId="{0C5E0C79-E7FE-4A1B-9CD7-46CA820D8F52}" dt="2020-03-10T06:32:13.898" v="1634" actId="1036"/>
          <ac:spMkLst>
            <pc:docMk/>
            <pc:sldMk cId="252279876" sldId="1431"/>
            <ac:spMk id="38" creationId="{443C576B-6EC5-4E48-84A3-515AE1DE354E}"/>
          </ac:spMkLst>
        </pc:spChg>
        <pc:spChg chg="mod">
          <ac:chgData name="Hamlet Markarian" userId="4926d2b407f31d77" providerId="LiveId" clId="{0C5E0C79-E7FE-4A1B-9CD7-46CA820D8F52}" dt="2020-03-10T06:18:40.083" v="1607" actId="242"/>
          <ac:spMkLst>
            <pc:docMk/>
            <pc:sldMk cId="252279876" sldId="1431"/>
            <ac:spMk id="40" creationId="{2F0022BE-3EA9-44E4-9EEF-6726F27DA281}"/>
          </ac:spMkLst>
        </pc:spChg>
        <pc:spChg chg="del mod">
          <ac:chgData name="Hamlet Markarian" userId="4926d2b407f31d77" providerId="LiveId" clId="{0C5E0C79-E7FE-4A1B-9CD7-46CA820D8F52}" dt="2020-03-10T06:14:44.664" v="1544" actId="478"/>
          <ac:spMkLst>
            <pc:docMk/>
            <pc:sldMk cId="252279876" sldId="1431"/>
            <ac:spMk id="56" creationId="{DE80960B-EC1E-46D1-AB2A-0832065A4F9D}"/>
          </ac:spMkLst>
        </pc:spChg>
        <pc:spChg chg="mod">
          <ac:chgData name="Hamlet Markarian" userId="4926d2b407f31d77" providerId="LiveId" clId="{0C5E0C79-E7FE-4A1B-9CD7-46CA820D8F52}" dt="2020-03-10T06:32:13.898" v="1634" actId="1036"/>
          <ac:spMkLst>
            <pc:docMk/>
            <pc:sldMk cId="252279876" sldId="1431"/>
            <ac:spMk id="57" creationId="{DA83D2FE-257D-49A5-AD59-BC47BE764EE0}"/>
          </ac:spMkLst>
        </pc:spChg>
        <pc:spChg chg="mod">
          <ac:chgData name="Hamlet Markarian" userId="4926d2b407f31d77" providerId="LiveId" clId="{0C5E0C79-E7FE-4A1B-9CD7-46CA820D8F52}" dt="2020-03-10T06:32:13.898" v="1634" actId="1036"/>
          <ac:spMkLst>
            <pc:docMk/>
            <pc:sldMk cId="252279876" sldId="1431"/>
            <ac:spMk id="60" creationId="{9A795D9B-03DC-4A53-B3BB-2343CD6AF235}"/>
          </ac:spMkLst>
        </pc:spChg>
        <pc:spChg chg="del mod">
          <ac:chgData name="Hamlet Markarian" userId="4926d2b407f31d77" providerId="LiveId" clId="{0C5E0C79-E7FE-4A1B-9CD7-46CA820D8F52}" dt="2020-03-10T06:14:44.664" v="1544" actId="478"/>
          <ac:spMkLst>
            <pc:docMk/>
            <pc:sldMk cId="252279876" sldId="1431"/>
            <ac:spMk id="63" creationId="{C34A2826-8090-43E8-ABDD-73EA712D351C}"/>
          </ac:spMkLst>
        </pc:spChg>
        <pc:spChg chg="mod">
          <ac:chgData name="Hamlet Markarian" userId="4926d2b407f31d77" providerId="LiveId" clId="{0C5E0C79-E7FE-4A1B-9CD7-46CA820D8F52}" dt="2020-03-10T06:32:13.898" v="1634" actId="1036"/>
          <ac:spMkLst>
            <pc:docMk/>
            <pc:sldMk cId="252279876" sldId="1431"/>
            <ac:spMk id="64" creationId="{14C2F48F-802E-43D3-842A-22AA4CEF535C}"/>
          </ac:spMkLst>
        </pc:spChg>
        <pc:picChg chg="mod">
          <ac:chgData name="Hamlet Markarian" userId="4926d2b407f31d77" providerId="LiveId" clId="{0C5E0C79-E7FE-4A1B-9CD7-46CA820D8F52}" dt="2020-03-10T06:19:52.145" v="1621" actId="1035"/>
          <ac:picMkLst>
            <pc:docMk/>
            <pc:sldMk cId="252279876" sldId="1431"/>
            <ac:picMk id="4" creationId="{0DCC658E-C1BC-4A79-B2DB-0B2B957CFB47}"/>
          </ac:picMkLst>
        </pc:picChg>
        <pc:picChg chg="mod">
          <ac:chgData name="Hamlet Markarian" userId="4926d2b407f31d77" providerId="LiveId" clId="{0C5E0C79-E7FE-4A1B-9CD7-46CA820D8F52}" dt="2020-03-10T06:10:47.335" v="1500" actId="207"/>
          <ac:picMkLst>
            <pc:docMk/>
            <pc:sldMk cId="252279876" sldId="1431"/>
            <ac:picMk id="16" creationId="{E43002BD-C1DD-4C11-AA19-23F9CFE755D4}"/>
          </ac:picMkLst>
        </pc:picChg>
        <pc:picChg chg="mod">
          <ac:chgData name="Hamlet Markarian" userId="4926d2b407f31d77" providerId="LiveId" clId="{0C5E0C79-E7FE-4A1B-9CD7-46CA820D8F52}" dt="2020-03-10T06:32:13.898" v="1634" actId="1036"/>
          <ac:picMkLst>
            <pc:docMk/>
            <pc:sldMk cId="252279876" sldId="1431"/>
            <ac:picMk id="41" creationId="{E71CC29F-4F50-461A-9031-CCC533EA16A5}"/>
          </ac:picMkLst>
        </pc:picChg>
        <pc:picChg chg="mod">
          <ac:chgData name="Hamlet Markarian" userId="4926d2b407f31d77" providerId="LiveId" clId="{0C5E0C79-E7FE-4A1B-9CD7-46CA820D8F52}" dt="2020-03-10T06:18:39.546" v="1606" actId="12789"/>
          <ac:picMkLst>
            <pc:docMk/>
            <pc:sldMk cId="252279876" sldId="1431"/>
            <ac:picMk id="43" creationId="{DDAEAB09-B344-4014-985B-092D925BC93A}"/>
          </ac:picMkLst>
        </pc:picChg>
        <pc:picChg chg="mod">
          <ac:chgData name="Hamlet Markarian" userId="4926d2b407f31d77" providerId="LiveId" clId="{0C5E0C79-E7FE-4A1B-9CD7-46CA820D8F52}" dt="2020-03-10T06:32:13.898" v="1634" actId="1036"/>
          <ac:picMkLst>
            <pc:docMk/>
            <pc:sldMk cId="252279876" sldId="1431"/>
            <ac:picMk id="58" creationId="{B277B0B3-8BBB-4F09-9E93-EABF8B24BB61}"/>
          </ac:picMkLst>
        </pc:picChg>
        <pc:picChg chg="mod">
          <ac:chgData name="Hamlet Markarian" userId="4926d2b407f31d77" providerId="LiveId" clId="{0C5E0C79-E7FE-4A1B-9CD7-46CA820D8F52}" dt="2020-03-10T06:32:13.898" v="1634" actId="1036"/>
          <ac:picMkLst>
            <pc:docMk/>
            <pc:sldMk cId="252279876" sldId="1431"/>
            <ac:picMk id="61" creationId="{FF1C8158-907F-40CF-8F78-0F34E26D855D}"/>
          </ac:picMkLst>
        </pc:picChg>
        <pc:picChg chg="mod">
          <ac:chgData name="Hamlet Markarian" userId="4926d2b407f31d77" providerId="LiveId" clId="{0C5E0C79-E7FE-4A1B-9CD7-46CA820D8F52}" dt="2020-03-10T06:32:13.898" v="1634" actId="1036"/>
          <ac:picMkLst>
            <pc:docMk/>
            <pc:sldMk cId="252279876" sldId="1431"/>
            <ac:picMk id="65" creationId="{7E9C1501-6728-44BB-9FF8-64E4DD815BEB}"/>
          </ac:picMkLst>
        </pc:picChg>
        <pc:cxnChg chg="add mod">
          <ac:chgData name="Hamlet Markarian" userId="4926d2b407f31d77" providerId="LiveId" clId="{0C5E0C79-E7FE-4A1B-9CD7-46CA820D8F52}" dt="2020-03-10T06:31:58.321" v="1632" actId="1582"/>
          <ac:cxnSpMkLst>
            <pc:docMk/>
            <pc:sldMk cId="252279876" sldId="1431"/>
            <ac:cxnSpMk id="6" creationId="{D4AA99E5-A067-4A50-BC17-712CE8916649}"/>
          </ac:cxnSpMkLst>
        </pc:cxnChg>
      </pc:sldChg>
      <pc:sldChg chg="addSp delSp modSp add delAnim modAnim">
        <pc:chgData name="Hamlet Markarian" userId="4926d2b407f31d77" providerId="LiveId" clId="{0C5E0C79-E7FE-4A1B-9CD7-46CA820D8F52}" dt="2020-03-10T09:50:38.036" v="3280"/>
        <pc:sldMkLst>
          <pc:docMk/>
          <pc:sldMk cId="199980575" sldId="1432"/>
        </pc:sldMkLst>
        <pc:spChg chg="del">
          <ac:chgData name="Hamlet Markarian" userId="4926d2b407f31d77" providerId="LiveId" clId="{0C5E0C79-E7FE-4A1B-9CD7-46CA820D8F52}" dt="2020-03-10T06:40:38.896" v="1636" actId="478"/>
          <ac:spMkLst>
            <pc:docMk/>
            <pc:sldMk cId="199980575" sldId="1432"/>
            <ac:spMk id="3" creationId="{332481ED-EF40-4D8C-9150-40078E754711}"/>
          </ac:spMkLst>
        </pc:spChg>
        <pc:spChg chg="mod">
          <ac:chgData name="Hamlet Markarian" userId="4926d2b407f31d77" providerId="LiveId" clId="{0C5E0C79-E7FE-4A1B-9CD7-46CA820D8F52}" dt="2020-03-10T07:42:27.055" v="1843" actId="1076"/>
          <ac:spMkLst>
            <pc:docMk/>
            <pc:sldMk cId="199980575" sldId="1432"/>
            <ac:spMk id="19" creationId="{42101231-1855-46EE-A3D9-B84E75ACB56A}"/>
          </ac:spMkLst>
        </pc:spChg>
        <pc:spChg chg="mod">
          <ac:chgData name="Hamlet Markarian" userId="4926d2b407f31d77" providerId="LiveId" clId="{0C5E0C79-E7FE-4A1B-9CD7-46CA820D8F52}" dt="2020-03-10T08:48:11.943" v="2429" actId="1037"/>
          <ac:spMkLst>
            <pc:docMk/>
            <pc:sldMk cId="199980575" sldId="1432"/>
            <ac:spMk id="20" creationId="{2F2415B0-F1C4-4313-9038-A3884674CC46}"/>
          </ac:spMkLst>
        </pc:spChg>
        <pc:spChg chg="del">
          <ac:chgData name="Hamlet Markarian" userId="4926d2b407f31d77" providerId="LiveId" clId="{0C5E0C79-E7FE-4A1B-9CD7-46CA820D8F52}" dt="2020-03-10T06:40:38.896" v="1636" actId="478"/>
          <ac:spMkLst>
            <pc:docMk/>
            <pc:sldMk cId="199980575" sldId="1432"/>
            <ac:spMk id="21" creationId="{3336E34E-6AAC-4C9B-97F6-B54899BFE007}"/>
          </ac:spMkLst>
        </pc:spChg>
        <pc:spChg chg="del">
          <ac:chgData name="Hamlet Markarian" userId="4926d2b407f31d77" providerId="LiveId" clId="{0C5E0C79-E7FE-4A1B-9CD7-46CA820D8F52}" dt="2020-03-10T06:40:38.896" v="1636" actId="478"/>
          <ac:spMkLst>
            <pc:docMk/>
            <pc:sldMk cId="199980575" sldId="1432"/>
            <ac:spMk id="22" creationId="{BF3B4B33-6D28-4617-BB76-745DD30197C8}"/>
          </ac:spMkLst>
        </pc:spChg>
        <pc:spChg chg="add mod ord">
          <ac:chgData name="Hamlet Markarian" userId="4926d2b407f31d77" providerId="LiveId" clId="{0C5E0C79-E7FE-4A1B-9CD7-46CA820D8F52}" dt="2020-03-10T07:29:36.035" v="1746" actId="1076"/>
          <ac:spMkLst>
            <pc:docMk/>
            <pc:sldMk cId="199980575" sldId="1432"/>
            <ac:spMk id="23" creationId="{5F9B673B-4C0A-4DCA-96FA-29514458E4C1}"/>
          </ac:spMkLst>
        </pc:spChg>
        <pc:spChg chg="add mod ord">
          <ac:chgData name="Hamlet Markarian" userId="4926d2b407f31d77" providerId="LiveId" clId="{0C5E0C79-E7FE-4A1B-9CD7-46CA820D8F52}" dt="2020-03-10T07:29:36.035" v="1746" actId="1076"/>
          <ac:spMkLst>
            <pc:docMk/>
            <pc:sldMk cId="199980575" sldId="1432"/>
            <ac:spMk id="24" creationId="{466DFBFD-7C41-4EDB-8465-B7C45FDB47AE}"/>
          </ac:spMkLst>
        </pc:spChg>
        <pc:spChg chg="add mod ord">
          <ac:chgData name="Hamlet Markarian" userId="4926d2b407f31d77" providerId="LiveId" clId="{0C5E0C79-E7FE-4A1B-9CD7-46CA820D8F52}" dt="2020-03-10T07:29:36.035" v="1746" actId="1076"/>
          <ac:spMkLst>
            <pc:docMk/>
            <pc:sldMk cId="199980575" sldId="1432"/>
            <ac:spMk id="25" creationId="{2423AA9D-0E3B-4EB9-9330-AB55B8E7A63C}"/>
          </ac:spMkLst>
        </pc:spChg>
        <pc:spChg chg="add mod ord">
          <ac:chgData name="Hamlet Markarian" userId="4926d2b407f31d77" providerId="LiveId" clId="{0C5E0C79-E7FE-4A1B-9CD7-46CA820D8F52}" dt="2020-03-10T07:29:36.035" v="1746" actId="1076"/>
          <ac:spMkLst>
            <pc:docMk/>
            <pc:sldMk cId="199980575" sldId="1432"/>
            <ac:spMk id="26" creationId="{EAFE4C35-526C-43AF-86AB-FFE975793670}"/>
          </ac:spMkLst>
        </pc:spChg>
        <pc:spChg chg="add mod ord">
          <ac:chgData name="Hamlet Markarian" userId="4926d2b407f31d77" providerId="LiveId" clId="{0C5E0C79-E7FE-4A1B-9CD7-46CA820D8F52}" dt="2020-03-10T07:34:34.607" v="1765" actId="1076"/>
          <ac:spMkLst>
            <pc:docMk/>
            <pc:sldMk cId="199980575" sldId="1432"/>
            <ac:spMk id="27" creationId="{3A725CD2-8F2C-47DF-AC34-829D44B9C6C3}"/>
          </ac:spMkLst>
        </pc:spChg>
        <pc:spChg chg="add mod ord">
          <ac:chgData name="Hamlet Markarian" userId="4926d2b407f31d77" providerId="LiveId" clId="{0C5E0C79-E7FE-4A1B-9CD7-46CA820D8F52}" dt="2020-03-10T07:29:36.035" v="1746" actId="1076"/>
          <ac:spMkLst>
            <pc:docMk/>
            <pc:sldMk cId="199980575" sldId="1432"/>
            <ac:spMk id="28" creationId="{A8610093-4295-41E7-A0F4-2FFB6A1377E5}"/>
          </ac:spMkLst>
        </pc:spChg>
        <pc:spChg chg="del">
          <ac:chgData name="Hamlet Markarian" userId="4926d2b407f31d77" providerId="LiveId" clId="{0C5E0C79-E7FE-4A1B-9CD7-46CA820D8F52}" dt="2020-03-10T06:40:38.896" v="1636" actId="478"/>
          <ac:spMkLst>
            <pc:docMk/>
            <pc:sldMk cId="199980575" sldId="1432"/>
            <ac:spMk id="34" creationId="{1E317A01-FD95-4C26-88B8-CAD177DA4158}"/>
          </ac:spMkLst>
        </pc:spChg>
        <pc:spChg chg="del">
          <ac:chgData name="Hamlet Markarian" userId="4926d2b407f31d77" providerId="LiveId" clId="{0C5E0C79-E7FE-4A1B-9CD7-46CA820D8F52}" dt="2020-03-10T06:40:38.896" v="1636" actId="478"/>
          <ac:spMkLst>
            <pc:docMk/>
            <pc:sldMk cId="199980575" sldId="1432"/>
            <ac:spMk id="35" creationId="{190B9BFC-6BC0-4BE5-958D-BAA8DB2437A5}"/>
          </ac:spMkLst>
        </pc:spChg>
        <pc:spChg chg="del">
          <ac:chgData name="Hamlet Markarian" userId="4926d2b407f31d77" providerId="LiveId" clId="{0C5E0C79-E7FE-4A1B-9CD7-46CA820D8F52}" dt="2020-03-10T06:40:38.896" v="1636" actId="478"/>
          <ac:spMkLst>
            <pc:docMk/>
            <pc:sldMk cId="199980575" sldId="1432"/>
            <ac:spMk id="38" creationId="{443C576B-6EC5-4E48-84A3-515AE1DE354E}"/>
          </ac:spMkLst>
        </pc:spChg>
        <pc:spChg chg="del">
          <ac:chgData name="Hamlet Markarian" userId="4926d2b407f31d77" providerId="LiveId" clId="{0C5E0C79-E7FE-4A1B-9CD7-46CA820D8F52}" dt="2020-03-10T06:40:38.896" v="1636" actId="478"/>
          <ac:spMkLst>
            <pc:docMk/>
            <pc:sldMk cId="199980575" sldId="1432"/>
            <ac:spMk id="40" creationId="{2F0022BE-3EA9-44E4-9EEF-6726F27DA281}"/>
          </ac:spMkLst>
        </pc:spChg>
        <pc:spChg chg="add mod">
          <ac:chgData name="Hamlet Markarian" userId="4926d2b407f31d77" providerId="LiveId" clId="{0C5E0C79-E7FE-4A1B-9CD7-46CA820D8F52}" dt="2020-03-10T07:29:36.035" v="1746" actId="1076"/>
          <ac:spMkLst>
            <pc:docMk/>
            <pc:sldMk cId="199980575" sldId="1432"/>
            <ac:spMk id="46" creationId="{141ED2ED-04E4-49AA-A7FD-663986332A5F}"/>
          </ac:spMkLst>
        </pc:spChg>
        <pc:spChg chg="add mod">
          <ac:chgData name="Hamlet Markarian" userId="4926d2b407f31d77" providerId="LiveId" clId="{0C5E0C79-E7FE-4A1B-9CD7-46CA820D8F52}" dt="2020-03-10T07:29:36.035" v="1746" actId="1076"/>
          <ac:spMkLst>
            <pc:docMk/>
            <pc:sldMk cId="199980575" sldId="1432"/>
            <ac:spMk id="47" creationId="{98AEDFCA-B93C-415A-9D86-AE7E39309930}"/>
          </ac:spMkLst>
        </pc:spChg>
        <pc:spChg chg="add mod">
          <ac:chgData name="Hamlet Markarian" userId="4926d2b407f31d77" providerId="LiveId" clId="{0C5E0C79-E7FE-4A1B-9CD7-46CA820D8F52}" dt="2020-03-10T07:29:36.035" v="1746" actId="1076"/>
          <ac:spMkLst>
            <pc:docMk/>
            <pc:sldMk cId="199980575" sldId="1432"/>
            <ac:spMk id="48" creationId="{FBEA66C5-19D3-42A1-8DEE-87D94E9F5D0C}"/>
          </ac:spMkLst>
        </pc:spChg>
        <pc:spChg chg="add mod">
          <ac:chgData name="Hamlet Markarian" userId="4926d2b407f31d77" providerId="LiveId" clId="{0C5E0C79-E7FE-4A1B-9CD7-46CA820D8F52}" dt="2020-03-10T07:29:36.035" v="1746" actId="1076"/>
          <ac:spMkLst>
            <pc:docMk/>
            <pc:sldMk cId="199980575" sldId="1432"/>
            <ac:spMk id="49" creationId="{B98396F6-0397-4EB4-862C-DAFF2AEA9155}"/>
          </ac:spMkLst>
        </pc:spChg>
        <pc:spChg chg="add mod">
          <ac:chgData name="Hamlet Markarian" userId="4926d2b407f31d77" providerId="LiveId" clId="{0C5E0C79-E7FE-4A1B-9CD7-46CA820D8F52}" dt="2020-03-10T07:29:36.035" v="1746" actId="1076"/>
          <ac:spMkLst>
            <pc:docMk/>
            <pc:sldMk cId="199980575" sldId="1432"/>
            <ac:spMk id="50" creationId="{7BCB6DE0-C6BF-4CB9-AF57-155474817BDF}"/>
          </ac:spMkLst>
        </pc:spChg>
        <pc:spChg chg="add mod">
          <ac:chgData name="Hamlet Markarian" userId="4926d2b407f31d77" providerId="LiveId" clId="{0C5E0C79-E7FE-4A1B-9CD7-46CA820D8F52}" dt="2020-03-10T07:29:36.035" v="1746" actId="1076"/>
          <ac:spMkLst>
            <pc:docMk/>
            <pc:sldMk cId="199980575" sldId="1432"/>
            <ac:spMk id="51" creationId="{E7DF477C-648B-4FA4-982A-444979448D95}"/>
          </ac:spMkLst>
        </pc:spChg>
        <pc:spChg chg="add mod">
          <ac:chgData name="Hamlet Markarian" userId="4926d2b407f31d77" providerId="LiveId" clId="{0C5E0C79-E7FE-4A1B-9CD7-46CA820D8F52}" dt="2020-03-10T07:29:36.035" v="1746" actId="1076"/>
          <ac:spMkLst>
            <pc:docMk/>
            <pc:sldMk cId="199980575" sldId="1432"/>
            <ac:spMk id="52" creationId="{3816BC24-6437-4945-8114-624A7141C371}"/>
          </ac:spMkLst>
        </pc:spChg>
        <pc:spChg chg="add mod">
          <ac:chgData name="Hamlet Markarian" userId="4926d2b407f31d77" providerId="LiveId" clId="{0C5E0C79-E7FE-4A1B-9CD7-46CA820D8F52}" dt="2020-03-10T07:29:36.035" v="1746" actId="1076"/>
          <ac:spMkLst>
            <pc:docMk/>
            <pc:sldMk cId="199980575" sldId="1432"/>
            <ac:spMk id="53" creationId="{E20608A1-1884-4A69-B70D-16781810A05D}"/>
          </ac:spMkLst>
        </pc:spChg>
        <pc:spChg chg="add mod">
          <ac:chgData name="Hamlet Markarian" userId="4926d2b407f31d77" providerId="LiveId" clId="{0C5E0C79-E7FE-4A1B-9CD7-46CA820D8F52}" dt="2020-03-10T07:29:36.035" v="1746" actId="1076"/>
          <ac:spMkLst>
            <pc:docMk/>
            <pc:sldMk cId="199980575" sldId="1432"/>
            <ac:spMk id="54" creationId="{AFBBF56B-5CAC-4CD2-A166-AD6FD06932ED}"/>
          </ac:spMkLst>
        </pc:spChg>
        <pc:spChg chg="add mod">
          <ac:chgData name="Hamlet Markarian" userId="4926d2b407f31d77" providerId="LiveId" clId="{0C5E0C79-E7FE-4A1B-9CD7-46CA820D8F52}" dt="2020-03-10T07:34:34.607" v="1765" actId="1076"/>
          <ac:spMkLst>
            <pc:docMk/>
            <pc:sldMk cId="199980575" sldId="1432"/>
            <ac:spMk id="55" creationId="{C031BF9B-720D-4823-A5A3-A9B18317F8A7}"/>
          </ac:spMkLst>
        </pc:spChg>
        <pc:spChg chg="add mod">
          <ac:chgData name="Hamlet Markarian" userId="4926d2b407f31d77" providerId="LiveId" clId="{0C5E0C79-E7FE-4A1B-9CD7-46CA820D8F52}" dt="2020-03-10T07:29:36.035" v="1746" actId="1076"/>
          <ac:spMkLst>
            <pc:docMk/>
            <pc:sldMk cId="199980575" sldId="1432"/>
            <ac:spMk id="56" creationId="{DEF82096-BB83-40D4-BA62-34F5868561E0}"/>
          </ac:spMkLst>
        </pc:spChg>
        <pc:spChg chg="del">
          <ac:chgData name="Hamlet Markarian" userId="4926d2b407f31d77" providerId="LiveId" clId="{0C5E0C79-E7FE-4A1B-9CD7-46CA820D8F52}" dt="2020-03-10T06:40:38.896" v="1636" actId="478"/>
          <ac:spMkLst>
            <pc:docMk/>
            <pc:sldMk cId="199980575" sldId="1432"/>
            <ac:spMk id="57" creationId="{DA83D2FE-257D-49A5-AD59-BC47BE764EE0}"/>
          </ac:spMkLst>
        </pc:spChg>
        <pc:spChg chg="add mod">
          <ac:chgData name="Hamlet Markarian" userId="4926d2b407f31d77" providerId="LiveId" clId="{0C5E0C79-E7FE-4A1B-9CD7-46CA820D8F52}" dt="2020-03-10T07:29:36.035" v="1746" actId="1076"/>
          <ac:spMkLst>
            <pc:docMk/>
            <pc:sldMk cId="199980575" sldId="1432"/>
            <ac:spMk id="59" creationId="{A23CEA07-3DCD-4CA2-A3C3-768C8FAEB86F}"/>
          </ac:spMkLst>
        </pc:spChg>
        <pc:spChg chg="del">
          <ac:chgData name="Hamlet Markarian" userId="4926d2b407f31d77" providerId="LiveId" clId="{0C5E0C79-E7FE-4A1B-9CD7-46CA820D8F52}" dt="2020-03-10T06:40:38.896" v="1636" actId="478"/>
          <ac:spMkLst>
            <pc:docMk/>
            <pc:sldMk cId="199980575" sldId="1432"/>
            <ac:spMk id="60" creationId="{9A795D9B-03DC-4A53-B3BB-2343CD6AF235}"/>
          </ac:spMkLst>
        </pc:spChg>
        <pc:spChg chg="add del mod">
          <ac:chgData name="Hamlet Markarian" userId="4926d2b407f31d77" providerId="LiveId" clId="{0C5E0C79-E7FE-4A1B-9CD7-46CA820D8F52}" dt="2020-03-10T07:34:49.294" v="1768" actId="478"/>
          <ac:spMkLst>
            <pc:docMk/>
            <pc:sldMk cId="199980575" sldId="1432"/>
            <ac:spMk id="63" creationId="{2BE8FE15-92AE-4E02-B36C-45FB51A7B5AA}"/>
          </ac:spMkLst>
        </pc:spChg>
        <pc:spChg chg="del">
          <ac:chgData name="Hamlet Markarian" userId="4926d2b407f31d77" providerId="LiveId" clId="{0C5E0C79-E7FE-4A1B-9CD7-46CA820D8F52}" dt="2020-03-10T06:40:38.896" v="1636" actId="478"/>
          <ac:spMkLst>
            <pc:docMk/>
            <pc:sldMk cId="199980575" sldId="1432"/>
            <ac:spMk id="64" creationId="{14C2F48F-802E-43D3-842A-22AA4CEF535C}"/>
          </ac:spMkLst>
        </pc:spChg>
        <pc:spChg chg="add mod">
          <ac:chgData name="Hamlet Markarian" userId="4926d2b407f31d77" providerId="LiveId" clId="{0C5E0C79-E7FE-4A1B-9CD7-46CA820D8F52}" dt="2020-03-10T07:43:09.250" v="1853" actId="207"/>
          <ac:spMkLst>
            <pc:docMk/>
            <pc:sldMk cId="199980575" sldId="1432"/>
            <ac:spMk id="66" creationId="{2E429C09-02A0-422A-8A13-909D8802942C}"/>
          </ac:spMkLst>
        </pc:spChg>
        <pc:spChg chg="add mod">
          <ac:chgData name="Hamlet Markarian" userId="4926d2b407f31d77" providerId="LiveId" clId="{0C5E0C79-E7FE-4A1B-9CD7-46CA820D8F52}" dt="2020-03-10T07:42:56.185" v="1852" actId="465"/>
          <ac:spMkLst>
            <pc:docMk/>
            <pc:sldMk cId="199980575" sldId="1432"/>
            <ac:spMk id="67" creationId="{DA1FBF8A-5901-410A-97D6-6A850296E11D}"/>
          </ac:spMkLst>
        </pc:spChg>
        <pc:spChg chg="add mod">
          <ac:chgData name="Hamlet Markarian" userId="4926d2b407f31d77" providerId="LiveId" clId="{0C5E0C79-E7FE-4A1B-9CD7-46CA820D8F52}" dt="2020-03-10T07:42:56.185" v="1852" actId="465"/>
          <ac:spMkLst>
            <pc:docMk/>
            <pc:sldMk cId="199980575" sldId="1432"/>
            <ac:spMk id="68" creationId="{650025DE-A299-45CB-8893-06B169DE9B48}"/>
          </ac:spMkLst>
        </pc:spChg>
        <pc:grpChg chg="add mod">
          <ac:chgData name="Hamlet Markarian" userId="4926d2b407f31d77" providerId="LiveId" clId="{0C5E0C79-E7FE-4A1B-9CD7-46CA820D8F52}" dt="2020-03-10T07:34:29.496" v="1764" actId="164"/>
          <ac:grpSpMkLst>
            <pc:docMk/>
            <pc:sldMk cId="199980575" sldId="1432"/>
            <ac:grpSpMk id="11" creationId="{A0454FB2-9023-489B-8C4E-E6611F1B2DAB}"/>
          </ac:grpSpMkLst>
        </pc:grpChg>
        <pc:picChg chg="del">
          <ac:chgData name="Hamlet Markarian" userId="4926d2b407f31d77" providerId="LiveId" clId="{0C5E0C79-E7FE-4A1B-9CD7-46CA820D8F52}" dt="2020-03-10T06:40:38.896" v="1636" actId="478"/>
          <ac:picMkLst>
            <pc:docMk/>
            <pc:sldMk cId="199980575" sldId="1432"/>
            <ac:picMk id="4" creationId="{0DCC658E-C1BC-4A79-B2DB-0B2B957CFB47}"/>
          </ac:picMkLst>
        </pc:picChg>
        <pc:picChg chg="add mod">
          <ac:chgData name="Hamlet Markarian" userId="4926d2b407f31d77" providerId="LiveId" clId="{0C5E0C79-E7FE-4A1B-9CD7-46CA820D8F52}" dt="2020-03-10T06:43:27.727" v="1653" actId="1037"/>
          <ac:picMkLst>
            <pc:docMk/>
            <pc:sldMk cId="199980575" sldId="1432"/>
            <ac:picMk id="5" creationId="{69704ABF-5BD5-40FA-B89D-3D81F6884012}"/>
          </ac:picMkLst>
        </pc:picChg>
        <pc:picChg chg="del">
          <ac:chgData name="Hamlet Markarian" userId="4926d2b407f31d77" providerId="LiveId" clId="{0C5E0C79-E7FE-4A1B-9CD7-46CA820D8F52}" dt="2020-03-10T06:43:19.840" v="1649" actId="478"/>
          <ac:picMkLst>
            <pc:docMk/>
            <pc:sldMk cId="199980575" sldId="1432"/>
            <ac:picMk id="16" creationId="{E43002BD-C1DD-4C11-AA19-23F9CFE755D4}"/>
          </ac:picMkLst>
        </pc:picChg>
        <pc:picChg chg="add del">
          <ac:chgData name="Hamlet Markarian" userId="4926d2b407f31d77" providerId="LiveId" clId="{0C5E0C79-E7FE-4A1B-9CD7-46CA820D8F52}" dt="2020-03-10T06:44:24.696" v="1665" actId="478"/>
          <ac:picMkLst>
            <pc:docMk/>
            <pc:sldMk cId="199980575" sldId="1432"/>
            <ac:picMk id="29" creationId="{92435576-EBC6-4546-9D37-6B16A4397015}"/>
          </ac:picMkLst>
        </pc:picChg>
        <pc:picChg chg="add del">
          <ac:chgData name="Hamlet Markarian" userId="4926d2b407f31d77" providerId="LiveId" clId="{0C5E0C79-E7FE-4A1B-9CD7-46CA820D8F52}" dt="2020-03-10T06:44:26.288" v="1666" actId="478"/>
          <ac:picMkLst>
            <pc:docMk/>
            <pc:sldMk cId="199980575" sldId="1432"/>
            <ac:picMk id="30" creationId="{E264F253-63E1-4BD7-8053-FEC7C47F2598}"/>
          </ac:picMkLst>
        </pc:picChg>
        <pc:picChg chg="add del">
          <ac:chgData name="Hamlet Markarian" userId="4926d2b407f31d77" providerId="LiveId" clId="{0C5E0C79-E7FE-4A1B-9CD7-46CA820D8F52}" dt="2020-03-10T06:44:27.520" v="1667" actId="478"/>
          <ac:picMkLst>
            <pc:docMk/>
            <pc:sldMk cId="199980575" sldId="1432"/>
            <ac:picMk id="31" creationId="{EDC4A4FB-5F12-4626-99BE-742FB56B3A40}"/>
          </ac:picMkLst>
        </pc:picChg>
        <pc:picChg chg="add del">
          <ac:chgData name="Hamlet Markarian" userId="4926d2b407f31d77" providerId="LiveId" clId="{0C5E0C79-E7FE-4A1B-9CD7-46CA820D8F52}" dt="2020-03-10T06:44:30.225" v="1669" actId="478"/>
          <ac:picMkLst>
            <pc:docMk/>
            <pc:sldMk cId="199980575" sldId="1432"/>
            <ac:picMk id="32" creationId="{74F9255E-3CE1-4E61-BEC1-AE10CCEBFA4C}"/>
          </ac:picMkLst>
        </pc:picChg>
        <pc:picChg chg="add del">
          <ac:chgData name="Hamlet Markarian" userId="4926d2b407f31d77" providerId="LiveId" clId="{0C5E0C79-E7FE-4A1B-9CD7-46CA820D8F52}" dt="2020-03-10T06:44:29.008" v="1668" actId="478"/>
          <ac:picMkLst>
            <pc:docMk/>
            <pc:sldMk cId="199980575" sldId="1432"/>
            <ac:picMk id="33" creationId="{1169175C-C459-431D-A2DC-AE61F082C06C}"/>
          </ac:picMkLst>
        </pc:picChg>
        <pc:picChg chg="add del">
          <ac:chgData name="Hamlet Markarian" userId="4926d2b407f31d77" providerId="LiveId" clId="{0C5E0C79-E7FE-4A1B-9CD7-46CA820D8F52}" dt="2020-03-10T06:44:31.608" v="1670" actId="478"/>
          <ac:picMkLst>
            <pc:docMk/>
            <pc:sldMk cId="199980575" sldId="1432"/>
            <ac:picMk id="36" creationId="{F3B61A0E-36F3-4103-9220-52F94BDB1965}"/>
          </ac:picMkLst>
        </pc:picChg>
        <pc:picChg chg="del">
          <ac:chgData name="Hamlet Markarian" userId="4926d2b407f31d77" providerId="LiveId" clId="{0C5E0C79-E7FE-4A1B-9CD7-46CA820D8F52}" dt="2020-03-10T06:40:38.896" v="1636" actId="478"/>
          <ac:picMkLst>
            <pc:docMk/>
            <pc:sldMk cId="199980575" sldId="1432"/>
            <ac:picMk id="41" creationId="{E71CC29F-4F50-461A-9031-CCC533EA16A5}"/>
          </ac:picMkLst>
        </pc:picChg>
        <pc:picChg chg="del">
          <ac:chgData name="Hamlet Markarian" userId="4926d2b407f31d77" providerId="LiveId" clId="{0C5E0C79-E7FE-4A1B-9CD7-46CA820D8F52}" dt="2020-03-10T06:40:38.896" v="1636" actId="478"/>
          <ac:picMkLst>
            <pc:docMk/>
            <pc:sldMk cId="199980575" sldId="1432"/>
            <ac:picMk id="43" creationId="{DDAEAB09-B344-4014-985B-092D925BC93A}"/>
          </ac:picMkLst>
        </pc:picChg>
        <pc:picChg chg="del">
          <ac:chgData name="Hamlet Markarian" userId="4926d2b407f31d77" providerId="LiveId" clId="{0C5E0C79-E7FE-4A1B-9CD7-46CA820D8F52}" dt="2020-03-10T06:40:38.896" v="1636" actId="478"/>
          <ac:picMkLst>
            <pc:docMk/>
            <pc:sldMk cId="199980575" sldId="1432"/>
            <ac:picMk id="58" creationId="{B277B0B3-8BBB-4F09-9E93-EABF8B24BB61}"/>
          </ac:picMkLst>
        </pc:picChg>
        <pc:picChg chg="del">
          <ac:chgData name="Hamlet Markarian" userId="4926d2b407f31d77" providerId="LiveId" clId="{0C5E0C79-E7FE-4A1B-9CD7-46CA820D8F52}" dt="2020-03-10T06:40:38.896" v="1636" actId="478"/>
          <ac:picMkLst>
            <pc:docMk/>
            <pc:sldMk cId="199980575" sldId="1432"/>
            <ac:picMk id="61" creationId="{FF1C8158-907F-40CF-8F78-0F34E26D855D}"/>
          </ac:picMkLst>
        </pc:picChg>
        <pc:picChg chg="del">
          <ac:chgData name="Hamlet Markarian" userId="4926d2b407f31d77" providerId="LiveId" clId="{0C5E0C79-E7FE-4A1B-9CD7-46CA820D8F52}" dt="2020-03-10T06:40:38.896" v="1636" actId="478"/>
          <ac:picMkLst>
            <pc:docMk/>
            <pc:sldMk cId="199980575" sldId="1432"/>
            <ac:picMk id="65" creationId="{7E9C1501-6728-44BB-9FF8-64E4DD815BEB}"/>
          </ac:picMkLst>
        </pc:picChg>
        <pc:cxnChg chg="del">
          <ac:chgData name="Hamlet Markarian" userId="4926d2b407f31d77" providerId="LiveId" clId="{0C5E0C79-E7FE-4A1B-9CD7-46CA820D8F52}" dt="2020-03-10T06:40:38.896" v="1636" actId="478"/>
          <ac:cxnSpMkLst>
            <pc:docMk/>
            <pc:sldMk cId="199980575" sldId="1432"/>
            <ac:cxnSpMk id="6" creationId="{D4AA99E5-A067-4A50-BC17-712CE8916649}"/>
          </ac:cxnSpMkLst>
        </pc:cxnChg>
        <pc:cxnChg chg="add mod">
          <ac:chgData name="Hamlet Markarian" userId="4926d2b407f31d77" providerId="LiveId" clId="{0C5E0C79-E7FE-4A1B-9CD7-46CA820D8F52}" dt="2020-03-10T07:29:36.035" v="1746" actId="1076"/>
          <ac:cxnSpMkLst>
            <pc:docMk/>
            <pc:sldMk cId="199980575" sldId="1432"/>
            <ac:cxnSpMk id="37" creationId="{A37516B3-DA8D-4F82-91D4-25AE7BA0DA8B}"/>
          </ac:cxnSpMkLst>
        </pc:cxnChg>
        <pc:cxnChg chg="add mod">
          <ac:chgData name="Hamlet Markarian" userId="4926d2b407f31d77" providerId="LiveId" clId="{0C5E0C79-E7FE-4A1B-9CD7-46CA820D8F52}" dt="2020-03-10T07:29:36.035" v="1746" actId="1076"/>
          <ac:cxnSpMkLst>
            <pc:docMk/>
            <pc:sldMk cId="199980575" sldId="1432"/>
            <ac:cxnSpMk id="39" creationId="{4E70A30B-4B10-491F-BC98-6916790B23B7}"/>
          </ac:cxnSpMkLst>
        </pc:cxnChg>
        <pc:cxnChg chg="add mod">
          <ac:chgData name="Hamlet Markarian" userId="4926d2b407f31d77" providerId="LiveId" clId="{0C5E0C79-E7FE-4A1B-9CD7-46CA820D8F52}" dt="2020-03-10T07:29:36.035" v="1746" actId="1076"/>
          <ac:cxnSpMkLst>
            <pc:docMk/>
            <pc:sldMk cId="199980575" sldId="1432"/>
            <ac:cxnSpMk id="42" creationId="{0C3C3032-D7F0-41AB-A353-469FAA0F9C5C}"/>
          </ac:cxnSpMkLst>
        </pc:cxnChg>
        <pc:cxnChg chg="add mod">
          <ac:chgData name="Hamlet Markarian" userId="4926d2b407f31d77" providerId="LiveId" clId="{0C5E0C79-E7FE-4A1B-9CD7-46CA820D8F52}" dt="2020-03-10T07:29:36.035" v="1746" actId="1076"/>
          <ac:cxnSpMkLst>
            <pc:docMk/>
            <pc:sldMk cId="199980575" sldId="1432"/>
            <ac:cxnSpMk id="44" creationId="{BE78B78F-A653-4CE9-85B0-E07A7069E168}"/>
          </ac:cxnSpMkLst>
        </pc:cxnChg>
        <pc:cxnChg chg="add mod">
          <ac:chgData name="Hamlet Markarian" userId="4926d2b407f31d77" providerId="LiveId" clId="{0C5E0C79-E7FE-4A1B-9CD7-46CA820D8F52}" dt="2020-03-10T07:29:36.035" v="1746" actId="1076"/>
          <ac:cxnSpMkLst>
            <pc:docMk/>
            <pc:sldMk cId="199980575" sldId="1432"/>
            <ac:cxnSpMk id="45" creationId="{37C2A4BC-E192-4D2B-A726-EA6E220287C6}"/>
          </ac:cxnSpMkLst>
        </pc:cxnChg>
        <pc:cxnChg chg="add mod">
          <ac:chgData name="Hamlet Markarian" userId="4926d2b407f31d77" providerId="LiveId" clId="{0C5E0C79-E7FE-4A1B-9CD7-46CA820D8F52}" dt="2020-03-10T07:43:26.354" v="1854" actId="1076"/>
          <ac:cxnSpMkLst>
            <pc:docMk/>
            <pc:sldMk cId="199980575" sldId="1432"/>
            <ac:cxnSpMk id="62" creationId="{3F0CF7AD-8BC8-4FB3-8AB1-642023B45B87}"/>
          </ac:cxnSpMkLst>
        </pc:cxnChg>
      </pc:sldChg>
      <pc:sldChg chg="addSp delSp modSp add mod delAnim modAnim">
        <pc:chgData name="Hamlet Markarian" userId="4926d2b407f31d77" providerId="LiveId" clId="{0C5E0C79-E7FE-4A1B-9CD7-46CA820D8F52}" dt="2020-03-10T09:50:41.238" v="3281"/>
        <pc:sldMkLst>
          <pc:docMk/>
          <pc:sldMk cId="27024834" sldId="1433"/>
        </pc:sldMkLst>
        <pc:spChg chg="mod">
          <ac:chgData name="Hamlet Markarian" userId="4926d2b407f31d77" providerId="LiveId" clId="{0C5E0C79-E7FE-4A1B-9CD7-46CA820D8F52}" dt="2020-03-10T08:48:07.758" v="2419" actId="1037"/>
          <ac:spMkLst>
            <pc:docMk/>
            <pc:sldMk cId="27024834" sldId="1433"/>
            <ac:spMk id="20" creationId="{2F2415B0-F1C4-4313-9038-A3884674CC46}"/>
          </ac:spMkLst>
        </pc:spChg>
        <pc:spChg chg="del">
          <ac:chgData name="Hamlet Markarian" userId="4926d2b407f31d77" providerId="LiveId" clId="{0C5E0C79-E7FE-4A1B-9CD7-46CA820D8F52}" dt="2020-03-10T07:49:26.067" v="1856" actId="478"/>
          <ac:spMkLst>
            <pc:docMk/>
            <pc:sldMk cId="27024834" sldId="1433"/>
            <ac:spMk id="23" creationId="{5F9B673B-4C0A-4DCA-96FA-29514458E4C1}"/>
          </ac:spMkLst>
        </pc:spChg>
        <pc:spChg chg="del">
          <ac:chgData name="Hamlet Markarian" userId="4926d2b407f31d77" providerId="LiveId" clId="{0C5E0C79-E7FE-4A1B-9CD7-46CA820D8F52}" dt="2020-03-10T07:49:26.067" v="1856" actId="478"/>
          <ac:spMkLst>
            <pc:docMk/>
            <pc:sldMk cId="27024834" sldId="1433"/>
            <ac:spMk id="24" creationId="{466DFBFD-7C41-4EDB-8465-B7C45FDB47AE}"/>
          </ac:spMkLst>
        </pc:spChg>
        <pc:spChg chg="del">
          <ac:chgData name="Hamlet Markarian" userId="4926d2b407f31d77" providerId="LiveId" clId="{0C5E0C79-E7FE-4A1B-9CD7-46CA820D8F52}" dt="2020-03-10T07:49:26.067" v="1856" actId="478"/>
          <ac:spMkLst>
            <pc:docMk/>
            <pc:sldMk cId="27024834" sldId="1433"/>
            <ac:spMk id="25" creationId="{2423AA9D-0E3B-4EB9-9330-AB55B8E7A63C}"/>
          </ac:spMkLst>
        </pc:spChg>
        <pc:spChg chg="del">
          <ac:chgData name="Hamlet Markarian" userId="4926d2b407f31d77" providerId="LiveId" clId="{0C5E0C79-E7FE-4A1B-9CD7-46CA820D8F52}" dt="2020-03-10T07:49:26.067" v="1856" actId="478"/>
          <ac:spMkLst>
            <pc:docMk/>
            <pc:sldMk cId="27024834" sldId="1433"/>
            <ac:spMk id="26" creationId="{EAFE4C35-526C-43AF-86AB-FFE975793670}"/>
          </ac:spMkLst>
        </pc:spChg>
        <pc:spChg chg="del">
          <ac:chgData name="Hamlet Markarian" userId="4926d2b407f31d77" providerId="LiveId" clId="{0C5E0C79-E7FE-4A1B-9CD7-46CA820D8F52}" dt="2020-03-10T07:49:26.067" v="1856" actId="478"/>
          <ac:spMkLst>
            <pc:docMk/>
            <pc:sldMk cId="27024834" sldId="1433"/>
            <ac:spMk id="27" creationId="{3A725CD2-8F2C-47DF-AC34-829D44B9C6C3}"/>
          </ac:spMkLst>
        </pc:spChg>
        <pc:spChg chg="del">
          <ac:chgData name="Hamlet Markarian" userId="4926d2b407f31d77" providerId="LiveId" clId="{0C5E0C79-E7FE-4A1B-9CD7-46CA820D8F52}" dt="2020-03-10T07:49:26.067" v="1856" actId="478"/>
          <ac:spMkLst>
            <pc:docMk/>
            <pc:sldMk cId="27024834" sldId="1433"/>
            <ac:spMk id="28" creationId="{A8610093-4295-41E7-A0F4-2FFB6A1377E5}"/>
          </ac:spMkLst>
        </pc:spChg>
        <pc:spChg chg="add mod">
          <ac:chgData name="Hamlet Markarian" userId="4926d2b407f31d77" providerId="LiveId" clId="{0C5E0C79-E7FE-4A1B-9CD7-46CA820D8F52}" dt="2020-03-10T08:20:37.093" v="2019" actId="164"/>
          <ac:spMkLst>
            <pc:docMk/>
            <pc:sldMk cId="27024834" sldId="1433"/>
            <ac:spMk id="36" creationId="{EA6D775F-B0EF-4AD0-BAB4-8A7461C7DAB0}"/>
          </ac:spMkLst>
        </pc:spChg>
        <pc:spChg chg="add mod">
          <ac:chgData name="Hamlet Markarian" userId="4926d2b407f31d77" providerId="LiveId" clId="{0C5E0C79-E7FE-4A1B-9CD7-46CA820D8F52}" dt="2020-03-10T08:20:37.093" v="2019" actId="164"/>
          <ac:spMkLst>
            <pc:docMk/>
            <pc:sldMk cId="27024834" sldId="1433"/>
            <ac:spMk id="38" creationId="{602607C0-A2FE-4EE5-8479-8D66B8D8276F}"/>
          </ac:spMkLst>
        </pc:spChg>
        <pc:spChg chg="add mod">
          <ac:chgData name="Hamlet Markarian" userId="4926d2b407f31d77" providerId="LiveId" clId="{0C5E0C79-E7FE-4A1B-9CD7-46CA820D8F52}" dt="2020-03-10T08:20:39.510" v="2020" actId="164"/>
          <ac:spMkLst>
            <pc:docMk/>
            <pc:sldMk cId="27024834" sldId="1433"/>
            <ac:spMk id="40" creationId="{CCFA9742-C211-42EC-934C-5F8272C52D09}"/>
          </ac:spMkLst>
        </pc:spChg>
        <pc:spChg chg="add mod">
          <ac:chgData name="Hamlet Markarian" userId="4926d2b407f31d77" providerId="LiveId" clId="{0C5E0C79-E7FE-4A1B-9CD7-46CA820D8F52}" dt="2020-03-10T08:20:39.510" v="2020" actId="164"/>
          <ac:spMkLst>
            <pc:docMk/>
            <pc:sldMk cId="27024834" sldId="1433"/>
            <ac:spMk id="41" creationId="{EB00A07E-76D2-44B6-AD71-8F9122143B09}"/>
          </ac:spMkLst>
        </pc:spChg>
        <pc:spChg chg="add mod">
          <ac:chgData name="Hamlet Markarian" userId="4926d2b407f31d77" providerId="LiveId" clId="{0C5E0C79-E7FE-4A1B-9CD7-46CA820D8F52}" dt="2020-03-10T08:20:41.578" v="2021" actId="164"/>
          <ac:spMkLst>
            <pc:docMk/>
            <pc:sldMk cId="27024834" sldId="1433"/>
            <ac:spMk id="43" creationId="{E344D477-C4A3-43C1-923D-4E0FF0C8A8C1}"/>
          </ac:spMkLst>
        </pc:spChg>
        <pc:spChg chg="del">
          <ac:chgData name="Hamlet Markarian" userId="4926d2b407f31d77" providerId="LiveId" clId="{0C5E0C79-E7FE-4A1B-9CD7-46CA820D8F52}" dt="2020-03-10T07:49:26.067" v="1856" actId="478"/>
          <ac:spMkLst>
            <pc:docMk/>
            <pc:sldMk cId="27024834" sldId="1433"/>
            <ac:spMk id="46" creationId="{141ED2ED-04E4-49AA-A7FD-663986332A5F}"/>
          </ac:spMkLst>
        </pc:spChg>
        <pc:spChg chg="del">
          <ac:chgData name="Hamlet Markarian" userId="4926d2b407f31d77" providerId="LiveId" clId="{0C5E0C79-E7FE-4A1B-9CD7-46CA820D8F52}" dt="2020-03-10T07:49:26.067" v="1856" actId="478"/>
          <ac:spMkLst>
            <pc:docMk/>
            <pc:sldMk cId="27024834" sldId="1433"/>
            <ac:spMk id="47" creationId="{98AEDFCA-B93C-415A-9D86-AE7E39309930}"/>
          </ac:spMkLst>
        </pc:spChg>
        <pc:spChg chg="del">
          <ac:chgData name="Hamlet Markarian" userId="4926d2b407f31d77" providerId="LiveId" clId="{0C5E0C79-E7FE-4A1B-9CD7-46CA820D8F52}" dt="2020-03-10T07:49:26.067" v="1856" actId="478"/>
          <ac:spMkLst>
            <pc:docMk/>
            <pc:sldMk cId="27024834" sldId="1433"/>
            <ac:spMk id="48" creationId="{FBEA66C5-19D3-42A1-8DEE-87D94E9F5D0C}"/>
          </ac:spMkLst>
        </pc:spChg>
        <pc:spChg chg="del">
          <ac:chgData name="Hamlet Markarian" userId="4926d2b407f31d77" providerId="LiveId" clId="{0C5E0C79-E7FE-4A1B-9CD7-46CA820D8F52}" dt="2020-03-10T07:49:26.067" v="1856" actId="478"/>
          <ac:spMkLst>
            <pc:docMk/>
            <pc:sldMk cId="27024834" sldId="1433"/>
            <ac:spMk id="49" creationId="{B98396F6-0397-4EB4-862C-DAFF2AEA9155}"/>
          </ac:spMkLst>
        </pc:spChg>
        <pc:spChg chg="del">
          <ac:chgData name="Hamlet Markarian" userId="4926d2b407f31d77" providerId="LiveId" clId="{0C5E0C79-E7FE-4A1B-9CD7-46CA820D8F52}" dt="2020-03-10T07:49:26.067" v="1856" actId="478"/>
          <ac:spMkLst>
            <pc:docMk/>
            <pc:sldMk cId="27024834" sldId="1433"/>
            <ac:spMk id="50" creationId="{7BCB6DE0-C6BF-4CB9-AF57-155474817BDF}"/>
          </ac:spMkLst>
        </pc:spChg>
        <pc:spChg chg="del">
          <ac:chgData name="Hamlet Markarian" userId="4926d2b407f31d77" providerId="LiveId" clId="{0C5E0C79-E7FE-4A1B-9CD7-46CA820D8F52}" dt="2020-03-10T07:49:26.067" v="1856" actId="478"/>
          <ac:spMkLst>
            <pc:docMk/>
            <pc:sldMk cId="27024834" sldId="1433"/>
            <ac:spMk id="51" creationId="{E7DF477C-648B-4FA4-982A-444979448D95}"/>
          </ac:spMkLst>
        </pc:spChg>
        <pc:spChg chg="del">
          <ac:chgData name="Hamlet Markarian" userId="4926d2b407f31d77" providerId="LiveId" clId="{0C5E0C79-E7FE-4A1B-9CD7-46CA820D8F52}" dt="2020-03-10T07:49:26.067" v="1856" actId="478"/>
          <ac:spMkLst>
            <pc:docMk/>
            <pc:sldMk cId="27024834" sldId="1433"/>
            <ac:spMk id="52" creationId="{3816BC24-6437-4945-8114-624A7141C371}"/>
          </ac:spMkLst>
        </pc:spChg>
        <pc:spChg chg="del">
          <ac:chgData name="Hamlet Markarian" userId="4926d2b407f31d77" providerId="LiveId" clId="{0C5E0C79-E7FE-4A1B-9CD7-46CA820D8F52}" dt="2020-03-10T07:49:26.067" v="1856" actId="478"/>
          <ac:spMkLst>
            <pc:docMk/>
            <pc:sldMk cId="27024834" sldId="1433"/>
            <ac:spMk id="53" creationId="{E20608A1-1884-4A69-B70D-16781810A05D}"/>
          </ac:spMkLst>
        </pc:spChg>
        <pc:spChg chg="del">
          <ac:chgData name="Hamlet Markarian" userId="4926d2b407f31d77" providerId="LiveId" clId="{0C5E0C79-E7FE-4A1B-9CD7-46CA820D8F52}" dt="2020-03-10T07:49:26.067" v="1856" actId="478"/>
          <ac:spMkLst>
            <pc:docMk/>
            <pc:sldMk cId="27024834" sldId="1433"/>
            <ac:spMk id="54" creationId="{AFBBF56B-5CAC-4CD2-A166-AD6FD06932ED}"/>
          </ac:spMkLst>
        </pc:spChg>
        <pc:spChg chg="del">
          <ac:chgData name="Hamlet Markarian" userId="4926d2b407f31d77" providerId="LiveId" clId="{0C5E0C79-E7FE-4A1B-9CD7-46CA820D8F52}" dt="2020-03-10T07:49:26.067" v="1856" actId="478"/>
          <ac:spMkLst>
            <pc:docMk/>
            <pc:sldMk cId="27024834" sldId="1433"/>
            <ac:spMk id="55" creationId="{C031BF9B-720D-4823-A5A3-A9B18317F8A7}"/>
          </ac:spMkLst>
        </pc:spChg>
        <pc:spChg chg="del">
          <ac:chgData name="Hamlet Markarian" userId="4926d2b407f31d77" providerId="LiveId" clId="{0C5E0C79-E7FE-4A1B-9CD7-46CA820D8F52}" dt="2020-03-10T07:49:26.067" v="1856" actId="478"/>
          <ac:spMkLst>
            <pc:docMk/>
            <pc:sldMk cId="27024834" sldId="1433"/>
            <ac:spMk id="56" creationId="{DEF82096-BB83-40D4-BA62-34F5868561E0}"/>
          </ac:spMkLst>
        </pc:spChg>
        <pc:spChg chg="add mod">
          <ac:chgData name="Hamlet Markarian" userId="4926d2b407f31d77" providerId="LiveId" clId="{0C5E0C79-E7FE-4A1B-9CD7-46CA820D8F52}" dt="2020-03-10T08:20:41.578" v="2021" actId="164"/>
          <ac:spMkLst>
            <pc:docMk/>
            <pc:sldMk cId="27024834" sldId="1433"/>
            <ac:spMk id="57" creationId="{03ADB319-A902-418C-90F5-AFEAB8BE881A}"/>
          </ac:spMkLst>
        </pc:spChg>
        <pc:spChg chg="add mod">
          <ac:chgData name="Hamlet Markarian" userId="4926d2b407f31d77" providerId="LiveId" clId="{0C5E0C79-E7FE-4A1B-9CD7-46CA820D8F52}" dt="2020-03-10T08:20:43.751" v="2022" actId="164"/>
          <ac:spMkLst>
            <pc:docMk/>
            <pc:sldMk cId="27024834" sldId="1433"/>
            <ac:spMk id="58" creationId="{793A2500-4F3E-4468-A249-9701A0D0F089}"/>
          </ac:spMkLst>
        </pc:spChg>
        <pc:spChg chg="del">
          <ac:chgData name="Hamlet Markarian" userId="4926d2b407f31d77" providerId="LiveId" clId="{0C5E0C79-E7FE-4A1B-9CD7-46CA820D8F52}" dt="2020-03-10T07:49:26.067" v="1856" actId="478"/>
          <ac:spMkLst>
            <pc:docMk/>
            <pc:sldMk cId="27024834" sldId="1433"/>
            <ac:spMk id="59" creationId="{A23CEA07-3DCD-4CA2-A3C3-768C8FAEB86F}"/>
          </ac:spMkLst>
        </pc:spChg>
        <pc:spChg chg="add mod">
          <ac:chgData name="Hamlet Markarian" userId="4926d2b407f31d77" providerId="LiveId" clId="{0C5E0C79-E7FE-4A1B-9CD7-46CA820D8F52}" dt="2020-03-10T08:20:43.751" v="2022" actId="164"/>
          <ac:spMkLst>
            <pc:docMk/>
            <pc:sldMk cId="27024834" sldId="1433"/>
            <ac:spMk id="60" creationId="{46F83012-750D-4C33-A48B-B7D04ED9487E}"/>
          </ac:spMkLst>
        </pc:spChg>
        <pc:spChg chg="add mod">
          <ac:chgData name="Hamlet Markarian" userId="4926d2b407f31d77" providerId="LiveId" clId="{0C5E0C79-E7FE-4A1B-9CD7-46CA820D8F52}" dt="2020-03-10T08:20:45.897" v="2023" actId="164"/>
          <ac:spMkLst>
            <pc:docMk/>
            <pc:sldMk cId="27024834" sldId="1433"/>
            <ac:spMk id="61" creationId="{58800DFC-6B06-460B-893B-D3D3FA692C7F}"/>
          </ac:spMkLst>
        </pc:spChg>
        <pc:spChg chg="add mod">
          <ac:chgData name="Hamlet Markarian" userId="4926d2b407f31d77" providerId="LiveId" clId="{0C5E0C79-E7FE-4A1B-9CD7-46CA820D8F52}" dt="2020-03-10T08:20:45.897" v="2023" actId="164"/>
          <ac:spMkLst>
            <pc:docMk/>
            <pc:sldMk cId="27024834" sldId="1433"/>
            <ac:spMk id="63" creationId="{247E739C-FD40-494A-82C8-3FF674C97789}"/>
          </ac:spMkLst>
        </pc:spChg>
        <pc:spChg chg="add mod">
          <ac:chgData name="Hamlet Markarian" userId="4926d2b407f31d77" providerId="LiveId" clId="{0C5E0C79-E7FE-4A1B-9CD7-46CA820D8F52}" dt="2020-03-10T08:33:29.454" v="2091" actId="1035"/>
          <ac:spMkLst>
            <pc:docMk/>
            <pc:sldMk cId="27024834" sldId="1433"/>
            <ac:spMk id="65" creationId="{08D756B9-6CDC-4DAA-B25D-3F3E61C8D026}"/>
          </ac:spMkLst>
        </pc:spChg>
        <pc:spChg chg="del">
          <ac:chgData name="Hamlet Markarian" userId="4926d2b407f31d77" providerId="LiveId" clId="{0C5E0C79-E7FE-4A1B-9CD7-46CA820D8F52}" dt="2020-03-10T07:49:26.067" v="1856" actId="478"/>
          <ac:spMkLst>
            <pc:docMk/>
            <pc:sldMk cId="27024834" sldId="1433"/>
            <ac:spMk id="66" creationId="{2E429C09-02A0-422A-8A13-909D8802942C}"/>
          </ac:spMkLst>
        </pc:spChg>
        <pc:spChg chg="del">
          <ac:chgData name="Hamlet Markarian" userId="4926d2b407f31d77" providerId="LiveId" clId="{0C5E0C79-E7FE-4A1B-9CD7-46CA820D8F52}" dt="2020-03-10T07:49:26.067" v="1856" actId="478"/>
          <ac:spMkLst>
            <pc:docMk/>
            <pc:sldMk cId="27024834" sldId="1433"/>
            <ac:spMk id="67" creationId="{DA1FBF8A-5901-410A-97D6-6A850296E11D}"/>
          </ac:spMkLst>
        </pc:spChg>
        <pc:spChg chg="del">
          <ac:chgData name="Hamlet Markarian" userId="4926d2b407f31d77" providerId="LiveId" clId="{0C5E0C79-E7FE-4A1B-9CD7-46CA820D8F52}" dt="2020-03-10T07:49:26.067" v="1856" actId="478"/>
          <ac:spMkLst>
            <pc:docMk/>
            <pc:sldMk cId="27024834" sldId="1433"/>
            <ac:spMk id="68" creationId="{650025DE-A299-45CB-8893-06B169DE9B48}"/>
          </ac:spMkLst>
        </pc:spChg>
        <pc:spChg chg="add del mod">
          <ac:chgData name="Hamlet Markarian" userId="4926d2b407f31d77" providerId="LiveId" clId="{0C5E0C79-E7FE-4A1B-9CD7-46CA820D8F52}" dt="2020-03-10T08:21:32.183" v="2034" actId="478"/>
          <ac:spMkLst>
            <pc:docMk/>
            <pc:sldMk cId="27024834" sldId="1433"/>
            <ac:spMk id="69" creationId="{96E6A0E2-15D0-4D27-B689-B8EC40799F61}"/>
          </ac:spMkLst>
        </pc:spChg>
        <pc:spChg chg="add del mod">
          <ac:chgData name="Hamlet Markarian" userId="4926d2b407f31d77" providerId="LiveId" clId="{0C5E0C79-E7FE-4A1B-9CD7-46CA820D8F52}" dt="2020-03-10T08:21:32.183" v="2034" actId="478"/>
          <ac:spMkLst>
            <pc:docMk/>
            <pc:sldMk cId="27024834" sldId="1433"/>
            <ac:spMk id="70" creationId="{8975FCC0-345B-4C68-AAB7-93BFF12BE2F4}"/>
          </ac:spMkLst>
        </pc:spChg>
        <pc:spChg chg="add del mod">
          <ac:chgData name="Hamlet Markarian" userId="4926d2b407f31d77" providerId="LiveId" clId="{0C5E0C79-E7FE-4A1B-9CD7-46CA820D8F52}" dt="2020-03-10T08:21:32.183" v="2034" actId="478"/>
          <ac:spMkLst>
            <pc:docMk/>
            <pc:sldMk cId="27024834" sldId="1433"/>
            <ac:spMk id="71" creationId="{EDEE7C46-51F1-4E9B-AF3A-531A18758419}"/>
          </ac:spMkLst>
        </pc:spChg>
        <pc:spChg chg="add del mod">
          <ac:chgData name="Hamlet Markarian" userId="4926d2b407f31d77" providerId="LiveId" clId="{0C5E0C79-E7FE-4A1B-9CD7-46CA820D8F52}" dt="2020-03-10T08:21:32.183" v="2034" actId="478"/>
          <ac:spMkLst>
            <pc:docMk/>
            <pc:sldMk cId="27024834" sldId="1433"/>
            <ac:spMk id="72" creationId="{78449242-82A2-452C-AF4C-BFF33995DB6A}"/>
          </ac:spMkLst>
        </pc:spChg>
        <pc:spChg chg="add del mod">
          <ac:chgData name="Hamlet Markarian" userId="4926d2b407f31d77" providerId="LiveId" clId="{0C5E0C79-E7FE-4A1B-9CD7-46CA820D8F52}" dt="2020-03-10T08:12:38.071" v="1943" actId="478"/>
          <ac:spMkLst>
            <pc:docMk/>
            <pc:sldMk cId="27024834" sldId="1433"/>
            <ac:spMk id="73" creationId="{EE267145-8D70-4357-853D-8D0FB7043688}"/>
          </ac:spMkLst>
        </pc:spChg>
        <pc:spChg chg="add del mod">
          <ac:chgData name="Hamlet Markarian" userId="4926d2b407f31d77" providerId="LiveId" clId="{0C5E0C79-E7FE-4A1B-9CD7-46CA820D8F52}" dt="2020-03-10T08:20:04.422" v="2012" actId="478"/>
          <ac:spMkLst>
            <pc:docMk/>
            <pc:sldMk cId="27024834" sldId="1433"/>
            <ac:spMk id="91" creationId="{B07271F2-28E0-4D18-BF5F-DFB9512A6392}"/>
          </ac:spMkLst>
        </pc:spChg>
        <pc:spChg chg="add mod">
          <ac:chgData name="Hamlet Markarian" userId="4926d2b407f31d77" providerId="LiveId" clId="{0C5E0C79-E7FE-4A1B-9CD7-46CA820D8F52}" dt="2020-03-10T08:33:29.454" v="2091" actId="1035"/>
          <ac:spMkLst>
            <pc:docMk/>
            <pc:sldMk cId="27024834" sldId="1433"/>
            <ac:spMk id="99" creationId="{47F21FF8-3818-455C-82BE-24FBABB07D1D}"/>
          </ac:spMkLst>
        </pc:spChg>
        <pc:spChg chg="add mod">
          <ac:chgData name="Hamlet Markarian" userId="4926d2b407f31d77" providerId="LiveId" clId="{0C5E0C79-E7FE-4A1B-9CD7-46CA820D8F52}" dt="2020-03-10T08:33:29.454" v="2091" actId="1035"/>
          <ac:spMkLst>
            <pc:docMk/>
            <pc:sldMk cId="27024834" sldId="1433"/>
            <ac:spMk id="100" creationId="{510DDB84-23EA-4123-AFF6-66FC4B5DD9DA}"/>
          </ac:spMkLst>
        </pc:spChg>
        <pc:spChg chg="add mod">
          <ac:chgData name="Hamlet Markarian" userId="4926d2b407f31d77" providerId="LiveId" clId="{0C5E0C79-E7FE-4A1B-9CD7-46CA820D8F52}" dt="2020-03-10T08:33:29.454" v="2091" actId="1035"/>
          <ac:spMkLst>
            <pc:docMk/>
            <pc:sldMk cId="27024834" sldId="1433"/>
            <ac:spMk id="101" creationId="{B6C006C9-F048-4C78-931B-BC62F1C7A707}"/>
          </ac:spMkLst>
        </pc:spChg>
        <pc:spChg chg="add mod">
          <ac:chgData name="Hamlet Markarian" userId="4926d2b407f31d77" providerId="LiveId" clId="{0C5E0C79-E7FE-4A1B-9CD7-46CA820D8F52}" dt="2020-03-10T08:33:29.454" v="2091" actId="1035"/>
          <ac:spMkLst>
            <pc:docMk/>
            <pc:sldMk cId="27024834" sldId="1433"/>
            <ac:spMk id="102" creationId="{DD70D474-D769-48DA-B240-C383725B3CBD}"/>
          </ac:spMkLst>
        </pc:spChg>
        <pc:spChg chg="add mod">
          <ac:chgData name="Hamlet Markarian" userId="4926d2b407f31d77" providerId="LiveId" clId="{0C5E0C79-E7FE-4A1B-9CD7-46CA820D8F52}" dt="2020-03-10T08:33:38.365" v="2094" actId="1036"/>
          <ac:spMkLst>
            <pc:docMk/>
            <pc:sldMk cId="27024834" sldId="1433"/>
            <ac:spMk id="103" creationId="{F65F6ACE-C85C-45A6-975A-A4101DD90E92}"/>
          </ac:spMkLst>
        </pc:spChg>
        <pc:spChg chg="add mod">
          <ac:chgData name="Hamlet Markarian" userId="4926d2b407f31d77" providerId="LiveId" clId="{0C5E0C79-E7FE-4A1B-9CD7-46CA820D8F52}" dt="2020-03-10T08:33:38.365" v="2094" actId="1036"/>
          <ac:spMkLst>
            <pc:docMk/>
            <pc:sldMk cId="27024834" sldId="1433"/>
            <ac:spMk id="104" creationId="{2C4B68A2-D407-49BD-AC99-B191268CFCF3}"/>
          </ac:spMkLst>
        </pc:spChg>
        <pc:spChg chg="add mod">
          <ac:chgData name="Hamlet Markarian" userId="4926d2b407f31d77" providerId="LiveId" clId="{0C5E0C79-E7FE-4A1B-9CD7-46CA820D8F52}" dt="2020-03-10T08:33:38.365" v="2094" actId="1036"/>
          <ac:spMkLst>
            <pc:docMk/>
            <pc:sldMk cId="27024834" sldId="1433"/>
            <ac:spMk id="105" creationId="{4E4F5EEB-CFCC-48A9-8CD2-2D951000C8D3}"/>
          </ac:spMkLst>
        </pc:spChg>
        <pc:spChg chg="add mod">
          <ac:chgData name="Hamlet Markarian" userId="4926d2b407f31d77" providerId="LiveId" clId="{0C5E0C79-E7FE-4A1B-9CD7-46CA820D8F52}" dt="2020-03-10T08:33:38.365" v="2094" actId="1036"/>
          <ac:spMkLst>
            <pc:docMk/>
            <pc:sldMk cId="27024834" sldId="1433"/>
            <ac:spMk id="106" creationId="{EBC82B1A-6B8E-49AC-9399-4470E36990E9}"/>
          </ac:spMkLst>
        </pc:spChg>
        <pc:spChg chg="add mod">
          <ac:chgData name="Hamlet Markarian" userId="4926d2b407f31d77" providerId="LiveId" clId="{0C5E0C79-E7FE-4A1B-9CD7-46CA820D8F52}" dt="2020-03-10T08:33:38.365" v="2094" actId="1036"/>
          <ac:spMkLst>
            <pc:docMk/>
            <pc:sldMk cId="27024834" sldId="1433"/>
            <ac:spMk id="107" creationId="{24BCA8D3-9DD0-4C79-9529-70E90E3BE1A0}"/>
          </ac:spMkLst>
        </pc:spChg>
        <pc:spChg chg="add del mod">
          <ac:chgData name="Hamlet Markarian" userId="4926d2b407f31d77" providerId="LiveId" clId="{0C5E0C79-E7FE-4A1B-9CD7-46CA820D8F52}" dt="2020-03-10T08:32:19.606" v="2078" actId="478"/>
          <ac:spMkLst>
            <pc:docMk/>
            <pc:sldMk cId="27024834" sldId="1433"/>
            <ac:spMk id="108" creationId="{5F08C1BC-6240-4DD3-8771-065447BC5EF6}"/>
          </ac:spMkLst>
        </pc:spChg>
        <pc:spChg chg="add mod">
          <ac:chgData name="Hamlet Markarian" userId="4926d2b407f31d77" providerId="LiveId" clId="{0C5E0C79-E7FE-4A1B-9CD7-46CA820D8F52}" dt="2020-03-10T08:33:38.365" v="2094" actId="1036"/>
          <ac:spMkLst>
            <pc:docMk/>
            <pc:sldMk cId="27024834" sldId="1433"/>
            <ac:spMk id="109" creationId="{C5142B32-C0B7-4AC3-A431-5BE66B1A6293}"/>
          </ac:spMkLst>
        </pc:spChg>
        <pc:spChg chg="add mod">
          <ac:chgData name="Hamlet Markarian" userId="4926d2b407f31d77" providerId="LiveId" clId="{0C5E0C79-E7FE-4A1B-9CD7-46CA820D8F52}" dt="2020-03-10T08:33:38.365" v="2094" actId="1036"/>
          <ac:spMkLst>
            <pc:docMk/>
            <pc:sldMk cId="27024834" sldId="1433"/>
            <ac:spMk id="110" creationId="{65855431-FBDD-4184-883D-09FCC2FFB1F1}"/>
          </ac:spMkLst>
        </pc:spChg>
        <pc:grpChg chg="add mod">
          <ac:chgData name="Hamlet Markarian" userId="4926d2b407f31d77" providerId="LiveId" clId="{0C5E0C79-E7FE-4A1B-9CD7-46CA820D8F52}" dt="2020-03-10T08:33:58.726" v="2100" actId="1037"/>
          <ac:grpSpMkLst>
            <pc:docMk/>
            <pc:sldMk cId="27024834" sldId="1433"/>
            <ac:grpSpMk id="6" creationId="{709C835D-25A2-465D-8E74-AF157B887ED3}"/>
          </ac:grpSpMkLst>
        </pc:grpChg>
        <pc:grpChg chg="add mod">
          <ac:chgData name="Hamlet Markarian" userId="4926d2b407f31d77" providerId="LiveId" clId="{0C5E0C79-E7FE-4A1B-9CD7-46CA820D8F52}" dt="2020-03-10T08:33:58.726" v="2100" actId="1037"/>
          <ac:grpSpMkLst>
            <pc:docMk/>
            <pc:sldMk cId="27024834" sldId="1433"/>
            <ac:grpSpMk id="7" creationId="{236E7359-4B1E-4BA2-AC7D-FF38726B2B75}"/>
          </ac:grpSpMkLst>
        </pc:grpChg>
        <pc:grpChg chg="add mod">
          <ac:chgData name="Hamlet Markarian" userId="4926d2b407f31d77" providerId="LiveId" clId="{0C5E0C79-E7FE-4A1B-9CD7-46CA820D8F52}" dt="2020-03-10T08:33:58.726" v="2100" actId="1037"/>
          <ac:grpSpMkLst>
            <pc:docMk/>
            <pc:sldMk cId="27024834" sldId="1433"/>
            <ac:grpSpMk id="8" creationId="{CD7F1090-1D47-4F07-A1A7-48F4221A43A6}"/>
          </ac:grpSpMkLst>
        </pc:grpChg>
        <pc:grpChg chg="add mod">
          <ac:chgData name="Hamlet Markarian" userId="4926d2b407f31d77" providerId="LiveId" clId="{0C5E0C79-E7FE-4A1B-9CD7-46CA820D8F52}" dt="2020-03-10T08:33:58.726" v="2100" actId="1037"/>
          <ac:grpSpMkLst>
            <pc:docMk/>
            <pc:sldMk cId="27024834" sldId="1433"/>
            <ac:grpSpMk id="9" creationId="{D9EDCE86-E352-4D93-8C44-10478DBC1034}"/>
          </ac:grpSpMkLst>
        </pc:grpChg>
        <pc:grpChg chg="add mod">
          <ac:chgData name="Hamlet Markarian" userId="4926d2b407f31d77" providerId="LiveId" clId="{0C5E0C79-E7FE-4A1B-9CD7-46CA820D8F52}" dt="2020-03-10T08:33:58.726" v="2100" actId="1037"/>
          <ac:grpSpMkLst>
            <pc:docMk/>
            <pc:sldMk cId="27024834" sldId="1433"/>
            <ac:grpSpMk id="10" creationId="{FD92097A-3CCA-4082-B034-CB0A69394A45}"/>
          </ac:grpSpMkLst>
        </pc:grpChg>
        <pc:grpChg chg="add del mod">
          <ac:chgData name="Hamlet Markarian" userId="4926d2b407f31d77" providerId="LiveId" clId="{0C5E0C79-E7FE-4A1B-9CD7-46CA820D8F52}" dt="2020-03-10T08:20:04.422" v="2012" actId="478"/>
          <ac:grpSpMkLst>
            <pc:docMk/>
            <pc:sldMk cId="27024834" sldId="1433"/>
            <ac:grpSpMk id="74" creationId="{52E386A4-21B2-4069-827A-B0FC9C034FAC}"/>
          </ac:grpSpMkLst>
        </pc:grpChg>
        <pc:grpChg chg="add del mod">
          <ac:chgData name="Hamlet Markarian" userId="4926d2b407f31d77" providerId="LiveId" clId="{0C5E0C79-E7FE-4A1B-9CD7-46CA820D8F52}" dt="2020-03-10T08:20:04.422" v="2012" actId="478"/>
          <ac:grpSpMkLst>
            <pc:docMk/>
            <pc:sldMk cId="27024834" sldId="1433"/>
            <ac:grpSpMk id="79" creationId="{CEB27A03-970B-48CF-88B5-A6BC3285626A}"/>
          </ac:grpSpMkLst>
        </pc:grpChg>
        <pc:grpChg chg="add del mod">
          <ac:chgData name="Hamlet Markarian" userId="4926d2b407f31d77" providerId="LiveId" clId="{0C5E0C79-E7FE-4A1B-9CD7-46CA820D8F52}" dt="2020-03-10T08:19:59.678" v="2011" actId="478"/>
          <ac:grpSpMkLst>
            <pc:docMk/>
            <pc:sldMk cId="27024834" sldId="1433"/>
            <ac:grpSpMk id="92" creationId="{FA047C0C-E461-44A3-A8BB-5A67FDCDDB46}"/>
          </ac:grpSpMkLst>
        </pc:grpChg>
        <pc:grpChg chg="add del mod">
          <ac:chgData name="Hamlet Markarian" userId="4926d2b407f31d77" providerId="LiveId" clId="{0C5E0C79-E7FE-4A1B-9CD7-46CA820D8F52}" dt="2020-03-10T08:20:04.422" v="2012" actId="478"/>
          <ac:grpSpMkLst>
            <pc:docMk/>
            <pc:sldMk cId="27024834" sldId="1433"/>
            <ac:grpSpMk id="96" creationId="{825BA49E-53E1-4ABC-94D6-7C557F962A16}"/>
          </ac:grpSpMkLst>
        </pc:grpChg>
        <pc:graphicFrameChg chg="add mod">
          <ac:chgData name="Hamlet Markarian" userId="4926d2b407f31d77" providerId="LiveId" clId="{0C5E0C79-E7FE-4A1B-9CD7-46CA820D8F52}" dt="2020-03-10T07:59:47.241" v="1887" actId="1076"/>
          <ac:graphicFrameMkLst>
            <pc:docMk/>
            <pc:sldMk cId="27024834" sldId="1433"/>
            <ac:graphicFrameMk id="33" creationId="{206BA91E-F1EF-4123-98C2-F3152C0CE046}"/>
          </ac:graphicFrameMkLst>
        </pc:graphicFrameChg>
        <pc:graphicFrameChg chg="add mod modGraphic">
          <ac:chgData name="Hamlet Markarian" userId="4926d2b407f31d77" providerId="LiveId" clId="{0C5E0C79-E7FE-4A1B-9CD7-46CA820D8F52}" dt="2020-03-10T08:33:29.454" v="2091" actId="1035"/>
          <ac:graphicFrameMkLst>
            <pc:docMk/>
            <pc:sldMk cId="27024834" sldId="1433"/>
            <ac:graphicFrameMk id="64" creationId="{2858D4A6-B56E-4851-A06E-42038BC89167}"/>
          </ac:graphicFrameMkLst>
        </pc:graphicFrameChg>
        <pc:picChg chg="mod">
          <ac:chgData name="Hamlet Markarian" userId="4926d2b407f31d77" providerId="LiveId" clId="{0C5E0C79-E7FE-4A1B-9CD7-46CA820D8F52}" dt="2020-03-10T07:54:09.032" v="1862" actId="207"/>
          <ac:picMkLst>
            <pc:docMk/>
            <pc:sldMk cId="27024834" sldId="1433"/>
            <ac:picMk id="5" creationId="{69704ABF-5BD5-40FA-B89D-3D81F6884012}"/>
          </ac:picMkLst>
        </pc:picChg>
        <pc:cxnChg chg="del">
          <ac:chgData name="Hamlet Markarian" userId="4926d2b407f31d77" providerId="LiveId" clId="{0C5E0C79-E7FE-4A1B-9CD7-46CA820D8F52}" dt="2020-03-10T07:49:26.067" v="1856" actId="478"/>
          <ac:cxnSpMkLst>
            <pc:docMk/>
            <pc:sldMk cId="27024834" sldId="1433"/>
            <ac:cxnSpMk id="37" creationId="{A37516B3-DA8D-4F82-91D4-25AE7BA0DA8B}"/>
          </ac:cxnSpMkLst>
        </pc:cxnChg>
        <pc:cxnChg chg="del">
          <ac:chgData name="Hamlet Markarian" userId="4926d2b407f31d77" providerId="LiveId" clId="{0C5E0C79-E7FE-4A1B-9CD7-46CA820D8F52}" dt="2020-03-10T07:49:26.067" v="1856" actId="478"/>
          <ac:cxnSpMkLst>
            <pc:docMk/>
            <pc:sldMk cId="27024834" sldId="1433"/>
            <ac:cxnSpMk id="39" creationId="{4E70A30B-4B10-491F-BC98-6916790B23B7}"/>
          </ac:cxnSpMkLst>
        </pc:cxnChg>
        <pc:cxnChg chg="del">
          <ac:chgData name="Hamlet Markarian" userId="4926d2b407f31d77" providerId="LiveId" clId="{0C5E0C79-E7FE-4A1B-9CD7-46CA820D8F52}" dt="2020-03-10T07:49:26.067" v="1856" actId="478"/>
          <ac:cxnSpMkLst>
            <pc:docMk/>
            <pc:sldMk cId="27024834" sldId="1433"/>
            <ac:cxnSpMk id="42" creationId="{0C3C3032-D7F0-41AB-A353-469FAA0F9C5C}"/>
          </ac:cxnSpMkLst>
        </pc:cxnChg>
        <pc:cxnChg chg="del">
          <ac:chgData name="Hamlet Markarian" userId="4926d2b407f31d77" providerId="LiveId" clId="{0C5E0C79-E7FE-4A1B-9CD7-46CA820D8F52}" dt="2020-03-10T07:49:26.067" v="1856" actId="478"/>
          <ac:cxnSpMkLst>
            <pc:docMk/>
            <pc:sldMk cId="27024834" sldId="1433"/>
            <ac:cxnSpMk id="44" creationId="{BE78B78F-A653-4CE9-85B0-E07A7069E168}"/>
          </ac:cxnSpMkLst>
        </pc:cxnChg>
        <pc:cxnChg chg="del">
          <ac:chgData name="Hamlet Markarian" userId="4926d2b407f31d77" providerId="LiveId" clId="{0C5E0C79-E7FE-4A1B-9CD7-46CA820D8F52}" dt="2020-03-10T07:49:26.067" v="1856" actId="478"/>
          <ac:cxnSpMkLst>
            <pc:docMk/>
            <pc:sldMk cId="27024834" sldId="1433"/>
            <ac:cxnSpMk id="45" creationId="{37C2A4BC-E192-4D2B-A726-EA6E220287C6}"/>
          </ac:cxnSpMkLst>
        </pc:cxnChg>
        <pc:cxnChg chg="del">
          <ac:chgData name="Hamlet Markarian" userId="4926d2b407f31d77" providerId="LiveId" clId="{0C5E0C79-E7FE-4A1B-9CD7-46CA820D8F52}" dt="2020-03-10T07:49:26.067" v="1856" actId="478"/>
          <ac:cxnSpMkLst>
            <pc:docMk/>
            <pc:sldMk cId="27024834" sldId="1433"/>
            <ac:cxnSpMk id="62" creationId="{3F0CF7AD-8BC8-4FB3-8AB1-642023B45B87}"/>
          </ac:cxnSpMkLst>
        </pc:cxnChg>
      </pc:sldChg>
      <pc:sldChg chg="add del">
        <pc:chgData name="Hamlet Markarian" userId="4926d2b407f31d77" providerId="LiveId" clId="{0C5E0C79-E7FE-4A1B-9CD7-46CA820D8F52}" dt="2020-03-10T07:13:14.225" v="1715"/>
        <pc:sldMkLst>
          <pc:docMk/>
          <pc:sldMk cId="2089150581" sldId="1433"/>
        </pc:sldMkLst>
      </pc:sldChg>
      <pc:sldChg chg="add del">
        <pc:chgData name="Hamlet Markarian" userId="4926d2b407f31d77" providerId="LiveId" clId="{0C5E0C79-E7FE-4A1B-9CD7-46CA820D8F52}" dt="2020-03-10T07:13:18.464" v="1717"/>
        <pc:sldMkLst>
          <pc:docMk/>
          <pc:sldMk cId="3810107317" sldId="1433"/>
        </pc:sldMkLst>
      </pc:sldChg>
      <pc:sldChg chg="addSp delSp modSp add delAnim modAnim">
        <pc:chgData name="Hamlet Markarian" userId="4926d2b407f31d77" providerId="LiveId" clId="{0C5E0C79-E7FE-4A1B-9CD7-46CA820D8F52}" dt="2020-03-10T09:00:10.638" v="2678" actId="1076"/>
        <pc:sldMkLst>
          <pc:docMk/>
          <pc:sldMk cId="113922678" sldId="1434"/>
        </pc:sldMkLst>
        <pc:spChg chg="mod">
          <ac:chgData name="Hamlet Markarian" userId="4926d2b407f31d77" providerId="LiveId" clId="{0C5E0C79-E7FE-4A1B-9CD7-46CA820D8F52}" dt="2020-03-10T08:48:02.415" v="2409" actId="1037"/>
          <ac:spMkLst>
            <pc:docMk/>
            <pc:sldMk cId="113922678" sldId="1434"/>
            <ac:spMk id="20" creationId="{2F2415B0-F1C4-4313-9038-A3884674CC46}"/>
          </ac:spMkLst>
        </pc:spChg>
        <pc:spChg chg="add mod topLvl">
          <ac:chgData name="Hamlet Markarian" userId="4926d2b407f31d77" providerId="LiveId" clId="{0C5E0C79-E7FE-4A1B-9CD7-46CA820D8F52}" dt="2020-03-10T08:59:34.435" v="2674" actId="14100"/>
          <ac:spMkLst>
            <pc:docMk/>
            <pc:sldMk cId="113922678" sldId="1434"/>
            <ac:spMk id="35" creationId="{25347BAA-ACF2-4E46-996E-BC3DA140BB8A}"/>
          </ac:spMkLst>
        </pc:spChg>
        <pc:spChg chg="add mod topLvl">
          <ac:chgData name="Hamlet Markarian" userId="4926d2b407f31d77" providerId="LiveId" clId="{0C5E0C79-E7FE-4A1B-9CD7-46CA820D8F52}" dt="2020-03-10T08:59:34.435" v="2674" actId="14100"/>
          <ac:spMkLst>
            <pc:docMk/>
            <pc:sldMk cId="113922678" sldId="1434"/>
            <ac:spMk id="37" creationId="{B7051892-FDFC-4E21-9B8A-11BCD12FFF89}"/>
          </ac:spMkLst>
        </pc:spChg>
        <pc:spChg chg="add mod topLvl">
          <ac:chgData name="Hamlet Markarian" userId="4926d2b407f31d77" providerId="LiveId" clId="{0C5E0C79-E7FE-4A1B-9CD7-46CA820D8F52}" dt="2020-03-10T08:59:34.435" v="2674" actId="14100"/>
          <ac:spMkLst>
            <pc:docMk/>
            <pc:sldMk cId="113922678" sldId="1434"/>
            <ac:spMk id="39" creationId="{B6C6C64B-E595-414B-8085-659BA08CE930}"/>
          </ac:spMkLst>
        </pc:spChg>
        <pc:spChg chg="add mod topLvl">
          <ac:chgData name="Hamlet Markarian" userId="4926d2b407f31d77" providerId="LiveId" clId="{0C5E0C79-E7FE-4A1B-9CD7-46CA820D8F52}" dt="2020-03-10T08:59:13.962" v="2671" actId="14100"/>
          <ac:spMkLst>
            <pc:docMk/>
            <pc:sldMk cId="113922678" sldId="1434"/>
            <ac:spMk id="42" creationId="{E479D8D3-4A87-4411-9CBD-0CA62B6B4133}"/>
          </ac:spMkLst>
        </pc:spChg>
        <pc:spChg chg="add mod topLvl">
          <ac:chgData name="Hamlet Markarian" userId="4926d2b407f31d77" providerId="LiveId" clId="{0C5E0C79-E7FE-4A1B-9CD7-46CA820D8F52}" dt="2020-03-10T08:58:38.893" v="2665" actId="14100"/>
          <ac:spMkLst>
            <pc:docMk/>
            <pc:sldMk cId="113922678" sldId="1434"/>
            <ac:spMk id="44" creationId="{21D9AFBD-D551-4E4A-9016-487C743C6EB2}"/>
          </ac:spMkLst>
        </pc:spChg>
        <pc:spChg chg="add mod topLvl">
          <ac:chgData name="Hamlet Markarian" userId="4926d2b407f31d77" providerId="LiveId" clId="{0C5E0C79-E7FE-4A1B-9CD7-46CA820D8F52}" dt="2020-03-10T08:59:27.058" v="2672" actId="14100"/>
          <ac:spMkLst>
            <pc:docMk/>
            <pc:sldMk cId="113922678" sldId="1434"/>
            <ac:spMk id="45" creationId="{4536BCDA-3C45-4071-A8AE-59B4CB503786}"/>
          </ac:spMkLst>
        </pc:spChg>
        <pc:spChg chg="add del mod topLvl">
          <ac:chgData name="Hamlet Markarian" userId="4926d2b407f31d77" providerId="LiveId" clId="{0C5E0C79-E7FE-4A1B-9CD7-46CA820D8F52}" dt="2020-03-10T08:50:04.037" v="2541" actId="478"/>
          <ac:spMkLst>
            <pc:docMk/>
            <pc:sldMk cId="113922678" sldId="1434"/>
            <ac:spMk id="46" creationId="{973EF25C-DE06-436A-8252-EE1316713E63}"/>
          </ac:spMkLst>
        </pc:spChg>
        <pc:spChg chg="add del mod topLvl">
          <ac:chgData name="Hamlet Markarian" userId="4926d2b407f31d77" providerId="LiveId" clId="{0C5E0C79-E7FE-4A1B-9CD7-46CA820D8F52}" dt="2020-03-10T08:50:04.037" v="2541" actId="478"/>
          <ac:spMkLst>
            <pc:docMk/>
            <pc:sldMk cId="113922678" sldId="1434"/>
            <ac:spMk id="47" creationId="{E55CA138-BB14-491F-823E-82BDCE156F47}"/>
          </ac:spMkLst>
        </pc:spChg>
        <pc:spChg chg="add del mod topLvl">
          <ac:chgData name="Hamlet Markarian" userId="4926d2b407f31d77" providerId="LiveId" clId="{0C5E0C79-E7FE-4A1B-9CD7-46CA820D8F52}" dt="2020-03-10T08:50:04.037" v="2541" actId="478"/>
          <ac:spMkLst>
            <pc:docMk/>
            <pc:sldMk cId="113922678" sldId="1434"/>
            <ac:spMk id="48" creationId="{2DD987E1-886E-4923-93E3-701DBAEADEBE}"/>
          </ac:spMkLst>
        </pc:spChg>
        <pc:spChg chg="add del mod topLvl">
          <ac:chgData name="Hamlet Markarian" userId="4926d2b407f31d77" providerId="LiveId" clId="{0C5E0C79-E7FE-4A1B-9CD7-46CA820D8F52}" dt="2020-03-10T08:50:04.037" v="2541" actId="478"/>
          <ac:spMkLst>
            <pc:docMk/>
            <pc:sldMk cId="113922678" sldId="1434"/>
            <ac:spMk id="49" creationId="{D3FCD2A8-1703-4F9F-8DC5-CFC42FF2D409}"/>
          </ac:spMkLst>
        </pc:spChg>
        <pc:spChg chg="add del mod topLvl">
          <ac:chgData name="Hamlet Markarian" userId="4926d2b407f31d77" providerId="LiveId" clId="{0C5E0C79-E7FE-4A1B-9CD7-46CA820D8F52}" dt="2020-03-10T08:50:04.037" v="2541" actId="478"/>
          <ac:spMkLst>
            <pc:docMk/>
            <pc:sldMk cId="113922678" sldId="1434"/>
            <ac:spMk id="50" creationId="{520AE2B0-A253-4FF8-98A0-69D5FD2E9903}"/>
          </ac:spMkLst>
        </pc:spChg>
        <pc:spChg chg="add del mod topLvl">
          <ac:chgData name="Hamlet Markarian" userId="4926d2b407f31d77" providerId="LiveId" clId="{0C5E0C79-E7FE-4A1B-9CD7-46CA820D8F52}" dt="2020-03-10T08:50:04.037" v="2541" actId="478"/>
          <ac:spMkLst>
            <pc:docMk/>
            <pc:sldMk cId="113922678" sldId="1434"/>
            <ac:spMk id="51" creationId="{47CF9AF9-CD55-46CA-868F-14301BFD0498}"/>
          </ac:spMkLst>
        </pc:spChg>
        <pc:spChg chg="add mod topLvl">
          <ac:chgData name="Hamlet Markarian" userId="4926d2b407f31d77" providerId="LiveId" clId="{0C5E0C79-E7FE-4A1B-9CD7-46CA820D8F52}" dt="2020-03-10T08:49:56.021" v="2540" actId="165"/>
          <ac:spMkLst>
            <pc:docMk/>
            <pc:sldMk cId="113922678" sldId="1434"/>
            <ac:spMk id="52" creationId="{0F6450A0-0574-49AC-BC6E-8C506B3297BB}"/>
          </ac:spMkLst>
        </pc:spChg>
        <pc:spChg chg="add del mod">
          <ac:chgData name="Hamlet Markarian" userId="4926d2b407f31d77" providerId="LiveId" clId="{0C5E0C79-E7FE-4A1B-9CD7-46CA820D8F52}" dt="2020-03-10T08:40:11.873" v="2136" actId="478"/>
          <ac:spMkLst>
            <pc:docMk/>
            <pc:sldMk cId="113922678" sldId="1434"/>
            <ac:spMk id="53" creationId="{9AE0B154-6EFC-4B56-A976-15DDC30E3C9B}"/>
          </ac:spMkLst>
        </pc:spChg>
        <pc:spChg chg="add del mod">
          <ac:chgData name="Hamlet Markarian" userId="4926d2b407f31d77" providerId="LiveId" clId="{0C5E0C79-E7FE-4A1B-9CD7-46CA820D8F52}" dt="2020-03-10T08:40:11.873" v="2136" actId="478"/>
          <ac:spMkLst>
            <pc:docMk/>
            <pc:sldMk cId="113922678" sldId="1434"/>
            <ac:spMk id="54" creationId="{3A7B5959-D4CA-4F99-84DB-475D6F15D39A}"/>
          </ac:spMkLst>
        </pc:spChg>
        <pc:spChg chg="add del mod">
          <ac:chgData name="Hamlet Markarian" userId="4926d2b407f31d77" providerId="LiveId" clId="{0C5E0C79-E7FE-4A1B-9CD7-46CA820D8F52}" dt="2020-03-10T08:40:11.873" v="2136" actId="478"/>
          <ac:spMkLst>
            <pc:docMk/>
            <pc:sldMk cId="113922678" sldId="1434"/>
            <ac:spMk id="55" creationId="{9AF634D8-31BE-4508-B073-D7C694CC86E0}"/>
          </ac:spMkLst>
        </pc:spChg>
        <pc:spChg chg="add del mod">
          <ac:chgData name="Hamlet Markarian" userId="4926d2b407f31d77" providerId="LiveId" clId="{0C5E0C79-E7FE-4A1B-9CD7-46CA820D8F52}" dt="2020-03-10T08:40:11.873" v="2136" actId="478"/>
          <ac:spMkLst>
            <pc:docMk/>
            <pc:sldMk cId="113922678" sldId="1434"/>
            <ac:spMk id="56" creationId="{24216E97-CBFF-4111-8E11-5874406EF706}"/>
          </ac:spMkLst>
        </pc:spChg>
        <pc:spChg chg="add del mod">
          <ac:chgData name="Hamlet Markarian" userId="4926d2b407f31d77" providerId="LiveId" clId="{0C5E0C79-E7FE-4A1B-9CD7-46CA820D8F52}" dt="2020-03-10T08:40:11.873" v="2136" actId="478"/>
          <ac:spMkLst>
            <pc:docMk/>
            <pc:sldMk cId="113922678" sldId="1434"/>
            <ac:spMk id="59" creationId="{40B49316-43B4-41AB-9B1A-C535FC268066}"/>
          </ac:spMkLst>
        </pc:spChg>
        <pc:spChg chg="add mod topLvl">
          <ac:chgData name="Hamlet Markarian" userId="4926d2b407f31d77" providerId="LiveId" clId="{0C5E0C79-E7FE-4A1B-9CD7-46CA820D8F52}" dt="2020-03-10T08:49:56.021" v="2540" actId="165"/>
          <ac:spMkLst>
            <pc:docMk/>
            <pc:sldMk cId="113922678" sldId="1434"/>
            <ac:spMk id="62" creationId="{F6A0978E-1793-41F3-8793-F864D8F52130}"/>
          </ac:spMkLst>
        </pc:spChg>
        <pc:spChg chg="del">
          <ac:chgData name="Hamlet Markarian" userId="4926d2b407f31d77" providerId="LiveId" clId="{0C5E0C79-E7FE-4A1B-9CD7-46CA820D8F52}" dt="2020-03-10T08:38:07.707" v="2102" actId="478"/>
          <ac:spMkLst>
            <pc:docMk/>
            <pc:sldMk cId="113922678" sldId="1434"/>
            <ac:spMk id="65" creationId="{08D756B9-6CDC-4DAA-B25D-3F3E61C8D026}"/>
          </ac:spMkLst>
        </pc:spChg>
        <pc:spChg chg="add mod topLvl">
          <ac:chgData name="Hamlet Markarian" userId="4926d2b407f31d77" providerId="LiveId" clId="{0C5E0C79-E7FE-4A1B-9CD7-46CA820D8F52}" dt="2020-03-10T08:49:56.021" v="2540" actId="165"/>
          <ac:spMkLst>
            <pc:docMk/>
            <pc:sldMk cId="113922678" sldId="1434"/>
            <ac:spMk id="66" creationId="{F596D83E-FB74-4236-9DC2-6A1F7B8BAD9F}"/>
          </ac:spMkLst>
        </pc:spChg>
        <pc:spChg chg="add mod topLvl">
          <ac:chgData name="Hamlet Markarian" userId="4926d2b407f31d77" providerId="LiveId" clId="{0C5E0C79-E7FE-4A1B-9CD7-46CA820D8F52}" dt="2020-03-10T08:49:56.021" v="2540" actId="165"/>
          <ac:spMkLst>
            <pc:docMk/>
            <pc:sldMk cId="113922678" sldId="1434"/>
            <ac:spMk id="67" creationId="{1FFA0DDA-ECD7-462C-9C87-B43D2866B347}"/>
          </ac:spMkLst>
        </pc:spChg>
        <pc:spChg chg="add mod topLvl">
          <ac:chgData name="Hamlet Markarian" userId="4926d2b407f31d77" providerId="LiveId" clId="{0C5E0C79-E7FE-4A1B-9CD7-46CA820D8F52}" dt="2020-03-10T08:49:56.021" v="2540" actId="165"/>
          <ac:spMkLst>
            <pc:docMk/>
            <pc:sldMk cId="113922678" sldId="1434"/>
            <ac:spMk id="68" creationId="{503991E7-BB5D-4CCF-864E-1B8894914375}"/>
          </ac:spMkLst>
        </pc:spChg>
        <pc:spChg chg="add mod topLvl">
          <ac:chgData name="Hamlet Markarian" userId="4926d2b407f31d77" providerId="LiveId" clId="{0C5E0C79-E7FE-4A1B-9CD7-46CA820D8F52}" dt="2020-03-10T08:49:56.021" v="2540" actId="165"/>
          <ac:spMkLst>
            <pc:docMk/>
            <pc:sldMk cId="113922678" sldId="1434"/>
            <ac:spMk id="69" creationId="{1A0155C4-EC83-46ED-A8EC-CB7FF49E8912}"/>
          </ac:spMkLst>
        </pc:spChg>
        <pc:spChg chg="add mod topLvl">
          <ac:chgData name="Hamlet Markarian" userId="4926d2b407f31d77" providerId="LiveId" clId="{0C5E0C79-E7FE-4A1B-9CD7-46CA820D8F52}" dt="2020-03-10T08:59:27.058" v="2672" actId="14100"/>
          <ac:spMkLst>
            <pc:docMk/>
            <pc:sldMk cId="113922678" sldId="1434"/>
            <ac:spMk id="70" creationId="{9DCBDAEF-DB3E-4368-91BA-A76167CC1014}"/>
          </ac:spMkLst>
        </pc:spChg>
        <pc:spChg chg="add del mod topLvl">
          <ac:chgData name="Hamlet Markarian" userId="4926d2b407f31d77" providerId="LiveId" clId="{0C5E0C79-E7FE-4A1B-9CD7-46CA820D8F52}" dt="2020-03-10T08:50:04.037" v="2541" actId="478"/>
          <ac:spMkLst>
            <pc:docMk/>
            <pc:sldMk cId="113922678" sldId="1434"/>
            <ac:spMk id="71" creationId="{96B6D492-89CE-4366-B03E-85B6EC4C506E}"/>
          </ac:spMkLst>
        </pc:spChg>
        <pc:spChg chg="add mod topLvl">
          <ac:chgData name="Hamlet Markarian" userId="4926d2b407f31d77" providerId="LiveId" clId="{0C5E0C79-E7FE-4A1B-9CD7-46CA820D8F52}" dt="2020-03-10T08:49:56.021" v="2540" actId="165"/>
          <ac:spMkLst>
            <pc:docMk/>
            <pc:sldMk cId="113922678" sldId="1434"/>
            <ac:spMk id="72" creationId="{93797625-0DE0-4B63-9243-249FF8DAC88A}"/>
          </ac:spMkLst>
        </pc:spChg>
        <pc:spChg chg="add mod">
          <ac:chgData name="Hamlet Markarian" userId="4926d2b407f31d77" providerId="LiveId" clId="{0C5E0C79-E7FE-4A1B-9CD7-46CA820D8F52}" dt="2020-03-10T08:46:42.343" v="2399" actId="14861"/>
          <ac:spMkLst>
            <pc:docMk/>
            <pc:sldMk cId="113922678" sldId="1434"/>
            <ac:spMk id="73" creationId="{4AC8A0F2-254E-40B4-905E-4038BC8A1B1F}"/>
          </ac:spMkLst>
        </pc:spChg>
        <pc:spChg chg="add mod">
          <ac:chgData name="Hamlet Markarian" userId="4926d2b407f31d77" providerId="LiveId" clId="{0C5E0C79-E7FE-4A1B-9CD7-46CA820D8F52}" dt="2020-03-10T08:59:41.621" v="2677" actId="1076"/>
          <ac:spMkLst>
            <pc:docMk/>
            <pc:sldMk cId="113922678" sldId="1434"/>
            <ac:spMk id="74" creationId="{DB390778-331F-4FF6-A226-4778B0A95544}"/>
          </ac:spMkLst>
        </pc:spChg>
        <pc:spChg chg="add mod">
          <ac:chgData name="Hamlet Markarian" userId="4926d2b407f31d77" providerId="LiveId" clId="{0C5E0C79-E7FE-4A1B-9CD7-46CA820D8F52}" dt="2020-03-10T08:59:39.012" v="2676" actId="1076"/>
          <ac:spMkLst>
            <pc:docMk/>
            <pc:sldMk cId="113922678" sldId="1434"/>
            <ac:spMk id="75" creationId="{A1E1C159-4CD1-4831-B0C9-DFD118E74C4E}"/>
          </ac:spMkLst>
        </pc:spChg>
        <pc:spChg chg="add mod">
          <ac:chgData name="Hamlet Markarian" userId="4926d2b407f31d77" providerId="LiveId" clId="{0C5E0C79-E7FE-4A1B-9CD7-46CA820D8F52}" dt="2020-03-10T08:59:36.590" v="2675" actId="1076"/>
          <ac:spMkLst>
            <pc:docMk/>
            <pc:sldMk cId="113922678" sldId="1434"/>
            <ac:spMk id="76" creationId="{F0E91643-A52C-4853-BDEC-83C952C4CA64}"/>
          </ac:spMkLst>
        </pc:spChg>
        <pc:spChg chg="add mod">
          <ac:chgData name="Hamlet Markarian" userId="4926d2b407f31d77" providerId="LiveId" clId="{0C5E0C79-E7FE-4A1B-9CD7-46CA820D8F52}" dt="2020-03-10T08:59:09.528" v="2670" actId="1076"/>
          <ac:spMkLst>
            <pc:docMk/>
            <pc:sldMk cId="113922678" sldId="1434"/>
            <ac:spMk id="77" creationId="{86D2F97F-7465-4804-9A3C-5CFE5C1CE79E}"/>
          </ac:spMkLst>
        </pc:spChg>
        <pc:spChg chg="add mod">
          <ac:chgData name="Hamlet Markarian" userId="4926d2b407f31d77" providerId="LiveId" clId="{0C5E0C79-E7FE-4A1B-9CD7-46CA820D8F52}" dt="2020-03-10T09:00:10.638" v="2678" actId="1076"/>
          <ac:spMkLst>
            <pc:docMk/>
            <pc:sldMk cId="113922678" sldId="1434"/>
            <ac:spMk id="78" creationId="{6B46D3F2-DDBF-44CF-B879-F7DA93007E68}"/>
          </ac:spMkLst>
        </pc:spChg>
        <pc:spChg chg="add mod">
          <ac:chgData name="Hamlet Markarian" userId="4926d2b407f31d77" providerId="LiveId" clId="{0C5E0C79-E7FE-4A1B-9CD7-46CA820D8F52}" dt="2020-03-10T08:59:30.082" v="2673" actId="1076"/>
          <ac:spMkLst>
            <pc:docMk/>
            <pc:sldMk cId="113922678" sldId="1434"/>
            <ac:spMk id="79" creationId="{3BD7487E-881E-4EFC-849C-CDA9E40863AA}"/>
          </ac:spMkLst>
        </pc:spChg>
        <pc:spChg chg="add mod">
          <ac:chgData name="Hamlet Markarian" userId="4926d2b407f31d77" providerId="LiveId" clId="{0C5E0C79-E7FE-4A1B-9CD7-46CA820D8F52}" dt="2020-03-10T08:59:30.082" v="2673" actId="1076"/>
          <ac:spMkLst>
            <pc:docMk/>
            <pc:sldMk cId="113922678" sldId="1434"/>
            <ac:spMk id="80" creationId="{E03BB048-84EA-4DEA-94E7-71C44A67C8C4}"/>
          </ac:spMkLst>
        </pc:spChg>
        <pc:spChg chg="add mod">
          <ac:chgData name="Hamlet Markarian" userId="4926d2b407f31d77" providerId="LiveId" clId="{0C5E0C79-E7FE-4A1B-9CD7-46CA820D8F52}" dt="2020-03-10T08:52:33.632" v="2562" actId="20577"/>
          <ac:spMkLst>
            <pc:docMk/>
            <pc:sldMk cId="113922678" sldId="1434"/>
            <ac:spMk id="81" creationId="{6F4D3AC8-9A9E-4522-84BE-A3215788A1E4}"/>
          </ac:spMkLst>
        </pc:spChg>
        <pc:spChg chg="add del mod">
          <ac:chgData name="Hamlet Markarian" userId="4926d2b407f31d77" providerId="LiveId" clId="{0C5E0C79-E7FE-4A1B-9CD7-46CA820D8F52}" dt="2020-03-10T08:56:49.030" v="2614" actId="478"/>
          <ac:spMkLst>
            <pc:docMk/>
            <pc:sldMk cId="113922678" sldId="1434"/>
            <ac:spMk id="82" creationId="{D054DCAE-2EFD-4B8C-9AC6-833BB7CD59D6}"/>
          </ac:spMkLst>
        </pc:spChg>
        <pc:spChg chg="add del mod">
          <ac:chgData name="Hamlet Markarian" userId="4926d2b407f31d77" providerId="LiveId" clId="{0C5E0C79-E7FE-4A1B-9CD7-46CA820D8F52}" dt="2020-03-10T08:56:49.030" v="2614" actId="478"/>
          <ac:spMkLst>
            <pc:docMk/>
            <pc:sldMk cId="113922678" sldId="1434"/>
            <ac:spMk id="83" creationId="{39B57BBB-C9EE-41C9-ADFB-2868B4C129C9}"/>
          </ac:spMkLst>
        </pc:spChg>
        <pc:spChg chg="add del mod">
          <ac:chgData name="Hamlet Markarian" userId="4926d2b407f31d77" providerId="LiveId" clId="{0C5E0C79-E7FE-4A1B-9CD7-46CA820D8F52}" dt="2020-03-10T08:56:49.030" v="2614" actId="478"/>
          <ac:spMkLst>
            <pc:docMk/>
            <pc:sldMk cId="113922678" sldId="1434"/>
            <ac:spMk id="84" creationId="{30F304E5-F946-4BEB-93D1-7646BD15A8CA}"/>
          </ac:spMkLst>
        </pc:spChg>
        <pc:spChg chg="add del mod">
          <ac:chgData name="Hamlet Markarian" userId="4926d2b407f31d77" providerId="LiveId" clId="{0C5E0C79-E7FE-4A1B-9CD7-46CA820D8F52}" dt="2020-03-10T08:56:49.030" v="2614" actId="478"/>
          <ac:spMkLst>
            <pc:docMk/>
            <pc:sldMk cId="113922678" sldId="1434"/>
            <ac:spMk id="85" creationId="{B05D9E95-5D3B-4B44-8EEA-13B22D6FBDD1}"/>
          </ac:spMkLst>
        </pc:spChg>
        <pc:spChg chg="add del mod">
          <ac:chgData name="Hamlet Markarian" userId="4926d2b407f31d77" providerId="LiveId" clId="{0C5E0C79-E7FE-4A1B-9CD7-46CA820D8F52}" dt="2020-03-10T08:56:49.030" v="2614" actId="478"/>
          <ac:spMkLst>
            <pc:docMk/>
            <pc:sldMk cId="113922678" sldId="1434"/>
            <ac:spMk id="86" creationId="{07B72BB5-3617-4630-A1E8-92191F6AFF93}"/>
          </ac:spMkLst>
        </pc:spChg>
        <pc:spChg chg="add del mod">
          <ac:chgData name="Hamlet Markarian" userId="4926d2b407f31d77" providerId="LiveId" clId="{0C5E0C79-E7FE-4A1B-9CD7-46CA820D8F52}" dt="2020-03-10T08:56:49.030" v="2614" actId="478"/>
          <ac:spMkLst>
            <pc:docMk/>
            <pc:sldMk cId="113922678" sldId="1434"/>
            <ac:spMk id="87" creationId="{B89BB7A0-6FDA-4D91-9466-97B4749DFBC1}"/>
          </ac:spMkLst>
        </pc:spChg>
        <pc:spChg chg="add del mod">
          <ac:chgData name="Hamlet Markarian" userId="4926d2b407f31d77" providerId="LiveId" clId="{0C5E0C79-E7FE-4A1B-9CD7-46CA820D8F52}" dt="2020-03-10T08:56:49.030" v="2614" actId="478"/>
          <ac:spMkLst>
            <pc:docMk/>
            <pc:sldMk cId="113922678" sldId="1434"/>
            <ac:spMk id="88" creationId="{3023D0F2-1982-4225-BF6B-FC303D2B9928}"/>
          </ac:spMkLst>
        </pc:spChg>
        <pc:spChg chg="del">
          <ac:chgData name="Hamlet Markarian" userId="4926d2b407f31d77" providerId="LiveId" clId="{0C5E0C79-E7FE-4A1B-9CD7-46CA820D8F52}" dt="2020-03-10T08:38:07.707" v="2102" actId="478"/>
          <ac:spMkLst>
            <pc:docMk/>
            <pc:sldMk cId="113922678" sldId="1434"/>
            <ac:spMk id="99" creationId="{47F21FF8-3818-455C-82BE-24FBABB07D1D}"/>
          </ac:spMkLst>
        </pc:spChg>
        <pc:spChg chg="del">
          <ac:chgData name="Hamlet Markarian" userId="4926d2b407f31d77" providerId="LiveId" clId="{0C5E0C79-E7FE-4A1B-9CD7-46CA820D8F52}" dt="2020-03-10T08:38:07.707" v="2102" actId="478"/>
          <ac:spMkLst>
            <pc:docMk/>
            <pc:sldMk cId="113922678" sldId="1434"/>
            <ac:spMk id="100" creationId="{510DDB84-23EA-4123-AFF6-66FC4B5DD9DA}"/>
          </ac:spMkLst>
        </pc:spChg>
        <pc:spChg chg="del">
          <ac:chgData name="Hamlet Markarian" userId="4926d2b407f31d77" providerId="LiveId" clId="{0C5E0C79-E7FE-4A1B-9CD7-46CA820D8F52}" dt="2020-03-10T08:38:07.707" v="2102" actId="478"/>
          <ac:spMkLst>
            <pc:docMk/>
            <pc:sldMk cId="113922678" sldId="1434"/>
            <ac:spMk id="101" creationId="{B6C006C9-F048-4C78-931B-BC62F1C7A707}"/>
          </ac:spMkLst>
        </pc:spChg>
        <pc:spChg chg="del">
          <ac:chgData name="Hamlet Markarian" userId="4926d2b407f31d77" providerId="LiveId" clId="{0C5E0C79-E7FE-4A1B-9CD7-46CA820D8F52}" dt="2020-03-10T08:38:07.707" v="2102" actId="478"/>
          <ac:spMkLst>
            <pc:docMk/>
            <pc:sldMk cId="113922678" sldId="1434"/>
            <ac:spMk id="102" creationId="{DD70D474-D769-48DA-B240-C383725B3CBD}"/>
          </ac:spMkLst>
        </pc:spChg>
        <pc:spChg chg="del">
          <ac:chgData name="Hamlet Markarian" userId="4926d2b407f31d77" providerId="LiveId" clId="{0C5E0C79-E7FE-4A1B-9CD7-46CA820D8F52}" dt="2020-03-10T08:38:07.707" v="2102" actId="478"/>
          <ac:spMkLst>
            <pc:docMk/>
            <pc:sldMk cId="113922678" sldId="1434"/>
            <ac:spMk id="103" creationId="{F65F6ACE-C85C-45A6-975A-A4101DD90E92}"/>
          </ac:spMkLst>
        </pc:spChg>
        <pc:spChg chg="del">
          <ac:chgData name="Hamlet Markarian" userId="4926d2b407f31d77" providerId="LiveId" clId="{0C5E0C79-E7FE-4A1B-9CD7-46CA820D8F52}" dt="2020-03-10T08:38:07.707" v="2102" actId="478"/>
          <ac:spMkLst>
            <pc:docMk/>
            <pc:sldMk cId="113922678" sldId="1434"/>
            <ac:spMk id="104" creationId="{2C4B68A2-D407-49BD-AC99-B191268CFCF3}"/>
          </ac:spMkLst>
        </pc:spChg>
        <pc:spChg chg="del">
          <ac:chgData name="Hamlet Markarian" userId="4926d2b407f31d77" providerId="LiveId" clId="{0C5E0C79-E7FE-4A1B-9CD7-46CA820D8F52}" dt="2020-03-10T08:38:07.707" v="2102" actId="478"/>
          <ac:spMkLst>
            <pc:docMk/>
            <pc:sldMk cId="113922678" sldId="1434"/>
            <ac:spMk id="105" creationId="{4E4F5EEB-CFCC-48A9-8CD2-2D951000C8D3}"/>
          </ac:spMkLst>
        </pc:spChg>
        <pc:spChg chg="del">
          <ac:chgData name="Hamlet Markarian" userId="4926d2b407f31d77" providerId="LiveId" clId="{0C5E0C79-E7FE-4A1B-9CD7-46CA820D8F52}" dt="2020-03-10T08:38:07.707" v="2102" actId="478"/>
          <ac:spMkLst>
            <pc:docMk/>
            <pc:sldMk cId="113922678" sldId="1434"/>
            <ac:spMk id="106" creationId="{EBC82B1A-6B8E-49AC-9399-4470E36990E9}"/>
          </ac:spMkLst>
        </pc:spChg>
        <pc:spChg chg="del">
          <ac:chgData name="Hamlet Markarian" userId="4926d2b407f31d77" providerId="LiveId" clId="{0C5E0C79-E7FE-4A1B-9CD7-46CA820D8F52}" dt="2020-03-10T08:38:07.707" v="2102" actId="478"/>
          <ac:spMkLst>
            <pc:docMk/>
            <pc:sldMk cId="113922678" sldId="1434"/>
            <ac:spMk id="107" creationId="{24BCA8D3-9DD0-4C79-9529-70E90E3BE1A0}"/>
          </ac:spMkLst>
        </pc:spChg>
        <pc:spChg chg="del">
          <ac:chgData name="Hamlet Markarian" userId="4926d2b407f31d77" providerId="LiveId" clId="{0C5E0C79-E7FE-4A1B-9CD7-46CA820D8F52}" dt="2020-03-10T08:38:07.707" v="2102" actId="478"/>
          <ac:spMkLst>
            <pc:docMk/>
            <pc:sldMk cId="113922678" sldId="1434"/>
            <ac:spMk id="109" creationId="{C5142B32-C0B7-4AC3-A431-5BE66B1A6293}"/>
          </ac:spMkLst>
        </pc:spChg>
        <pc:spChg chg="del">
          <ac:chgData name="Hamlet Markarian" userId="4926d2b407f31d77" providerId="LiveId" clId="{0C5E0C79-E7FE-4A1B-9CD7-46CA820D8F52}" dt="2020-03-10T08:38:07.707" v="2102" actId="478"/>
          <ac:spMkLst>
            <pc:docMk/>
            <pc:sldMk cId="113922678" sldId="1434"/>
            <ac:spMk id="110" creationId="{65855431-FBDD-4184-883D-09FCC2FFB1F1}"/>
          </ac:spMkLst>
        </pc:spChg>
        <pc:grpChg chg="add del mod">
          <ac:chgData name="Hamlet Markarian" userId="4926d2b407f31d77" providerId="LiveId" clId="{0C5E0C79-E7FE-4A1B-9CD7-46CA820D8F52}" dt="2020-03-10T08:49:56.021" v="2540" actId="165"/>
          <ac:grpSpMkLst>
            <pc:docMk/>
            <pc:sldMk cId="113922678" sldId="1434"/>
            <ac:grpSpMk id="3" creationId="{24B9DF88-98CC-49A2-872C-6E839316769E}"/>
          </ac:grpSpMkLst>
        </pc:grpChg>
        <pc:grpChg chg="add del mod">
          <ac:chgData name="Hamlet Markarian" userId="4926d2b407f31d77" providerId="LiveId" clId="{0C5E0C79-E7FE-4A1B-9CD7-46CA820D8F52}" dt="2020-03-10T08:49:56.021" v="2540" actId="165"/>
          <ac:grpSpMkLst>
            <pc:docMk/>
            <pc:sldMk cId="113922678" sldId="1434"/>
            <ac:grpSpMk id="4" creationId="{74D8714B-605E-4B1B-BFA8-4C62AEA91F77}"/>
          </ac:grpSpMkLst>
        </pc:grpChg>
        <pc:grpChg chg="del">
          <ac:chgData name="Hamlet Markarian" userId="4926d2b407f31d77" providerId="LiveId" clId="{0C5E0C79-E7FE-4A1B-9CD7-46CA820D8F52}" dt="2020-03-10T08:38:07.707" v="2102" actId="478"/>
          <ac:grpSpMkLst>
            <pc:docMk/>
            <pc:sldMk cId="113922678" sldId="1434"/>
            <ac:grpSpMk id="6" creationId="{709C835D-25A2-465D-8E74-AF157B887ED3}"/>
          </ac:grpSpMkLst>
        </pc:grpChg>
        <pc:grpChg chg="del">
          <ac:chgData name="Hamlet Markarian" userId="4926d2b407f31d77" providerId="LiveId" clId="{0C5E0C79-E7FE-4A1B-9CD7-46CA820D8F52}" dt="2020-03-10T08:38:07.707" v="2102" actId="478"/>
          <ac:grpSpMkLst>
            <pc:docMk/>
            <pc:sldMk cId="113922678" sldId="1434"/>
            <ac:grpSpMk id="7" creationId="{236E7359-4B1E-4BA2-AC7D-FF38726B2B75}"/>
          </ac:grpSpMkLst>
        </pc:grpChg>
        <pc:grpChg chg="del">
          <ac:chgData name="Hamlet Markarian" userId="4926d2b407f31d77" providerId="LiveId" clId="{0C5E0C79-E7FE-4A1B-9CD7-46CA820D8F52}" dt="2020-03-10T08:38:07.707" v="2102" actId="478"/>
          <ac:grpSpMkLst>
            <pc:docMk/>
            <pc:sldMk cId="113922678" sldId="1434"/>
            <ac:grpSpMk id="8" creationId="{CD7F1090-1D47-4F07-A1A7-48F4221A43A6}"/>
          </ac:grpSpMkLst>
        </pc:grpChg>
        <pc:grpChg chg="del">
          <ac:chgData name="Hamlet Markarian" userId="4926d2b407f31d77" providerId="LiveId" clId="{0C5E0C79-E7FE-4A1B-9CD7-46CA820D8F52}" dt="2020-03-10T08:38:07.707" v="2102" actId="478"/>
          <ac:grpSpMkLst>
            <pc:docMk/>
            <pc:sldMk cId="113922678" sldId="1434"/>
            <ac:grpSpMk id="9" creationId="{D9EDCE86-E352-4D93-8C44-10478DBC1034}"/>
          </ac:grpSpMkLst>
        </pc:grpChg>
        <pc:grpChg chg="del">
          <ac:chgData name="Hamlet Markarian" userId="4926d2b407f31d77" providerId="LiveId" clId="{0C5E0C79-E7FE-4A1B-9CD7-46CA820D8F52}" dt="2020-03-10T08:38:07.707" v="2102" actId="478"/>
          <ac:grpSpMkLst>
            <pc:docMk/>
            <pc:sldMk cId="113922678" sldId="1434"/>
            <ac:grpSpMk id="10" creationId="{FD92097A-3CCA-4082-B034-CB0A69394A45}"/>
          </ac:grpSpMkLst>
        </pc:grpChg>
        <pc:grpChg chg="add del mod">
          <ac:chgData name="Hamlet Markarian" userId="4926d2b407f31d77" providerId="LiveId" clId="{0C5E0C79-E7FE-4A1B-9CD7-46CA820D8F52}" dt="2020-03-10T08:49:56.021" v="2540" actId="165"/>
          <ac:grpSpMkLst>
            <pc:docMk/>
            <pc:sldMk cId="113922678" sldId="1434"/>
            <ac:grpSpMk id="11" creationId="{9C77DDC4-D778-4E46-8FF5-BDD469D00FB1}"/>
          </ac:grpSpMkLst>
        </pc:grpChg>
        <pc:grpChg chg="add del mod">
          <ac:chgData name="Hamlet Markarian" userId="4926d2b407f31d77" providerId="LiveId" clId="{0C5E0C79-E7FE-4A1B-9CD7-46CA820D8F52}" dt="2020-03-10T08:49:56.021" v="2540" actId="165"/>
          <ac:grpSpMkLst>
            <pc:docMk/>
            <pc:sldMk cId="113922678" sldId="1434"/>
            <ac:grpSpMk id="12" creationId="{7C6650E9-BAAD-4CEE-8943-52675AB2CE72}"/>
          </ac:grpSpMkLst>
        </pc:grpChg>
        <pc:grpChg chg="add del mod">
          <ac:chgData name="Hamlet Markarian" userId="4926d2b407f31d77" providerId="LiveId" clId="{0C5E0C79-E7FE-4A1B-9CD7-46CA820D8F52}" dt="2020-03-10T08:49:56.021" v="2540" actId="165"/>
          <ac:grpSpMkLst>
            <pc:docMk/>
            <pc:sldMk cId="113922678" sldId="1434"/>
            <ac:grpSpMk id="13" creationId="{2DB6AF0E-4E5B-49E2-AB18-B6B119194436}"/>
          </ac:grpSpMkLst>
        </pc:grpChg>
        <pc:grpChg chg="add del mod">
          <ac:chgData name="Hamlet Markarian" userId="4926d2b407f31d77" providerId="LiveId" clId="{0C5E0C79-E7FE-4A1B-9CD7-46CA820D8F52}" dt="2020-03-10T08:49:56.021" v="2540" actId="165"/>
          <ac:grpSpMkLst>
            <pc:docMk/>
            <pc:sldMk cId="113922678" sldId="1434"/>
            <ac:grpSpMk id="14" creationId="{BA195506-7763-43A1-A572-104458A33AAD}"/>
          </ac:grpSpMkLst>
        </pc:grpChg>
        <pc:grpChg chg="add del mod">
          <ac:chgData name="Hamlet Markarian" userId="4926d2b407f31d77" providerId="LiveId" clId="{0C5E0C79-E7FE-4A1B-9CD7-46CA820D8F52}" dt="2020-03-10T08:49:56.021" v="2540" actId="165"/>
          <ac:grpSpMkLst>
            <pc:docMk/>
            <pc:sldMk cId="113922678" sldId="1434"/>
            <ac:grpSpMk id="15" creationId="{45D4A17C-860B-46C5-B94D-4520808644EF}"/>
          </ac:grpSpMkLst>
        </pc:grpChg>
        <pc:graphicFrameChg chg="del">
          <ac:chgData name="Hamlet Markarian" userId="4926d2b407f31d77" providerId="LiveId" clId="{0C5E0C79-E7FE-4A1B-9CD7-46CA820D8F52}" dt="2020-03-10T08:38:10.473" v="2103" actId="478"/>
          <ac:graphicFrameMkLst>
            <pc:docMk/>
            <pc:sldMk cId="113922678" sldId="1434"/>
            <ac:graphicFrameMk id="33" creationId="{206BA91E-F1EF-4123-98C2-F3152C0CE046}"/>
          </ac:graphicFrameMkLst>
        </pc:graphicFrameChg>
        <pc:graphicFrameChg chg="del">
          <ac:chgData name="Hamlet Markarian" userId="4926d2b407f31d77" providerId="LiveId" clId="{0C5E0C79-E7FE-4A1B-9CD7-46CA820D8F52}" dt="2020-03-10T08:38:07.707" v="2102" actId="478"/>
          <ac:graphicFrameMkLst>
            <pc:docMk/>
            <pc:sldMk cId="113922678" sldId="1434"/>
            <ac:graphicFrameMk id="64" creationId="{2858D4A6-B56E-4851-A06E-42038BC89167}"/>
          </ac:graphicFrameMkLst>
        </pc:graphicFrameChg>
        <pc:picChg chg="mod">
          <ac:chgData name="Hamlet Markarian" userId="4926d2b407f31d77" providerId="LiveId" clId="{0C5E0C79-E7FE-4A1B-9CD7-46CA820D8F52}" dt="2020-03-10T08:39:18.133" v="2124" actId="1037"/>
          <ac:picMkLst>
            <pc:docMk/>
            <pc:sldMk cId="113922678" sldId="1434"/>
            <ac:picMk id="5" creationId="{69704ABF-5BD5-40FA-B89D-3D81F6884012}"/>
          </ac:picMkLst>
        </pc:picChg>
      </pc:sldChg>
      <pc:sldChg chg="addSp delSp modSp add">
        <pc:chgData name="Hamlet Markarian" userId="4926d2b407f31d77" providerId="LiveId" clId="{0C5E0C79-E7FE-4A1B-9CD7-46CA820D8F52}" dt="2020-03-10T09:24:40.113" v="2896" actId="1037"/>
        <pc:sldMkLst>
          <pc:docMk/>
          <pc:sldMk cId="2821313007" sldId="1435"/>
        </pc:sldMkLst>
        <pc:spChg chg="mod">
          <ac:chgData name="Hamlet Markarian" userId="4926d2b407f31d77" providerId="LiveId" clId="{0C5E0C79-E7FE-4A1B-9CD7-46CA820D8F52}" dt="2020-03-10T09:11:01.741" v="2805" actId="1076"/>
          <ac:spMkLst>
            <pc:docMk/>
            <pc:sldMk cId="2821313007" sldId="1435"/>
            <ac:spMk id="19" creationId="{42101231-1855-46EE-A3D9-B84E75ACB56A}"/>
          </ac:spMkLst>
        </pc:spChg>
        <pc:spChg chg="mod">
          <ac:chgData name="Hamlet Markarian" userId="4926d2b407f31d77" providerId="LiveId" clId="{0C5E0C79-E7FE-4A1B-9CD7-46CA820D8F52}" dt="2020-03-10T09:24:05.934" v="2890" actId="207"/>
          <ac:spMkLst>
            <pc:docMk/>
            <pc:sldMk cId="2821313007" sldId="1435"/>
            <ac:spMk id="20" creationId="{2F2415B0-F1C4-4313-9038-A3884674CC46}"/>
          </ac:spMkLst>
        </pc:spChg>
        <pc:spChg chg="add mod">
          <ac:chgData name="Hamlet Markarian" userId="4926d2b407f31d77" providerId="LiveId" clId="{0C5E0C79-E7FE-4A1B-9CD7-46CA820D8F52}" dt="2020-03-10T09:23:13.920" v="2884" actId="14100"/>
          <ac:spMkLst>
            <pc:docMk/>
            <pc:sldMk cId="2821313007" sldId="1435"/>
            <ac:spMk id="30" creationId="{3AD5E72A-DCE0-48FD-A424-1EA0FC500DD8}"/>
          </ac:spMkLst>
        </pc:spChg>
        <pc:spChg chg="add del mod">
          <ac:chgData name="Hamlet Markarian" userId="4926d2b407f31d77" providerId="LiveId" clId="{0C5E0C79-E7FE-4A1B-9CD7-46CA820D8F52}" dt="2020-03-10T09:10:40.229" v="2803" actId="478"/>
          <ac:spMkLst>
            <pc:docMk/>
            <pc:sldMk cId="2821313007" sldId="1435"/>
            <ac:spMk id="31" creationId="{FED96D64-E282-4061-971E-D2A3340FED5E}"/>
          </ac:spMkLst>
        </pc:spChg>
        <pc:spChg chg="del">
          <ac:chgData name="Hamlet Markarian" userId="4926d2b407f31d77" providerId="LiveId" clId="{0C5E0C79-E7FE-4A1B-9CD7-46CA820D8F52}" dt="2020-03-10T09:05:01.558" v="2680" actId="478"/>
          <ac:spMkLst>
            <pc:docMk/>
            <pc:sldMk cId="2821313007" sldId="1435"/>
            <ac:spMk id="35" creationId="{25347BAA-ACF2-4E46-996E-BC3DA140BB8A}"/>
          </ac:spMkLst>
        </pc:spChg>
        <pc:spChg chg="del">
          <ac:chgData name="Hamlet Markarian" userId="4926d2b407f31d77" providerId="LiveId" clId="{0C5E0C79-E7FE-4A1B-9CD7-46CA820D8F52}" dt="2020-03-10T09:05:01.558" v="2680" actId="478"/>
          <ac:spMkLst>
            <pc:docMk/>
            <pc:sldMk cId="2821313007" sldId="1435"/>
            <ac:spMk id="37" creationId="{B7051892-FDFC-4E21-9B8A-11BCD12FFF89}"/>
          </ac:spMkLst>
        </pc:spChg>
        <pc:spChg chg="del">
          <ac:chgData name="Hamlet Markarian" userId="4926d2b407f31d77" providerId="LiveId" clId="{0C5E0C79-E7FE-4A1B-9CD7-46CA820D8F52}" dt="2020-03-10T09:05:01.558" v="2680" actId="478"/>
          <ac:spMkLst>
            <pc:docMk/>
            <pc:sldMk cId="2821313007" sldId="1435"/>
            <ac:spMk id="39" creationId="{B6C6C64B-E595-414B-8085-659BA08CE930}"/>
          </ac:spMkLst>
        </pc:spChg>
        <pc:spChg chg="del">
          <ac:chgData name="Hamlet Markarian" userId="4926d2b407f31d77" providerId="LiveId" clId="{0C5E0C79-E7FE-4A1B-9CD7-46CA820D8F52}" dt="2020-03-10T09:05:01.558" v="2680" actId="478"/>
          <ac:spMkLst>
            <pc:docMk/>
            <pc:sldMk cId="2821313007" sldId="1435"/>
            <ac:spMk id="42" creationId="{E479D8D3-4A87-4411-9CBD-0CA62B6B4133}"/>
          </ac:spMkLst>
        </pc:spChg>
        <pc:spChg chg="del">
          <ac:chgData name="Hamlet Markarian" userId="4926d2b407f31d77" providerId="LiveId" clId="{0C5E0C79-E7FE-4A1B-9CD7-46CA820D8F52}" dt="2020-03-10T09:05:02.868" v="2681" actId="478"/>
          <ac:spMkLst>
            <pc:docMk/>
            <pc:sldMk cId="2821313007" sldId="1435"/>
            <ac:spMk id="44" creationId="{21D9AFBD-D551-4E4A-9016-487C743C6EB2}"/>
          </ac:spMkLst>
        </pc:spChg>
        <pc:spChg chg="del">
          <ac:chgData name="Hamlet Markarian" userId="4926d2b407f31d77" providerId="LiveId" clId="{0C5E0C79-E7FE-4A1B-9CD7-46CA820D8F52}" dt="2020-03-10T09:05:01.558" v="2680" actId="478"/>
          <ac:spMkLst>
            <pc:docMk/>
            <pc:sldMk cId="2821313007" sldId="1435"/>
            <ac:spMk id="45" creationId="{4536BCDA-3C45-4071-A8AE-59B4CB503786}"/>
          </ac:spMkLst>
        </pc:spChg>
        <pc:spChg chg="add del mod">
          <ac:chgData name="Hamlet Markarian" userId="4926d2b407f31d77" providerId="LiveId" clId="{0C5E0C79-E7FE-4A1B-9CD7-46CA820D8F52}" dt="2020-03-10T09:15:58.645" v="2835" actId="478"/>
          <ac:spMkLst>
            <pc:docMk/>
            <pc:sldMk cId="2821313007" sldId="1435"/>
            <ac:spMk id="50" creationId="{3A1F33F8-9BF7-40A5-A909-2424ADAFC419}"/>
          </ac:spMkLst>
        </pc:spChg>
        <pc:spChg chg="add del mod">
          <ac:chgData name="Hamlet Markarian" userId="4926d2b407f31d77" providerId="LiveId" clId="{0C5E0C79-E7FE-4A1B-9CD7-46CA820D8F52}" dt="2020-03-10T09:15:58.645" v="2835" actId="478"/>
          <ac:spMkLst>
            <pc:docMk/>
            <pc:sldMk cId="2821313007" sldId="1435"/>
            <ac:spMk id="51" creationId="{505E2903-89BF-40D5-A51A-9CDCF990B7D6}"/>
          </ac:spMkLst>
        </pc:spChg>
        <pc:spChg chg="del">
          <ac:chgData name="Hamlet Markarian" userId="4926d2b407f31d77" providerId="LiveId" clId="{0C5E0C79-E7FE-4A1B-9CD7-46CA820D8F52}" dt="2020-03-10T09:05:01.558" v="2680" actId="478"/>
          <ac:spMkLst>
            <pc:docMk/>
            <pc:sldMk cId="2821313007" sldId="1435"/>
            <ac:spMk id="52" creationId="{0F6450A0-0574-49AC-BC6E-8C506B3297BB}"/>
          </ac:spMkLst>
        </pc:spChg>
        <pc:spChg chg="add mod">
          <ac:chgData name="Hamlet Markarian" userId="4926d2b407f31d77" providerId="LiveId" clId="{0C5E0C79-E7FE-4A1B-9CD7-46CA820D8F52}" dt="2020-03-10T09:24:40.113" v="2896" actId="1037"/>
          <ac:spMkLst>
            <pc:docMk/>
            <pc:sldMk cId="2821313007" sldId="1435"/>
            <ac:spMk id="53" creationId="{973A918E-3EFC-4CEE-B05E-500BAC741AD6}"/>
          </ac:spMkLst>
        </pc:spChg>
        <pc:spChg chg="add mod">
          <ac:chgData name="Hamlet Markarian" userId="4926d2b407f31d77" providerId="LiveId" clId="{0C5E0C79-E7FE-4A1B-9CD7-46CA820D8F52}" dt="2020-03-10T09:24:40.113" v="2896" actId="1037"/>
          <ac:spMkLst>
            <pc:docMk/>
            <pc:sldMk cId="2821313007" sldId="1435"/>
            <ac:spMk id="54" creationId="{8A0D92DE-244F-4B1D-82EC-08749A4B8AB7}"/>
          </ac:spMkLst>
        </pc:spChg>
        <pc:spChg chg="add mod">
          <ac:chgData name="Hamlet Markarian" userId="4926d2b407f31d77" providerId="LiveId" clId="{0C5E0C79-E7FE-4A1B-9CD7-46CA820D8F52}" dt="2020-03-10T09:24:40.113" v="2896" actId="1037"/>
          <ac:spMkLst>
            <pc:docMk/>
            <pc:sldMk cId="2821313007" sldId="1435"/>
            <ac:spMk id="55" creationId="{F306BE9E-C327-4398-9F65-E6C3FF2609B2}"/>
          </ac:spMkLst>
        </pc:spChg>
        <pc:spChg chg="add mod">
          <ac:chgData name="Hamlet Markarian" userId="4926d2b407f31d77" providerId="LiveId" clId="{0C5E0C79-E7FE-4A1B-9CD7-46CA820D8F52}" dt="2020-03-10T09:24:40.113" v="2896" actId="1037"/>
          <ac:spMkLst>
            <pc:docMk/>
            <pc:sldMk cId="2821313007" sldId="1435"/>
            <ac:spMk id="56" creationId="{3681A8AE-E23B-4DE9-BDF2-18250F25D12C}"/>
          </ac:spMkLst>
        </pc:spChg>
        <pc:spChg chg="add mod">
          <ac:chgData name="Hamlet Markarian" userId="4926d2b407f31d77" providerId="LiveId" clId="{0C5E0C79-E7FE-4A1B-9CD7-46CA820D8F52}" dt="2020-03-10T09:23:25.899" v="2886" actId="1076"/>
          <ac:spMkLst>
            <pc:docMk/>
            <pc:sldMk cId="2821313007" sldId="1435"/>
            <ac:spMk id="57" creationId="{0E515AD7-7327-4174-91FB-46241AD979EA}"/>
          </ac:spMkLst>
        </pc:spChg>
        <pc:spChg chg="add mod">
          <ac:chgData name="Hamlet Markarian" userId="4926d2b407f31d77" providerId="LiveId" clId="{0C5E0C79-E7FE-4A1B-9CD7-46CA820D8F52}" dt="2020-03-10T09:23:59.757" v="2889" actId="207"/>
          <ac:spMkLst>
            <pc:docMk/>
            <pc:sldMk cId="2821313007" sldId="1435"/>
            <ac:spMk id="58" creationId="{5123A108-7B21-4B1F-9A94-15F4AD6543AA}"/>
          </ac:spMkLst>
        </pc:spChg>
        <pc:spChg chg="add mod">
          <ac:chgData name="Hamlet Markarian" userId="4926d2b407f31d77" providerId="LiveId" clId="{0C5E0C79-E7FE-4A1B-9CD7-46CA820D8F52}" dt="2020-03-10T09:24:17.205" v="2891" actId="1035"/>
          <ac:spMkLst>
            <pc:docMk/>
            <pc:sldMk cId="2821313007" sldId="1435"/>
            <ac:spMk id="59" creationId="{C3D5A9E6-B649-45C8-B89E-60A78944DCCE}"/>
          </ac:spMkLst>
        </pc:spChg>
        <pc:spChg chg="add mod">
          <ac:chgData name="Hamlet Markarian" userId="4926d2b407f31d77" providerId="LiveId" clId="{0C5E0C79-E7FE-4A1B-9CD7-46CA820D8F52}" dt="2020-03-10T09:24:17.205" v="2891" actId="1035"/>
          <ac:spMkLst>
            <pc:docMk/>
            <pc:sldMk cId="2821313007" sldId="1435"/>
            <ac:spMk id="60" creationId="{88FB96C1-9F34-4C78-BEA5-9F6494931561}"/>
          </ac:spMkLst>
        </pc:spChg>
        <pc:spChg chg="add mod">
          <ac:chgData name="Hamlet Markarian" userId="4926d2b407f31d77" providerId="LiveId" clId="{0C5E0C79-E7FE-4A1B-9CD7-46CA820D8F52}" dt="2020-03-10T09:24:24.173" v="2893" actId="1035"/>
          <ac:spMkLst>
            <pc:docMk/>
            <pc:sldMk cId="2821313007" sldId="1435"/>
            <ac:spMk id="61" creationId="{77088C9B-35C0-4A3B-8CA0-13441FB32800}"/>
          </ac:spMkLst>
        </pc:spChg>
        <pc:spChg chg="del">
          <ac:chgData name="Hamlet Markarian" userId="4926d2b407f31d77" providerId="LiveId" clId="{0C5E0C79-E7FE-4A1B-9CD7-46CA820D8F52}" dt="2020-03-10T09:05:01.558" v="2680" actId="478"/>
          <ac:spMkLst>
            <pc:docMk/>
            <pc:sldMk cId="2821313007" sldId="1435"/>
            <ac:spMk id="62" creationId="{F6A0978E-1793-41F3-8793-F864D8F52130}"/>
          </ac:spMkLst>
        </pc:spChg>
        <pc:spChg chg="add mod">
          <ac:chgData name="Hamlet Markarian" userId="4926d2b407f31d77" providerId="LiveId" clId="{0C5E0C79-E7FE-4A1B-9CD7-46CA820D8F52}" dt="2020-03-10T09:24:24.173" v="2893" actId="1035"/>
          <ac:spMkLst>
            <pc:docMk/>
            <pc:sldMk cId="2821313007" sldId="1435"/>
            <ac:spMk id="63" creationId="{B084A93A-CB1A-455A-A5D3-A553360FE8FE}"/>
          </ac:spMkLst>
        </pc:spChg>
        <pc:spChg chg="del">
          <ac:chgData name="Hamlet Markarian" userId="4926d2b407f31d77" providerId="LiveId" clId="{0C5E0C79-E7FE-4A1B-9CD7-46CA820D8F52}" dt="2020-03-10T09:05:01.558" v="2680" actId="478"/>
          <ac:spMkLst>
            <pc:docMk/>
            <pc:sldMk cId="2821313007" sldId="1435"/>
            <ac:spMk id="66" creationId="{F596D83E-FB74-4236-9DC2-6A1F7B8BAD9F}"/>
          </ac:spMkLst>
        </pc:spChg>
        <pc:spChg chg="del">
          <ac:chgData name="Hamlet Markarian" userId="4926d2b407f31d77" providerId="LiveId" clId="{0C5E0C79-E7FE-4A1B-9CD7-46CA820D8F52}" dt="2020-03-10T09:05:01.558" v="2680" actId="478"/>
          <ac:spMkLst>
            <pc:docMk/>
            <pc:sldMk cId="2821313007" sldId="1435"/>
            <ac:spMk id="67" creationId="{1FFA0DDA-ECD7-462C-9C87-B43D2866B347}"/>
          </ac:spMkLst>
        </pc:spChg>
        <pc:spChg chg="del">
          <ac:chgData name="Hamlet Markarian" userId="4926d2b407f31d77" providerId="LiveId" clId="{0C5E0C79-E7FE-4A1B-9CD7-46CA820D8F52}" dt="2020-03-10T09:05:01.558" v="2680" actId="478"/>
          <ac:spMkLst>
            <pc:docMk/>
            <pc:sldMk cId="2821313007" sldId="1435"/>
            <ac:spMk id="68" creationId="{503991E7-BB5D-4CCF-864E-1B8894914375}"/>
          </ac:spMkLst>
        </pc:spChg>
        <pc:spChg chg="del">
          <ac:chgData name="Hamlet Markarian" userId="4926d2b407f31d77" providerId="LiveId" clId="{0C5E0C79-E7FE-4A1B-9CD7-46CA820D8F52}" dt="2020-03-10T09:05:01.558" v="2680" actId="478"/>
          <ac:spMkLst>
            <pc:docMk/>
            <pc:sldMk cId="2821313007" sldId="1435"/>
            <ac:spMk id="69" creationId="{1A0155C4-EC83-46ED-A8EC-CB7FF49E8912}"/>
          </ac:spMkLst>
        </pc:spChg>
        <pc:spChg chg="del">
          <ac:chgData name="Hamlet Markarian" userId="4926d2b407f31d77" providerId="LiveId" clId="{0C5E0C79-E7FE-4A1B-9CD7-46CA820D8F52}" dt="2020-03-10T09:05:01.558" v="2680" actId="478"/>
          <ac:spMkLst>
            <pc:docMk/>
            <pc:sldMk cId="2821313007" sldId="1435"/>
            <ac:spMk id="70" creationId="{9DCBDAEF-DB3E-4368-91BA-A76167CC1014}"/>
          </ac:spMkLst>
        </pc:spChg>
        <pc:spChg chg="del">
          <ac:chgData name="Hamlet Markarian" userId="4926d2b407f31d77" providerId="LiveId" clId="{0C5E0C79-E7FE-4A1B-9CD7-46CA820D8F52}" dt="2020-03-10T09:05:01.558" v="2680" actId="478"/>
          <ac:spMkLst>
            <pc:docMk/>
            <pc:sldMk cId="2821313007" sldId="1435"/>
            <ac:spMk id="72" creationId="{93797625-0DE0-4B63-9243-249FF8DAC88A}"/>
          </ac:spMkLst>
        </pc:spChg>
        <pc:spChg chg="del">
          <ac:chgData name="Hamlet Markarian" userId="4926d2b407f31d77" providerId="LiveId" clId="{0C5E0C79-E7FE-4A1B-9CD7-46CA820D8F52}" dt="2020-03-10T09:05:06.046" v="2682" actId="478"/>
          <ac:spMkLst>
            <pc:docMk/>
            <pc:sldMk cId="2821313007" sldId="1435"/>
            <ac:spMk id="73" creationId="{4AC8A0F2-254E-40B4-905E-4038BC8A1B1F}"/>
          </ac:spMkLst>
        </pc:spChg>
        <pc:spChg chg="del">
          <ac:chgData name="Hamlet Markarian" userId="4926d2b407f31d77" providerId="LiveId" clId="{0C5E0C79-E7FE-4A1B-9CD7-46CA820D8F52}" dt="2020-03-10T09:05:01.558" v="2680" actId="478"/>
          <ac:spMkLst>
            <pc:docMk/>
            <pc:sldMk cId="2821313007" sldId="1435"/>
            <ac:spMk id="74" creationId="{DB390778-331F-4FF6-A226-4778B0A95544}"/>
          </ac:spMkLst>
        </pc:spChg>
        <pc:spChg chg="del">
          <ac:chgData name="Hamlet Markarian" userId="4926d2b407f31d77" providerId="LiveId" clId="{0C5E0C79-E7FE-4A1B-9CD7-46CA820D8F52}" dt="2020-03-10T09:05:01.558" v="2680" actId="478"/>
          <ac:spMkLst>
            <pc:docMk/>
            <pc:sldMk cId="2821313007" sldId="1435"/>
            <ac:spMk id="75" creationId="{A1E1C159-4CD1-4831-B0C9-DFD118E74C4E}"/>
          </ac:spMkLst>
        </pc:spChg>
        <pc:spChg chg="del">
          <ac:chgData name="Hamlet Markarian" userId="4926d2b407f31d77" providerId="LiveId" clId="{0C5E0C79-E7FE-4A1B-9CD7-46CA820D8F52}" dt="2020-03-10T09:05:01.558" v="2680" actId="478"/>
          <ac:spMkLst>
            <pc:docMk/>
            <pc:sldMk cId="2821313007" sldId="1435"/>
            <ac:spMk id="76" creationId="{F0E91643-A52C-4853-BDEC-83C952C4CA64}"/>
          </ac:spMkLst>
        </pc:spChg>
        <pc:spChg chg="del">
          <ac:chgData name="Hamlet Markarian" userId="4926d2b407f31d77" providerId="LiveId" clId="{0C5E0C79-E7FE-4A1B-9CD7-46CA820D8F52}" dt="2020-03-10T09:05:01.558" v="2680" actId="478"/>
          <ac:spMkLst>
            <pc:docMk/>
            <pc:sldMk cId="2821313007" sldId="1435"/>
            <ac:spMk id="77" creationId="{86D2F97F-7465-4804-9A3C-5CFE5C1CE79E}"/>
          </ac:spMkLst>
        </pc:spChg>
        <pc:spChg chg="del">
          <ac:chgData name="Hamlet Markarian" userId="4926d2b407f31d77" providerId="LiveId" clId="{0C5E0C79-E7FE-4A1B-9CD7-46CA820D8F52}" dt="2020-03-10T09:05:01.558" v="2680" actId="478"/>
          <ac:spMkLst>
            <pc:docMk/>
            <pc:sldMk cId="2821313007" sldId="1435"/>
            <ac:spMk id="78" creationId="{6B46D3F2-DDBF-44CF-B879-F7DA93007E68}"/>
          </ac:spMkLst>
        </pc:spChg>
        <pc:spChg chg="del">
          <ac:chgData name="Hamlet Markarian" userId="4926d2b407f31d77" providerId="LiveId" clId="{0C5E0C79-E7FE-4A1B-9CD7-46CA820D8F52}" dt="2020-03-10T09:05:01.558" v="2680" actId="478"/>
          <ac:spMkLst>
            <pc:docMk/>
            <pc:sldMk cId="2821313007" sldId="1435"/>
            <ac:spMk id="79" creationId="{3BD7487E-881E-4EFC-849C-CDA9E40863AA}"/>
          </ac:spMkLst>
        </pc:spChg>
        <pc:spChg chg="del">
          <ac:chgData name="Hamlet Markarian" userId="4926d2b407f31d77" providerId="LiveId" clId="{0C5E0C79-E7FE-4A1B-9CD7-46CA820D8F52}" dt="2020-03-10T09:05:01.558" v="2680" actId="478"/>
          <ac:spMkLst>
            <pc:docMk/>
            <pc:sldMk cId="2821313007" sldId="1435"/>
            <ac:spMk id="80" creationId="{E03BB048-84EA-4DEA-94E7-71C44A67C8C4}"/>
          </ac:spMkLst>
        </pc:spChg>
        <pc:spChg chg="del">
          <ac:chgData name="Hamlet Markarian" userId="4926d2b407f31d77" providerId="LiveId" clId="{0C5E0C79-E7FE-4A1B-9CD7-46CA820D8F52}" dt="2020-03-10T09:05:06.046" v="2682" actId="478"/>
          <ac:spMkLst>
            <pc:docMk/>
            <pc:sldMk cId="2821313007" sldId="1435"/>
            <ac:spMk id="81" creationId="{6F4D3AC8-9A9E-4522-84BE-A3215788A1E4}"/>
          </ac:spMkLst>
        </pc:spChg>
        <pc:grpChg chg="add del mod">
          <ac:chgData name="Hamlet Markarian" userId="4926d2b407f31d77" providerId="LiveId" clId="{0C5E0C79-E7FE-4A1B-9CD7-46CA820D8F52}" dt="2020-03-10T09:15:58.645" v="2835" actId="478"/>
          <ac:grpSpMkLst>
            <pc:docMk/>
            <pc:sldMk cId="2821313007" sldId="1435"/>
            <ac:grpSpMk id="36" creationId="{9E181CBE-D59D-4C39-8283-DF6420105E7E}"/>
          </ac:grpSpMkLst>
        </pc:grpChg>
        <pc:grpChg chg="add del">
          <ac:chgData name="Hamlet Markarian" userId="4926d2b407f31d77" providerId="LiveId" clId="{0C5E0C79-E7FE-4A1B-9CD7-46CA820D8F52}" dt="2020-03-10T09:15:58.645" v="2835" actId="478"/>
          <ac:grpSpMkLst>
            <pc:docMk/>
            <pc:sldMk cId="2821313007" sldId="1435"/>
            <ac:grpSpMk id="41" creationId="{27EF44C1-7CEA-42E3-B63B-913F97FBD1E0}"/>
          </ac:grpSpMkLst>
        </pc:grpChg>
        <pc:grpChg chg="add del">
          <ac:chgData name="Hamlet Markarian" userId="4926d2b407f31d77" providerId="LiveId" clId="{0C5E0C79-E7FE-4A1B-9CD7-46CA820D8F52}" dt="2020-03-10T09:15:58.645" v="2835" actId="478"/>
          <ac:grpSpMkLst>
            <pc:docMk/>
            <pc:sldMk cId="2821313007" sldId="1435"/>
            <ac:grpSpMk id="47" creationId="{2B1E9F82-6ED9-499B-9EA9-3589913CFAED}"/>
          </ac:grpSpMkLst>
        </pc:grpChg>
        <pc:picChg chg="add mod">
          <ac:chgData name="Hamlet Markarian" userId="4926d2b407f31d77" providerId="LiveId" clId="{0C5E0C79-E7FE-4A1B-9CD7-46CA820D8F52}" dt="2020-03-10T09:06:40.193" v="2688" actId="1076"/>
          <ac:picMkLst>
            <pc:docMk/>
            <pc:sldMk cId="2821313007" sldId="1435"/>
            <ac:picMk id="3" creationId="{D7F44525-9BD2-467E-A1A3-3BA839D1810A}"/>
          </ac:picMkLst>
        </pc:picChg>
        <pc:picChg chg="del">
          <ac:chgData name="Hamlet Markarian" userId="4926d2b407f31d77" providerId="LiveId" clId="{0C5E0C79-E7FE-4A1B-9CD7-46CA820D8F52}" dt="2020-03-10T09:06:35.325" v="2686" actId="478"/>
          <ac:picMkLst>
            <pc:docMk/>
            <pc:sldMk cId="2821313007" sldId="1435"/>
            <ac:picMk id="5" creationId="{69704ABF-5BD5-40FA-B89D-3D81F6884012}"/>
          </ac:picMkLst>
        </pc:picChg>
        <pc:cxnChg chg="add del mod">
          <ac:chgData name="Hamlet Markarian" userId="4926d2b407f31d77" providerId="LiveId" clId="{0C5E0C79-E7FE-4A1B-9CD7-46CA820D8F52}" dt="2020-03-10T09:17:10.373" v="2847" actId="478"/>
          <ac:cxnSpMkLst>
            <pc:docMk/>
            <pc:sldMk cId="2821313007" sldId="1435"/>
            <ac:cxnSpMk id="6" creationId="{ED527353-A04A-43DC-BC37-A0491DC2B4E6}"/>
          </ac:cxnSpMkLst>
        </pc:cxnChg>
      </pc:sldChg>
      <pc:sldChg chg="addSp delSp modSp add">
        <pc:chgData name="Hamlet Markarian" userId="4926d2b407f31d77" providerId="LiveId" clId="{0C5E0C79-E7FE-4A1B-9CD7-46CA820D8F52}" dt="2020-03-10T09:47:33.637" v="3275" actId="1037"/>
        <pc:sldMkLst>
          <pc:docMk/>
          <pc:sldMk cId="2004928290" sldId="1436"/>
        </pc:sldMkLst>
        <pc:spChg chg="add mod ord">
          <ac:chgData name="Hamlet Markarian" userId="4926d2b407f31d77" providerId="LiveId" clId="{0C5E0C79-E7FE-4A1B-9CD7-46CA820D8F52}" dt="2020-03-10T09:46:48.789" v="3269" actId="1036"/>
          <ac:spMkLst>
            <pc:docMk/>
            <pc:sldMk cId="2004928290" sldId="1436"/>
            <ac:spMk id="8" creationId="{437B7775-A6FA-47D5-81C5-3D81449A679F}"/>
          </ac:spMkLst>
        </pc:spChg>
        <pc:spChg chg="add mod">
          <ac:chgData name="Hamlet Markarian" userId="4926d2b407f31d77" providerId="LiveId" clId="{0C5E0C79-E7FE-4A1B-9CD7-46CA820D8F52}" dt="2020-03-10T09:46:48.789" v="3269" actId="1036"/>
          <ac:spMkLst>
            <pc:docMk/>
            <pc:sldMk cId="2004928290" sldId="1436"/>
            <ac:spMk id="9" creationId="{9F9DD8C6-A38C-47D5-8039-892402C2002F}"/>
          </ac:spMkLst>
        </pc:spChg>
        <pc:spChg chg="ord">
          <ac:chgData name="Hamlet Markarian" userId="4926d2b407f31d77" providerId="LiveId" clId="{0C5E0C79-E7FE-4A1B-9CD7-46CA820D8F52}" dt="2020-03-10T09:36:08.915" v="3116" actId="167"/>
          <ac:spMkLst>
            <pc:docMk/>
            <pc:sldMk cId="2004928290" sldId="1436"/>
            <ac:spMk id="19" creationId="{42101231-1855-46EE-A3D9-B84E75ACB56A}"/>
          </ac:spMkLst>
        </pc:spChg>
        <pc:spChg chg="mod">
          <ac:chgData name="Hamlet Markarian" userId="4926d2b407f31d77" providerId="LiveId" clId="{0C5E0C79-E7FE-4A1B-9CD7-46CA820D8F52}" dt="2020-03-10T09:26:10.881" v="2907" actId="20577"/>
          <ac:spMkLst>
            <pc:docMk/>
            <pc:sldMk cId="2004928290" sldId="1436"/>
            <ac:spMk id="20" creationId="{2F2415B0-F1C4-4313-9038-A3884674CC46}"/>
          </ac:spMkLst>
        </pc:spChg>
        <pc:spChg chg="add del mod topLvl">
          <ac:chgData name="Hamlet Markarian" userId="4926d2b407f31d77" providerId="LiveId" clId="{0C5E0C79-E7FE-4A1B-9CD7-46CA820D8F52}" dt="2020-03-10T09:35:56.774" v="3114" actId="478"/>
          <ac:spMkLst>
            <pc:docMk/>
            <pc:sldMk cId="2004928290" sldId="1436"/>
            <ac:spMk id="21" creationId="{53775E3C-3CEE-4F15-915A-5E305F63F740}"/>
          </ac:spMkLst>
        </pc:spChg>
        <pc:spChg chg="add mod topLvl">
          <ac:chgData name="Hamlet Markarian" userId="4926d2b407f31d77" providerId="LiveId" clId="{0C5E0C79-E7FE-4A1B-9CD7-46CA820D8F52}" dt="2020-03-10T09:46:48.789" v="3269" actId="1036"/>
          <ac:spMkLst>
            <pc:docMk/>
            <pc:sldMk cId="2004928290" sldId="1436"/>
            <ac:spMk id="22" creationId="{F0682EAF-94B4-4DE6-8D55-00F42712F3F1}"/>
          </ac:spMkLst>
        </pc:spChg>
        <pc:spChg chg="add mod topLvl">
          <ac:chgData name="Hamlet Markarian" userId="4926d2b407f31d77" providerId="LiveId" clId="{0C5E0C79-E7FE-4A1B-9CD7-46CA820D8F52}" dt="2020-03-10T09:46:48.789" v="3269" actId="1036"/>
          <ac:spMkLst>
            <pc:docMk/>
            <pc:sldMk cId="2004928290" sldId="1436"/>
            <ac:spMk id="23" creationId="{FB7AFEFB-D101-4ED4-983B-E4937D6C7C47}"/>
          </ac:spMkLst>
        </pc:spChg>
        <pc:spChg chg="add mod">
          <ac:chgData name="Hamlet Markarian" userId="4926d2b407f31d77" providerId="LiveId" clId="{0C5E0C79-E7FE-4A1B-9CD7-46CA820D8F52}" dt="2020-03-10T09:45:32.394" v="3260" actId="14861"/>
          <ac:spMkLst>
            <pc:docMk/>
            <pc:sldMk cId="2004928290" sldId="1436"/>
            <ac:spMk id="29" creationId="{013C1B04-D33A-49EC-B5E9-812D5D85433B}"/>
          </ac:spMkLst>
        </pc:spChg>
        <pc:spChg chg="del">
          <ac:chgData name="Hamlet Markarian" userId="4926d2b407f31d77" providerId="LiveId" clId="{0C5E0C79-E7FE-4A1B-9CD7-46CA820D8F52}" dt="2020-03-10T09:25:43.261" v="2898" actId="478"/>
          <ac:spMkLst>
            <pc:docMk/>
            <pc:sldMk cId="2004928290" sldId="1436"/>
            <ac:spMk id="30" creationId="{3AD5E72A-DCE0-48FD-A424-1EA0FC500DD8}"/>
          </ac:spMkLst>
        </pc:spChg>
        <pc:spChg chg="add mod">
          <ac:chgData name="Hamlet Markarian" userId="4926d2b407f31d77" providerId="LiveId" clId="{0C5E0C79-E7FE-4A1B-9CD7-46CA820D8F52}" dt="2020-03-10T09:46:32.690" v="3263" actId="207"/>
          <ac:spMkLst>
            <pc:docMk/>
            <pc:sldMk cId="2004928290" sldId="1436"/>
            <ac:spMk id="32" creationId="{1D51A496-F8C9-40EB-AE57-3681F3A8E12D}"/>
          </ac:spMkLst>
        </pc:spChg>
        <pc:spChg chg="add mod">
          <ac:chgData name="Hamlet Markarian" userId="4926d2b407f31d77" providerId="LiveId" clId="{0C5E0C79-E7FE-4A1B-9CD7-46CA820D8F52}" dt="2020-03-10T09:39:16.679" v="3154" actId="1076"/>
          <ac:spMkLst>
            <pc:docMk/>
            <pc:sldMk cId="2004928290" sldId="1436"/>
            <ac:spMk id="35" creationId="{7D07BA56-2FDC-4132-83D2-01A640E6E7C4}"/>
          </ac:spMkLst>
        </pc:spChg>
        <pc:spChg chg="add mod">
          <ac:chgData name="Hamlet Markarian" userId="4926d2b407f31d77" providerId="LiveId" clId="{0C5E0C79-E7FE-4A1B-9CD7-46CA820D8F52}" dt="2020-03-10T09:39:16.679" v="3154" actId="1076"/>
          <ac:spMkLst>
            <pc:docMk/>
            <pc:sldMk cId="2004928290" sldId="1436"/>
            <ac:spMk id="36" creationId="{008DC21E-159B-4C91-B059-095963F87B23}"/>
          </ac:spMkLst>
        </pc:spChg>
        <pc:spChg chg="add mod">
          <ac:chgData name="Hamlet Markarian" userId="4926d2b407f31d77" providerId="LiveId" clId="{0C5E0C79-E7FE-4A1B-9CD7-46CA820D8F52}" dt="2020-03-10T09:46:02.281" v="3261"/>
          <ac:spMkLst>
            <pc:docMk/>
            <pc:sldMk cId="2004928290" sldId="1436"/>
            <ac:spMk id="37" creationId="{25AF462F-FC05-48B2-813E-01C77B8C7955}"/>
          </ac:spMkLst>
        </pc:spChg>
        <pc:spChg chg="add mod">
          <ac:chgData name="Hamlet Markarian" userId="4926d2b407f31d77" providerId="LiveId" clId="{0C5E0C79-E7FE-4A1B-9CD7-46CA820D8F52}" dt="2020-03-10T09:44:06.350" v="3244" actId="113"/>
          <ac:spMkLst>
            <pc:docMk/>
            <pc:sldMk cId="2004928290" sldId="1436"/>
            <ac:spMk id="46" creationId="{04E3C53B-FEF9-445C-9375-EE2122CD2C05}"/>
          </ac:spMkLst>
        </pc:spChg>
        <pc:spChg chg="add mod">
          <ac:chgData name="Hamlet Markarian" userId="4926d2b407f31d77" providerId="LiveId" clId="{0C5E0C79-E7FE-4A1B-9CD7-46CA820D8F52}" dt="2020-03-10T09:43:40.645" v="3238" actId="14100"/>
          <ac:spMkLst>
            <pc:docMk/>
            <pc:sldMk cId="2004928290" sldId="1436"/>
            <ac:spMk id="47" creationId="{960568CF-E007-4069-9B43-08BF0D334D5B}"/>
          </ac:spMkLst>
        </pc:spChg>
        <pc:spChg chg="add mod">
          <ac:chgData name="Hamlet Markarian" userId="4926d2b407f31d77" providerId="LiveId" clId="{0C5E0C79-E7FE-4A1B-9CD7-46CA820D8F52}" dt="2020-03-10T09:44:23.768" v="3248" actId="20577"/>
          <ac:spMkLst>
            <pc:docMk/>
            <pc:sldMk cId="2004928290" sldId="1436"/>
            <ac:spMk id="48" creationId="{F09902D6-B179-4F8F-8436-4754DE6B4AB6}"/>
          </ac:spMkLst>
        </pc:spChg>
        <pc:spChg chg="add mod">
          <ac:chgData name="Hamlet Markarian" userId="4926d2b407f31d77" providerId="LiveId" clId="{0C5E0C79-E7FE-4A1B-9CD7-46CA820D8F52}" dt="2020-03-10T09:43:54.119" v="3243" actId="20577"/>
          <ac:spMkLst>
            <pc:docMk/>
            <pc:sldMk cId="2004928290" sldId="1436"/>
            <ac:spMk id="49" creationId="{698D926C-1E92-422B-A76D-0B6E44F20057}"/>
          </ac:spMkLst>
        </pc:spChg>
        <pc:spChg chg="add mod">
          <ac:chgData name="Hamlet Markarian" userId="4926d2b407f31d77" providerId="LiveId" clId="{0C5E0C79-E7FE-4A1B-9CD7-46CA820D8F52}" dt="2020-03-10T09:47:33.637" v="3275" actId="1037"/>
          <ac:spMkLst>
            <pc:docMk/>
            <pc:sldMk cId="2004928290" sldId="1436"/>
            <ac:spMk id="50" creationId="{5E8D7666-E000-4D6A-B6B3-2965A39B324E}"/>
          </ac:spMkLst>
        </pc:spChg>
        <pc:spChg chg="add mod">
          <ac:chgData name="Hamlet Markarian" userId="4926d2b407f31d77" providerId="LiveId" clId="{0C5E0C79-E7FE-4A1B-9CD7-46CA820D8F52}" dt="2020-03-10T09:47:33.637" v="3275" actId="1037"/>
          <ac:spMkLst>
            <pc:docMk/>
            <pc:sldMk cId="2004928290" sldId="1436"/>
            <ac:spMk id="51" creationId="{4C5A4AF2-8955-41DA-9AB4-F7C612119B4D}"/>
          </ac:spMkLst>
        </pc:spChg>
        <pc:spChg chg="del">
          <ac:chgData name="Hamlet Markarian" userId="4926d2b407f31d77" providerId="LiveId" clId="{0C5E0C79-E7FE-4A1B-9CD7-46CA820D8F52}" dt="2020-03-10T09:25:43.261" v="2898" actId="478"/>
          <ac:spMkLst>
            <pc:docMk/>
            <pc:sldMk cId="2004928290" sldId="1436"/>
            <ac:spMk id="53" creationId="{973A918E-3EFC-4CEE-B05E-500BAC741AD6}"/>
          </ac:spMkLst>
        </pc:spChg>
        <pc:spChg chg="del">
          <ac:chgData name="Hamlet Markarian" userId="4926d2b407f31d77" providerId="LiveId" clId="{0C5E0C79-E7FE-4A1B-9CD7-46CA820D8F52}" dt="2020-03-10T09:25:45.436" v="2899" actId="478"/>
          <ac:spMkLst>
            <pc:docMk/>
            <pc:sldMk cId="2004928290" sldId="1436"/>
            <ac:spMk id="54" creationId="{8A0D92DE-244F-4B1D-82EC-08749A4B8AB7}"/>
          </ac:spMkLst>
        </pc:spChg>
        <pc:spChg chg="del">
          <ac:chgData name="Hamlet Markarian" userId="4926d2b407f31d77" providerId="LiveId" clId="{0C5E0C79-E7FE-4A1B-9CD7-46CA820D8F52}" dt="2020-03-10T09:25:43.261" v="2898" actId="478"/>
          <ac:spMkLst>
            <pc:docMk/>
            <pc:sldMk cId="2004928290" sldId="1436"/>
            <ac:spMk id="55" creationId="{F306BE9E-C327-4398-9F65-E6C3FF2609B2}"/>
          </ac:spMkLst>
        </pc:spChg>
        <pc:spChg chg="del">
          <ac:chgData name="Hamlet Markarian" userId="4926d2b407f31d77" providerId="LiveId" clId="{0C5E0C79-E7FE-4A1B-9CD7-46CA820D8F52}" dt="2020-03-10T09:25:43.261" v="2898" actId="478"/>
          <ac:spMkLst>
            <pc:docMk/>
            <pc:sldMk cId="2004928290" sldId="1436"/>
            <ac:spMk id="56" creationId="{3681A8AE-E23B-4DE9-BDF2-18250F25D12C}"/>
          </ac:spMkLst>
        </pc:spChg>
        <pc:spChg chg="del">
          <ac:chgData name="Hamlet Markarian" userId="4926d2b407f31d77" providerId="LiveId" clId="{0C5E0C79-E7FE-4A1B-9CD7-46CA820D8F52}" dt="2020-03-10T09:25:43.261" v="2898" actId="478"/>
          <ac:spMkLst>
            <pc:docMk/>
            <pc:sldMk cId="2004928290" sldId="1436"/>
            <ac:spMk id="57" creationId="{0E515AD7-7327-4174-91FB-46241AD979EA}"/>
          </ac:spMkLst>
        </pc:spChg>
        <pc:spChg chg="del">
          <ac:chgData name="Hamlet Markarian" userId="4926d2b407f31d77" providerId="LiveId" clId="{0C5E0C79-E7FE-4A1B-9CD7-46CA820D8F52}" dt="2020-03-10T09:25:45.436" v="2899" actId="478"/>
          <ac:spMkLst>
            <pc:docMk/>
            <pc:sldMk cId="2004928290" sldId="1436"/>
            <ac:spMk id="58" creationId="{5123A108-7B21-4B1F-9A94-15F4AD6543AA}"/>
          </ac:spMkLst>
        </pc:spChg>
        <pc:spChg chg="del">
          <ac:chgData name="Hamlet Markarian" userId="4926d2b407f31d77" providerId="LiveId" clId="{0C5E0C79-E7FE-4A1B-9CD7-46CA820D8F52}" dt="2020-03-10T09:25:43.261" v="2898" actId="478"/>
          <ac:spMkLst>
            <pc:docMk/>
            <pc:sldMk cId="2004928290" sldId="1436"/>
            <ac:spMk id="59" creationId="{C3D5A9E6-B649-45C8-B89E-60A78944DCCE}"/>
          </ac:spMkLst>
        </pc:spChg>
        <pc:spChg chg="del">
          <ac:chgData name="Hamlet Markarian" userId="4926d2b407f31d77" providerId="LiveId" clId="{0C5E0C79-E7FE-4A1B-9CD7-46CA820D8F52}" dt="2020-03-10T09:25:43.261" v="2898" actId="478"/>
          <ac:spMkLst>
            <pc:docMk/>
            <pc:sldMk cId="2004928290" sldId="1436"/>
            <ac:spMk id="60" creationId="{88FB96C1-9F34-4C78-BEA5-9F6494931561}"/>
          </ac:spMkLst>
        </pc:spChg>
        <pc:spChg chg="del">
          <ac:chgData name="Hamlet Markarian" userId="4926d2b407f31d77" providerId="LiveId" clId="{0C5E0C79-E7FE-4A1B-9CD7-46CA820D8F52}" dt="2020-03-10T09:25:43.261" v="2898" actId="478"/>
          <ac:spMkLst>
            <pc:docMk/>
            <pc:sldMk cId="2004928290" sldId="1436"/>
            <ac:spMk id="61" creationId="{77088C9B-35C0-4A3B-8CA0-13441FB32800}"/>
          </ac:spMkLst>
        </pc:spChg>
        <pc:spChg chg="del">
          <ac:chgData name="Hamlet Markarian" userId="4926d2b407f31d77" providerId="LiveId" clId="{0C5E0C79-E7FE-4A1B-9CD7-46CA820D8F52}" dt="2020-03-10T09:25:43.261" v="2898" actId="478"/>
          <ac:spMkLst>
            <pc:docMk/>
            <pc:sldMk cId="2004928290" sldId="1436"/>
            <ac:spMk id="63" creationId="{B084A93A-CB1A-455A-A5D3-A553360FE8FE}"/>
          </ac:spMkLst>
        </pc:spChg>
        <pc:grpChg chg="add del mod">
          <ac:chgData name="Hamlet Markarian" userId="4926d2b407f31d77" providerId="LiveId" clId="{0C5E0C79-E7FE-4A1B-9CD7-46CA820D8F52}" dt="2020-03-10T09:34:30.748" v="3057" actId="165"/>
          <ac:grpSpMkLst>
            <pc:docMk/>
            <pc:sldMk cId="2004928290" sldId="1436"/>
            <ac:grpSpMk id="7" creationId="{72A30F29-B14A-439C-85B2-246B0E59E02F}"/>
          </ac:grpSpMkLst>
        </pc:grpChg>
        <pc:picChg chg="del">
          <ac:chgData name="Hamlet Markarian" userId="4926d2b407f31d77" providerId="LiveId" clId="{0C5E0C79-E7FE-4A1B-9CD7-46CA820D8F52}" dt="2020-03-10T09:25:47.613" v="2900" actId="478"/>
          <ac:picMkLst>
            <pc:docMk/>
            <pc:sldMk cId="2004928290" sldId="1436"/>
            <ac:picMk id="3" creationId="{D7F44525-9BD2-467E-A1A3-3BA839D1810A}"/>
          </ac:picMkLst>
        </pc:picChg>
        <pc:picChg chg="add mod">
          <ac:chgData name="Hamlet Markarian" userId="4926d2b407f31d77" providerId="LiveId" clId="{0C5E0C79-E7FE-4A1B-9CD7-46CA820D8F52}" dt="2020-03-10T09:27:51.989" v="2913" actId="207"/>
          <ac:picMkLst>
            <pc:docMk/>
            <pc:sldMk cId="2004928290" sldId="1436"/>
            <ac:picMk id="5" creationId="{59F0CE52-5CA7-4955-9EEF-568531C1AC83}"/>
          </ac:picMkLst>
        </pc:picChg>
        <pc:picChg chg="add mod">
          <ac:chgData name="Hamlet Markarian" userId="4926d2b407f31d77" providerId="LiveId" clId="{0C5E0C79-E7FE-4A1B-9CD7-46CA820D8F52}" dt="2020-03-10T09:46:48.789" v="3269" actId="1036"/>
          <ac:picMkLst>
            <pc:docMk/>
            <pc:sldMk cId="2004928290" sldId="1436"/>
            <ac:picMk id="6" creationId="{D5AEF12A-BF42-42E7-A2C7-A642B281FC8A}"/>
          </ac:picMkLst>
        </pc:picChg>
        <pc:cxnChg chg="add mod">
          <ac:chgData name="Hamlet Markarian" userId="4926d2b407f31d77" providerId="LiveId" clId="{0C5E0C79-E7FE-4A1B-9CD7-46CA820D8F52}" dt="2020-03-10T09:46:48.789" v="3269" actId="1036"/>
          <ac:cxnSpMkLst>
            <pc:docMk/>
            <pc:sldMk cId="2004928290" sldId="1436"/>
            <ac:cxnSpMk id="11" creationId="{1541ED83-2536-449F-91DC-68090A6674F0}"/>
          </ac:cxnSpMkLst>
        </pc:cxnChg>
        <pc:cxnChg chg="add mod">
          <ac:chgData name="Hamlet Markarian" userId="4926d2b407f31d77" providerId="LiveId" clId="{0C5E0C79-E7FE-4A1B-9CD7-46CA820D8F52}" dt="2020-03-10T09:39:41.808" v="3162" actId="14100"/>
          <ac:cxnSpMkLst>
            <pc:docMk/>
            <pc:sldMk cId="2004928290" sldId="1436"/>
            <ac:cxnSpMk id="24" creationId="{D5D01986-E640-4114-8E2A-E9C77A0D3101}"/>
          </ac:cxnSpMkLst>
        </pc:cxnChg>
        <pc:cxnChg chg="add mod">
          <ac:chgData name="Hamlet Markarian" userId="4926d2b407f31d77" providerId="LiveId" clId="{0C5E0C79-E7FE-4A1B-9CD7-46CA820D8F52}" dt="2020-03-10T09:46:48.789" v="3269" actId="1036"/>
          <ac:cxnSpMkLst>
            <pc:docMk/>
            <pc:sldMk cId="2004928290" sldId="1436"/>
            <ac:cxnSpMk id="28" creationId="{B097AC76-23C4-426A-B81D-9D61A1E7077A}"/>
          </ac:cxnSpMkLst>
        </pc:cxnChg>
        <pc:cxnChg chg="add mod">
          <ac:chgData name="Hamlet Markarian" userId="4926d2b407f31d77" providerId="LiveId" clId="{0C5E0C79-E7FE-4A1B-9CD7-46CA820D8F52}" dt="2020-03-10T09:46:48.789" v="3269" actId="1036"/>
          <ac:cxnSpMkLst>
            <pc:docMk/>
            <pc:sldMk cId="2004928290" sldId="1436"/>
            <ac:cxnSpMk id="31" creationId="{F32A19EE-E7F4-4F50-A811-01F99CDFD04B}"/>
          </ac:cxnSpMkLst>
        </pc:cxnChg>
        <pc:cxnChg chg="add mod">
          <ac:chgData name="Hamlet Markarian" userId="4926d2b407f31d77" providerId="LiveId" clId="{0C5E0C79-E7FE-4A1B-9CD7-46CA820D8F52}" dt="2020-03-10T09:39:53.059" v="3165" actId="14100"/>
          <ac:cxnSpMkLst>
            <pc:docMk/>
            <pc:sldMk cId="2004928290" sldId="1436"/>
            <ac:cxnSpMk id="42" creationId="{2483087B-381A-4220-BA20-045593EC3C0A}"/>
          </ac:cxnSpMkLst>
        </pc:cxnChg>
        <pc:cxnChg chg="add mod">
          <ac:chgData name="Hamlet Markarian" userId="4926d2b407f31d77" providerId="LiveId" clId="{0C5E0C79-E7FE-4A1B-9CD7-46CA820D8F52}" dt="2020-03-10T09:47:20.307" v="3273" actId="1076"/>
          <ac:cxnSpMkLst>
            <pc:docMk/>
            <pc:sldMk cId="2004928290" sldId="1436"/>
            <ac:cxnSpMk id="62" creationId="{CCE14C7B-4B86-4E6D-BCB5-F3B861E32505}"/>
          </ac:cxnSpMkLst>
        </pc:cxnChg>
        <pc:cxnChg chg="add mod">
          <ac:chgData name="Hamlet Markarian" userId="4926d2b407f31d77" providerId="LiveId" clId="{0C5E0C79-E7FE-4A1B-9CD7-46CA820D8F52}" dt="2020-03-10T09:47:23.645" v="3274" actId="571"/>
          <ac:cxnSpMkLst>
            <pc:docMk/>
            <pc:sldMk cId="2004928290" sldId="1436"/>
            <ac:cxnSpMk id="64" creationId="{CBF1E4EE-1AA9-46E0-96AC-5A2737CD138D}"/>
          </ac:cxnSpMkLst>
        </pc:cxnChg>
      </pc:sldChg>
    </pc:docChg>
  </pc:docChgLst>
  <pc:docChgLst>
    <pc:chgData name="Hamlet Markarian" userId="4926d2b407f31d77" providerId="LiveId" clId="{1A634700-36B3-4455-A058-5071D9319E52}"/>
    <pc:docChg chg="undo redo custSel addSld delSld modSld sldOrd modSection">
      <pc:chgData name="Hamlet Markarian" userId="4926d2b407f31d77" providerId="LiveId" clId="{1A634700-36B3-4455-A058-5071D9319E52}" dt="2020-05-19T23:29:52.415" v="2636"/>
      <pc:docMkLst>
        <pc:docMk/>
      </pc:docMkLst>
      <pc:sldChg chg="modSp">
        <pc:chgData name="Hamlet Markarian" userId="4926d2b407f31d77" providerId="LiveId" clId="{1A634700-36B3-4455-A058-5071D9319E52}" dt="2020-05-19T23:29:02.826" v="2632"/>
        <pc:sldMkLst>
          <pc:docMk/>
          <pc:sldMk cId="1095587160" sldId="260"/>
        </pc:sldMkLst>
        <pc:spChg chg="mod">
          <ac:chgData name="Hamlet Markarian" userId="4926d2b407f31d77" providerId="LiveId" clId="{1A634700-36B3-4455-A058-5071D9319E52}" dt="2020-05-19T23:29:02.826" v="2632"/>
          <ac:spMkLst>
            <pc:docMk/>
            <pc:sldMk cId="1095587160" sldId="260"/>
            <ac:spMk id="2" creationId="{00000000-0000-0000-0000-000000000000}"/>
          </ac:spMkLst>
        </pc:spChg>
      </pc:sldChg>
      <pc:sldChg chg="modSp">
        <pc:chgData name="Hamlet Markarian" userId="4926d2b407f31d77" providerId="LiveId" clId="{1A634700-36B3-4455-A058-5071D9319E52}" dt="2020-05-19T23:29:02.826" v="2632"/>
        <pc:sldMkLst>
          <pc:docMk/>
          <pc:sldMk cId="1583666046" sldId="268"/>
        </pc:sldMkLst>
        <pc:spChg chg="mod">
          <ac:chgData name="Hamlet Markarian" userId="4926d2b407f31d77" providerId="LiveId" clId="{1A634700-36B3-4455-A058-5071D9319E52}" dt="2020-05-19T23:29:02.826" v="2632"/>
          <ac:spMkLst>
            <pc:docMk/>
            <pc:sldMk cId="1583666046" sldId="268"/>
            <ac:spMk id="2" creationId="{00000000-0000-0000-0000-000000000000}"/>
          </ac:spMkLst>
        </pc:spChg>
      </pc:sldChg>
      <pc:sldChg chg="modSp">
        <pc:chgData name="Hamlet Markarian" userId="4926d2b407f31d77" providerId="LiveId" clId="{1A634700-36B3-4455-A058-5071D9319E52}" dt="2020-05-19T23:29:02.826" v="2632"/>
        <pc:sldMkLst>
          <pc:docMk/>
          <pc:sldMk cId="1765829032" sldId="273"/>
        </pc:sldMkLst>
        <pc:spChg chg="mod">
          <ac:chgData name="Hamlet Markarian" userId="4926d2b407f31d77" providerId="LiveId" clId="{1A634700-36B3-4455-A058-5071D9319E52}" dt="2020-05-19T23:29:02.826" v="2632"/>
          <ac:spMkLst>
            <pc:docMk/>
            <pc:sldMk cId="1765829032" sldId="273"/>
            <ac:spMk id="3" creationId="{00000000-0000-0000-0000-000000000000}"/>
          </ac:spMkLst>
        </pc:spChg>
        <pc:spChg chg="mod">
          <ac:chgData name="Hamlet Markarian" userId="4926d2b407f31d77" providerId="LiveId" clId="{1A634700-36B3-4455-A058-5071D9319E52}" dt="2020-05-19T23:29:02.826" v="2632"/>
          <ac:spMkLst>
            <pc:docMk/>
            <pc:sldMk cId="1765829032" sldId="273"/>
            <ac:spMk id="4" creationId="{00000000-0000-0000-0000-000000000000}"/>
          </ac:spMkLst>
        </pc:spChg>
      </pc:sldChg>
      <pc:sldChg chg="modSp">
        <pc:chgData name="Hamlet Markarian" userId="4926d2b407f31d77" providerId="LiveId" clId="{1A634700-36B3-4455-A058-5071D9319E52}" dt="2020-05-19T23:29:02.826" v="2632"/>
        <pc:sldMkLst>
          <pc:docMk/>
          <pc:sldMk cId="3908453863" sldId="274"/>
        </pc:sldMkLst>
        <pc:spChg chg="mod">
          <ac:chgData name="Hamlet Markarian" userId="4926d2b407f31d77" providerId="LiveId" clId="{1A634700-36B3-4455-A058-5071D9319E52}" dt="2020-05-19T23:29:02.826" v="2632"/>
          <ac:spMkLst>
            <pc:docMk/>
            <pc:sldMk cId="3908453863" sldId="274"/>
            <ac:spMk id="2" creationId="{00000000-0000-0000-0000-000000000000}"/>
          </ac:spMkLst>
        </pc:spChg>
        <pc:spChg chg="mod">
          <ac:chgData name="Hamlet Markarian" userId="4926d2b407f31d77" providerId="LiveId" clId="{1A634700-36B3-4455-A058-5071D9319E52}" dt="2020-05-19T23:29:02.826" v="2632"/>
          <ac:spMkLst>
            <pc:docMk/>
            <pc:sldMk cId="3908453863" sldId="274"/>
            <ac:spMk id="3" creationId="{00000000-0000-0000-0000-000000000000}"/>
          </ac:spMkLst>
        </pc:spChg>
      </pc:sldChg>
      <pc:sldChg chg="modSp">
        <pc:chgData name="Hamlet Markarian" userId="4926d2b407f31d77" providerId="LiveId" clId="{1A634700-36B3-4455-A058-5071D9319E52}" dt="2020-05-19T23:29:02.826" v="2632"/>
        <pc:sldMkLst>
          <pc:docMk/>
          <pc:sldMk cId="547803383" sldId="275"/>
        </pc:sldMkLst>
        <pc:spChg chg="mod">
          <ac:chgData name="Hamlet Markarian" userId="4926d2b407f31d77" providerId="LiveId" clId="{1A634700-36B3-4455-A058-5071D9319E52}" dt="2020-05-19T23:29:02.826" v="2632"/>
          <ac:spMkLst>
            <pc:docMk/>
            <pc:sldMk cId="547803383" sldId="275"/>
            <ac:spMk id="2" creationId="{00000000-0000-0000-0000-000000000000}"/>
          </ac:spMkLst>
        </pc:spChg>
        <pc:spChg chg="mod">
          <ac:chgData name="Hamlet Markarian" userId="4926d2b407f31d77" providerId="LiveId" clId="{1A634700-36B3-4455-A058-5071D9319E52}" dt="2020-05-19T23:29:02.826" v="2632"/>
          <ac:spMkLst>
            <pc:docMk/>
            <pc:sldMk cId="547803383" sldId="275"/>
            <ac:spMk id="9" creationId="{00000000-0000-0000-0000-000000000000}"/>
          </ac:spMkLst>
        </pc:spChg>
      </pc:sldChg>
      <pc:sldChg chg="modSp">
        <pc:chgData name="Hamlet Markarian" userId="4926d2b407f31d77" providerId="LiveId" clId="{1A634700-36B3-4455-A058-5071D9319E52}" dt="2020-05-19T23:29:02.826" v="2632"/>
        <pc:sldMkLst>
          <pc:docMk/>
          <pc:sldMk cId="3283137278" sldId="279"/>
        </pc:sldMkLst>
        <pc:spChg chg="mod">
          <ac:chgData name="Hamlet Markarian" userId="4926d2b407f31d77" providerId="LiveId" clId="{1A634700-36B3-4455-A058-5071D9319E52}" dt="2020-05-19T23:29:02.826" v="2632"/>
          <ac:spMkLst>
            <pc:docMk/>
            <pc:sldMk cId="3283137278" sldId="279"/>
            <ac:spMk id="2" creationId="{00000000-0000-0000-0000-000000000000}"/>
          </ac:spMkLst>
        </pc:spChg>
      </pc:sldChg>
      <pc:sldChg chg="modSp">
        <pc:chgData name="Hamlet Markarian" userId="4926d2b407f31d77" providerId="LiveId" clId="{1A634700-36B3-4455-A058-5071D9319E52}" dt="2020-05-19T23:29:02.826" v="2632"/>
        <pc:sldMkLst>
          <pc:docMk/>
          <pc:sldMk cId="2352258631" sldId="293"/>
        </pc:sldMkLst>
        <pc:spChg chg="mod">
          <ac:chgData name="Hamlet Markarian" userId="4926d2b407f31d77" providerId="LiveId" clId="{1A634700-36B3-4455-A058-5071D9319E52}" dt="2020-05-19T23:29:02.826" v="2632"/>
          <ac:spMkLst>
            <pc:docMk/>
            <pc:sldMk cId="2352258631" sldId="293"/>
            <ac:spMk id="2" creationId="{00000000-0000-0000-0000-000000000000}"/>
          </ac:spMkLst>
        </pc:spChg>
        <pc:spChg chg="mod">
          <ac:chgData name="Hamlet Markarian" userId="4926d2b407f31d77" providerId="LiveId" clId="{1A634700-36B3-4455-A058-5071D9319E52}" dt="2020-05-19T23:29:02.826" v="2632"/>
          <ac:spMkLst>
            <pc:docMk/>
            <pc:sldMk cId="2352258631" sldId="293"/>
            <ac:spMk id="3" creationId="{00000000-0000-0000-0000-000000000000}"/>
          </ac:spMkLst>
        </pc:spChg>
      </pc:sldChg>
      <pc:sldChg chg="modSp">
        <pc:chgData name="Hamlet Markarian" userId="4926d2b407f31d77" providerId="LiveId" clId="{1A634700-36B3-4455-A058-5071D9319E52}" dt="2020-05-19T23:29:02.826" v="2632"/>
        <pc:sldMkLst>
          <pc:docMk/>
          <pc:sldMk cId="2245537131" sldId="294"/>
        </pc:sldMkLst>
        <pc:spChg chg="mod">
          <ac:chgData name="Hamlet Markarian" userId="4926d2b407f31d77" providerId="LiveId" clId="{1A634700-36B3-4455-A058-5071D9319E52}" dt="2020-05-19T23:29:02.826" v="2632"/>
          <ac:spMkLst>
            <pc:docMk/>
            <pc:sldMk cId="2245537131" sldId="294"/>
            <ac:spMk id="2" creationId="{00000000-0000-0000-0000-000000000000}"/>
          </ac:spMkLst>
        </pc:spChg>
        <pc:spChg chg="mod">
          <ac:chgData name="Hamlet Markarian" userId="4926d2b407f31d77" providerId="LiveId" clId="{1A634700-36B3-4455-A058-5071D9319E52}" dt="2020-05-19T23:29:02.826" v="2632"/>
          <ac:spMkLst>
            <pc:docMk/>
            <pc:sldMk cId="2245537131" sldId="294"/>
            <ac:spMk id="3" creationId="{00000000-0000-0000-0000-000000000000}"/>
          </ac:spMkLst>
        </pc:spChg>
      </pc:sldChg>
      <pc:sldChg chg="modSp">
        <pc:chgData name="Hamlet Markarian" userId="4926d2b407f31d77" providerId="LiveId" clId="{1A634700-36B3-4455-A058-5071D9319E52}" dt="2020-05-19T23:29:02.826" v="2632"/>
        <pc:sldMkLst>
          <pc:docMk/>
          <pc:sldMk cId="3596219352" sldId="296"/>
        </pc:sldMkLst>
        <pc:spChg chg="mod">
          <ac:chgData name="Hamlet Markarian" userId="4926d2b407f31d77" providerId="LiveId" clId="{1A634700-36B3-4455-A058-5071D9319E52}" dt="2020-05-19T23:29:02.826" v="2632"/>
          <ac:spMkLst>
            <pc:docMk/>
            <pc:sldMk cId="3596219352" sldId="296"/>
            <ac:spMk id="13" creationId="{00000000-0000-0000-0000-000000000000}"/>
          </ac:spMkLst>
        </pc:spChg>
      </pc:sldChg>
      <pc:sldChg chg="modSp">
        <pc:chgData name="Hamlet Markarian" userId="4926d2b407f31d77" providerId="LiveId" clId="{1A634700-36B3-4455-A058-5071D9319E52}" dt="2020-05-19T23:29:02.826" v="2632"/>
        <pc:sldMkLst>
          <pc:docMk/>
          <pc:sldMk cId="3836027379" sldId="300"/>
        </pc:sldMkLst>
        <pc:spChg chg="mod">
          <ac:chgData name="Hamlet Markarian" userId="4926d2b407f31d77" providerId="LiveId" clId="{1A634700-36B3-4455-A058-5071D9319E52}" dt="2020-05-19T23:29:02.826" v="2632"/>
          <ac:spMkLst>
            <pc:docMk/>
            <pc:sldMk cId="3836027379" sldId="300"/>
            <ac:spMk id="2" creationId="{00000000-0000-0000-0000-000000000000}"/>
          </ac:spMkLst>
        </pc:spChg>
      </pc:sldChg>
      <pc:sldChg chg="modSp">
        <pc:chgData name="Hamlet Markarian" userId="4926d2b407f31d77" providerId="LiveId" clId="{1A634700-36B3-4455-A058-5071D9319E52}" dt="2020-05-19T23:29:02.826" v="2632"/>
        <pc:sldMkLst>
          <pc:docMk/>
          <pc:sldMk cId="4292502008" sldId="309"/>
        </pc:sldMkLst>
        <pc:spChg chg="mod">
          <ac:chgData name="Hamlet Markarian" userId="4926d2b407f31d77" providerId="LiveId" clId="{1A634700-36B3-4455-A058-5071D9319E52}" dt="2020-05-19T23:29:02.826" v="2632"/>
          <ac:spMkLst>
            <pc:docMk/>
            <pc:sldMk cId="4292502008" sldId="309"/>
            <ac:spMk id="2" creationId="{00000000-0000-0000-0000-000000000000}"/>
          </ac:spMkLst>
        </pc:spChg>
        <pc:spChg chg="mod">
          <ac:chgData name="Hamlet Markarian" userId="4926d2b407f31d77" providerId="LiveId" clId="{1A634700-36B3-4455-A058-5071D9319E52}" dt="2020-05-19T23:29:02.826" v="2632"/>
          <ac:spMkLst>
            <pc:docMk/>
            <pc:sldMk cId="4292502008" sldId="309"/>
            <ac:spMk id="3" creationId="{00000000-0000-0000-0000-000000000000}"/>
          </ac:spMkLst>
        </pc:spChg>
      </pc:sldChg>
      <pc:sldChg chg="modSp">
        <pc:chgData name="Hamlet Markarian" userId="4926d2b407f31d77" providerId="LiveId" clId="{1A634700-36B3-4455-A058-5071D9319E52}" dt="2020-05-19T23:29:02.826" v="2632"/>
        <pc:sldMkLst>
          <pc:docMk/>
          <pc:sldMk cId="3067808683" sldId="310"/>
        </pc:sldMkLst>
        <pc:spChg chg="mod">
          <ac:chgData name="Hamlet Markarian" userId="4926d2b407f31d77" providerId="LiveId" clId="{1A634700-36B3-4455-A058-5071D9319E52}" dt="2020-05-19T23:29:02.826" v="2632"/>
          <ac:spMkLst>
            <pc:docMk/>
            <pc:sldMk cId="3067808683" sldId="310"/>
            <ac:spMk id="58" creationId="{00000000-0000-0000-0000-000000000000}"/>
          </ac:spMkLst>
        </pc:spChg>
      </pc:sldChg>
      <pc:sldChg chg="modSp">
        <pc:chgData name="Hamlet Markarian" userId="4926d2b407f31d77" providerId="LiveId" clId="{1A634700-36B3-4455-A058-5071D9319E52}" dt="2020-05-19T23:29:02.826" v="2632"/>
        <pc:sldMkLst>
          <pc:docMk/>
          <pc:sldMk cId="1670633115" sldId="313"/>
        </pc:sldMkLst>
        <pc:spChg chg="mod">
          <ac:chgData name="Hamlet Markarian" userId="4926d2b407f31d77" providerId="LiveId" clId="{1A634700-36B3-4455-A058-5071D9319E52}" dt="2020-05-19T23:29:02.826" v="2632"/>
          <ac:spMkLst>
            <pc:docMk/>
            <pc:sldMk cId="1670633115" sldId="313"/>
            <ac:spMk id="2" creationId="{00000000-0000-0000-0000-000000000000}"/>
          </ac:spMkLst>
        </pc:spChg>
        <pc:spChg chg="mod">
          <ac:chgData name="Hamlet Markarian" userId="4926d2b407f31d77" providerId="LiveId" clId="{1A634700-36B3-4455-A058-5071D9319E52}" dt="2020-05-19T23:29:02.826" v="2632"/>
          <ac:spMkLst>
            <pc:docMk/>
            <pc:sldMk cId="1670633115" sldId="313"/>
            <ac:spMk id="3" creationId="{00000000-0000-0000-0000-000000000000}"/>
          </ac:spMkLst>
        </pc:spChg>
      </pc:sldChg>
      <pc:sldChg chg="modSp">
        <pc:chgData name="Hamlet Markarian" userId="4926d2b407f31d77" providerId="LiveId" clId="{1A634700-36B3-4455-A058-5071D9319E52}" dt="2020-05-19T23:29:02.826" v="2632"/>
        <pc:sldMkLst>
          <pc:docMk/>
          <pc:sldMk cId="1961866639" sldId="322"/>
        </pc:sldMkLst>
        <pc:spChg chg="mod">
          <ac:chgData name="Hamlet Markarian" userId="4926d2b407f31d77" providerId="LiveId" clId="{1A634700-36B3-4455-A058-5071D9319E52}" dt="2020-05-19T23:29:02.826" v="2632"/>
          <ac:spMkLst>
            <pc:docMk/>
            <pc:sldMk cId="1961866639" sldId="322"/>
            <ac:spMk id="2" creationId="{00000000-0000-0000-0000-000000000000}"/>
          </ac:spMkLst>
        </pc:spChg>
        <pc:spChg chg="mod">
          <ac:chgData name="Hamlet Markarian" userId="4926d2b407f31d77" providerId="LiveId" clId="{1A634700-36B3-4455-A058-5071D9319E52}" dt="2020-05-19T23:29:02.826" v="2632"/>
          <ac:spMkLst>
            <pc:docMk/>
            <pc:sldMk cId="1961866639" sldId="322"/>
            <ac:spMk id="3" creationId="{00000000-0000-0000-0000-000000000000}"/>
          </ac:spMkLst>
        </pc:spChg>
      </pc:sldChg>
      <pc:sldChg chg="modSp">
        <pc:chgData name="Hamlet Markarian" userId="4926d2b407f31d77" providerId="LiveId" clId="{1A634700-36B3-4455-A058-5071D9319E52}" dt="2020-05-19T23:29:02.826" v="2632"/>
        <pc:sldMkLst>
          <pc:docMk/>
          <pc:sldMk cId="323130994" sldId="323"/>
        </pc:sldMkLst>
        <pc:spChg chg="mod">
          <ac:chgData name="Hamlet Markarian" userId="4926d2b407f31d77" providerId="LiveId" clId="{1A634700-36B3-4455-A058-5071D9319E52}" dt="2020-05-19T23:29:02.826" v="2632"/>
          <ac:spMkLst>
            <pc:docMk/>
            <pc:sldMk cId="323130994" sldId="323"/>
            <ac:spMk id="2" creationId="{00000000-0000-0000-0000-000000000000}"/>
          </ac:spMkLst>
        </pc:spChg>
      </pc:sldChg>
      <pc:sldChg chg="modSp">
        <pc:chgData name="Hamlet Markarian" userId="4926d2b407f31d77" providerId="LiveId" clId="{1A634700-36B3-4455-A058-5071D9319E52}" dt="2020-05-19T23:29:02.826" v="2632"/>
        <pc:sldMkLst>
          <pc:docMk/>
          <pc:sldMk cId="2121147126" sldId="325"/>
        </pc:sldMkLst>
        <pc:spChg chg="mod">
          <ac:chgData name="Hamlet Markarian" userId="4926d2b407f31d77" providerId="LiveId" clId="{1A634700-36B3-4455-A058-5071D9319E52}" dt="2020-05-19T23:29:02.826" v="2632"/>
          <ac:spMkLst>
            <pc:docMk/>
            <pc:sldMk cId="2121147126" sldId="325"/>
            <ac:spMk id="2" creationId="{00000000-0000-0000-0000-000000000000}"/>
          </ac:spMkLst>
        </pc:spChg>
        <pc:spChg chg="mod">
          <ac:chgData name="Hamlet Markarian" userId="4926d2b407f31d77" providerId="LiveId" clId="{1A634700-36B3-4455-A058-5071D9319E52}" dt="2020-05-19T23:29:02.826" v="2632"/>
          <ac:spMkLst>
            <pc:docMk/>
            <pc:sldMk cId="2121147126" sldId="325"/>
            <ac:spMk id="3" creationId="{00000000-0000-0000-0000-000000000000}"/>
          </ac:spMkLst>
        </pc:spChg>
      </pc:sldChg>
      <pc:sldChg chg="modSp">
        <pc:chgData name="Hamlet Markarian" userId="4926d2b407f31d77" providerId="LiveId" clId="{1A634700-36B3-4455-A058-5071D9319E52}" dt="2020-05-19T23:29:02.826" v="2632"/>
        <pc:sldMkLst>
          <pc:docMk/>
          <pc:sldMk cId="871079455" sldId="328"/>
        </pc:sldMkLst>
        <pc:spChg chg="mod">
          <ac:chgData name="Hamlet Markarian" userId="4926d2b407f31d77" providerId="LiveId" clId="{1A634700-36B3-4455-A058-5071D9319E52}" dt="2020-05-19T23:29:02.826" v="2632"/>
          <ac:spMkLst>
            <pc:docMk/>
            <pc:sldMk cId="871079455" sldId="328"/>
            <ac:spMk id="2" creationId="{00000000-0000-0000-0000-000000000000}"/>
          </ac:spMkLst>
        </pc:spChg>
        <pc:spChg chg="mod">
          <ac:chgData name="Hamlet Markarian" userId="4926d2b407f31d77" providerId="LiveId" clId="{1A634700-36B3-4455-A058-5071D9319E52}" dt="2020-05-19T23:29:02.826" v="2632"/>
          <ac:spMkLst>
            <pc:docMk/>
            <pc:sldMk cId="871079455" sldId="328"/>
            <ac:spMk id="3" creationId="{00000000-0000-0000-0000-000000000000}"/>
          </ac:spMkLst>
        </pc:spChg>
      </pc:sldChg>
      <pc:sldChg chg="modSp">
        <pc:chgData name="Hamlet Markarian" userId="4926d2b407f31d77" providerId="LiveId" clId="{1A634700-36B3-4455-A058-5071D9319E52}" dt="2020-05-19T23:29:02.826" v="2632"/>
        <pc:sldMkLst>
          <pc:docMk/>
          <pc:sldMk cId="1496875732" sldId="333"/>
        </pc:sldMkLst>
        <pc:spChg chg="mod">
          <ac:chgData name="Hamlet Markarian" userId="4926d2b407f31d77" providerId="LiveId" clId="{1A634700-36B3-4455-A058-5071D9319E52}" dt="2020-05-19T23:29:02.826" v="2632"/>
          <ac:spMkLst>
            <pc:docMk/>
            <pc:sldMk cId="1496875732" sldId="333"/>
            <ac:spMk id="9" creationId="{00000000-0000-0000-0000-000000000000}"/>
          </ac:spMkLst>
        </pc:spChg>
        <pc:spChg chg="mod">
          <ac:chgData name="Hamlet Markarian" userId="4926d2b407f31d77" providerId="LiveId" clId="{1A634700-36B3-4455-A058-5071D9319E52}" dt="2020-05-19T23:29:02.826" v="2632"/>
          <ac:spMkLst>
            <pc:docMk/>
            <pc:sldMk cId="1496875732" sldId="333"/>
            <ac:spMk id="10" creationId="{00000000-0000-0000-0000-000000000000}"/>
          </ac:spMkLst>
        </pc:spChg>
      </pc:sldChg>
      <pc:sldChg chg="modSp">
        <pc:chgData name="Hamlet Markarian" userId="4926d2b407f31d77" providerId="LiveId" clId="{1A634700-36B3-4455-A058-5071D9319E52}" dt="2020-05-19T23:29:02.826" v="2632"/>
        <pc:sldMkLst>
          <pc:docMk/>
          <pc:sldMk cId="2491917350" sldId="335"/>
        </pc:sldMkLst>
        <pc:spChg chg="mod">
          <ac:chgData name="Hamlet Markarian" userId="4926d2b407f31d77" providerId="LiveId" clId="{1A634700-36B3-4455-A058-5071D9319E52}" dt="2020-05-19T23:29:02.826" v="2632"/>
          <ac:spMkLst>
            <pc:docMk/>
            <pc:sldMk cId="2491917350" sldId="335"/>
            <ac:spMk id="2" creationId="{00000000-0000-0000-0000-000000000000}"/>
          </ac:spMkLst>
        </pc:spChg>
        <pc:spChg chg="mod">
          <ac:chgData name="Hamlet Markarian" userId="4926d2b407f31d77" providerId="LiveId" clId="{1A634700-36B3-4455-A058-5071D9319E52}" dt="2020-05-19T23:29:02.826" v="2632"/>
          <ac:spMkLst>
            <pc:docMk/>
            <pc:sldMk cId="2491917350" sldId="335"/>
            <ac:spMk id="3" creationId="{00000000-0000-0000-0000-000000000000}"/>
          </ac:spMkLst>
        </pc:spChg>
      </pc:sldChg>
      <pc:sldChg chg="modSp">
        <pc:chgData name="Hamlet Markarian" userId="4926d2b407f31d77" providerId="LiveId" clId="{1A634700-36B3-4455-A058-5071D9319E52}" dt="2020-05-19T23:29:02.826" v="2632"/>
        <pc:sldMkLst>
          <pc:docMk/>
          <pc:sldMk cId="2939900950" sldId="339"/>
        </pc:sldMkLst>
        <pc:spChg chg="mod">
          <ac:chgData name="Hamlet Markarian" userId="4926d2b407f31d77" providerId="LiveId" clId="{1A634700-36B3-4455-A058-5071D9319E52}" dt="2020-05-19T23:29:02.826" v="2632"/>
          <ac:spMkLst>
            <pc:docMk/>
            <pc:sldMk cId="2939900950" sldId="339"/>
            <ac:spMk id="2" creationId="{00000000-0000-0000-0000-000000000000}"/>
          </ac:spMkLst>
        </pc:spChg>
        <pc:spChg chg="mod">
          <ac:chgData name="Hamlet Markarian" userId="4926d2b407f31d77" providerId="LiveId" clId="{1A634700-36B3-4455-A058-5071D9319E52}" dt="2020-05-19T23:29:02.826" v="2632"/>
          <ac:spMkLst>
            <pc:docMk/>
            <pc:sldMk cId="2939900950" sldId="339"/>
            <ac:spMk id="3" creationId="{00000000-0000-0000-0000-000000000000}"/>
          </ac:spMkLst>
        </pc:spChg>
      </pc:sldChg>
      <pc:sldChg chg="modSp">
        <pc:chgData name="Hamlet Markarian" userId="4926d2b407f31d77" providerId="LiveId" clId="{1A634700-36B3-4455-A058-5071D9319E52}" dt="2020-05-19T23:29:02.826" v="2632"/>
        <pc:sldMkLst>
          <pc:docMk/>
          <pc:sldMk cId="2883932910" sldId="347"/>
        </pc:sldMkLst>
        <pc:spChg chg="mod">
          <ac:chgData name="Hamlet Markarian" userId="4926d2b407f31d77" providerId="LiveId" clId="{1A634700-36B3-4455-A058-5071D9319E52}" dt="2020-05-19T23:29:02.826" v="2632"/>
          <ac:spMkLst>
            <pc:docMk/>
            <pc:sldMk cId="2883932910" sldId="347"/>
            <ac:spMk id="2" creationId="{00000000-0000-0000-0000-000000000000}"/>
          </ac:spMkLst>
        </pc:spChg>
        <pc:spChg chg="mod">
          <ac:chgData name="Hamlet Markarian" userId="4926d2b407f31d77" providerId="LiveId" clId="{1A634700-36B3-4455-A058-5071D9319E52}" dt="2020-05-19T23:29:02.826" v="2632"/>
          <ac:spMkLst>
            <pc:docMk/>
            <pc:sldMk cId="2883932910" sldId="347"/>
            <ac:spMk id="3" creationId="{00000000-0000-0000-0000-000000000000}"/>
          </ac:spMkLst>
        </pc:spChg>
      </pc:sldChg>
      <pc:sldChg chg="modSp">
        <pc:chgData name="Hamlet Markarian" userId="4926d2b407f31d77" providerId="LiveId" clId="{1A634700-36B3-4455-A058-5071D9319E52}" dt="2020-05-19T23:29:02.826" v="2632"/>
        <pc:sldMkLst>
          <pc:docMk/>
          <pc:sldMk cId="1442300263" sldId="352"/>
        </pc:sldMkLst>
        <pc:spChg chg="mod">
          <ac:chgData name="Hamlet Markarian" userId="4926d2b407f31d77" providerId="LiveId" clId="{1A634700-36B3-4455-A058-5071D9319E52}" dt="2020-05-19T23:29:02.826" v="2632"/>
          <ac:spMkLst>
            <pc:docMk/>
            <pc:sldMk cId="1442300263" sldId="352"/>
            <ac:spMk id="2" creationId="{00000000-0000-0000-0000-000000000000}"/>
          </ac:spMkLst>
        </pc:spChg>
        <pc:spChg chg="mod">
          <ac:chgData name="Hamlet Markarian" userId="4926d2b407f31d77" providerId="LiveId" clId="{1A634700-36B3-4455-A058-5071D9319E52}" dt="2020-05-19T23:29:02.826" v="2632"/>
          <ac:spMkLst>
            <pc:docMk/>
            <pc:sldMk cId="1442300263" sldId="352"/>
            <ac:spMk id="3" creationId="{00000000-0000-0000-0000-000000000000}"/>
          </ac:spMkLst>
        </pc:spChg>
      </pc:sldChg>
      <pc:sldChg chg="modSp">
        <pc:chgData name="Hamlet Markarian" userId="4926d2b407f31d77" providerId="LiveId" clId="{1A634700-36B3-4455-A058-5071D9319E52}" dt="2020-05-19T23:29:02.826" v="2632"/>
        <pc:sldMkLst>
          <pc:docMk/>
          <pc:sldMk cId="1381275336" sldId="355"/>
        </pc:sldMkLst>
        <pc:spChg chg="mod">
          <ac:chgData name="Hamlet Markarian" userId="4926d2b407f31d77" providerId="LiveId" clId="{1A634700-36B3-4455-A058-5071D9319E52}" dt="2020-05-19T23:29:02.826" v="2632"/>
          <ac:spMkLst>
            <pc:docMk/>
            <pc:sldMk cId="1381275336" sldId="355"/>
            <ac:spMk id="2" creationId="{00000000-0000-0000-0000-000000000000}"/>
          </ac:spMkLst>
        </pc:spChg>
        <pc:spChg chg="mod">
          <ac:chgData name="Hamlet Markarian" userId="4926d2b407f31d77" providerId="LiveId" clId="{1A634700-36B3-4455-A058-5071D9319E52}" dt="2020-05-19T23:29:02.826" v="2632"/>
          <ac:spMkLst>
            <pc:docMk/>
            <pc:sldMk cId="1381275336" sldId="355"/>
            <ac:spMk id="3" creationId="{00000000-0000-0000-0000-000000000000}"/>
          </ac:spMkLst>
        </pc:spChg>
      </pc:sldChg>
      <pc:sldChg chg="modSp">
        <pc:chgData name="Hamlet Markarian" userId="4926d2b407f31d77" providerId="LiveId" clId="{1A634700-36B3-4455-A058-5071D9319E52}" dt="2020-05-19T23:29:02.826" v="2632"/>
        <pc:sldMkLst>
          <pc:docMk/>
          <pc:sldMk cId="833559491" sldId="357"/>
        </pc:sldMkLst>
        <pc:spChg chg="mod">
          <ac:chgData name="Hamlet Markarian" userId="4926d2b407f31d77" providerId="LiveId" clId="{1A634700-36B3-4455-A058-5071D9319E52}" dt="2020-05-19T23:29:02.826" v="2632"/>
          <ac:spMkLst>
            <pc:docMk/>
            <pc:sldMk cId="833559491" sldId="357"/>
            <ac:spMk id="2" creationId="{00000000-0000-0000-0000-000000000000}"/>
          </ac:spMkLst>
        </pc:spChg>
        <pc:spChg chg="mod">
          <ac:chgData name="Hamlet Markarian" userId="4926d2b407f31d77" providerId="LiveId" clId="{1A634700-36B3-4455-A058-5071D9319E52}" dt="2020-05-19T23:29:02.826" v="2632"/>
          <ac:spMkLst>
            <pc:docMk/>
            <pc:sldMk cId="833559491" sldId="357"/>
            <ac:spMk id="3" creationId="{00000000-0000-0000-0000-000000000000}"/>
          </ac:spMkLst>
        </pc:spChg>
      </pc:sldChg>
      <pc:sldChg chg="modSp">
        <pc:chgData name="Hamlet Markarian" userId="4926d2b407f31d77" providerId="LiveId" clId="{1A634700-36B3-4455-A058-5071D9319E52}" dt="2020-05-19T23:29:02.826" v="2632"/>
        <pc:sldMkLst>
          <pc:docMk/>
          <pc:sldMk cId="1491232785" sldId="362"/>
        </pc:sldMkLst>
        <pc:spChg chg="mod">
          <ac:chgData name="Hamlet Markarian" userId="4926d2b407f31d77" providerId="LiveId" clId="{1A634700-36B3-4455-A058-5071D9319E52}" dt="2020-05-19T23:29:02.826" v="2632"/>
          <ac:spMkLst>
            <pc:docMk/>
            <pc:sldMk cId="1491232785" sldId="362"/>
            <ac:spMk id="2" creationId="{00000000-0000-0000-0000-000000000000}"/>
          </ac:spMkLst>
        </pc:spChg>
        <pc:spChg chg="mod">
          <ac:chgData name="Hamlet Markarian" userId="4926d2b407f31d77" providerId="LiveId" clId="{1A634700-36B3-4455-A058-5071D9319E52}" dt="2020-05-19T23:29:02.826" v="2632"/>
          <ac:spMkLst>
            <pc:docMk/>
            <pc:sldMk cId="1491232785" sldId="362"/>
            <ac:spMk id="3" creationId="{00000000-0000-0000-0000-000000000000}"/>
          </ac:spMkLst>
        </pc:spChg>
      </pc:sldChg>
      <pc:sldChg chg="modSp">
        <pc:chgData name="Hamlet Markarian" userId="4926d2b407f31d77" providerId="LiveId" clId="{1A634700-36B3-4455-A058-5071D9319E52}" dt="2020-05-19T23:29:02.826" v="2632"/>
        <pc:sldMkLst>
          <pc:docMk/>
          <pc:sldMk cId="1757368760" sldId="365"/>
        </pc:sldMkLst>
        <pc:spChg chg="mod">
          <ac:chgData name="Hamlet Markarian" userId="4926d2b407f31d77" providerId="LiveId" clId="{1A634700-36B3-4455-A058-5071D9319E52}" dt="2020-05-19T23:29:02.826" v="2632"/>
          <ac:spMkLst>
            <pc:docMk/>
            <pc:sldMk cId="1757368760" sldId="365"/>
            <ac:spMk id="33" creationId="{00000000-0000-0000-0000-000000000000}"/>
          </ac:spMkLst>
        </pc:spChg>
      </pc:sldChg>
      <pc:sldChg chg="modSp">
        <pc:chgData name="Hamlet Markarian" userId="4926d2b407f31d77" providerId="LiveId" clId="{1A634700-36B3-4455-A058-5071D9319E52}" dt="2020-05-19T23:29:02.826" v="2632"/>
        <pc:sldMkLst>
          <pc:docMk/>
          <pc:sldMk cId="1011130720" sldId="366"/>
        </pc:sldMkLst>
        <pc:spChg chg="mod">
          <ac:chgData name="Hamlet Markarian" userId="4926d2b407f31d77" providerId="LiveId" clId="{1A634700-36B3-4455-A058-5071D9319E52}" dt="2020-05-19T23:29:02.826" v="2632"/>
          <ac:spMkLst>
            <pc:docMk/>
            <pc:sldMk cId="1011130720" sldId="366"/>
            <ac:spMk id="25" creationId="{00000000-0000-0000-0000-000000000000}"/>
          </ac:spMkLst>
        </pc:spChg>
      </pc:sldChg>
      <pc:sldChg chg="modSp">
        <pc:chgData name="Hamlet Markarian" userId="4926d2b407f31d77" providerId="LiveId" clId="{1A634700-36B3-4455-A058-5071D9319E52}" dt="2020-05-19T23:29:02.826" v="2632"/>
        <pc:sldMkLst>
          <pc:docMk/>
          <pc:sldMk cId="1742323820" sldId="369"/>
        </pc:sldMkLst>
        <pc:spChg chg="mod">
          <ac:chgData name="Hamlet Markarian" userId="4926d2b407f31d77" providerId="LiveId" clId="{1A634700-36B3-4455-A058-5071D9319E52}" dt="2020-05-19T23:29:02.826" v="2632"/>
          <ac:spMkLst>
            <pc:docMk/>
            <pc:sldMk cId="1742323820" sldId="369"/>
            <ac:spMk id="2" creationId="{00000000-0000-0000-0000-000000000000}"/>
          </ac:spMkLst>
        </pc:spChg>
        <pc:spChg chg="mod">
          <ac:chgData name="Hamlet Markarian" userId="4926d2b407f31d77" providerId="LiveId" clId="{1A634700-36B3-4455-A058-5071D9319E52}" dt="2020-05-19T23:29:02.826" v="2632"/>
          <ac:spMkLst>
            <pc:docMk/>
            <pc:sldMk cId="1742323820" sldId="369"/>
            <ac:spMk id="3" creationId="{00000000-0000-0000-0000-000000000000}"/>
          </ac:spMkLst>
        </pc:spChg>
      </pc:sldChg>
      <pc:sldChg chg="modSp">
        <pc:chgData name="Hamlet Markarian" userId="4926d2b407f31d77" providerId="LiveId" clId="{1A634700-36B3-4455-A058-5071D9319E52}" dt="2020-05-19T23:29:02.826" v="2632"/>
        <pc:sldMkLst>
          <pc:docMk/>
          <pc:sldMk cId="1809547469" sldId="370"/>
        </pc:sldMkLst>
        <pc:spChg chg="mod">
          <ac:chgData name="Hamlet Markarian" userId="4926d2b407f31d77" providerId="LiveId" clId="{1A634700-36B3-4455-A058-5071D9319E52}" dt="2020-05-19T23:29:02.826" v="2632"/>
          <ac:spMkLst>
            <pc:docMk/>
            <pc:sldMk cId="1809547469" sldId="370"/>
            <ac:spMk id="10" creationId="{00000000-0000-0000-0000-000000000000}"/>
          </ac:spMkLst>
        </pc:spChg>
      </pc:sldChg>
      <pc:sldChg chg="modSp">
        <pc:chgData name="Hamlet Markarian" userId="4926d2b407f31d77" providerId="LiveId" clId="{1A634700-36B3-4455-A058-5071D9319E52}" dt="2020-05-19T23:29:02.826" v="2632"/>
        <pc:sldMkLst>
          <pc:docMk/>
          <pc:sldMk cId="1687210529" sldId="379"/>
        </pc:sldMkLst>
        <pc:spChg chg="mod">
          <ac:chgData name="Hamlet Markarian" userId="4926d2b407f31d77" providerId="LiveId" clId="{1A634700-36B3-4455-A058-5071D9319E52}" dt="2020-05-19T23:29:02.826" v="2632"/>
          <ac:spMkLst>
            <pc:docMk/>
            <pc:sldMk cId="1687210529" sldId="379"/>
            <ac:spMk id="34" creationId="{00000000-0000-0000-0000-000000000000}"/>
          </ac:spMkLst>
        </pc:spChg>
      </pc:sldChg>
      <pc:sldChg chg="modSp">
        <pc:chgData name="Hamlet Markarian" userId="4926d2b407f31d77" providerId="LiveId" clId="{1A634700-36B3-4455-A058-5071D9319E52}" dt="2020-05-19T23:29:02.826" v="2632"/>
        <pc:sldMkLst>
          <pc:docMk/>
          <pc:sldMk cId="1742151974" sldId="391"/>
        </pc:sldMkLst>
        <pc:spChg chg="mod">
          <ac:chgData name="Hamlet Markarian" userId="4926d2b407f31d77" providerId="LiveId" clId="{1A634700-36B3-4455-A058-5071D9319E52}" dt="2020-05-19T23:29:02.826" v="2632"/>
          <ac:spMkLst>
            <pc:docMk/>
            <pc:sldMk cId="1742151974" sldId="391"/>
            <ac:spMk id="2" creationId="{00000000-0000-0000-0000-000000000000}"/>
          </ac:spMkLst>
        </pc:spChg>
        <pc:spChg chg="mod">
          <ac:chgData name="Hamlet Markarian" userId="4926d2b407f31d77" providerId="LiveId" clId="{1A634700-36B3-4455-A058-5071D9319E52}" dt="2020-05-19T23:29:02.826" v="2632"/>
          <ac:spMkLst>
            <pc:docMk/>
            <pc:sldMk cId="1742151974" sldId="391"/>
            <ac:spMk id="3" creationId="{00000000-0000-0000-0000-000000000000}"/>
          </ac:spMkLst>
        </pc:spChg>
      </pc:sldChg>
      <pc:sldChg chg="modSp">
        <pc:chgData name="Hamlet Markarian" userId="4926d2b407f31d77" providerId="LiveId" clId="{1A634700-36B3-4455-A058-5071D9319E52}" dt="2020-05-19T23:29:02.826" v="2632"/>
        <pc:sldMkLst>
          <pc:docMk/>
          <pc:sldMk cId="1065290199" sldId="397"/>
        </pc:sldMkLst>
        <pc:spChg chg="mod">
          <ac:chgData name="Hamlet Markarian" userId="4926d2b407f31d77" providerId="LiveId" clId="{1A634700-36B3-4455-A058-5071D9319E52}" dt="2020-05-19T23:29:02.826" v="2632"/>
          <ac:spMkLst>
            <pc:docMk/>
            <pc:sldMk cId="1065290199" sldId="397"/>
            <ac:spMk id="27" creationId="{00000000-0000-0000-0000-000000000000}"/>
          </ac:spMkLst>
        </pc:spChg>
      </pc:sldChg>
      <pc:sldChg chg="modSp">
        <pc:chgData name="Hamlet Markarian" userId="4926d2b407f31d77" providerId="LiveId" clId="{1A634700-36B3-4455-A058-5071D9319E52}" dt="2020-05-19T23:29:02.826" v="2632"/>
        <pc:sldMkLst>
          <pc:docMk/>
          <pc:sldMk cId="2500276698" sldId="398"/>
        </pc:sldMkLst>
        <pc:spChg chg="mod">
          <ac:chgData name="Hamlet Markarian" userId="4926d2b407f31d77" providerId="LiveId" clId="{1A634700-36B3-4455-A058-5071D9319E52}" dt="2020-05-19T23:29:02.826" v="2632"/>
          <ac:spMkLst>
            <pc:docMk/>
            <pc:sldMk cId="2500276698" sldId="398"/>
            <ac:spMk id="2" creationId="{00000000-0000-0000-0000-000000000000}"/>
          </ac:spMkLst>
        </pc:spChg>
        <pc:spChg chg="mod">
          <ac:chgData name="Hamlet Markarian" userId="4926d2b407f31d77" providerId="LiveId" clId="{1A634700-36B3-4455-A058-5071D9319E52}" dt="2020-05-19T23:29:02.826" v="2632"/>
          <ac:spMkLst>
            <pc:docMk/>
            <pc:sldMk cId="2500276698" sldId="398"/>
            <ac:spMk id="3" creationId="{00000000-0000-0000-0000-000000000000}"/>
          </ac:spMkLst>
        </pc:spChg>
      </pc:sldChg>
      <pc:sldChg chg="modSp">
        <pc:chgData name="Hamlet Markarian" userId="4926d2b407f31d77" providerId="LiveId" clId="{1A634700-36B3-4455-A058-5071D9319E52}" dt="2020-05-19T23:29:02.826" v="2632"/>
        <pc:sldMkLst>
          <pc:docMk/>
          <pc:sldMk cId="2130518369" sldId="404"/>
        </pc:sldMkLst>
        <pc:spChg chg="mod">
          <ac:chgData name="Hamlet Markarian" userId="4926d2b407f31d77" providerId="LiveId" clId="{1A634700-36B3-4455-A058-5071D9319E52}" dt="2020-05-19T23:29:02.826" v="2632"/>
          <ac:spMkLst>
            <pc:docMk/>
            <pc:sldMk cId="2130518369" sldId="404"/>
            <ac:spMk id="2" creationId="{00000000-0000-0000-0000-000000000000}"/>
          </ac:spMkLst>
        </pc:spChg>
        <pc:spChg chg="mod">
          <ac:chgData name="Hamlet Markarian" userId="4926d2b407f31d77" providerId="LiveId" clId="{1A634700-36B3-4455-A058-5071D9319E52}" dt="2020-05-19T23:29:02.826" v="2632"/>
          <ac:spMkLst>
            <pc:docMk/>
            <pc:sldMk cId="2130518369" sldId="404"/>
            <ac:spMk id="3" creationId="{00000000-0000-0000-0000-000000000000}"/>
          </ac:spMkLst>
        </pc:spChg>
      </pc:sldChg>
      <pc:sldChg chg="modSp">
        <pc:chgData name="Hamlet Markarian" userId="4926d2b407f31d77" providerId="LiveId" clId="{1A634700-36B3-4455-A058-5071D9319E52}" dt="2020-05-19T23:29:02.826" v="2632"/>
        <pc:sldMkLst>
          <pc:docMk/>
          <pc:sldMk cId="1634198181" sldId="410"/>
        </pc:sldMkLst>
        <pc:spChg chg="mod">
          <ac:chgData name="Hamlet Markarian" userId="4926d2b407f31d77" providerId="LiveId" clId="{1A634700-36B3-4455-A058-5071D9319E52}" dt="2020-05-19T23:29:02.826" v="2632"/>
          <ac:spMkLst>
            <pc:docMk/>
            <pc:sldMk cId="1634198181" sldId="410"/>
            <ac:spMk id="16" creationId="{00000000-0000-0000-0000-000000000000}"/>
          </ac:spMkLst>
        </pc:spChg>
      </pc:sldChg>
      <pc:sldChg chg="modSp">
        <pc:chgData name="Hamlet Markarian" userId="4926d2b407f31d77" providerId="LiveId" clId="{1A634700-36B3-4455-A058-5071D9319E52}" dt="2020-05-19T23:29:02.826" v="2632"/>
        <pc:sldMkLst>
          <pc:docMk/>
          <pc:sldMk cId="793528737" sldId="412"/>
        </pc:sldMkLst>
        <pc:spChg chg="mod">
          <ac:chgData name="Hamlet Markarian" userId="4926d2b407f31d77" providerId="LiveId" clId="{1A634700-36B3-4455-A058-5071D9319E52}" dt="2020-05-19T23:29:02.826" v="2632"/>
          <ac:spMkLst>
            <pc:docMk/>
            <pc:sldMk cId="793528737" sldId="412"/>
            <ac:spMk id="2" creationId="{00000000-0000-0000-0000-000000000000}"/>
          </ac:spMkLst>
        </pc:spChg>
        <pc:spChg chg="mod">
          <ac:chgData name="Hamlet Markarian" userId="4926d2b407f31d77" providerId="LiveId" clId="{1A634700-36B3-4455-A058-5071D9319E52}" dt="2020-05-19T23:29:02.826" v="2632"/>
          <ac:spMkLst>
            <pc:docMk/>
            <pc:sldMk cId="793528737" sldId="412"/>
            <ac:spMk id="3" creationId="{00000000-0000-0000-0000-000000000000}"/>
          </ac:spMkLst>
        </pc:spChg>
      </pc:sldChg>
      <pc:sldChg chg="modSp">
        <pc:chgData name="Hamlet Markarian" userId="4926d2b407f31d77" providerId="LiveId" clId="{1A634700-36B3-4455-A058-5071D9319E52}" dt="2020-05-19T23:29:02.826" v="2632"/>
        <pc:sldMkLst>
          <pc:docMk/>
          <pc:sldMk cId="1448009225" sldId="413"/>
        </pc:sldMkLst>
        <pc:spChg chg="mod">
          <ac:chgData name="Hamlet Markarian" userId="4926d2b407f31d77" providerId="LiveId" clId="{1A634700-36B3-4455-A058-5071D9319E52}" dt="2020-05-19T23:29:02.826" v="2632"/>
          <ac:spMkLst>
            <pc:docMk/>
            <pc:sldMk cId="1448009225" sldId="413"/>
            <ac:spMk id="2" creationId="{00000000-0000-0000-0000-000000000000}"/>
          </ac:spMkLst>
        </pc:spChg>
        <pc:spChg chg="mod">
          <ac:chgData name="Hamlet Markarian" userId="4926d2b407f31d77" providerId="LiveId" clId="{1A634700-36B3-4455-A058-5071D9319E52}" dt="2020-05-19T23:29:02.826" v="2632"/>
          <ac:spMkLst>
            <pc:docMk/>
            <pc:sldMk cId="1448009225" sldId="413"/>
            <ac:spMk id="3" creationId="{00000000-0000-0000-0000-000000000000}"/>
          </ac:spMkLst>
        </pc:spChg>
      </pc:sldChg>
      <pc:sldChg chg="modSp">
        <pc:chgData name="Hamlet Markarian" userId="4926d2b407f31d77" providerId="LiveId" clId="{1A634700-36B3-4455-A058-5071D9319E52}" dt="2020-05-19T23:29:02.826" v="2632"/>
        <pc:sldMkLst>
          <pc:docMk/>
          <pc:sldMk cId="3045533559" sldId="414"/>
        </pc:sldMkLst>
        <pc:spChg chg="mod">
          <ac:chgData name="Hamlet Markarian" userId="4926d2b407f31d77" providerId="LiveId" clId="{1A634700-36B3-4455-A058-5071D9319E52}" dt="2020-05-19T23:29:02.826" v="2632"/>
          <ac:spMkLst>
            <pc:docMk/>
            <pc:sldMk cId="3045533559" sldId="414"/>
            <ac:spMk id="2" creationId="{00000000-0000-0000-0000-000000000000}"/>
          </ac:spMkLst>
        </pc:spChg>
        <pc:spChg chg="mod">
          <ac:chgData name="Hamlet Markarian" userId="4926d2b407f31d77" providerId="LiveId" clId="{1A634700-36B3-4455-A058-5071D9319E52}" dt="2020-05-19T23:29:02.826" v="2632"/>
          <ac:spMkLst>
            <pc:docMk/>
            <pc:sldMk cId="3045533559" sldId="414"/>
            <ac:spMk id="3" creationId="{00000000-0000-0000-0000-000000000000}"/>
          </ac:spMkLst>
        </pc:spChg>
      </pc:sldChg>
      <pc:sldChg chg="modSp">
        <pc:chgData name="Hamlet Markarian" userId="4926d2b407f31d77" providerId="LiveId" clId="{1A634700-36B3-4455-A058-5071D9319E52}" dt="2020-05-19T23:29:02.826" v="2632"/>
        <pc:sldMkLst>
          <pc:docMk/>
          <pc:sldMk cId="463492529" sldId="415"/>
        </pc:sldMkLst>
        <pc:spChg chg="mod">
          <ac:chgData name="Hamlet Markarian" userId="4926d2b407f31d77" providerId="LiveId" clId="{1A634700-36B3-4455-A058-5071D9319E52}" dt="2020-05-19T23:29:02.826" v="2632"/>
          <ac:spMkLst>
            <pc:docMk/>
            <pc:sldMk cId="463492529" sldId="415"/>
            <ac:spMk id="2" creationId="{00000000-0000-0000-0000-000000000000}"/>
          </ac:spMkLst>
        </pc:spChg>
        <pc:spChg chg="mod">
          <ac:chgData name="Hamlet Markarian" userId="4926d2b407f31d77" providerId="LiveId" clId="{1A634700-36B3-4455-A058-5071D9319E52}" dt="2020-05-19T23:29:02.826" v="2632"/>
          <ac:spMkLst>
            <pc:docMk/>
            <pc:sldMk cId="463492529" sldId="415"/>
            <ac:spMk id="3" creationId="{00000000-0000-0000-0000-000000000000}"/>
          </ac:spMkLst>
        </pc:spChg>
      </pc:sldChg>
      <pc:sldChg chg="modSp">
        <pc:chgData name="Hamlet Markarian" userId="4926d2b407f31d77" providerId="LiveId" clId="{1A634700-36B3-4455-A058-5071D9319E52}" dt="2020-05-19T23:29:02.826" v="2632"/>
        <pc:sldMkLst>
          <pc:docMk/>
          <pc:sldMk cId="1481817213" sldId="417"/>
        </pc:sldMkLst>
        <pc:spChg chg="mod">
          <ac:chgData name="Hamlet Markarian" userId="4926d2b407f31d77" providerId="LiveId" clId="{1A634700-36B3-4455-A058-5071D9319E52}" dt="2020-05-19T23:29:02.826" v="2632"/>
          <ac:spMkLst>
            <pc:docMk/>
            <pc:sldMk cId="1481817213" sldId="417"/>
            <ac:spMk id="16" creationId="{00000000-0000-0000-0000-000000000000}"/>
          </ac:spMkLst>
        </pc:spChg>
      </pc:sldChg>
      <pc:sldChg chg="modSp">
        <pc:chgData name="Hamlet Markarian" userId="4926d2b407f31d77" providerId="LiveId" clId="{1A634700-36B3-4455-A058-5071D9319E52}" dt="2020-05-19T23:29:02.826" v="2632"/>
        <pc:sldMkLst>
          <pc:docMk/>
          <pc:sldMk cId="1520048594" sldId="419"/>
        </pc:sldMkLst>
        <pc:spChg chg="mod">
          <ac:chgData name="Hamlet Markarian" userId="4926d2b407f31d77" providerId="LiveId" clId="{1A634700-36B3-4455-A058-5071D9319E52}" dt="2020-05-19T23:29:02.826" v="2632"/>
          <ac:spMkLst>
            <pc:docMk/>
            <pc:sldMk cId="1520048594" sldId="419"/>
            <ac:spMk id="15" creationId="{00000000-0000-0000-0000-000000000000}"/>
          </ac:spMkLst>
        </pc:spChg>
      </pc:sldChg>
      <pc:sldChg chg="modSp">
        <pc:chgData name="Hamlet Markarian" userId="4926d2b407f31d77" providerId="LiveId" clId="{1A634700-36B3-4455-A058-5071D9319E52}" dt="2020-05-19T23:29:02.826" v="2632"/>
        <pc:sldMkLst>
          <pc:docMk/>
          <pc:sldMk cId="4279905008" sldId="420"/>
        </pc:sldMkLst>
        <pc:spChg chg="mod">
          <ac:chgData name="Hamlet Markarian" userId="4926d2b407f31d77" providerId="LiveId" clId="{1A634700-36B3-4455-A058-5071D9319E52}" dt="2020-05-19T23:29:02.826" v="2632"/>
          <ac:spMkLst>
            <pc:docMk/>
            <pc:sldMk cId="4279905008" sldId="420"/>
            <ac:spMk id="87" creationId="{00000000-0000-0000-0000-000000000000}"/>
          </ac:spMkLst>
        </pc:spChg>
      </pc:sldChg>
      <pc:sldChg chg="modSp">
        <pc:chgData name="Hamlet Markarian" userId="4926d2b407f31d77" providerId="LiveId" clId="{1A634700-36B3-4455-A058-5071D9319E52}" dt="2020-05-19T23:29:02.826" v="2632"/>
        <pc:sldMkLst>
          <pc:docMk/>
          <pc:sldMk cId="3213492504" sldId="427"/>
        </pc:sldMkLst>
        <pc:spChg chg="mod">
          <ac:chgData name="Hamlet Markarian" userId="4926d2b407f31d77" providerId="LiveId" clId="{1A634700-36B3-4455-A058-5071D9319E52}" dt="2020-05-19T23:29:02.826" v="2632"/>
          <ac:spMkLst>
            <pc:docMk/>
            <pc:sldMk cId="3213492504" sldId="427"/>
            <ac:spMk id="2" creationId="{00000000-0000-0000-0000-000000000000}"/>
          </ac:spMkLst>
        </pc:spChg>
        <pc:spChg chg="mod">
          <ac:chgData name="Hamlet Markarian" userId="4926d2b407f31d77" providerId="LiveId" clId="{1A634700-36B3-4455-A058-5071D9319E52}" dt="2020-05-19T23:29:02.826" v="2632"/>
          <ac:spMkLst>
            <pc:docMk/>
            <pc:sldMk cId="3213492504" sldId="427"/>
            <ac:spMk id="3" creationId="{00000000-0000-0000-0000-000000000000}"/>
          </ac:spMkLst>
        </pc:spChg>
      </pc:sldChg>
      <pc:sldChg chg="modSp">
        <pc:chgData name="Hamlet Markarian" userId="4926d2b407f31d77" providerId="LiveId" clId="{1A634700-36B3-4455-A058-5071D9319E52}" dt="2020-05-19T23:29:02.826" v="2632"/>
        <pc:sldMkLst>
          <pc:docMk/>
          <pc:sldMk cId="658718084" sldId="428"/>
        </pc:sldMkLst>
        <pc:spChg chg="mod">
          <ac:chgData name="Hamlet Markarian" userId="4926d2b407f31d77" providerId="LiveId" clId="{1A634700-36B3-4455-A058-5071D9319E52}" dt="2020-05-19T23:29:02.826" v="2632"/>
          <ac:spMkLst>
            <pc:docMk/>
            <pc:sldMk cId="658718084" sldId="428"/>
            <ac:spMk id="2" creationId="{00000000-0000-0000-0000-000000000000}"/>
          </ac:spMkLst>
        </pc:spChg>
        <pc:spChg chg="mod">
          <ac:chgData name="Hamlet Markarian" userId="4926d2b407f31d77" providerId="LiveId" clId="{1A634700-36B3-4455-A058-5071D9319E52}" dt="2020-05-19T23:29:02.826" v="2632"/>
          <ac:spMkLst>
            <pc:docMk/>
            <pc:sldMk cId="658718084" sldId="428"/>
            <ac:spMk id="3" creationId="{00000000-0000-0000-0000-000000000000}"/>
          </ac:spMkLst>
        </pc:spChg>
      </pc:sldChg>
      <pc:sldChg chg="modSp">
        <pc:chgData name="Hamlet Markarian" userId="4926d2b407f31d77" providerId="LiveId" clId="{1A634700-36B3-4455-A058-5071D9319E52}" dt="2020-05-19T23:29:02.826" v="2632"/>
        <pc:sldMkLst>
          <pc:docMk/>
          <pc:sldMk cId="1447300482" sldId="429"/>
        </pc:sldMkLst>
        <pc:spChg chg="mod">
          <ac:chgData name="Hamlet Markarian" userId="4926d2b407f31d77" providerId="LiveId" clId="{1A634700-36B3-4455-A058-5071D9319E52}" dt="2020-05-19T23:29:02.826" v="2632"/>
          <ac:spMkLst>
            <pc:docMk/>
            <pc:sldMk cId="1447300482" sldId="429"/>
            <ac:spMk id="2" creationId="{00000000-0000-0000-0000-000000000000}"/>
          </ac:spMkLst>
        </pc:spChg>
        <pc:spChg chg="mod">
          <ac:chgData name="Hamlet Markarian" userId="4926d2b407f31d77" providerId="LiveId" clId="{1A634700-36B3-4455-A058-5071D9319E52}" dt="2020-05-19T23:29:02.826" v="2632"/>
          <ac:spMkLst>
            <pc:docMk/>
            <pc:sldMk cId="1447300482" sldId="429"/>
            <ac:spMk id="3" creationId="{00000000-0000-0000-0000-000000000000}"/>
          </ac:spMkLst>
        </pc:spChg>
      </pc:sldChg>
      <pc:sldChg chg="modSp">
        <pc:chgData name="Hamlet Markarian" userId="4926d2b407f31d77" providerId="LiveId" clId="{1A634700-36B3-4455-A058-5071D9319E52}" dt="2020-05-19T23:29:02.826" v="2632"/>
        <pc:sldMkLst>
          <pc:docMk/>
          <pc:sldMk cId="157189621" sldId="431"/>
        </pc:sldMkLst>
        <pc:spChg chg="mod">
          <ac:chgData name="Hamlet Markarian" userId="4926d2b407f31d77" providerId="LiveId" clId="{1A634700-36B3-4455-A058-5071D9319E52}" dt="2020-05-19T23:29:02.826" v="2632"/>
          <ac:spMkLst>
            <pc:docMk/>
            <pc:sldMk cId="157189621" sldId="431"/>
            <ac:spMk id="2" creationId="{00000000-0000-0000-0000-000000000000}"/>
          </ac:spMkLst>
        </pc:spChg>
      </pc:sldChg>
      <pc:sldChg chg="modSp">
        <pc:chgData name="Hamlet Markarian" userId="4926d2b407f31d77" providerId="LiveId" clId="{1A634700-36B3-4455-A058-5071D9319E52}" dt="2020-05-19T23:29:02.826" v="2632"/>
        <pc:sldMkLst>
          <pc:docMk/>
          <pc:sldMk cId="886748227" sldId="433"/>
        </pc:sldMkLst>
        <pc:spChg chg="mod">
          <ac:chgData name="Hamlet Markarian" userId="4926d2b407f31d77" providerId="LiveId" clId="{1A634700-36B3-4455-A058-5071D9319E52}" dt="2020-05-19T23:29:02.826" v="2632"/>
          <ac:spMkLst>
            <pc:docMk/>
            <pc:sldMk cId="886748227" sldId="433"/>
            <ac:spMk id="2" creationId="{00000000-0000-0000-0000-000000000000}"/>
          </ac:spMkLst>
        </pc:spChg>
      </pc:sldChg>
      <pc:sldChg chg="modSp">
        <pc:chgData name="Hamlet Markarian" userId="4926d2b407f31d77" providerId="LiveId" clId="{1A634700-36B3-4455-A058-5071D9319E52}" dt="2020-05-19T23:29:02.826" v="2632"/>
        <pc:sldMkLst>
          <pc:docMk/>
          <pc:sldMk cId="599291034" sldId="436"/>
        </pc:sldMkLst>
        <pc:spChg chg="mod">
          <ac:chgData name="Hamlet Markarian" userId="4926d2b407f31d77" providerId="LiveId" clId="{1A634700-36B3-4455-A058-5071D9319E52}" dt="2020-05-19T23:29:02.826" v="2632"/>
          <ac:spMkLst>
            <pc:docMk/>
            <pc:sldMk cId="599291034" sldId="436"/>
            <ac:spMk id="2" creationId="{00000000-0000-0000-0000-000000000000}"/>
          </ac:spMkLst>
        </pc:spChg>
      </pc:sldChg>
      <pc:sldChg chg="modSp">
        <pc:chgData name="Hamlet Markarian" userId="4926d2b407f31d77" providerId="LiveId" clId="{1A634700-36B3-4455-A058-5071D9319E52}" dt="2020-05-19T23:29:02.826" v="2632"/>
        <pc:sldMkLst>
          <pc:docMk/>
          <pc:sldMk cId="1411749488" sldId="438"/>
        </pc:sldMkLst>
        <pc:spChg chg="mod">
          <ac:chgData name="Hamlet Markarian" userId="4926d2b407f31d77" providerId="LiveId" clId="{1A634700-36B3-4455-A058-5071D9319E52}" dt="2020-05-19T23:29:02.826" v="2632"/>
          <ac:spMkLst>
            <pc:docMk/>
            <pc:sldMk cId="1411749488" sldId="438"/>
            <ac:spMk id="2" creationId="{00000000-0000-0000-0000-000000000000}"/>
          </ac:spMkLst>
        </pc:spChg>
        <pc:spChg chg="mod">
          <ac:chgData name="Hamlet Markarian" userId="4926d2b407f31d77" providerId="LiveId" clId="{1A634700-36B3-4455-A058-5071D9319E52}" dt="2020-05-19T23:29:02.826" v="2632"/>
          <ac:spMkLst>
            <pc:docMk/>
            <pc:sldMk cId="1411749488" sldId="438"/>
            <ac:spMk id="3" creationId="{00000000-0000-0000-0000-000000000000}"/>
          </ac:spMkLst>
        </pc:spChg>
      </pc:sldChg>
      <pc:sldChg chg="modSp">
        <pc:chgData name="Hamlet Markarian" userId="4926d2b407f31d77" providerId="LiveId" clId="{1A634700-36B3-4455-A058-5071D9319E52}" dt="2020-05-19T23:29:02.826" v="2632"/>
        <pc:sldMkLst>
          <pc:docMk/>
          <pc:sldMk cId="3238527200" sldId="439"/>
        </pc:sldMkLst>
        <pc:spChg chg="mod">
          <ac:chgData name="Hamlet Markarian" userId="4926d2b407f31d77" providerId="LiveId" clId="{1A634700-36B3-4455-A058-5071D9319E52}" dt="2020-05-19T23:29:02.826" v="2632"/>
          <ac:spMkLst>
            <pc:docMk/>
            <pc:sldMk cId="3238527200" sldId="439"/>
            <ac:spMk id="2" creationId="{00000000-0000-0000-0000-000000000000}"/>
          </ac:spMkLst>
        </pc:spChg>
      </pc:sldChg>
      <pc:sldChg chg="modSp">
        <pc:chgData name="Hamlet Markarian" userId="4926d2b407f31d77" providerId="LiveId" clId="{1A634700-36B3-4455-A058-5071D9319E52}" dt="2020-05-19T23:29:02.826" v="2632"/>
        <pc:sldMkLst>
          <pc:docMk/>
          <pc:sldMk cId="2043126984" sldId="440"/>
        </pc:sldMkLst>
        <pc:spChg chg="mod">
          <ac:chgData name="Hamlet Markarian" userId="4926d2b407f31d77" providerId="LiveId" clId="{1A634700-36B3-4455-A058-5071D9319E52}" dt="2020-05-19T23:29:02.826" v="2632"/>
          <ac:spMkLst>
            <pc:docMk/>
            <pc:sldMk cId="2043126984" sldId="440"/>
            <ac:spMk id="2" creationId="{00000000-0000-0000-0000-000000000000}"/>
          </ac:spMkLst>
        </pc:spChg>
      </pc:sldChg>
      <pc:sldChg chg="modSp">
        <pc:chgData name="Hamlet Markarian" userId="4926d2b407f31d77" providerId="LiveId" clId="{1A634700-36B3-4455-A058-5071D9319E52}" dt="2020-05-19T23:29:02.826" v="2632"/>
        <pc:sldMkLst>
          <pc:docMk/>
          <pc:sldMk cId="2740136816" sldId="441"/>
        </pc:sldMkLst>
        <pc:spChg chg="mod">
          <ac:chgData name="Hamlet Markarian" userId="4926d2b407f31d77" providerId="LiveId" clId="{1A634700-36B3-4455-A058-5071D9319E52}" dt="2020-05-19T23:29:02.826" v="2632"/>
          <ac:spMkLst>
            <pc:docMk/>
            <pc:sldMk cId="2740136816" sldId="441"/>
            <ac:spMk id="2" creationId="{00000000-0000-0000-0000-000000000000}"/>
          </ac:spMkLst>
        </pc:spChg>
      </pc:sldChg>
      <pc:sldChg chg="modSp">
        <pc:chgData name="Hamlet Markarian" userId="4926d2b407f31d77" providerId="LiveId" clId="{1A634700-36B3-4455-A058-5071D9319E52}" dt="2020-05-19T23:29:02.826" v="2632"/>
        <pc:sldMkLst>
          <pc:docMk/>
          <pc:sldMk cId="2673023072" sldId="443"/>
        </pc:sldMkLst>
        <pc:spChg chg="mod">
          <ac:chgData name="Hamlet Markarian" userId="4926d2b407f31d77" providerId="LiveId" clId="{1A634700-36B3-4455-A058-5071D9319E52}" dt="2020-05-19T23:29:02.826" v="2632"/>
          <ac:spMkLst>
            <pc:docMk/>
            <pc:sldMk cId="2673023072" sldId="443"/>
            <ac:spMk id="2" creationId="{00000000-0000-0000-0000-000000000000}"/>
          </ac:spMkLst>
        </pc:spChg>
        <pc:spChg chg="mod">
          <ac:chgData name="Hamlet Markarian" userId="4926d2b407f31d77" providerId="LiveId" clId="{1A634700-36B3-4455-A058-5071D9319E52}" dt="2020-05-19T23:29:02.826" v="2632"/>
          <ac:spMkLst>
            <pc:docMk/>
            <pc:sldMk cId="2673023072" sldId="443"/>
            <ac:spMk id="3" creationId="{00000000-0000-0000-0000-000000000000}"/>
          </ac:spMkLst>
        </pc:spChg>
      </pc:sldChg>
      <pc:sldChg chg="modSp">
        <pc:chgData name="Hamlet Markarian" userId="4926d2b407f31d77" providerId="LiveId" clId="{1A634700-36B3-4455-A058-5071D9319E52}" dt="2020-05-19T23:29:02.826" v="2632"/>
        <pc:sldMkLst>
          <pc:docMk/>
          <pc:sldMk cId="20800408" sldId="444"/>
        </pc:sldMkLst>
        <pc:spChg chg="mod">
          <ac:chgData name="Hamlet Markarian" userId="4926d2b407f31d77" providerId="LiveId" clId="{1A634700-36B3-4455-A058-5071D9319E52}" dt="2020-05-19T23:29:02.826" v="2632"/>
          <ac:spMkLst>
            <pc:docMk/>
            <pc:sldMk cId="20800408" sldId="444"/>
            <ac:spMk id="2" creationId="{00000000-0000-0000-0000-000000000000}"/>
          </ac:spMkLst>
        </pc:spChg>
      </pc:sldChg>
      <pc:sldChg chg="modSp">
        <pc:chgData name="Hamlet Markarian" userId="4926d2b407f31d77" providerId="LiveId" clId="{1A634700-36B3-4455-A058-5071D9319E52}" dt="2020-05-19T23:29:02.826" v="2632"/>
        <pc:sldMkLst>
          <pc:docMk/>
          <pc:sldMk cId="814061463" sldId="445"/>
        </pc:sldMkLst>
        <pc:spChg chg="mod">
          <ac:chgData name="Hamlet Markarian" userId="4926d2b407f31d77" providerId="LiveId" clId="{1A634700-36B3-4455-A058-5071D9319E52}" dt="2020-05-19T23:29:02.826" v="2632"/>
          <ac:spMkLst>
            <pc:docMk/>
            <pc:sldMk cId="814061463" sldId="445"/>
            <ac:spMk id="34" creationId="{00000000-0000-0000-0000-000000000000}"/>
          </ac:spMkLst>
        </pc:spChg>
        <pc:spChg chg="mod">
          <ac:chgData name="Hamlet Markarian" userId="4926d2b407f31d77" providerId="LiveId" clId="{1A634700-36B3-4455-A058-5071D9319E52}" dt="2020-05-19T23:29:02.826" v="2632"/>
          <ac:spMkLst>
            <pc:docMk/>
            <pc:sldMk cId="814061463" sldId="445"/>
            <ac:spMk id="35" creationId="{00000000-0000-0000-0000-000000000000}"/>
          </ac:spMkLst>
        </pc:spChg>
      </pc:sldChg>
      <pc:sldChg chg="modSp">
        <pc:chgData name="Hamlet Markarian" userId="4926d2b407f31d77" providerId="LiveId" clId="{1A634700-36B3-4455-A058-5071D9319E52}" dt="2020-05-19T23:29:02.826" v="2632"/>
        <pc:sldMkLst>
          <pc:docMk/>
          <pc:sldMk cId="2020582324" sldId="446"/>
        </pc:sldMkLst>
        <pc:spChg chg="mod">
          <ac:chgData name="Hamlet Markarian" userId="4926d2b407f31d77" providerId="LiveId" clId="{1A634700-36B3-4455-A058-5071D9319E52}" dt="2020-05-19T23:29:02.826" v="2632"/>
          <ac:spMkLst>
            <pc:docMk/>
            <pc:sldMk cId="2020582324" sldId="446"/>
            <ac:spMk id="2" creationId="{00000000-0000-0000-0000-000000000000}"/>
          </ac:spMkLst>
        </pc:spChg>
      </pc:sldChg>
      <pc:sldChg chg="modSp">
        <pc:chgData name="Hamlet Markarian" userId="4926d2b407f31d77" providerId="LiveId" clId="{1A634700-36B3-4455-A058-5071D9319E52}" dt="2020-05-19T23:29:02.826" v="2632"/>
        <pc:sldMkLst>
          <pc:docMk/>
          <pc:sldMk cId="3061998561" sldId="447"/>
        </pc:sldMkLst>
        <pc:spChg chg="mod">
          <ac:chgData name="Hamlet Markarian" userId="4926d2b407f31d77" providerId="LiveId" clId="{1A634700-36B3-4455-A058-5071D9319E52}" dt="2020-05-19T23:29:02.826" v="2632"/>
          <ac:spMkLst>
            <pc:docMk/>
            <pc:sldMk cId="3061998561" sldId="447"/>
            <ac:spMk id="2" creationId="{00000000-0000-0000-0000-000000000000}"/>
          </ac:spMkLst>
        </pc:spChg>
      </pc:sldChg>
      <pc:sldChg chg="modSp">
        <pc:chgData name="Hamlet Markarian" userId="4926d2b407f31d77" providerId="LiveId" clId="{1A634700-36B3-4455-A058-5071D9319E52}" dt="2020-05-19T23:29:02.826" v="2632"/>
        <pc:sldMkLst>
          <pc:docMk/>
          <pc:sldMk cId="1302272148" sldId="450"/>
        </pc:sldMkLst>
        <pc:spChg chg="mod">
          <ac:chgData name="Hamlet Markarian" userId="4926d2b407f31d77" providerId="LiveId" clId="{1A634700-36B3-4455-A058-5071D9319E52}" dt="2020-05-19T23:29:02.826" v="2632"/>
          <ac:spMkLst>
            <pc:docMk/>
            <pc:sldMk cId="1302272148" sldId="450"/>
            <ac:spMk id="2" creationId="{00000000-0000-0000-0000-000000000000}"/>
          </ac:spMkLst>
        </pc:spChg>
        <pc:spChg chg="mod">
          <ac:chgData name="Hamlet Markarian" userId="4926d2b407f31d77" providerId="LiveId" clId="{1A634700-36B3-4455-A058-5071D9319E52}" dt="2020-05-19T23:29:02.826" v="2632"/>
          <ac:spMkLst>
            <pc:docMk/>
            <pc:sldMk cId="1302272148" sldId="450"/>
            <ac:spMk id="32" creationId="{00000000-0000-0000-0000-000000000000}"/>
          </ac:spMkLst>
        </pc:spChg>
      </pc:sldChg>
      <pc:sldChg chg="modSp">
        <pc:chgData name="Hamlet Markarian" userId="4926d2b407f31d77" providerId="LiveId" clId="{1A634700-36B3-4455-A058-5071D9319E52}" dt="2020-05-19T23:29:02.826" v="2632"/>
        <pc:sldMkLst>
          <pc:docMk/>
          <pc:sldMk cId="3959498715" sldId="451"/>
        </pc:sldMkLst>
        <pc:spChg chg="mod">
          <ac:chgData name="Hamlet Markarian" userId="4926d2b407f31d77" providerId="LiveId" clId="{1A634700-36B3-4455-A058-5071D9319E52}" dt="2020-05-19T23:29:02.826" v="2632"/>
          <ac:spMkLst>
            <pc:docMk/>
            <pc:sldMk cId="3959498715" sldId="451"/>
            <ac:spMk id="6" creationId="{00000000-0000-0000-0000-000000000000}"/>
          </ac:spMkLst>
        </pc:spChg>
      </pc:sldChg>
      <pc:sldChg chg="modSp">
        <pc:chgData name="Hamlet Markarian" userId="4926d2b407f31d77" providerId="LiveId" clId="{1A634700-36B3-4455-A058-5071D9319E52}" dt="2020-05-19T23:29:02.826" v="2632"/>
        <pc:sldMkLst>
          <pc:docMk/>
          <pc:sldMk cId="3704736861" sldId="452"/>
        </pc:sldMkLst>
        <pc:spChg chg="mod">
          <ac:chgData name="Hamlet Markarian" userId="4926d2b407f31d77" providerId="LiveId" clId="{1A634700-36B3-4455-A058-5071D9319E52}" dt="2020-05-19T23:29:02.826" v="2632"/>
          <ac:spMkLst>
            <pc:docMk/>
            <pc:sldMk cId="3704736861" sldId="452"/>
            <ac:spMk id="2" creationId="{00000000-0000-0000-0000-000000000000}"/>
          </ac:spMkLst>
        </pc:spChg>
      </pc:sldChg>
      <pc:sldChg chg="modSp">
        <pc:chgData name="Hamlet Markarian" userId="4926d2b407f31d77" providerId="LiveId" clId="{1A634700-36B3-4455-A058-5071D9319E52}" dt="2020-05-19T23:29:02.826" v="2632"/>
        <pc:sldMkLst>
          <pc:docMk/>
          <pc:sldMk cId="4248155772" sldId="456"/>
        </pc:sldMkLst>
        <pc:spChg chg="mod">
          <ac:chgData name="Hamlet Markarian" userId="4926d2b407f31d77" providerId="LiveId" clId="{1A634700-36B3-4455-A058-5071D9319E52}" dt="2020-05-19T23:29:02.826" v="2632"/>
          <ac:spMkLst>
            <pc:docMk/>
            <pc:sldMk cId="4248155772" sldId="456"/>
            <ac:spMk id="2" creationId="{00000000-0000-0000-0000-000000000000}"/>
          </ac:spMkLst>
        </pc:spChg>
        <pc:spChg chg="mod">
          <ac:chgData name="Hamlet Markarian" userId="4926d2b407f31d77" providerId="LiveId" clId="{1A634700-36B3-4455-A058-5071D9319E52}" dt="2020-05-19T23:29:02.826" v="2632"/>
          <ac:spMkLst>
            <pc:docMk/>
            <pc:sldMk cId="4248155772" sldId="456"/>
            <ac:spMk id="138" creationId="{00000000-0000-0000-0000-000000000000}"/>
          </ac:spMkLst>
        </pc:spChg>
      </pc:sldChg>
      <pc:sldChg chg="modSp">
        <pc:chgData name="Hamlet Markarian" userId="4926d2b407f31d77" providerId="LiveId" clId="{1A634700-36B3-4455-A058-5071D9319E52}" dt="2020-05-19T23:29:02.826" v="2632"/>
        <pc:sldMkLst>
          <pc:docMk/>
          <pc:sldMk cId="1617062496" sldId="461"/>
        </pc:sldMkLst>
        <pc:spChg chg="mod">
          <ac:chgData name="Hamlet Markarian" userId="4926d2b407f31d77" providerId="LiveId" clId="{1A634700-36B3-4455-A058-5071D9319E52}" dt="2020-05-19T23:29:02.826" v="2632"/>
          <ac:spMkLst>
            <pc:docMk/>
            <pc:sldMk cId="1617062496" sldId="461"/>
            <ac:spMk id="2" creationId="{00000000-0000-0000-0000-000000000000}"/>
          </ac:spMkLst>
        </pc:spChg>
      </pc:sldChg>
      <pc:sldChg chg="modSp">
        <pc:chgData name="Hamlet Markarian" userId="4926d2b407f31d77" providerId="LiveId" clId="{1A634700-36B3-4455-A058-5071D9319E52}" dt="2020-05-19T23:29:02.826" v="2632"/>
        <pc:sldMkLst>
          <pc:docMk/>
          <pc:sldMk cId="3679451602" sldId="463"/>
        </pc:sldMkLst>
        <pc:spChg chg="mod">
          <ac:chgData name="Hamlet Markarian" userId="4926d2b407f31d77" providerId="LiveId" clId="{1A634700-36B3-4455-A058-5071D9319E52}" dt="2020-05-19T23:29:02.826" v="2632"/>
          <ac:spMkLst>
            <pc:docMk/>
            <pc:sldMk cId="3679451602" sldId="463"/>
            <ac:spMk id="2" creationId="{00000000-0000-0000-0000-000000000000}"/>
          </ac:spMkLst>
        </pc:spChg>
      </pc:sldChg>
      <pc:sldChg chg="modSp">
        <pc:chgData name="Hamlet Markarian" userId="4926d2b407f31d77" providerId="LiveId" clId="{1A634700-36B3-4455-A058-5071D9319E52}" dt="2020-05-19T23:29:02.826" v="2632"/>
        <pc:sldMkLst>
          <pc:docMk/>
          <pc:sldMk cId="3275973885" sldId="464"/>
        </pc:sldMkLst>
        <pc:spChg chg="mod">
          <ac:chgData name="Hamlet Markarian" userId="4926d2b407f31d77" providerId="LiveId" clId="{1A634700-36B3-4455-A058-5071D9319E52}" dt="2020-05-19T23:29:02.826" v="2632"/>
          <ac:spMkLst>
            <pc:docMk/>
            <pc:sldMk cId="3275973885" sldId="464"/>
            <ac:spMk id="2" creationId="{00000000-0000-0000-0000-000000000000}"/>
          </ac:spMkLst>
        </pc:spChg>
      </pc:sldChg>
      <pc:sldChg chg="modSp">
        <pc:chgData name="Hamlet Markarian" userId="4926d2b407f31d77" providerId="LiveId" clId="{1A634700-36B3-4455-A058-5071D9319E52}" dt="2020-05-19T23:29:02.826" v="2632"/>
        <pc:sldMkLst>
          <pc:docMk/>
          <pc:sldMk cId="877948777" sldId="467"/>
        </pc:sldMkLst>
        <pc:spChg chg="mod">
          <ac:chgData name="Hamlet Markarian" userId="4926d2b407f31d77" providerId="LiveId" clId="{1A634700-36B3-4455-A058-5071D9319E52}" dt="2020-05-19T23:29:02.826" v="2632"/>
          <ac:spMkLst>
            <pc:docMk/>
            <pc:sldMk cId="877948777" sldId="467"/>
            <ac:spMk id="541" creationId="{00000000-0000-0000-0000-000000000000}"/>
          </ac:spMkLst>
        </pc:spChg>
        <pc:spChg chg="mod">
          <ac:chgData name="Hamlet Markarian" userId="4926d2b407f31d77" providerId="LiveId" clId="{1A634700-36B3-4455-A058-5071D9319E52}" dt="2020-05-19T23:29:02.826" v="2632"/>
          <ac:spMkLst>
            <pc:docMk/>
            <pc:sldMk cId="877948777" sldId="467"/>
            <ac:spMk id="542" creationId="{00000000-0000-0000-0000-000000000000}"/>
          </ac:spMkLst>
        </pc:spChg>
      </pc:sldChg>
      <pc:sldChg chg="modSp">
        <pc:chgData name="Hamlet Markarian" userId="4926d2b407f31d77" providerId="LiveId" clId="{1A634700-36B3-4455-A058-5071D9319E52}" dt="2020-05-19T23:29:02.826" v="2632"/>
        <pc:sldMkLst>
          <pc:docMk/>
          <pc:sldMk cId="3263640382" sldId="470"/>
        </pc:sldMkLst>
        <pc:spChg chg="mod">
          <ac:chgData name="Hamlet Markarian" userId="4926d2b407f31d77" providerId="LiveId" clId="{1A634700-36B3-4455-A058-5071D9319E52}" dt="2020-05-19T23:29:02.826" v="2632"/>
          <ac:spMkLst>
            <pc:docMk/>
            <pc:sldMk cId="3263640382" sldId="470"/>
            <ac:spMk id="2" creationId="{00000000-0000-0000-0000-000000000000}"/>
          </ac:spMkLst>
        </pc:spChg>
        <pc:spChg chg="mod">
          <ac:chgData name="Hamlet Markarian" userId="4926d2b407f31d77" providerId="LiveId" clId="{1A634700-36B3-4455-A058-5071D9319E52}" dt="2020-05-19T23:29:02.826" v="2632"/>
          <ac:spMkLst>
            <pc:docMk/>
            <pc:sldMk cId="3263640382" sldId="470"/>
            <ac:spMk id="161" creationId="{00000000-0000-0000-0000-000000000000}"/>
          </ac:spMkLst>
        </pc:spChg>
      </pc:sldChg>
      <pc:sldChg chg="modSp">
        <pc:chgData name="Hamlet Markarian" userId="4926d2b407f31d77" providerId="LiveId" clId="{1A634700-36B3-4455-A058-5071D9319E52}" dt="2020-05-19T23:29:02.826" v="2632"/>
        <pc:sldMkLst>
          <pc:docMk/>
          <pc:sldMk cId="1148405615" sldId="472"/>
        </pc:sldMkLst>
        <pc:graphicFrameChg chg="mod">
          <ac:chgData name="Hamlet Markarian" userId="4926d2b407f31d77" providerId="LiveId" clId="{1A634700-36B3-4455-A058-5071D9319E52}" dt="2020-05-19T23:29:02.826" v="2632"/>
          <ac:graphicFrameMkLst>
            <pc:docMk/>
            <pc:sldMk cId="1148405615" sldId="472"/>
            <ac:graphicFrameMk id="5" creationId="{00000000-0000-0000-0000-000000000000}"/>
          </ac:graphicFrameMkLst>
        </pc:graphicFrameChg>
      </pc:sldChg>
      <pc:sldChg chg="modSp">
        <pc:chgData name="Hamlet Markarian" userId="4926d2b407f31d77" providerId="LiveId" clId="{1A634700-36B3-4455-A058-5071D9319E52}" dt="2020-05-19T23:29:02.826" v="2632"/>
        <pc:sldMkLst>
          <pc:docMk/>
          <pc:sldMk cId="1871995222" sldId="474"/>
        </pc:sldMkLst>
        <pc:spChg chg="mod">
          <ac:chgData name="Hamlet Markarian" userId="4926d2b407f31d77" providerId="LiveId" clId="{1A634700-36B3-4455-A058-5071D9319E52}" dt="2020-05-19T23:29:02.826" v="2632"/>
          <ac:spMkLst>
            <pc:docMk/>
            <pc:sldMk cId="1871995222" sldId="474"/>
            <ac:spMk id="30" creationId="{00000000-0000-0000-0000-000000000000}"/>
          </ac:spMkLst>
        </pc:spChg>
      </pc:sldChg>
      <pc:sldChg chg="modSp">
        <pc:chgData name="Hamlet Markarian" userId="4926d2b407f31d77" providerId="LiveId" clId="{1A634700-36B3-4455-A058-5071D9319E52}" dt="2020-05-19T23:29:02.826" v="2632"/>
        <pc:sldMkLst>
          <pc:docMk/>
          <pc:sldMk cId="1957446948" sldId="478"/>
        </pc:sldMkLst>
        <pc:spChg chg="mod">
          <ac:chgData name="Hamlet Markarian" userId="4926d2b407f31d77" providerId="LiveId" clId="{1A634700-36B3-4455-A058-5071D9319E52}" dt="2020-05-19T23:29:02.826" v="2632"/>
          <ac:spMkLst>
            <pc:docMk/>
            <pc:sldMk cId="1957446948" sldId="478"/>
            <ac:spMk id="2" creationId="{00000000-0000-0000-0000-000000000000}"/>
          </ac:spMkLst>
        </pc:spChg>
      </pc:sldChg>
      <pc:sldChg chg="modSp">
        <pc:chgData name="Hamlet Markarian" userId="4926d2b407f31d77" providerId="LiveId" clId="{1A634700-36B3-4455-A058-5071D9319E52}" dt="2020-05-19T23:29:02.826" v="2632"/>
        <pc:sldMkLst>
          <pc:docMk/>
          <pc:sldMk cId="2328330223" sldId="480"/>
        </pc:sldMkLst>
        <pc:spChg chg="mod">
          <ac:chgData name="Hamlet Markarian" userId="4926d2b407f31d77" providerId="LiveId" clId="{1A634700-36B3-4455-A058-5071D9319E52}" dt="2020-05-19T23:29:02.826" v="2632"/>
          <ac:spMkLst>
            <pc:docMk/>
            <pc:sldMk cId="2328330223" sldId="480"/>
            <ac:spMk id="2" creationId="{00000000-0000-0000-0000-000000000000}"/>
          </ac:spMkLst>
        </pc:spChg>
        <pc:spChg chg="mod">
          <ac:chgData name="Hamlet Markarian" userId="4926d2b407f31d77" providerId="LiveId" clId="{1A634700-36B3-4455-A058-5071D9319E52}" dt="2020-05-19T23:29:02.826" v="2632"/>
          <ac:spMkLst>
            <pc:docMk/>
            <pc:sldMk cId="2328330223" sldId="480"/>
            <ac:spMk id="3" creationId="{00000000-0000-0000-0000-000000000000}"/>
          </ac:spMkLst>
        </pc:spChg>
      </pc:sldChg>
      <pc:sldChg chg="modSp">
        <pc:chgData name="Hamlet Markarian" userId="4926d2b407f31d77" providerId="LiveId" clId="{1A634700-36B3-4455-A058-5071D9319E52}" dt="2020-05-19T23:29:02.826" v="2632"/>
        <pc:sldMkLst>
          <pc:docMk/>
          <pc:sldMk cId="3986712835" sldId="485"/>
        </pc:sldMkLst>
        <pc:spChg chg="mod">
          <ac:chgData name="Hamlet Markarian" userId="4926d2b407f31d77" providerId="LiveId" clId="{1A634700-36B3-4455-A058-5071D9319E52}" dt="2020-05-19T23:29:02.826" v="2632"/>
          <ac:spMkLst>
            <pc:docMk/>
            <pc:sldMk cId="3986712835" sldId="485"/>
            <ac:spMk id="2" creationId="{00000000-0000-0000-0000-000000000000}"/>
          </ac:spMkLst>
        </pc:spChg>
      </pc:sldChg>
      <pc:sldChg chg="modSp">
        <pc:chgData name="Hamlet Markarian" userId="4926d2b407f31d77" providerId="LiveId" clId="{1A634700-36B3-4455-A058-5071D9319E52}" dt="2020-05-19T23:29:02.826" v="2632"/>
        <pc:sldMkLst>
          <pc:docMk/>
          <pc:sldMk cId="1332619550" sldId="486"/>
        </pc:sldMkLst>
        <pc:spChg chg="mod">
          <ac:chgData name="Hamlet Markarian" userId="4926d2b407f31d77" providerId="LiveId" clId="{1A634700-36B3-4455-A058-5071D9319E52}" dt="2020-05-19T23:29:02.826" v="2632"/>
          <ac:spMkLst>
            <pc:docMk/>
            <pc:sldMk cId="1332619550" sldId="486"/>
            <ac:spMk id="2" creationId="{00000000-0000-0000-0000-000000000000}"/>
          </ac:spMkLst>
        </pc:spChg>
        <pc:spChg chg="mod">
          <ac:chgData name="Hamlet Markarian" userId="4926d2b407f31d77" providerId="LiveId" clId="{1A634700-36B3-4455-A058-5071D9319E52}" dt="2020-05-19T23:29:02.826" v="2632"/>
          <ac:spMkLst>
            <pc:docMk/>
            <pc:sldMk cId="1332619550" sldId="486"/>
            <ac:spMk id="174" creationId="{00000000-0000-0000-0000-000000000000}"/>
          </ac:spMkLst>
        </pc:spChg>
      </pc:sldChg>
      <pc:sldChg chg="modSp">
        <pc:chgData name="Hamlet Markarian" userId="4926d2b407f31d77" providerId="LiveId" clId="{1A634700-36B3-4455-A058-5071D9319E52}" dt="2020-05-19T23:29:02.826" v="2632"/>
        <pc:sldMkLst>
          <pc:docMk/>
          <pc:sldMk cId="2322906181" sldId="487"/>
        </pc:sldMkLst>
        <pc:spChg chg="mod">
          <ac:chgData name="Hamlet Markarian" userId="4926d2b407f31d77" providerId="LiveId" clId="{1A634700-36B3-4455-A058-5071D9319E52}" dt="2020-05-19T23:29:02.826" v="2632"/>
          <ac:spMkLst>
            <pc:docMk/>
            <pc:sldMk cId="2322906181" sldId="487"/>
            <ac:spMk id="2" creationId="{00000000-0000-0000-0000-000000000000}"/>
          </ac:spMkLst>
        </pc:spChg>
        <pc:spChg chg="mod">
          <ac:chgData name="Hamlet Markarian" userId="4926d2b407f31d77" providerId="LiveId" clId="{1A634700-36B3-4455-A058-5071D9319E52}" dt="2020-05-19T23:29:02.826" v="2632"/>
          <ac:spMkLst>
            <pc:docMk/>
            <pc:sldMk cId="2322906181" sldId="487"/>
            <ac:spMk id="3" creationId="{00000000-0000-0000-0000-000000000000}"/>
          </ac:spMkLst>
        </pc:spChg>
      </pc:sldChg>
      <pc:sldChg chg="modSp">
        <pc:chgData name="Hamlet Markarian" userId="4926d2b407f31d77" providerId="LiveId" clId="{1A634700-36B3-4455-A058-5071D9319E52}" dt="2020-05-19T23:29:02.826" v="2632"/>
        <pc:sldMkLst>
          <pc:docMk/>
          <pc:sldMk cId="63907260" sldId="490"/>
        </pc:sldMkLst>
        <pc:spChg chg="mod">
          <ac:chgData name="Hamlet Markarian" userId="4926d2b407f31d77" providerId="LiveId" clId="{1A634700-36B3-4455-A058-5071D9319E52}" dt="2020-05-19T23:29:02.826" v="2632"/>
          <ac:spMkLst>
            <pc:docMk/>
            <pc:sldMk cId="63907260" sldId="490"/>
            <ac:spMk id="2" creationId="{00000000-0000-0000-0000-000000000000}"/>
          </ac:spMkLst>
        </pc:spChg>
        <pc:spChg chg="mod">
          <ac:chgData name="Hamlet Markarian" userId="4926d2b407f31d77" providerId="LiveId" clId="{1A634700-36B3-4455-A058-5071D9319E52}" dt="2020-05-19T23:29:02.826" v="2632"/>
          <ac:spMkLst>
            <pc:docMk/>
            <pc:sldMk cId="63907260" sldId="490"/>
            <ac:spMk id="4" creationId="{00000000-0000-0000-0000-000000000000}"/>
          </ac:spMkLst>
        </pc:spChg>
      </pc:sldChg>
      <pc:sldChg chg="modSp">
        <pc:chgData name="Hamlet Markarian" userId="4926d2b407f31d77" providerId="LiveId" clId="{1A634700-36B3-4455-A058-5071D9319E52}" dt="2020-05-19T23:29:02.826" v="2632"/>
        <pc:sldMkLst>
          <pc:docMk/>
          <pc:sldMk cId="2020380356" sldId="492"/>
        </pc:sldMkLst>
        <pc:spChg chg="mod">
          <ac:chgData name="Hamlet Markarian" userId="4926d2b407f31d77" providerId="LiveId" clId="{1A634700-36B3-4455-A058-5071D9319E52}" dt="2020-05-19T23:29:02.826" v="2632"/>
          <ac:spMkLst>
            <pc:docMk/>
            <pc:sldMk cId="2020380356" sldId="492"/>
            <ac:spMk id="2" creationId="{00000000-0000-0000-0000-000000000000}"/>
          </ac:spMkLst>
        </pc:spChg>
        <pc:spChg chg="mod">
          <ac:chgData name="Hamlet Markarian" userId="4926d2b407f31d77" providerId="LiveId" clId="{1A634700-36B3-4455-A058-5071D9319E52}" dt="2020-05-19T23:29:02.826" v="2632"/>
          <ac:spMkLst>
            <pc:docMk/>
            <pc:sldMk cId="2020380356" sldId="492"/>
            <ac:spMk id="5" creationId="{00000000-0000-0000-0000-000000000000}"/>
          </ac:spMkLst>
        </pc:spChg>
      </pc:sldChg>
      <pc:sldChg chg="modSp">
        <pc:chgData name="Hamlet Markarian" userId="4926d2b407f31d77" providerId="LiveId" clId="{1A634700-36B3-4455-A058-5071D9319E52}" dt="2020-05-19T23:29:02.826" v="2632"/>
        <pc:sldMkLst>
          <pc:docMk/>
          <pc:sldMk cId="3057217490" sldId="493"/>
        </pc:sldMkLst>
        <pc:spChg chg="mod">
          <ac:chgData name="Hamlet Markarian" userId="4926d2b407f31d77" providerId="LiveId" clId="{1A634700-36B3-4455-A058-5071D9319E52}" dt="2020-05-19T23:29:02.826" v="2632"/>
          <ac:spMkLst>
            <pc:docMk/>
            <pc:sldMk cId="3057217490" sldId="493"/>
            <ac:spMk id="4" creationId="{00000000-0000-0000-0000-000000000000}"/>
          </ac:spMkLst>
        </pc:spChg>
        <pc:spChg chg="mod">
          <ac:chgData name="Hamlet Markarian" userId="4926d2b407f31d77" providerId="LiveId" clId="{1A634700-36B3-4455-A058-5071D9319E52}" dt="2020-05-19T23:29:02.826" v="2632"/>
          <ac:spMkLst>
            <pc:docMk/>
            <pc:sldMk cId="3057217490" sldId="493"/>
            <ac:spMk id="6" creationId="{00000000-0000-0000-0000-000000000000}"/>
          </ac:spMkLst>
        </pc:spChg>
      </pc:sldChg>
      <pc:sldChg chg="modSp">
        <pc:chgData name="Hamlet Markarian" userId="4926d2b407f31d77" providerId="LiveId" clId="{1A634700-36B3-4455-A058-5071D9319E52}" dt="2020-05-19T23:29:02.826" v="2632"/>
        <pc:sldMkLst>
          <pc:docMk/>
          <pc:sldMk cId="3367113191" sldId="495"/>
        </pc:sldMkLst>
        <pc:spChg chg="mod">
          <ac:chgData name="Hamlet Markarian" userId="4926d2b407f31d77" providerId="LiveId" clId="{1A634700-36B3-4455-A058-5071D9319E52}" dt="2020-05-19T23:29:02.826" v="2632"/>
          <ac:spMkLst>
            <pc:docMk/>
            <pc:sldMk cId="3367113191" sldId="495"/>
            <ac:spMk id="2" creationId="{00000000-0000-0000-0000-000000000000}"/>
          </ac:spMkLst>
        </pc:spChg>
        <pc:spChg chg="mod">
          <ac:chgData name="Hamlet Markarian" userId="4926d2b407f31d77" providerId="LiveId" clId="{1A634700-36B3-4455-A058-5071D9319E52}" dt="2020-05-19T23:29:02.826" v="2632"/>
          <ac:spMkLst>
            <pc:docMk/>
            <pc:sldMk cId="3367113191" sldId="495"/>
            <ac:spMk id="3" creationId="{00000000-0000-0000-0000-000000000000}"/>
          </ac:spMkLst>
        </pc:spChg>
      </pc:sldChg>
      <pc:sldChg chg="modSp">
        <pc:chgData name="Hamlet Markarian" userId="4926d2b407f31d77" providerId="LiveId" clId="{1A634700-36B3-4455-A058-5071D9319E52}" dt="2020-05-19T23:29:02.826" v="2632"/>
        <pc:sldMkLst>
          <pc:docMk/>
          <pc:sldMk cId="3320283360" sldId="496"/>
        </pc:sldMkLst>
        <pc:spChg chg="mod">
          <ac:chgData name="Hamlet Markarian" userId="4926d2b407f31d77" providerId="LiveId" clId="{1A634700-36B3-4455-A058-5071D9319E52}" dt="2020-05-19T23:29:02.826" v="2632"/>
          <ac:spMkLst>
            <pc:docMk/>
            <pc:sldMk cId="3320283360" sldId="496"/>
            <ac:spMk id="7" creationId="{00000000-0000-0000-0000-000000000000}"/>
          </ac:spMkLst>
        </pc:spChg>
        <pc:spChg chg="mod">
          <ac:chgData name="Hamlet Markarian" userId="4926d2b407f31d77" providerId="LiveId" clId="{1A634700-36B3-4455-A058-5071D9319E52}" dt="2020-05-19T23:29:02.826" v="2632"/>
          <ac:spMkLst>
            <pc:docMk/>
            <pc:sldMk cId="3320283360" sldId="496"/>
            <ac:spMk id="8" creationId="{00000000-0000-0000-0000-000000000000}"/>
          </ac:spMkLst>
        </pc:spChg>
      </pc:sldChg>
      <pc:sldChg chg="modSp">
        <pc:chgData name="Hamlet Markarian" userId="4926d2b407f31d77" providerId="LiveId" clId="{1A634700-36B3-4455-A058-5071D9319E52}" dt="2020-05-19T23:29:02.826" v="2632"/>
        <pc:sldMkLst>
          <pc:docMk/>
          <pc:sldMk cId="2829201784" sldId="498"/>
        </pc:sldMkLst>
        <pc:spChg chg="mod">
          <ac:chgData name="Hamlet Markarian" userId="4926d2b407f31d77" providerId="LiveId" clId="{1A634700-36B3-4455-A058-5071D9319E52}" dt="2020-05-19T23:29:02.826" v="2632"/>
          <ac:spMkLst>
            <pc:docMk/>
            <pc:sldMk cId="2829201784" sldId="498"/>
            <ac:spMk id="7" creationId="{00000000-0000-0000-0000-000000000000}"/>
          </ac:spMkLst>
        </pc:spChg>
        <pc:spChg chg="mod">
          <ac:chgData name="Hamlet Markarian" userId="4926d2b407f31d77" providerId="LiveId" clId="{1A634700-36B3-4455-A058-5071D9319E52}" dt="2020-05-19T23:29:02.826" v="2632"/>
          <ac:spMkLst>
            <pc:docMk/>
            <pc:sldMk cId="2829201784" sldId="498"/>
            <ac:spMk id="8" creationId="{00000000-0000-0000-0000-000000000000}"/>
          </ac:spMkLst>
        </pc:spChg>
      </pc:sldChg>
      <pc:sldChg chg="modSp">
        <pc:chgData name="Hamlet Markarian" userId="4926d2b407f31d77" providerId="LiveId" clId="{1A634700-36B3-4455-A058-5071D9319E52}" dt="2020-05-19T23:29:02.826" v="2632"/>
        <pc:sldMkLst>
          <pc:docMk/>
          <pc:sldMk cId="3511485658" sldId="499"/>
        </pc:sldMkLst>
        <pc:spChg chg="mod">
          <ac:chgData name="Hamlet Markarian" userId="4926d2b407f31d77" providerId="LiveId" clId="{1A634700-36B3-4455-A058-5071D9319E52}" dt="2020-05-19T23:29:02.826" v="2632"/>
          <ac:spMkLst>
            <pc:docMk/>
            <pc:sldMk cId="3511485658" sldId="499"/>
            <ac:spMk id="7" creationId="{00000000-0000-0000-0000-000000000000}"/>
          </ac:spMkLst>
        </pc:spChg>
        <pc:spChg chg="mod">
          <ac:chgData name="Hamlet Markarian" userId="4926d2b407f31d77" providerId="LiveId" clId="{1A634700-36B3-4455-A058-5071D9319E52}" dt="2020-05-19T23:29:02.826" v="2632"/>
          <ac:spMkLst>
            <pc:docMk/>
            <pc:sldMk cId="3511485658" sldId="499"/>
            <ac:spMk id="8" creationId="{00000000-0000-0000-0000-000000000000}"/>
          </ac:spMkLst>
        </pc:spChg>
      </pc:sldChg>
      <pc:sldChg chg="modSp">
        <pc:chgData name="Hamlet Markarian" userId="4926d2b407f31d77" providerId="LiveId" clId="{1A634700-36B3-4455-A058-5071D9319E52}" dt="2020-05-19T23:29:02.826" v="2632"/>
        <pc:sldMkLst>
          <pc:docMk/>
          <pc:sldMk cId="1098336564" sldId="501"/>
        </pc:sldMkLst>
        <pc:spChg chg="mod">
          <ac:chgData name="Hamlet Markarian" userId="4926d2b407f31d77" providerId="LiveId" clId="{1A634700-36B3-4455-A058-5071D9319E52}" dt="2020-05-19T23:29:02.826" v="2632"/>
          <ac:spMkLst>
            <pc:docMk/>
            <pc:sldMk cId="1098336564" sldId="501"/>
            <ac:spMk id="2" creationId="{00000000-0000-0000-0000-000000000000}"/>
          </ac:spMkLst>
        </pc:spChg>
        <pc:spChg chg="mod">
          <ac:chgData name="Hamlet Markarian" userId="4926d2b407f31d77" providerId="LiveId" clId="{1A634700-36B3-4455-A058-5071D9319E52}" dt="2020-05-19T23:29:02.826" v="2632"/>
          <ac:spMkLst>
            <pc:docMk/>
            <pc:sldMk cId="1098336564" sldId="501"/>
            <ac:spMk id="11" creationId="{00000000-0000-0000-0000-000000000000}"/>
          </ac:spMkLst>
        </pc:spChg>
      </pc:sldChg>
      <pc:sldChg chg="modSp">
        <pc:chgData name="Hamlet Markarian" userId="4926d2b407f31d77" providerId="LiveId" clId="{1A634700-36B3-4455-A058-5071D9319E52}" dt="2020-05-19T23:29:02.826" v="2632"/>
        <pc:sldMkLst>
          <pc:docMk/>
          <pc:sldMk cId="3890419009" sldId="552"/>
        </pc:sldMkLst>
        <pc:spChg chg="mod">
          <ac:chgData name="Hamlet Markarian" userId="4926d2b407f31d77" providerId="LiveId" clId="{1A634700-36B3-4455-A058-5071D9319E52}" dt="2020-05-19T23:29:02.826" v="2632"/>
          <ac:spMkLst>
            <pc:docMk/>
            <pc:sldMk cId="3890419009" sldId="552"/>
            <ac:spMk id="9" creationId="{00000000-0000-0000-0000-000000000000}"/>
          </ac:spMkLst>
        </pc:spChg>
        <pc:spChg chg="mod">
          <ac:chgData name="Hamlet Markarian" userId="4926d2b407f31d77" providerId="LiveId" clId="{1A634700-36B3-4455-A058-5071D9319E52}" dt="2020-05-19T23:29:02.826" v="2632"/>
          <ac:spMkLst>
            <pc:docMk/>
            <pc:sldMk cId="3890419009" sldId="552"/>
            <ac:spMk id="10" creationId="{00000000-0000-0000-0000-000000000000}"/>
          </ac:spMkLst>
        </pc:spChg>
      </pc:sldChg>
      <pc:sldChg chg="modSp">
        <pc:chgData name="Hamlet Markarian" userId="4926d2b407f31d77" providerId="LiveId" clId="{1A634700-36B3-4455-A058-5071D9319E52}" dt="2020-05-19T23:29:02.826" v="2632"/>
        <pc:sldMkLst>
          <pc:docMk/>
          <pc:sldMk cId="3448529493" sldId="553"/>
        </pc:sldMkLst>
        <pc:spChg chg="mod">
          <ac:chgData name="Hamlet Markarian" userId="4926d2b407f31d77" providerId="LiveId" clId="{1A634700-36B3-4455-A058-5071D9319E52}" dt="2020-05-19T23:29:02.826" v="2632"/>
          <ac:spMkLst>
            <pc:docMk/>
            <pc:sldMk cId="3448529493" sldId="553"/>
            <ac:spMk id="2" creationId="{00000000-0000-0000-0000-000000000000}"/>
          </ac:spMkLst>
        </pc:spChg>
      </pc:sldChg>
      <pc:sldChg chg="modSp">
        <pc:chgData name="Hamlet Markarian" userId="4926d2b407f31d77" providerId="LiveId" clId="{1A634700-36B3-4455-A058-5071D9319E52}" dt="2020-05-19T23:29:02.826" v="2632"/>
        <pc:sldMkLst>
          <pc:docMk/>
          <pc:sldMk cId="918163539" sldId="554"/>
        </pc:sldMkLst>
        <pc:spChg chg="mod">
          <ac:chgData name="Hamlet Markarian" userId="4926d2b407f31d77" providerId="LiveId" clId="{1A634700-36B3-4455-A058-5071D9319E52}" dt="2020-05-19T23:29:02.826" v="2632"/>
          <ac:spMkLst>
            <pc:docMk/>
            <pc:sldMk cId="918163539" sldId="554"/>
            <ac:spMk id="52" creationId="{00000000-0000-0000-0000-000000000000}"/>
          </ac:spMkLst>
        </pc:spChg>
        <pc:spChg chg="mod">
          <ac:chgData name="Hamlet Markarian" userId="4926d2b407f31d77" providerId="LiveId" clId="{1A634700-36B3-4455-A058-5071D9319E52}" dt="2020-05-19T23:29:02.826" v="2632"/>
          <ac:spMkLst>
            <pc:docMk/>
            <pc:sldMk cId="918163539" sldId="554"/>
            <ac:spMk id="53" creationId="{00000000-0000-0000-0000-000000000000}"/>
          </ac:spMkLst>
        </pc:spChg>
      </pc:sldChg>
      <pc:sldChg chg="modSp">
        <pc:chgData name="Hamlet Markarian" userId="4926d2b407f31d77" providerId="LiveId" clId="{1A634700-36B3-4455-A058-5071D9319E52}" dt="2020-05-19T23:29:02.826" v="2632"/>
        <pc:sldMkLst>
          <pc:docMk/>
          <pc:sldMk cId="1147911074" sldId="556"/>
        </pc:sldMkLst>
        <pc:spChg chg="mod">
          <ac:chgData name="Hamlet Markarian" userId="4926d2b407f31d77" providerId="LiveId" clId="{1A634700-36B3-4455-A058-5071D9319E52}" dt="2020-05-19T23:29:02.826" v="2632"/>
          <ac:spMkLst>
            <pc:docMk/>
            <pc:sldMk cId="1147911074" sldId="556"/>
            <ac:spMk id="111" creationId="{00000000-0000-0000-0000-000000000000}"/>
          </ac:spMkLst>
        </pc:spChg>
        <pc:spChg chg="mod">
          <ac:chgData name="Hamlet Markarian" userId="4926d2b407f31d77" providerId="LiveId" clId="{1A634700-36B3-4455-A058-5071D9319E52}" dt="2020-05-19T23:29:02.826" v="2632"/>
          <ac:spMkLst>
            <pc:docMk/>
            <pc:sldMk cId="1147911074" sldId="556"/>
            <ac:spMk id="112" creationId="{00000000-0000-0000-0000-000000000000}"/>
          </ac:spMkLst>
        </pc:spChg>
      </pc:sldChg>
      <pc:sldChg chg="modSp">
        <pc:chgData name="Hamlet Markarian" userId="4926d2b407f31d77" providerId="LiveId" clId="{1A634700-36B3-4455-A058-5071D9319E52}" dt="2020-05-19T23:29:02.826" v="2632"/>
        <pc:sldMkLst>
          <pc:docMk/>
          <pc:sldMk cId="2947032868" sldId="557"/>
        </pc:sldMkLst>
        <pc:spChg chg="mod">
          <ac:chgData name="Hamlet Markarian" userId="4926d2b407f31d77" providerId="LiveId" clId="{1A634700-36B3-4455-A058-5071D9319E52}" dt="2020-05-19T23:29:02.826" v="2632"/>
          <ac:spMkLst>
            <pc:docMk/>
            <pc:sldMk cId="2947032868" sldId="557"/>
            <ac:spMk id="41" creationId="{00000000-0000-0000-0000-000000000000}"/>
          </ac:spMkLst>
        </pc:spChg>
        <pc:spChg chg="mod">
          <ac:chgData name="Hamlet Markarian" userId="4926d2b407f31d77" providerId="LiveId" clId="{1A634700-36B3-4455-A058-5071D9319E52}" dt="2020-05-19T23:29:02.826" v="2632"/>
          <ac:spMkLst>
            <pc:docMk/>
            <pc:sldMk cId="2947032868" sldId="557"/>
            <ac:spMk id="42" creationId="{00000000-0000-0000-0000-000000000000}"/>
          </ac:spMkLst>
        </pc:spChg>
      </pc:sldChg>
      <pc:sldChg chg="modSp">
        <pc:chgData name="Hamlet Markarian" userId="4926d2b407f31d77" providerId="LiveId" clId="{1A634700-36B3-4455-A058-5071D9319E52}" dt="2020-05-19T23:29:02.826" v="2632"/>
        <pc:sldMkLst>
          <pc:docMk/>
          <pc:sldMk cId="9787890" sldId="558"/>
        </pc:sldMkLst>
        <pc:spChg chg="mod">
          <ac:chgData name="Hamlet Markarian" userId="4926d2b407f31d77" providerId="LiveId" clId="{1A634700-36B3-4455-A058-5071D9319E52}" dt="2020-05-19T23:29:02.826" v="2632"/>
          <ac:spMkLst>
            <pc:docMk/>
            <pc:sldMk cId="9787890" sldId="558"/>
            <ac:spMk id="2" creationId="{00000000-0000-0000-0000-000000000000}"/>
          </ac:spMkLst>
        </pc:spChg>
        <pc:spChg chg="mod">
          <ac:chgData name="Hamlet Markarian" userId="4926d2b407f31d77" providerId="LiveId" clId="{1A634700-36B3-4455-A058-5071D9319E52}" dt="2020-05-19T23:29:02.826" v="2632"/>
          <ac:spMkLst>
            <pc:docMk/>
            <pc:sldMk cId="9787890" sldId="558"/>
            <ac:spMk id="4" creationId="{00000000-0000-0000-0000-000000000000}"/>
          </ac:spMkLst>
        </pc:spChg>
      </pc:sldChg>
      <pc:sldChg chg="modSp">
        <pc:chgData name="Hamlet Markarian" userId="4926d2b407f31d77" providerId="LiveId" clId="{1A634700-36B3-4455-A058-5071D9319E52}" dt="2020-05-19T23:29:02.826" v="2632"/>
        <pc:sldMkLst>
          <pc:docMk/>
          <pc:sldMk cId="420932130" sldId="559"/>
        </pc:sldMkLst>
        <pc:spChg chg="mod">
          <ac:chgData name="Hamlet Markarian" userId="4926d2b407f31d77" providerId="LiveId" clId="{1A634700-36B3-4455-A058-5071D9319E52}" dt="2020-05-19T23:29:02.826" v="2632"/>
          <ac:spMkLst>
            <pc:docMk/>
            <pc:sldMk cId="420932130" sldId="559"/>
            <ac:spMk id="2" creationId="{00000000-0000-0000-0000-000000000000}"/>
          </ac:spMkLst>
        </pc:spChg>
        <pc:spChg chg="mod">
          <ac:chgData name="Hamlet Markarian" userId="4926d2b407f31d77" providerId="LiveId" clId="{1A634700-36B3-4455-A058-5071D9319E52}" dt="2020-05-19T23:29:02.826" v="2632"/>
          <ac:spMkLst>
            <pc:docMk/>
            <pc:sldMk cId="420932130" sldId="559"/>
            <ac:spMk id="4" creationId="{00000000-0000-0000-0000-000000000000}"/>
          </ac:spMkLst>
        </pc:spChg>
      </pc:sldChg>
      <pc:sldChg chg="modSp">
        <pc:chgData name="Hamlet Markarian" userId="4926d2b407f31d77" providerId="LiveId" clId="{1A634700-36B3-4455-A058-5071D9319E52}" dt="2020-05-19T23:29:02.826" v="2632"/>
        <pc:sldMkLst>
          <pc:docMk/>
          <pc:sldMk cId="305897745" sldId="560"/>
        </pc:sldMkLst>
        <pc:spChg chg="mod">
          <ac:chgData name="Hamlet Markarian" userId="4926d2b407f31d77" providerId="LiveId" clId="{1A634700-36B3-4455-A058-5071D9319E52}" dt="2020-05-19T23:29:02.826" v="2632"/>
          <ac:spMkLst>
            <pc:docMk/>
            <pc:sldMk cId="305897745" sldId="560"/>
            <ac:spMk id="2" creationId="{00000000-0000-0000-0000-000000000000}"/>
          </ac:spMkLst>
        </pc:spChg>
        <pc:spChg chg="mod">
          <ac:chgData name="Hamlet Markarian" userId="4926d2b407f31d77" providerId="LiveId" clId="{1A634700-36B3-4455-A058-5071D9319E52}" dt="2020-05-19T23:29:02.826" v="2632"/>
          <ac:spMkLst>
            <pc:docMk/>
            <pc:sldMk cId="305897745" sldId="560"/>
            <ac:spMk id="3" creationId="{00000000-0000-0000-0000-000000000000}"/>
          </ac:spMkLst>
        </pc:spChg>
        <pc:spChg chg="mod">
          <ac:chgData name="Hamlet Markarian" userId="4926d2b407f31d77" providerId="LiveId" clId="{1A634700-36B3-4455-A058-5071D9319E52}" dt="2020-05-19T23:29:02.826" v="2632"/>
          <ac:spMkLst>
            <pc:docMk/>
            <pc:sldMk cId="305897745" sldId="560"/>
            <ac:spMk id="4" creationId="{00000000-0000-0000-0000-000000000000}"/>
          </ac:spMkLst>
        </pc:spChg>
      </pc:sldChg>
      <pc:sldChg chg="modSp">
        <pc:chgData name="Hamlet Markarian" userId="4926d2b407f31d77" providerId="LiveId" clId="{1A634700-36B3-4455-A058-5071D9319E52}" dt="2020-05-19T23:29:02.826" v="2632"/>
        <pc:sldMkLst>
          <pc:docMk/>
          <pc:sldMk cId="4099502659" sldId="561"/>
        </pc:sldMkLst>
        <pc:spChg chg="mod">
          <ac:chgData name="Hamlet Markarian" userId="4926d2b407f31d77" providerId="LiveId" clId="{1A634700-36B3-4455-A058-5071D9319E52}" dt="2020-05-19T23:29:02.826" v="2632"/>
          <ac:spMkLst>
            <pc:docMk/>
            <pc:sldMk cId="4099502659" sldId="561"/>
            <ac:spMk id="2" creationId="{00000000-0000-0000-0000-000000000000}"/>
          </ac:spMkLst>
        </pc:spChg>
        <pc:spChg chg="mod">
          <ac:chgData name="Hamlet Markarian" userId="4926d2b407f31d77" providerId="LiveId" clId="{1A634700-36B3-4455-A058-5071D9319E52}" dt="2020-05-19T23:29:02.826" v="2632"/>
          <ac:spMkLst>
            <pc:docMk/>
            <pc:sldMk cId="4099502659" sldId="561"/>
            <ac:spMk id="3" creationId="{00000000-0000-0000-0000-000000000000}"/>
          </ac:spMkLst>
        </pc:spChg>
        <pc:spChg chg="mod">
          <ac:chgData name="Hamlet Markarian" userId="4926d2b407f31d77" providerId="LiveId" clId="{1A634700-36B3-4455-A058-5071D9319E52}" dt="2020-05-19T23:29:02.826" v="2632"/>
          <ac:spMkLst>
            <pc:docMk/>
            <pc:sldMk cId="4099502659" sldId="561"/>
            <ac:spMk id="4" creationId="{00000000-0000-0000-0000-000000000000}"/>
          </ac:spMkLst>
        </pc:spChg>
      </pc:sldChg>
      <pc:sldChg chg="modSp">
        <pc:chgData name="Hamlet Markarian" userId="4926d2b407f31d77" providerId="LiveId" clId="{1A634700-36B3-4455-A058-5071D9319E52}" dt="2020-05-19T23:29:02.826" v="2632"/>
        <pc:sldMkLst>
          <pc:docMk/>
          <pc:sldMk cId="824406522" sldId="564"/>
        </pc:sldMkLst>
        <pc:spChg chg="mod">
          <ac:chgData name="Hamlet Markarian" userId="4926d2b407f31d77" providerId="LiveId" clId="{1A634700-36B3-4455-A058-5071D9319E52}" dt="2020-05-19T23:29:02.826" v="2632"/>
          <ac:spMkLst>
            <pc:docMk/>
            <pc:sldMk cId="824406522" sldId="564"/>
            <ac:spMk id="2" creationId="{00000000-0000-0000-0000-000000000000}"/>
          </ac:spMkLst>
        </pc:spChg>
      </pc:sldChg>
      <pc:sldChg chg="modSp">
        <pc:chgData name="Hamlet Markarian" userId="4926d2b407f31d77" providerId="LiveId" clId="{1A634700-36B3-4455-A058-5071D9319E52}" dt="2020-05-19T23:29:02.826" v="2632"/>
        <pc:sldMkLst>
          <pc:docMk/>
          <pc:sldMk cId="2601579305" sldId="572"/>
        </pc:sldMkLst>
        <pc:spChg chg="mod">
          <ac:chgData name="Hamlet Markarian" userId="4926d2b407f31d77" providerId="LiveId" clId="{1A634700-36B3-4455-A058-5071D9319E52}" dt="2020-05-19T23:29:02.826" v="2632"/>
          <ac:spMkLst>
            <pc:docMk/>
            <pc:sldMk cId="2601579305" sldId="572"/>
            <ac:spMk id="2" creationId="{00000000-0000-0000-0000-000000000000}"/>
          </ac:spMkLst>
        </pc:spChg>
      </pc:sldChg>
      <pc:sldChg chg="modSp">
        <pc:chgData name="Hamlet Markarian" userId="4926d2b407f31d77" providerId="LiveId" clId="{1A634700-36B3-4455-A058-5071D9319E52}" dt="2020-05-19T23:29:02.826" v="2632"/>
        <pc:sldMkLst>
          <pc:docMk/>
          <pc:sldMk cId="3429583680" sldId="586"/>
        </pc:sldMkLst>
        <pc:spChg chg="mod">
          <ac:chgData name="Hamlet Markarian" userId="4926d2b407f31d77" providerId="LiveId" clId="{1A634700-36B3-4455-A058-5071D9319E52}" dt="2020-05-19T23:29:02.826" v="2632"/>
          <ac:spMkLst>
            <pc:docMk/>
            <pc:sldMk cId="3429583680" sldId="586"/>
            <ac:spMk id="2" creationId="{00000000-0000-0000-0000-000000000000}"/>
          </ac:spMkLst>
        </pc:spChg>
        <pc:spChg chg="mod">
          <ac:chgData name="Hamlet Markarian" userId="4926d2b407f31d77" providerId="LiveId" clId="{1A634700-36B3-4455-A058-5071D9319E52}" dt="2020-05-19T23:29:02.826" v="2632"/>
          <ac:spMkLst>
            <pc:docMk/>
            <pc:sldMk cId="3429583680" sldId="586"/>
            <ac:spMk id="68" creationId="{00000000-0000-0000-0000-000000000000}"/>
          </ac:spMkLst>
        </pc:spChg>
      </pc:sldChg>
      <pc:sldChg chg="modSp">
        <pc:chgData name="Hamlet Markarian" userId="4926d2b407f31d77" providerId="LiveId" clId="{1A634700-36B3-4455-A058-5071D9319E52}" dt="2020-05-19T23:29:02.826" v="2632"/>
        <pc:sldMkLst>
          <pc:docMk/>
          <pc:sldMk cId="474599421" sldId="587"/>
        </pc:sldMkLst>
        <pc:spChg chg="mod">
          <ac:chgData name="Hamlet Markarian" userId="4926d2b407f31d77" providerId="LiveId" clId="{1A634700-36B3-4455-A058-5071D9319E52}" dt="2020-05-19T23:29:02.826" v="2632"/>
          <ac:spMkLst>
            <pc:docMk/>
            <pc:sldMk cId="474599421" sldId="587"/>
            <ac:spMk id="2" creationId="{00000000-0000-0000-0000-000000000000}"/>
          </ac:spMkLst>
        </pc:spChg>
        <pc:spChg chg="mod">
          <ac:chgData name="Hamlet Markarian" userId="4926d2b407f31d77" providerId="LiveId" clId="{1A634700-36B3-4455-A058-5071D9319E52}" dt="2020-05-19T23:29:02.826" v="2632"/>
          <ac:spMkLst>
            <pc:docMk/>
            <pc:sldMk cId="474599421" sldId="587"/>
            <ac:spMk id="72" creationId="{00000000-0000-0000-0000-000000000000}"/>
          </ac:spMkLst>
        </pc:spChg>
      </pc:sldChg>
      <pc:sldChg chg="modSp">
        <pc:chgData name="Hamlet Markarian" userId="4926d2b407f31d77" providerId="LiveId" clId="{1A634700-36B3-4455-A058-5071D9319E52}" dt="2020-05-19T23:29:02.826" v="2632"/>
        <pc:sldMkLst>
          <pc:docMk/>
          <pc:sldMk cId="4089194918" sldId="588"/>
        </pc:sldMkLst>
        <pc:spChg chg="mod">
          <ac:chgData name="Hamlet Markarian" userId="4926d2b407f31d77" providerId="LiveId" clId="{1A634700-36B3-4455-A058-5071D9319E52}" dt="2020-05-19T23:29:02.826" v="2632"/>
          <ac:spMkLst>
            <pc:docMk/>
            <pc:sldMk cId="4089194918" sldId="588"/>
            <ac:spMk id="2" creationId="{00000000-0000-0000-0000-000000000000}"/>
          </ac:spMkLst>
        </pc:spChg>
        <pc:spChg chg="mod">
          <ac:chgData name="Hamlet Markarian" userId="4926d2b407f31d77" providerId="LiveId" clId="{1A634700-36B3-4455-A058-5071D9319E52}" dt="2020-05-19T23:29:02.826" v="2632"/>
          <ac:spMkLst>
            <pc:docMk/>
            <pc:sldMk cId="4089194918" sldId="588"/>
            <ac:spMk id="54" creationId="{00000000-0000-0000-0000-000000000000}"/>
          </ac:spMkLst>
        </pc:spChg>
      </pc:sldChg>
      <pc:sldChg chg="modSp">
        <pc:chgData name="Hamlet Markarian" userId="4926d2b407f31d77" providerId="LiveId" clId="{1A634700-36B3-4455-A058-5071D9319E52}" dt="2020-05-19T23:29:02.826" v="2632"/>
        <pc:sldMkLst>
          <pc:docMk/>
          <pc:sldMk cId="1001835753" sldId="589"/>
        </pc:sldMkLst>
        <pc:spChg chg="mod">
          <ac:chgData name="Hamlet Markarian" userId="4926d2b407f31d77" providerId="LiveId" clId="{1A634700-36B3-4455-A058-5071D9319E52}" dt="2020-05-19T23:29:02.826" v="2632"/>
          <ac:spMkLst>
            <pc:docMk/>
            <pc:sldMk cId="1001835753" sldId="589"/>
            <ac:spMk id="2" creationId="{00000000-0000-0000-0000-000000000000}"/>
          </ac:spMkLst>
        </pc:spChg>
        <pc:spChg chg="mod">
          <ac:chgData name="Hamlet Markarian" userId="4926d2b407f31d77" providerId="LiveId" clId="{1A634700-36B3-4455-A058-5071D9319E52}" dt="2020-05-19T23:29:02.826" v="2632"/>
          <ac:spMkLst>
            <pc:docMk/>
            <pc:sldMk cId="1001835753" sldId="589"/>
            <ac:spMk id="54" creationId="{00000000-0000-0000-0000-000000000000}"/>
          </ac:spMkLst>
        </pc:spChg>
      </pc:sldChg>
      <pc:sldChg chg="modSp">
        <pc:chgData name="Hamlet Markarian" userId="4926d2b407f31d77" providerId="LiveId" clId="{1A634700-36B3-4455-A058-5071D9319E52}" dt="2020-05-19T23:29:02.826" v="2632"/>
        <pc:sldMkLst>
          <pc:docMk/>
          <pc:sldMk cId="2245482129" sldId="593"/>
        </pc:sldMkLst>
        <pc:spChg chg="mod">
          <ac:chgData name="Hamlet Markarian" userId="4926d2b407f31d77" providerId="LiveId" clId="{1A634700-36B3-4455-A058-5071D9319E52}" dt="2020-05-19T23:29:02.826" v="2632"/>
          <ac:spMkLst>
            <pc:docMk/>
            <pc:sldMk cId="2245482129" sldId="593"/>
            <ac:spMk id="2" creationId="{00000000-0000-0000-0000-000000000000}"/>
          </ac:spMkLst>
        </pc:spChg>
        <pc:spChg chg="mod">
          <ac:chgData name="Hamlet Markarian" userId="4926d2b407f31d77" providerId="LiveId" clId="{1A634700-36B3-4455-A058-5071D9319E52}" dt="2020-05-19T23:29:02.826" v="2632"/>
          <ac:spMkLst>
            <pc:docMk/>
            <pc:sldMk cId="2245482129" sldId="593"/>
            <ac:spMk id="3" creationId="{00000000-0000-0000-0000-000000000000}"/>
          </ac:spMkLst>
        </pc:spChg>
      </pc:sldChg>
      <pc:sldChg chg="modSp">
        <pc:chgData name="Hamlet Markarian" userId="4926d2b407f31d77" providerId="LiveId" clId="{1A634700-36B3-4455-A058-5071D9319E52}" dt="2020-05-19T23:29:02.826" v="2632"/>
        <pc:sldMkLst>
          <pc:docMk/>
          <pc:sldMk cId="2522683751" sldId="594"/>
        </pc:sldMkLst>
        <pc:spChg chg="mod">
          <ac:chgData name="Hamlet Markarian" userId="4926d2b407f31d77" providerId="LiveId" clId="{1A634700-36B3-4455-A058-5071D9319E52}" dt="2020-05-19T23:29:02.826" v="2632"/>
          <ac:spMkLst>
            <pc:docMk/>
            <pc:sldMk cId="2522683751" sldId="594"/>
            <ac:spMk id="2" creationId="{00000000-0000-0000-0000-000000000000}"/>
          </ac:spMkLst>
        </pc:spChg>
        <pc:spChg chg="mod">
          <ac:chgData name="Hamlet Markarian" userId="4926d2b407f31d77" providerId="LiveId" clId="{1A634700-36B3-4455-A058-5071D9319E52}" dt="2020-05-19T23:29:02.826" v="2632"/>
          <ac:spMkLst>
            <pc:docMk/>
            <pc:sldMk cId="2522683751" sldId="594"/>
            <ac:spMk id="3" creationId="{00000000-0000-0000-0000-000000000000}"/>
          </ac:spMkLst>
        </pc:spChg>
      </pc:sldChg>
      <pc:sldChg chg="modSp">
        <pc:chgData name="Hamlet Markarian" userId="4926d2b407f31d77" providerId="LiveId" clId="{1A634700-36B3-4455-A058-5071D9319E52}" dt="2020-05-19T23:29:02.826" v="2632"/>
        <pc:sldMkLst>
          <pc:docMk/>
          <pc:sldMk cId="748232475" sldId="595"/>
        </pc:sldMkLst>
        <pc:spChg chg="mod">
          <ac:chgData name="Hamlet Markarian" userId="4926d2b407f31d77" providerId="LiveId" clId="{1A634700-36B3-4455-A058-5071D9319E52}" dt="2020-05-19T23:29:02.826" v="2632"/>
          <ac:spMkLst>
            <pc:docMk/>
            <pc:sldMk cId="748232475" sldId="595"/>
            <ac:spMk id="2" creationId="{00000000-0000-0000-0000-000000000000}"/>
          </ac:spMkLst>
        </pc:spChg>
        <pc:spChg chg="mod">
          <ac:chgData name="Hamlet Markarian" userId="4926d2b407f31d77" providerId="LiveId" clId="{1A634700-36B3-4455-A058-5071D9319E52}" dt="2020-05-19T23:29:02.826" v="2632"/>
          <ac:spMkLst>
            <pc:docMk/>
            <pc:sldMk cId="748232475" sldId="595"/>
            <ac:spMk id="3" creationId="{00000000-0000-0000-0000-000000000000}"/>
          </ac:spMkLst>
        </pc:spChg>
      </pc:sldChg>
      <pc:sldChg chg="modSp">
        <pc:chgData name="Hamlet Markarian" userId="4926d2b407f31d77" providerId="LiveId" clId="{1A634700-36B3-4455-A058-5071D9319E52}" dt="2020-05-19T23:29:02.826" v="2632"/>
        <pc:sldMkLst>
          <pc:docMk/>
          <pc:sldMk cId="1842707296" sldId="606"/>
        </pc:sldMkLst>
        <pc:spChg chg="mod">
          <ac:chgData name="Hamlet Markarian" userId="4926d2b407f31d77" providerId="LiveId" clId="{1A634700-36B3-4455-A058-5071D9319E52}" dt="2020-05-19T23:29:02.826" v="2632"/>
          <ac:spMkLst>
            <pc:docMk/>
            <pc:sldMk cId="1842707296" sldId="606"/>
            <ac:spMk id="2" creationId="{00000000-0000-0000-0000-000000000000}"/>
          </ac:spMkLst>
        </pc:spChg>
        <pc:spChg chg="mod">
          <ac:chgData name="Hamlet Markarian" userId="4926d2b407f31d77" providerId="LiveId" clId="{1A634700-36B3-4455-A058-5071D9319E52}" dt="2020-05-19T23:29:02.826" v="2632"/>
          <ac:spMkLst>
            <pc:docMk/>
            <pc:sldMk cId="1842707296" sldId="606"/>
            <ac:spMk id="3" creationId="{00000000-0000-0000-0000-000000000000}"/>
          </ac:spMkLst>
        </pc:spChg>
      </pc:sldChg>
      <pc:sldChg chg="modSp">
        <pc:chgData name="Hamlet Markarian" userId="4926d2b407f31d77" providerId="LiveId" clId="{1A634700-36B3-4455-A058-5071D9319E52}" dt="2020-05-19T23:29:02.826" v="2632"/>
        <pc:sldMkLst>
          <pc:docMk/>
          <pc:sldMk cId="630382367" sldId="607"/>
        </pc:sldMkLst>
        <pc:spChg chg="mod">
          <ac:chgData name="Hamlet Markarian" userId="4926d2b407f31d77" providerId="LiveId" clId="{1A634700-36B3-4455-A058-5071D9319E52}" dt="2020-05-19T23:29:02.826" v="2632"/>
          <ac:spMkLst>
            <pc:docMk/>
            <pc:sldMk cId="630382367" sldId="607"/>
            <ac:spMk id="2" creationId="{00000000-0000-0000-0000-000000000000}"/>
          </ac:spMkLst>
        </pc:spChg>
        <pc:spChg chg="mod">
          <ac:chgData name="Hamlet Markarian" userId="4926d2b407f31d77" providerId="LiveId" clId="{1A634700-36B3-4455-A058-5071D9319E52}" dt="2020-05-19T23:29:02.826" v="2632"/>
          <ac:spMkLst>
            <pc:docMk/>
            <pc:sldMk cId="630382367" sldId="607"/>
            <ac:spMk id="3" creationId="{00000000-0000-0000-0000-000000000000}"/>
          </ac:spMkLst>
        </pc:spChg>
      </pc:sldChg>
      <pc:sldChg chg="modSp">
        <pc:chgData name="Hamlet Markarian" userId="4926d2b407f31d77" providerId="LiveId" clId="{1A634700-36B3-4455-A058-5071D9319E52}" dt="2020-05-19T23:29:02.826" v="2632"/>
        <pc:sldMkLst>
          <pc:docMk/>
          <pc:sldMk cId="3673793608" sldId="609"/>
        </pc:sldMkLst>
        <pc:spChg chg="mod">
          <ac:chgData name="Hamlet Markarian" userId="4926d2b407f31d77" providerId="LiveId" clId="{1A634700-36B3-4455-A058-5071D9319E52}" dt="2020-05-19T23:29:02.826" v="2632"/>
          <ac:spMkLst>
            <pc:docMk/>
            <pc:sldMk cId="3673793608" sldId="609"/>
            <ac:spMk id="2" creationId="{00000000-0000-0000-0000-000000000000}"/>
          </ac:spMkLst>
        </pc:spChg>
        <pc:spChg chg="mod">
          <ac:chgData name="Hamlet Markarian" userId="4926d2b407f31d77" providerId="LiveId" clId="{1A634700-36B3-4455-A058-5071D9319E52}" dt="2020-05-19T23:29:02.826" v="2632"/>
          <ac:spMkLst>
            <pc:docMk/>
            <pc:sldMk cId="3673793608" sldId="609"/>
            <ac:spMk id="3" creationId="{00000000-0000-0000-0000-000000000000}"/>
          </ac:spMkLst>
        </pc:spChg>
      </pc:sldChg>
      <pc:sldChg chg="modSp">
        <pc:chgData name="Hamlet Markarian" userId="4926d2b407f31d77" providerId="LiveId" clId="{1A634700-36B3-4455-A058-5071D9319E52}" dt="2020-05-19T23:29:02.826" v="2632"/>
        <pc:sldMkLst>
          <pc:docMk/>
          <pc:sldMk cId="2725339315" sldId="611"/>
        </pc:sldMkLst>
        <pc:spChg chg="mod">
          <ac:chgData name="Hamlet Markarian" userId="4926d2b407f31d77" providerId="LiveId" clId="{1A634700-36B3-4455-A058-5071D9319E52}" dt="2020-05-19T23:29:02.826" v="2632"/>
          <ac:spMkLst>
            <pc:docMk/>
            <pc:sldMk cId="2725339315" sldId="611"/>
            <ac:spMk id="2" creationId="{00000000-0000-0000-0000-000000000000}"/>
          </ac:spMkLst>
        </pc:spChg>
        <pc:spChg chg="mod">
          <ac:chgData name="Hamlet Markarian" userId="4926d2b407f31d77" providerId="LiveId" clId="{1A634700-36B3-4455-A058-5071D9319E52}" dt="2020-05-19T23:29:02.826" v="2632"/>
          <ac:spMkLst>
            <pc:docMk/>
            <pc:sldMk cId="2725339315" sldId="611"/>
            <ac:spMk id="3" creationId="{00000000-0000-0000-0000-000000000000}"/>
          </ac:spMkLst>
        </pc:spChg>
      </pc:sldChg>
      <pc:sldChg chg="modSp">
        <pc:chgData name="Hamlet Markarian" userId="4926d2b407f31d77" providerId="LiveId" clId="{1A634700-36B3-4455-A058-5071D9319E52}" dt="2020-05-19T23:29:02.826" v="2632"/>
        <pc:sldMkLst>
          <pc:docMk/>
          <pc:sldMk cId="2978978168" sldId="614"/>
        </pc:sldMkLst>
        <pc:spChg chg="mod">
          <ac:chgData name="Hamlet Markarian" userId="4926d2b407f31d77" providerId="LiveId" clId="{1A634700-36B3-4455-A058-5071D9319E52}" dt="2020-05-19T23:29:02.826" v="2632"/>
          <ac:spMkLst>
            <pc:docMk/>
            <pc:sldMk cId="2978978168" sldId="614"/>
            <ac:spMk id="2" creationId="{00000000-0000-0000-0000-000000000000}"/>
          </ac:spMkLst>
        </pc:spChg>
        <pc:spChg chg="mod">
          <ac:chgData name="Hamlet Markarian" userId="4926d2b407f31d77" providerId="LiveId" clId="{1A634700-36B3-4455-A058-5071D9319E52}" dt="2020-05-19T23:29:02.826" v="2632"/>
          <ac:spMkLst>
            <pc:docMk/>
            <pc:sldMk cId="2978978168" sldId="614"/>
            <ac:spMk id="9" creationId="{00000000-0000-0000-0000-000000000000}"/>
          </ac:spMkLst>
        </pc:spChg>
      </pc:sldChg>
      <pc:sldChg chg="modSp">
        <pc:chgData name="Hamlet Markarian" userId="4926d2b407f31d77" providerId="LiveId" clId="{1A634700-36B3-4455-A058-5071D9319E52}" dt="2020-05-19T23:29:02.826" v="2632"/>
        <pc:sldMkLst>
          <pc:docMk/>
          <pc:sldMk cId="1348514537" sldId="615"/>
        </pc:sldMkLst>
        <pc:spChg chg="mod">
          <ac:chgData name="Hamlet Markarian" userId="4926d2b407f31d77" providerId="LiveId" clId="{1A634700-36B3-4455-A058-5071D9319E52}" dt="2020-05-19T23:29:02.826" v="2632"/>
          <ac:spMkLst>
            <pc:docMk/>
            <pc:sldMk cId="1348514537" sldId="615"/>
            <ac:spMk id="2" creationId="{00000000-0000-0000-0000-000000000000}"/>
          </ac:spMkLst>
        </pc:spChg>
      </pc:sldChg>
      <pc:sldChg chg="modSp">
        <pc:chgData name="Hamlet Markarian" userId="4926d2b407f31d77" providerId="LiveId" clId="{1A634700-36B3-4455-A058-5071D9319E52}" dt="2020-05-19T23:29:02.826" v="2632"/>
        <pc:sldMkLst>
          <pc:docMk/>
          <pc:sldMk cId="4087382123" sldId="618"/>
        </pc:sldMkLst>
        <pc:spChg chg="mod">
          <ac:chgData name="Hamlet Markarian" userId="4926d2b407f31d77" providerId="LiveId" clId="{1A634700-36B3-4455-A058-5071D9319E52}" dt="2020-05-19T23:29:02.826" v="2632"/>
          <ac:spMkLst>
            <pc:docMk/>
            <pc:sldMk cId="4087382123" sldId="618"/>
            <ac:spMk id="2" creationId="{00000000-0000-0000-0000-000000000000}"/>
          </ac:spMkLst>
        </pc:spChg>
        <pc:spChg chg="mod">
          <ac:chgData name="Hamlet Markarian" userId="4926d2b407f31d77" providerId="LiveId" clId="{1A634700-36B3-4455-A058-5071D9319E52}" dt="2020-05-19T23:29:02.826" v="2632"/>
          <ac:spMkLst>
            <pc:docMk/>
            <pc:sldMk cId="4087382123" sldId="618"/>
            <ac:spMk id="3" creationId="{00000000-0000-0000-0000-000000000000}"/>
          </ac:spMkLst>
        </pc:spChg>
      </pc:sldChg>
      <pc:sldChg chg="modSp">
        <pc:chgData name="Hamlet Markarian" userId="4926d2b407f31d77" providerId="LiveId" clId="{1A634700-36B3-4455-A058-5071D9319E52}" dt="2020-05-19T23:29:02.826" v="2632"/>
        <pc:sldMkLst>
          <pc:docMk/>
          <pc:sldMk cId="2267175060" sldId="619"/>
        </pc:sldMkLst>
        <pc:spChg chg="mod">
          <ac:chgData name="Hamlet Markarian" userId="4926d2b407f31d77" providerId="LiveId" clId="{1A634700-36B3-4455-A058-5071D9319E52}" dt="2020-05-19T23:29:02.826" v="2632"/>
          <ac:spMkLst>
            <pc:docMk/>
            <pc:sldMk cId="2267175060" sldId="619"/>
            <ac:spMk id="2" creationId="{00000000-0000-0000-0000-000000000000}"/>
          </ac:spMkLst>
        </pc:spChg>
        <pc:spChg chg="mod">
          <ac:chgData name="Hamlet Markarian" userId="4926d2b407f31d77" providerId="LiveId" clId="{1A634700-36B3-4455-A058-5071D9319E52}" dt="2020-05-19T23:29:02.826" v="2632"/>
          <ac:spMkLst>
            <pc:docMk/>
            <pc:sldMk cId="2267175060" sldId="619"/>
            <ac:spMk id="72" creationId="{00000000-0000-0000-0000-000000000000}"/>
          </ac:spMkLst>
        </pc:spChg>
      </pc:sldChg>
      <pc:sldChg chg="modSp">
        <pc:chgData name="Hamlet Markarian" userId="4926d2b407f31d77" providerId="LiveId" clId="{1A634700-36B3-4455-A058-5071D9319E52}" dt="2020-05-19T23:29:02.826" v="2632"/>
        <pc:sldMkLst>
          <pc:docMk/>
          <pc:sldMk cId="868441627" sldId="621"/>
        </pc:sldMkLst>
        <pc:spChg chg="mod">
          <ac:chgData name="Hamlet Markarian" userId="4926d2b407f31d77" providerId="LiveId" clId="{1A634700-36B3-4455-A058-5071D9319E52}" dt="2020-05-19T23:29:02.826" v="2632"/>
          <ac:spMkLst>
            <pc:docMk/>
            <pc:sldMk cId="868441627" sldId="621"/>
            <ac:spMk id="2" creationId="{00000000-0000-0000-0000-000000000000}"/>
          </ac:spMkLst>
        </pc:spChg>
      </pc:sldChg>
      <pc:sldChg chg="modSp">
        <pc:chgData name="Hamlet Markarian" userId="4926d2b407f31d77" providerId="LiveId" clId="{1A634700-36B3-4455-A058-5071D9319E52}" dt="2020-05-19T23:29:02.826" v="2632"/>
        <pc:sldMkLst>
          <pc:docMk/>
          <pc:sldMk cId="2908207491" sldId="629"/>
        </pc:sldMkLst>
        <pc:spChg chg="mod">
          <ac:chgData name="Hamlet Markarian" userId="4926d2b407f31d77" providerId="LiveId" clId="{1A634700-36B3-4455-A058-5071D9319E52}" dt="2020-05-19T23:29:02.826" v="2632"/>
          <ac:spMkLst>
            <pc:docMk/>
            <pc:sldMk cId="2908207491" sldId="629"/>
            <ac:spMk id="58" creationId="{00000000-0000-0000-0000-000000000000}"/>
          </ac:spMkLst>
        </pc:spChg>
      </pc:sldChg>
      <pc:sldChg chg="modSp">
        <pc:chgData name="Hamlet Markarian" userId="4926d2b407f31d77" providerId="LiveId" clId="{1A634700-36B3-4455-A058-5071D9319E52}" dt="2020-05-19T23:29:02.826" v="2632"/>
        <pc:sldMkLst>
          <pc:docMk/>
          <pc:sldMk cId="1187459977" sldId="635"/>
        </pc:sldMkLst>
        <pc:spChg chg="mod">
          <ac:chgData name="Hamlet Markarian" userId="4926d2b407f31d77" providerId="LiveId" clId="{1A634700-36B3-4455-A058-5071D9319E52}" dt="2020-05-19T23:29:02.826" v="2632"/>
          <ac:spMkLst>
            <pc:docMk/>
            <pc:sldMk cId="1187459977" sldId="635"/>
            <ac:spMk id="2" creationId="{00000000-0000-0000-0000-000000000000}"/>
          </ac:spMkLst>
        </pc:spChg>
      </pc:sldChg>
      <pc:sldChg chg="modSp">
        <pc:chgData name="Hamlet Markarian" userId="4926d2b407f31d77" providerId="LiveId" clId="{1A634700-36B3-4455-A058-5071D9319E52}" dt="2020-05-19T23:29:02.826" v="2632"/>
        <pc:sldMkLst>
          <pc:docMk/>
          <pc:sldMk cId="4143804339" sldId="637"/>
        </pc:sldMkLst>
        <pc:spChg chg="mod">
          <ac:chgData name="Hamlet Markarian" userId="4926d2b407f31d77" providerId="LiveId" clId="{1A634700-36B3-4455-A058-5071D9319E52}" dt="2020-05-19T23:29:02.826" v="2632"/>
          <ac:spMkLst>
            <pc:docMk/>
            <pc:sldMk cId="4143804339" sldId="637"/>
            <ac:spMk id="2" creationId="{00000000-0000-0000-0000-000000000000}"/>
          </ac:spMkLst>
        </pc:spChg>
      </pc:sldChg>
      <pc:sldChg chg="modSp">
        <pc:chgData name="Hamlet Markarian" userId="4926d2b407f31d77" providerId="LiveId" clId="{1A634700-36B3-4455-A058-5071D9319E52}" dt="2020-05-19T23:29:02.826" v="2632"/>
        <pc:sldMkLst>
          <pc:docMk/>
          <pc:sldMk cId="4083235144" sldId="639"/>
        </pc:sldMkLst>
        <pc:spChg chg="mod">
          <ac:chgData name="Hamlet Markarian" userId="4926d2b407f31d77" providerId="LiveId" clId="{1A634700-36B3-4455-A058-5071D9319E52}" dt="2020-05-19T23:29:02.826" v="2632"/>
          <ac:spMkLst>
            <pc:docMk/>
            <pc:sldMk cId="4083235144" sldId="639"/>
            <ac:spMk id="2" creationId="{00000000-0000-0000-0000-000000000000}"/>
          </ac:spMkLst>
        </pc:spChg>
      </pc:sldChg>
      <pc:sldChg chg="modSp">
        <pc:chgData name="Hamlet Markarian" userId="4926d2b407f31d77" providerId="LiveId" clId="{1A634700-36B3-4455-A058-5071D9319E52}" dt="2020-05-19T23:29:02.826" v="2632"/>
        <pc:sldMkLst>
          <pc:docMk/>
          <pc:sldMk cId="3889528813" sldId="641"/>
        </pc:sldMkLst>
        <pc:spChg chg="mod">
          <ac:chgData name="Hamlet Markarian" userId="4926d2b407f31d77" providerId="LiveId" clId="{1A634700-36B3-4455-A058-5071D9319E52}" dt="2020-05-19T23:29:02.826" v="2632"/>
          <ac:spMkLst>
            <pc:docMk/>
            <pc:sldMk cId="3889528813" sldId="641"/>
            <ac:spMk id="2" creationId="{00000000-0000-0000-0000-000000000000}"/>
          </ac:spMkLst>
        </pc:spChg>
        <pc:spChg chg="mod">
          <ac:chgData name="Hamlet Markarian" userId="4926d2b407f31d77" providerId="LiveId" clId="{1A634700-36B3-4455-A058-5071D9319E52}" dt="2020-05-19T23:29:02.826" v="2632"/>
          <ac:spMkLst>
            <pc:docMk/>
            <pc:sldMk cId="3889528813" sldId="641"/>
            <ac:spMk id="161" creationId="{00000000-0000-0000-0000-000000000000}"/>
          </ac:spMkLst>
        </pc:spChg>
      </pc:sldChg>
      <pc:sldChg chg="modSp">
        <pc:chgData name="Hamlet Markarian" userId="4926d2b407f31d77" providerId="LiveId" clId="{1A634700-36B3-4455-A058-5071D9319E52}" dt="2020-05-19T23:29:02.826" v="2632"/>
        <pc:sldMkLst>
          <pc:docMk/>
          <pc:sldMk cId="3891685059" sldId="645"/>
        </pc:sldMkLst>
        <pc:spChg chg="mod">
          <ac:chgData name="Hamlet Markarian" userId="4926d2b407f31d77" providerId="LiveId" clId="{1A634700-36B3-4455-A058-5071D9319E52}" dt="2020-05-19T23:29:02.826" v="2632"/>
          <ac:spMkLst>
            <pc:docMk/>
            <pc:sldMk cId="3891685059" sldId="645"/>
            <ac:spMk id="15" creationId="{00000000-0000-0000-0000-000000000000}"/>
          </ac:spMkLst>
        </pc:spChg>
      </pc:sldChg>
      <pc:sldChg chg="modSp">
        <pc:chgData name="Hamlet Markarian" userId="4926d2b407f31d77" providerId="LiveId" clId="{1A634700-36B3-4455-A058-5071D9319E52}" dt="2020-05-19T23:29:02.826" v="2632"/>
        <pc:sldMkLst>
          <pc:docMk/>
          <pc:sldMk cId="1190238317" sldId="647"/>
        </pc:sldMkLst>
        <pc:spChg chg="mod">
          <ac:chgData name="Hamlet Markarian" userId="4926d2b407f31d77" providerId="LiveId" clId="{1A634700-36B3-4455-A058-5071D9319E52}" dt="2020-05-19T23:29:02.826" v="2632"/>
          <ac:spMkLst>
            <pc:docMk/>
            <pc:sldMk cId="1190238317" sldId="647"/>
            <ac:spMk id="2" creationId="{00000000-0000-0000-0000-000000000000}"/>
          </ac:spMkLst>
        </pc:spChg>
      </pc:sldChg>
      <pc:sldChg chg="modSp">
        <pc:chgData name="Hamlet Markarian" userId="4926d2b407f31d77" providerId="LiveId" clId="{1A634700-36B3-4455-A058-5071D9319E52}" dt="2020-05-19T23:29:02.826" v="2632"/>
        <pc:sldMkLst>
          <pc:docMk/>
          <pc:sldMk cId="802781199" sldId="652"/>
        </pc:sldMkLst>
        <pc:spChg chg="mod">
          <ac:chgData name="Hamlet Markarian" userId="4926d2b407f31d77" providerId="LiveId" clId="{1A634700-36B3-4455-A058-5071D9319E52}" dt="2020-05-19T23:29:02.826" v="2632"/>
          <ac:spMkLst>
            <pc:docMk/>
            <pc:sldMk cId="802781199" sldId="652"/>
            <ac:spMk id="34" creationId="{00000000-0000-0000-0000-000000000000}"/>
          </ac:spMkLst>
        </pc:spChg>
        <pc:spChg chg="mod">
          <ac:chgData name="Hamlet Markarian" userId="4926d2b407f31d77" providerId="LiveId" clId="{1A634700-36B3-4455-A058-5071D9319E52}" dt="2020-05-19T23:29:02.826" v="2632"/>
          <ac:spMkLst>
            <pc:docMk/>
            <pc:sldMk cId="802781199" sldId="652"/>
            <ac:spMk id="35" creationId="{00000000-0000-0000-0000-000000000000}"/>
          </ac:spMkLst>
        </pc:spChg>
      </pc:sldChg>
      <pc:sldChg chg="modSp">
        <pc:chgData name="Hamlet Markarian" userId="4926d2b407f31d77" providerId="LiveId" clId="{1A634700-36B3-4455-A058-5071D9319E52}" dt="2020-05-19T23:29:02.826" v="2632"/>
        <pc:sldMkLst>
          <pc:docMk/>
          <pc:sldMk cId="543762596" sldId="655"/>
        </pc:sldMkLst>
        <pc:spChg chg="mod">
          <ac:chgData name="Hamlet Markarian" userId="4926d2b407f31d77" providerId="LiveId" clId="{1A634700-36B3-4455-A058-5071D9319E52}" dt="2020-05-19T23:29:02.826" v="2632"/>
          <ac:spMkLst>
            <pc:docMk/>
            <pc:sldMk cId="543762596" sldId="655"/>
            <ac:spMk id="27" creationId="{00000000-0000-0000-0000-000000000000}"/>
          </ac:spMkLst>
        </pc:spChg>
      </pc:sldChg>
      <pc:sldChg chg="modSp">
        <pc:chgData name="Hamlet Markarian" userId="4926d2b407f31d77" providerId="LiveId" clId="{1A634700-36B3-4455-A058-5071D9319E52}" dt="2020-05-19T23:29:02.826" v="2632"/>
        <pc:sldMkLst>
          <pc:docMk/>
          <pc:sldMk cId="4019258394" sldId="657"/>
        </pc:sldMkLst>
        <pc:spChg chg="mod">
          <ac:chgData name="Hamlet Markarian" userId="4926d2b407f31d77" providerId="LiveId" clId="{1A634700-36B3-4455-A058-5071D9319E52}" dt="2020-05-19T23:29:02.826" v="2632"/>
          <ac:spMkLst>
            <pc:docMk/>
            <pc:sldMk cId="4019258394" sldId="657"/>
            <ac:spMk id="2" creationId="{00000000-0000-0000-0000-000000000000}"/>
          </ac:spMkLst>
        </pc:spChg>
        <pc:spChg chg="mod">
          <ac:chgData name="Hamlet Markarian" userId="4926d2b407f31d77" providerId="LiveId" clId="{1A634700-36B3-4455-A058-5071D9319E52}" dt="2020-05-19T23:29:02.826" v="2632"/>
          <ac:spMkLst>
            <pc:docMk/>
            <pc:sldMk cId="4019258394" sldId="657"/>
            <ac:spMk id="3" creationId="{00000000-0000-0000-0000-000000000000}"/>
          </ac:spMkLst>
        </pc:spChg>
      </pc:sldChg>
      <pc:sldChg chg="modSp">
        <pc:chgData name="Hamlet Markarian" userId="4926d2b407f31d77" providerId="LiveId" clId="{1A634700-36B3-4455-A058-5071D9319E52}" dt="2020-05-19T23:29:02.826" v="2632"/>
        <pc:sldMkLst>
          <pc:docMk/>
          <pc:sldMk cId="1255281837" sldId="665"/>
        </pc:sldMkLst>
        <pc:spChg chg="mod">
          <ac:chgData name="Hamlet Markarian" userId="4926d2b407f31d77" providerId="LiveId" clId="{1A634700-36B3-4455-A058-5071D9319E52}" dt="2020-05-19T23:29:02.826" v="2632"/>
          <ac:spMkLst>
            <pc:docMk/>
            <pc:sldMk cId="1255281837" sldId="665"/>
            <ac:spMk id="111" creationId="{00000000-0000-0000-0000-000000000000}"/>
          </ac:spMkLst>
        </pc:spChg>
        <pc:spChg chg="mod">
          <ac:chgData name="Hamlet Markarian" userId="4926d2b407f31d77" providerId="LiveId" clId="{1A634700-36B3-4455-A058-5071D9319E52}" dt="2020-05-19T23:29:02.826" v="2632"/>
          <ac:spMkLst>
            <pc:docMk/>
            <pc:sldMk cId="1255281837" sldId="665"/>
            <ac:spMk id="112" creationId="{00000000-0000-0000-0000-000000000000}"/>
          </ac:spMkLst>
        </pc:spChg>
      </pc:sldChg>
      <pc:sldChg chg="modSp">
        <pc:chgData name="Hamlet Markarian" userId="4926d2b407f31d77" providerId="LiveId" clId="{1A634700-36B3-4455-A058-5071D9319E52}" dt="2020-05-19T23:29:02.826" v="2632"/>
        <pc:sldMkLst>
          <pc:docMk/>
          <pc:sldMk cId="2747465614" sldId="668"/>
        </pc:sldMkLst>
        <pc:spChg chg="mod">
          <ac:chgData name="Hamlet Markarian" userId="4926d2b407f31d77" providerId="LiveId" clId="{1A634700-36B3-4455-A058-5071D9319E52}" dt="2020-05-19T23:29:02.826" v="2632"/>
          <ac:spMkLst>
            <pc:docMk/>
            <pc:sldMk cId="2747465614" sldId="668"/>
            <ac:spMk id="41" creationId="{00000000-0000-0000-0000-000000000000}"/>
          </ac:spMkLst>
        </pc:spChg>
        <pc:spChg chg="mod">
          <ac:chgData name="Hamlet Markarian" userId="4926d2b407f31d77" providerId="LiveId" clId="{1A634700-36B3-4455-A058-5071D9319E52}" dt="2020-05-19T23:29:02.826" v="2632"/>
          <ac:spMkLst>
            <pc:docMk/>
            <pc:sldMk cId="2747465614" sldId="668"/>
            <ac:spMk id="42" creationId="{00000000-0000-0000-0000-000000000000}"/>
          </ac:spMkLst>
        </pc:spChg>
      </pc:sldChg>
      <pc:sldChg chg="modSp">
        <pc:chgData name="Hamlet Markarian" userId="4926d2b407f31d77" providerId="LiveId" clId="{1A634700-36B3-4455-A058-5071D9319E52}" dt="2020-05-19T23:29:02.826" v="2632"/>
        <pc:sldMkLst>
          <pc:docMk/>
          <pc:sldMk cId="3479276877" sldId="669"/>
        </pc:sldMkLst>
        <pc:spChg chg="mod">
          <ac:chgData name="Hamlet Markarian" userId="4926d2b407f31d77" providerId="LiveId" clId="{1A634700-36B3-4455-A058-5071D9319E52}" dt="2020-05-19T23:29:02.826" v="2632"/>
          <ac:spMkLst>
            <pc:docMk/>
            <pc:sldMk cId="3479276877" sldId="669"/>
            <ac:spMk id="30" creationId="{00000000-0000-0000-0000-000000000000}"/>
          </ac:spMkLst>
        </pc:spChg>
      </pc:sldChg>
      <pc:sldChg chg="modSp">
        <pc:chgData name="Hamlet Markarian" userId="4926d2b407f31d77" providerId="LiveId" clId="{1A634700-36B3-4455-A058-5071D9319E52}" dt="2020-05-19T23:29:02.826" v="2632"/>
        <pc:sldMkLst>
          <pc:docMk/>
          <pc:sldMk cId="1003528442" sldId="671"/>
        </pc:sldMkLst>
        <pc:spChg chg="mod">
          <ac:chgData name="Hamlet Markarian" userId="4926d2b407f31d77" providerId="LiveId" clId="{1A634700-36B3-4455-A058-5071D9319E52}" dt="2020-05-19T23:29:02.826" v="2632"/>
          <ac:spMkLst>
            <pc:docMk/>
            <pc:sldMk cId="1003528442" sldId="671"/>
            <ac:spMk id="2" creationId="{00000000-0000-0000-0000-000000000000}"/>
          </ac:spMkLst>
        </pc:spChg>
        <pc:spChg chg="mod">
          <ac:chgData name="Hamlet Markarian" userId="4926d2b407f31d77" providerId="LiveId" clId="{1A634700-36B3-4455-A058-5071D9319E52}" dt="2020-05-19T23:29:02.826" v="2632"/>
          <ac:spMkLst>
            <pc:docMk/>
            <pc:sldMk cId="1003528442" sldId="671"/>
            <ac:spMk id="138" creationId="{00000000-0000-0000-0000-000000000000}"/>
          </ac:spMkLst>
        </pc:spChg>
      </pc:sldChg>
      <pc:sldChg chg="modSp">
        <pc:chgData name="Hamlet Markarian" userId="4926d2b407f31d77" providerId="LiveId" clId="{1A634700-36B3-4455-A058-5071D9319E52}" dt="2020-05-19T23:29:02.826" v="2632"/>
        <pc:sldMkLst>
          <pc:docMk/>
          <pc:sldMk cId="491955743" sldId="673"/>
        </pc:sldMkLst>
        <pc:spChg chg="mod">
          <ac:chgData name="Hamlet Markarian" userId="4926d2b407f31d77" providerId="LiveId" clId="{1A634700-36B3-4455-A058-5071D9319E52}" dt="2020-05-19T23:29:02.826" v="2632"/>
          <ac:spMkLst>
            <pc:docMk/>
            <pc:sldMk cId="491955743" sldId="673"/>
            <ac:spMk id="2" creationId="{00000000-0000-0000-0000-000000000000}"/>
          </ac:spMkLst>
        </pc:spChg>
        <pc:spChg chg="mod">
          <ac:chgData name="Hamlet Markarian" userId="4926d2b407f31d77" providerId="LiveId" clId="{1A634700-36B3-4455-A058-5071D9319E52}" dt="2020-05-19T23:29:02.826" v="2632"/>
          <ac:spMkLst>
            <pc:docMk/>
            <pc:sldMk cId="491955743" sldId="673"/>
            <ac:spMk id="3" creationId="{00000000-0000-0000-0000-000000000000}"/>
          </ac:spMkLst>
        </pc:spChg>
      </pc:sldChg>
      <pc:sldChg chg="modSp">
        <pc:chgData name="Hamlet Markarian" userId="4926d2b407f31d77" providerId="LiveId" clId="{1A634700-36B3-4455-A058-5071D9319E52}" dt="2020-05-19T23:29:02.826" v="2632"/>
        <pc:sldMkLst>
          <pc:docMk/>
          <pc:sldMk cId="3983522532" sldId="675"/>
        </pc:sldMkLst>
        <pc:spChg chg="mod">
          <ac:chgData name="Hamlet Markarian" userId="4926d2b407f31d77" providerId="LiveId" clId="{1A634700-36B3-4455-A058-5071D9319E52}" dt="2020-05-19T23:29:02.826" v="2632"/>
          <ac:spMkLst>
            <pc:docMk/>
            <pc:sldMk cId="3983522532" sldId="675"/>
            <ac:spMk id="2" creationId="{00000000-0000-0000-0000-000000000000}"/>
          </ac:spMkLst>
        </pc:spChg>
        <pc:spChg chg="mod">
          <ac:chgData name="Hamlet Markarian" userId="4926d2b407f31d77" providerId="LiveId" clId="{1A634700-36B3-4455-A058-5071D9319E52}" dt="2020-05-19T23:29:02.826" v="2632"/>
          <ac:spMkLst>
            <pc:docMk/>
            <pc:sldMk cId="3983522532" sldId="675"/>
            <ac:spMk id="3" creationId="{00000000-0000-0000-0000-000000000000}"/>
          </ac:spMkLst>
        </pc:spChg>
      </pc:sldChg>
      <pc:sldChg chg="modSp">
        <pc:chgData name="Hamlet Markarian" userId="4926d2b407f31d77" providerId="LiveId" clId="{1A634700-36B3-4455-A058-5071D9319E52}" dt="2020-05-19T23:29:02.826" v="2632"/>
        <pc:sldMkLst>
          <pc:docMk/>
          <pc:sldMk cId="396208828" sldId="685"/>
        </pc:sldMkLst>
        <pc:spChg chg="mod">
          <ac:chgData name="Hamlet Markarian" userId="4926d2b407f31d77" providerId="LiveId" clId="{1A634700-36B3-4455-A058-5071D9319E52}" dt="2020-05-19T23:29:02.826" v="2632"/>
          <ac:spMkLst>
            <pc:docMk/>
            <pc:sldMk cId="396208828" sldId="685"/>
            <ac:spMk id="2" creationId="{00000000-0000-0000-0000-000000000000}"/>
          </ac:spMkLst>
        </pc:spChg>
      </pc:sldChg>
      <pc:sldChg chg="modSp">
        <pc:chgData name="Hamlet Markarian" userId="4926d2b407f31d77" providerId="LiveId" clId="{1A634700-36B3-4455-A058-5071D9319E52}" dt="2020-05-19T23:29:02.826" v="2632"/>
        <pc:sldMkLst>
          <pc:docMk/>
          <pc:sldMk cId="2252212661" sldId="692"/>
        </pc:sldMkLst>
        <pc:spChg chg="mod">
          <ac:chgData name="Hamlet Markarian" userId="4926d2b407f31d77" providerId="LiveId" clId="{1A634700-36B3-4455-A058-5071D9319E52}" dt="2020-05-19T23:29:02.826" v="2632"/>
          <ac:spMkLst>
            <pc:docMk/>
            <pc:sldMk cId="2252212661" sldId="692"/>
            <ac:spMk id="2" creationId="{00000000-0000-0000-0000-000000000000}"/>
          </ac:spMkLst>
        </pc:spChg>
        <pc:spChg chg="mod">
          <ac:chgData name="Hamlet Markarian" userId="4926d2b407f31d77" providerId="LiveId" clId="{1A634700-36B3-4455-A058-5071D9319E52}" dt="2020-05-19T23:29:02.826" v="2632"/>
          <ac:spMkLst>
            <pc:docMk/>
            <pc:sldMk cId="2252212661" sldId="692"/>
            <ac:spMk id="3" creationId="{00000000-0000-0000-0000-000000000000}"/>
          </ac:spMkLst>
        </pc:spChg>
      </pc:sldChg>
      <pc:sldChg chg="modSp">
        <pc:chgData name="Hamlet Markarian" userId="4926d2b407f31d77" providerId="LiveId" clId="{1A634700-36B3-4455-A058-5071D9319E52}" dt="2020-05-19T23:29:02.826" v="2632"/>
        <pc:sldMkLst>
          <pc:docMk/>
          <pc:sldMk cId="2334544598" sldId="696"/>
        </pc:sldMkLst>
        <pc:spChg chg="mod">
          <ac:chgData name="Hamlet Markarian" userId="4926d2b407f31d77" providerId="LiveId" clId="{1A634700-36B3-4455-A058-5071D9319E52}" dt="2020-05-19T23:29:02.826" v="2632"/>
          <ac:spMkLst>
            <pc:docMk/>
            <pc:sldMk cId="2334544598" sldId="696"/>
            <ac:spMk id="2" creationId="{00000000-0000-0000-0000-000000000000}"/>
          </ac:spMkLst>
        </pc:spChg>
        <pc:spChg chg="mod">
          <ac:chgData name="Hamlet Markarian" userId="4926d2b407f31d77" providerId="LiveId" clId="{1A634700-36B3-4455-A058-5071D9319E52}" dt="2020-05-19T23:29:02.826" v="2632"/>
          <ac:spMkLst>
            <pc:docMk/>
            <pc:sldMk cId="2334544598" sldId="696"/>
            <ac:spMk id="3" creationId="{00000000-0000-0000-0000-000000000000}"/>
          </ac:spMkLst>
        </pc:spChg>
      </pc:sldChg>
      <pc:sldChg chg="modSp mod">
        <pc:chgData name="Hamlet Markarian" userId="4926d2b407f31d77" providerId="LiveId" clId="{1A634700-36B3-4455-A058-5071D9319E52}" dt="2020-05-18T21:54:38.110" v="566" actId="1076"/>
        <pc:sldMkLst>
          <pc:docMk/>
          <pc:sldMk cId="2578486810" sldId="698"/>
        </pc:sldMkLst>
        <pc:spChg chg="mod">
          <ac:chgData name="Hamlet Markarian" userId="4926d2b407f31d77" providerId="LiveId" clId="{1A634700-36B3-4455-A058-5071D9319E52}" dt="2020-05-18T21:54:38.110" v="566" actId="1076"/>
          <ac:spMkLst>
            <pc:docMk/>
            <pc:sldMk cId="2578486810" sldId="698"/>
            <ac:spMk id="16" creationId="{00000000-0000-0000-0000-000000000000}"/>
          </ac:spMkLst>
        </pc:spChg>
        <pc:grpChg chg="mod">
          <ac:chgData name="Hamlet Markarian" userId="4926d2b407f31d77" providerId="LiveId" clId="{1A634700-36B3-4455-A058-5071D9319E52}" dt="2020-05-18T21:54:33.841" v="564" actId="1076"/>
          <ac:grpSpMkLst>
            <pc:docMk/>
            <pc:sldMk cId="2578486810" sldId="698"/>
            <ac:grpSpMk id="41" creationId="{00000000-0000-0000-0000-000000000000}"/>
          </ac:grpSpMkLst>
        </pc:grpChg>
        <pc:cxnChg chg="mod">
          <ac:chgData name="Hamlet Markarian" userId="4926d2b407f31d77" providerId="LiveId" clId="{1A634700-36B3-4455-A058-5071D9319E52}" dt="2020-05-18T21:54:33.841" v="564" actId="1076"/>
          <ac:cxnSpMkLst>
            <pc:docMk/>
            <pc:sldMk cId="2578486810" sldId="698"/>
            <ac:cxnSpMk id="46" creationId="{00000000-0000-0000-0000-000000000000}"/>
          </ac:cxnSpMkLst>
        </pc:cxnChg>
      </pc:sldChg>
      <pc:sldChg chg="modSp">
        <pc:chgData name="Hamlet Markarian" userId="4926d2b407f31d77" providerId="LiveId" clId="{1A634700-36B3-4455-A058-5071D9319E52}" dt="2020-05-19T23:29:02.826" v="2632"/>
        <pc:sldMkLst>
          <pc:docMk/>
          <pc:sldMk cId="3648654537" sldId="706"/>
        </pc:sldMkLst>
        <pc:spChg chg="mod">
          <ac:chgData name="Hamlet Markarian" userId="4926d2b407f31d77" providerId="LiveId" clId="{1A634700-36B3-4455-A058-5071D9319E52}" dt="2020-05-19T23:29:02.826" v="2632"/>
          <ac:spMkLst>
            <pc:docMk/>
            <pc:sldMk cId="3648654537" sldId="706"/>
            <ac:spMk id="2" creationId="{00000000-0000-0000-0000-000000000000}"/>
          </ac:spMkLst>
        </pc:spChg>
        <pc:spChg chg="mod">
          <ac:chgData name="Hamlet Markarian" userId="4926d2b407f31d77" providerId="LiveId" clId="{1A634700-36B3-4455-A058-5071D9319E52}" dt="2020-05-19T23:29:02.826" v="2632"/>
          <ac:spMkLst>
            <pc:docMk/>
            <pc:sldMk cId="3648654537" sldId="706"/>
            <ac:spMk id="3" creationId="{00000000-0000-0000-0000-000000000000}"/>
          </ac:spMkLst>
        </pc:spChg>
      </pc:sldChg>
      <pc:sldChg chg="modSp">
        <pc:chgData name="Hamlet Markarian" userId="4926d2b407f31d77" providerId="LiveId" clId="{1A634700-36B3-4455-A058-5071D9319E52}" dt="2020-05-19T23:29:02.826" v="2632"/>
        <pc:sldMkLst>
          <pc:docMk/>
          <pc:sldMk cId="1228963456" sldId="712"/>
        </pc:sldMkLst>
        <pc:spChg chg="mod">
          <ac:chgData name="Hamlet Markarian" userId="4926d2b407f31d77" providerId="LiveId" clId="{1A634700-36B3-4455-A058-5071D9319E52}" dt="2020-05-19T23:29:02.826" v="2632"/>
          <ac:spMkLst>
            <pc:docMk/>
            <pc:sldMk cId="1228963456" sldId="712"/>
            <ac:spMk id="16" creationId="{00000000-0000-0000-0000-000000000000}"/>
          </ac:spMkLst>
        </pc:spChg>
      </pc:sldChg>
      <pc:sldChg chg="modSp">
        <pc:chgData name="Hamlet Markarian" userId="4926d2b407f31d77" providerId="LiveId" clId="{1A634700-36B3-4455-A058-5071D9319E52}" dt="2020-05-19T23:29:02.826" v="2632"/>
        <pc:sldMkLst>
          <pc:docMk/>
          <pc:sldMk cId="3929914339" sldId="715"/>
        </pc:sldMkLst>
        <pc:spChg chg="mod">
          <ac:chgData name="Hamlet Markarian" userId="4926d2b407f31d77" providerId="LiveId" clId="{1A634700-36B3-4455-A058-5071D9319E52}" dt="2020-05-19T23:29:02.826" v="2632"/>
          <ac:spMkLst>
            <pc:docMk/>
            <pc:sldMk cId="3929914339" sldId="715"/>
            <ac:spMk id="34" creationId="{00000000-0000-0000-0000-000000000000}"/>
          </ac:spMkLst>
        </pc:spChg>
      </pc:sldChg>
      <pc:sldChg chg="modSp">
        <pc:chgData name="Hamlet Markarian" userId="4926d2b407f31d77" providerId="LiveId" clId="{1A634700-36B3-4455-A058-5071D9319E52}" dt="2020-05-19T23:29:02.826" v="2632"/>
        <pc:sldMkLst>
          <pc:docMk/>
          <pc:sldMk cId="305874331" sldId="722"/>
        </pc:sldMkLst>
        <pc:spChg chg="mod">
          <ac:chgData name="Hamlet Markarian" userId="4926d2b407f31d77" providerId="LiveId" clId="{1A634700-36B3-4455-A058-5071D9319E52}" dt="2020-05-19T23:29:02.826" v="2632"/>
          <ac:spMkLst>
            <pc:docMk/>
            <pc:sldMk cId="305874331" sldId="722"/>
            <ac:spMk id="38" creationId="{00000000-0000-0000-0000-000000000000}"/>
          </ac:spMkLst>
        </pc:spChg>
        <pc:spChg chg="mod">
          <ac:chgData name="Hamlet Markarian" userId="4926d2b407f31d77" providerId="LiveId" clId="{1A634700-36B3-4455-A058-5071D9319E52}" dt="2020-05-19T23:29:02.826" v="2632"/>
          <ac:spMkLst>
            <pc:docMk/>
            <pc:sldMk cId="305874331" sldId="722"/>
            <ac:spMk id="39" creationId="{00000000-0000-0000-0000-000000000000}"/>
          </ac:spMkLst>
        </pc:spChg>
      </pc:sldChg>
      <pc:sldChg chg="modSp">
        <pc:chgData name="Hamlet Markarian" userId="4926d2b407f31d77" providerId="LiveId" clId="{1A634700-36B3-4455-A058-5071D9319E52}" dt="2020-05-19T23:29:02.826" v="2632"/>
        <pc:sldMkLst>
          <pc:docMk/>
          <pc:sldMk cId="1001889623" sldId="724"/>
        </pc:sldMkLst>
        <pc:spChg chg="mod">
          <ac:chgData name="Hamlet Markarian" userId="4926d2b407f31d77" providerId="LiveId" clId="{1A634700-36B3-4455-A058-5071D9319E52}" dt="2020-05-19T23:29:02.826" v="2632"/>
          <ac:spMkLst>
            <pc:docMk/>
            <pc:sldMk cId="1001889623" sldId="724"/>
            <ac:spMk id="7" creationId="{00000000-0000-0000-0000-000000000000}"/>
          </ac:spMkLst>
        </pc:spChg>
        <pc:spChg chg="mod">
          <ac:chgData name="Hamlet Markarian" userId="4926d2b407f31d77" providerId="LiveId" clId="{1A634700-36B3-4455-A058-5071D9319E52}" dt="2020-05-19T23:29:02.826" v="2632"/>
          <ac:spMkLst>
            <pc:docMk/>
            <pc:sldMk cId="1001889623" sldId="724"/>
            <ac:spMk id="8" creationId="{00000000-0000-0000-0000-000000000000}"/>
          </ac:spMkLst>
        </pc:spChg>
      </pc:sldChg>
      <pc:sldChg chg="modSp">
        <pc:chgData name="Hamlet Markarian" userId="4926d2b407f31d77" providerId="LiveId" clId="{1A634700-36B3-4455-A058-5071D9319E52}" dt="2020-05-19T23:29:02.826" v="2632"/>
        <pc:sldMkLst>
          <pc:docMk/>
          <pc:sldMk cId="2550537783" sldId="726"/>
        </pc:sldMkLst>
        <pc:spChg chg="mod">
          <ac:chgData name="Hamlet Markarian" userId="4926d2b407f31d77" providerId="LiveId" clId="{1A634700-36B3-4455-A058-5071D9319E52}" dt="2020-05-19T23:29:02.826" v="2632"/>
          <ac:spMkLst>
            <pc:docMk/>
            <pc:sldMk cId="2550537783" sldId="726"/>
            <ac:spMk id="7" creationId="{00000000-0000-0000-0000-000000000000}"/>
          </ac:spMkLst>
        </pc:spChg>
        <pc:spChg chg="mod">
          <ac:chgData name="Hamlet Markarian" userId="4926d2b407f31d77" providerId="LiveId" clId="{1A634700-36B3-4455-A058-5071D9319E52}" dt="2020-05-19T23:29:02.826" v="2632"/>
          <ac:spMkLst>
            <pc:docMk/>
            <pc:sldMk cId="2550537783" sldId="726"/>
            <ac:spMk id="8" creationId="{00000000-0000-0000-0000-000000000000}"/>
          </ac:spMkLst>
        </pc:spChg>
      </pc:sldChg>
      <pc:sldChg chg="modSp">
        <pc:chgData name="Hamlet Markarian" userId="4926d2b407f31d77" providerId="LiveId" clId="{1A634700-36B3-4455-A058-5071D9319E52}" dt="2020-05-19T23:29:02.826" v="2632"/>
        <pc:sldMkLst>
          <pc:docMk/>
          <pc:sldMk cId="4250374085" sldId="728"/>
        </pc:sldMkLst>
        <pc:spChg chg="mod">
          <ac:chgData name="Hamlet Markarian" userId="4926d2b407f31d77" providerId="LiveId" clId="{1A634700-36B3-4455-A058-5071D9319E52}" dt="2020-05-19T23:29:02.826" v="2632"/>
          <ac:spMkLst>
            <pc:docMk/>
            <pc:sldMk cId="4250374085" sldId="728"/>
            <ac:spMk id="7" creationId="{00000000-0000-0000-0000-000000000000}"/>
          </ac:spMkLst>
        </pc:spChg>
        <pc:spChg chg="mod">
          <ac:chgData name="Hamlet Markarian" userId="4926d2b407f31d77" providerId="LiveId" clId="{1A634700-36B3-4455-A058-5071D9319E52}" dt="2020-05-19T23:29:02.826" v="2632"/>
          <ac:spMkLst>
            <pc:docMk/>
            <pc:sldMk cId="4250374085" sldId="728"/>
            <ac:spMk id="8" creationId="{00000000-0000-0000-0000-000000000000}"/>
          </ac:spMkLst>
        </pc:spChg>
      </pc:sldChg>
      <pc:sldChg chg="modSp">
        <pc:chgData name="Hamlet Markarian" userId="4926d2b407f31d77" providerId="LiveId" clId="{1A634700-36B3-4455-A058-5071D9319E52}" dt="2020-05-19T23:29:02.826" v="2632"/>
        <pc:sldMkLst>
          <pc:docMk/>
          <pc:sldMk cId="4178500038" sldId="730"/>
        </pc:sldMkLst>
        <pc:graphicFrameChg chg="mod">
          <ac:chgData name="Hamlet Markarian" userId="4926d2b407f31d77" providerId="LiveId" clId="{1A634700-36B3-4455-A058-5071D9319E52}" dt="2020-05-19T23:29:02.826" v="2632"/>
          <ac:graphicFrameMkLst>
            <pc:docMk/>
            <pc:sldMk cId="4178500038" sldId="730"/>
            <ac:graphicFrameMk id="5" creationId="{00000000-0000-0000-0000-000000000000}"/>
          </ac:graphicFrameMkLst>
        </pc:graphicFrameChg>
      </pc:sldChg>
      <pc:sldChg chg="modSp">
        <pc:chgData name="Hamlet Markarian" userId="4926d2b407f31d77" providerId="LiveId" clId="{1A634700-36B3-4455-A058-5071D9319E52}" dt="2020-05-19T23:29:02.826" v="2632"/>
        <pc:sldMkLst>
          <pc:docMk/>
          <pc:sldMk cId="2048084226" sldId="732"/>
        </pc:sldMkLst>
        <pc:spChg chg="mod">
          <ac:chgData name="Hamlet Markarian" userId="4926d2b407f31d77" providerId="LiveId" clId="{1A634700-36B3-4455-A058-5071D9319E52}" dt="2020-05-19T23:29:02.826" v="2632"/>
          <ac:spMkLst>
            <pc:docMk/>
            <pc:sldMk cId="2048084226" sldId="732"/>
            <ac:spMk id="2" creationId="{00000000-0000-0000-0000-000000000000}"/>
          </ac:spMkLst>
        </pc:spChg>
        <pc:spChg chg="mod">
          <ac:chgData name="Hamlet Markarian" userId="4926d2b407f31d77" providerId="LiveId" clId="{1A634700-36B3-4455-A058-5071D9319E52}" dt="2020-05-19T23:29:02.826" v="2632"/>
          <ac:spMkLst>
            <pc:docMk/>
            <pc:sldMk cId="2048084226" sldId="732"/>
            <ac:spMk id="3" creationId="{00000000-0000-0000-0000-000000000000}"/>
          </ac:spMkLst>
        </pc:spChg>
      </pc:sldChg>
      <pc:sldChg chg="modSp">
        <pc:chgData name="Hamlet Markarian" userId="4926d2b407f31d77" providerId="LiveId" clId="{1A634700-36B3-4455-A058-5071D9319E52}" dt="2020-05-19T23:29:02.826" v="2632"/>
        <pc:sldMkLst>
          <pc:docMk/>
          <pc:sldMk cId="1230094953" sldId="734"/>
        </pc:sldMkLst>
        <pc:spChg chg="mod">
          <ac:chgData name="Hamlet Markarian" userId="4926d2b407f31d77" providerId="LiveId" clId="{1A634700-36B3-4455-A058-5071D9319E52}" dt="2020-05-19T23:29:02.826" v="2632"/>
          <ac:spMkLst>
            <pc:docMk/>
            <pc:sldMk cId="1230094953" sldId="734"/>
            <ac:spMk id="2" creationId="{00000000-0000-0000-0000-000000000000}"/>
          </ac:spMkLst>
        </pc:spChg>
        <pc:spChg chg="mod">
          <ac:chgData name="Hamlet Markarian" userId="4926d2b407f31d77" providerId="LiveId" clId="{1A634700-36B3-4455-A058-5071D9319E52}" dt="2020-05-19T23:29:02.826" v="2632"/>
          <ac:spMkLst>
            <pc:docMk/>
            <pc:sldMk cId="1230094953" sldId="734"/>
            <ac:spMk id="3" creationId="{00000000-0000-0000-0000-000000000000}"/>
          </ac:spMkLst>
        </pc:spChg>
      </pc:sldChg>
      <pc:sldChg chg="modSp">
        <pc:chgData name="Hamlet Markarian" userId="4926d2b407f31d77" providerId="LiveId" clId="{1A634700-36B3-4455-A058-5071D9319E52}" dt="2020-05-19T23:29:02.826" v="2632"/>
        <pc:sldMkLst>
          <pc:docMk/>
          <pc:sldMk cId="1915496131" sldId="736"/>
        </pc:sldMkLst>
        <pc:spChg chg="mod">
          <ac:chgData name="Hamlet Markarian" userId="4926d2b407f31d77" providerId="LiveId" clId="{1A634700-36B3-4455-A058-5071D9319E52}" dt="2020-05-19T23:29:02.826" v="2632"/>
          <ac:spMkLst>
            <pc:docMk/>
            <pc:sldMk cId="1915496131" sldId="736"/>
            <ac:spMk id="2" creationId="{00000000-0000-0000-0000-000000000000}"/>
          </ac:spMkLst>
        </pc:spChg>
        <pc:spChg chg="mod">
          <ac:chgData name="Hamlet Markarian" userId="4926d2b407f31d77" providerId="LiveId" clId="{1A634700-36B3-4455-A058-5071D9319E52}" dt="2020-05-19T23:29:02.826" v="2632"/>
          <ac:spMkLst>
            <pc:docMk/>
            <pc:sldMk cId="1915496131" sldId="736"/>
            <ac:spMk id="3" creationId="{00000000-0000-0000-0000-000000000000}"/>
          </ac:spMkLst>
        </pc:spChg>
      </pc:sldChg>
      <pc:sldChg chg="modSp">
        <pc:chgData name="Hamlet Markarian" userId="4926d2b407f31d77" providerId="LiveId" clId="{1A634700-36B3-4455-A058-5071D9319E52}" dt="2020-05-19T23:29:02.826" v="2632"/>
        <pc:sldMkLst>
          <pc:docMk/>
          <pc:sldMk cId="1950356230" sldId="740"/>
        </pc:sldMkLst>
        <pc:spChg chg="mod">
          <ac:chgData name="Hamlet Markarian" userId="4926d2b407f31d77" providerId="LiveId" clId="{1A634700-36B3-4455-A058-5071D9319E52}" dt="2020-05-19T23:29:02.826" v="2632"/>
          <ac:spMkLst>
            <pc:docMk/>
            <pc:sldMk cId="1950356230" sldId="740"/>
            <ac:spMk id="2" creationId="{00000000-0000-0000-0000-000000000000}"/>
          </ac:spMkLst>
        </pc:spChg>
        <pc:spChg chg="mod">
          <ac:chgData name="Hamlet Markarian" userId="4926d2b407f31d77" providerId="LiveId" clId="{1A634700-36B3-4455-A058-5071D9319E52}" dt="2020-05-19T23:29:02.826" v="2632"/>
          <ac:spMkLst>
            <pc:docMk/>
            <pc:sldMk cId="1950356230" sldId="740"/>
            <ac:spMk id="4" creationId="{00000000-0000-0000-0000-000000000000}"/>
          </ac:spMkLst>
        </pc:spChg>
      </pc:sldChg>
      <pc:sldChg chg="modSp">
        <pc:chgData name="Hamlet Markarian" userId="4926d2b407f31d77" providerId="LiveId" clId="{1A634700-36B3-4455-A058-5071D9319E52}" dt="2020-05-19T23:29:02.826" v="2632"/>
        <pc:sldMkLst>
          <pc:docMk/>
          <pc:sldMk cId="806235126" sldId="742"/>
        </pc:sldMkLst>
        <pc:spChg chg="mod">
          <ac:chgData name="Hamlet Markarian" userId="4926d2b407f31d77" providerId="LiveId" clId="{1A634700-36B3-4455-A058-5071D9319E52}" dt="2020-05-19T23:29:02.826" v="2632"/>
          <ac:spMkLst>
            <pc:docMk/>
            <pc:sldMk cId="806235126" sldId="742"/>
            <ac:spMk id="2" creationId="{00000000-0000-0000-0000-000000000000}"/>
          </ac:spMkLst>
        </pc:spChg>
        <pc:spChg chg="mod">
          <ac:chgData name="Hamlet Markarian" userId="4926d2b407f31d77" providerId="LiveId" clId="{1A634700-36B3-4455-A058-5071D9319E52}" dt="2020-05-19T23:29:02.826" v="2632"/>
          <ac:spMkLst>
            <pc:docMk/>
            <pc:sldMk cId="806235126" sldId="742"/>
            <ac:spMk id="3" creationId="{00000000-0000-0000-0000-000000000000}"/>
          </ac:spMkLst>
        </pc:spChg>
        <pc:spChg chg="mod">
          <ac:chgData name="Hamlet Markarian" userId="4926d2b407f31d77" providerId="LiveId" clId="{1A634700-36B3-4455-A058-5071D9319E52}" dt="2020-05-19T23:29:02.826" v="2632"/>
          <ac:spMkLst>
            <pc:docMk/>
            <pc:sldMk cId="806235126" sldId="742"/>
            <ac:spMk id="4" creationId="{00000000-0000-0000-0000-000000000000}"/>
          </ac:spMkLst>
        </pc:spChg>
      </pc:sldChg>
      <pc:sldChg chg="modSp">
        <pc:chgData name="Hamlet Markarian" userId="4926d2b407f31d77" providerId="LiveId" clId="{1A634700-36B3-4455-A058-5071D9319E52}" dt="2020-05-19T23:29:02.826" v="2632"/>
        <pc:sldMkLst>
          <pc:docMk/>
          <pc:sldMk cId="2592776296" sldId="744"/>
        </pc:sldMkLst>
        <pc:spChg chg="mod">
          <ac:chgData name="Hamlet Markarian" userId="4926d2b407f31d77" providerId="LiveId" clId="{1A634700-36B3-4455-A058-5071D9319E52}" dt="2020-05-19T23:29:02.826" v="2632"/>
          <ac:spMkLst>
            <pc:docMk/>
            <pc:sldMk cId="2592776296" sldId="744"/>
            <ac:spMk id="2" creationId="{00000000-0000-0000-0000-000000000000}"/>
          </ac:spMkLst>
        </pc:spChg>
        <pc:spChg chg="mod">
          <ac:chgData name="Hamlet Markarian" userId="4926d2b407f31d77" providerId="LiveId" clId="{1A634700-36B3-4455-A058-5071D9319E52}" dt="2020-05-19T23:29:02.826" v="2632"/>
          <ac:spMkLst>
            <pc:docMk/>
            <pc:sldMk cId="2592776296" sldId="744"/>
            <ac:spMk id="4" creationId="{00000000-0000-0000-0000-000000000000}"/>
          </ac:spMkLst>
        </pc:spChg>
      </pc:sldChg>
      <pc:sldChg chg="modSp">
        <pc:chgData name="Hamlet Markarian" userId="4926d2b407f31d77" providerId="LiveId" clId="{1A634700-36B3-4455-A058-5071D9319E52}" dt="2020-05-19T23:29:02.826" v="2632"/>
        <pc:sldMkLst>
          <pc:docMk/>
          <pc:sldMk cId="948501878" sldId="746"/>
        </pc:sldMkLst>
        <pc:spChg chg="mod">
          <ac:chgData name="Hamlet Markarian" userId="4926d2b407f31d77" providerId="LiveId" clId="{1A634700-36B3-4455-A058-5071D9319E52}" dt="2020-05-19T23:29:02.826" v="2632"/>
          <ac:spMkLst>
            <pc:docMk/>
            <pc:sldMk cId="948501878" sldId="746"/>
            <ac:spMk id="2" creationId="{00000000-0000-0000-0000-000000000000}"/>
          </ac:spMkLst>
        </pc:spChg>
        <pc:spChg chg="mod">
          <ac:chgData name="Hamlet Markarian" userId="4926d2b407f31d77" providerId="LiveId" clId="{1A634700-36B3-4455-A058-5071D9319E52}" dt="2020-05-19T23:29:02.826" v="2632"/>
          <ac:spMkLst>
            <pc:docMk/>
            <pc:sldMk cId="948501878" sldId="746"/>
            <ac:spMk id="3" creationId="{00000000-0000-0000-0000-000000000000}"/>
          </ac:spMkLst>
        </pc:spChg>
        <pc:spChg chg="mod">
          <ac:chgData name="Hamlet Markarian" userId="4926d2b407f31d77" providerId="LiveId" clId="{1A634700-36B3-4455-A058-5071D9319E52}" dt="2020-05-19T23:29:02.826" v="2632"/>
          <ac:spMkLst>
            <pc:docMk/>
            <pc:sldMk cId="948501878" sldId="746"/>
            <ac:spMk id="4" creationId="{00000000-0000-0000-0000-000000000000}"/>
          </ac:spMkLst>
        </pc:spChg>
      </pc:sldChg>
      <pc:sldChg chg="modSp">
        <pc:chgData name="Hamlet Markarian" userId="4926d2b407f31d77" providerId="LiveId" clId="{1A634700-36B3-4455-A058-5071D9319E52}" dt="2020-05-19T23:29:02.826" v="2632"/>
        <pc:sldMkLst>
          <pc:docMk/>
          <pc:sldMk cId="4224039799" sldId="748"/>
        </pc:sldMkLst>
        <pc:spChg chg="mod">
          <ac:chgData name="Hamlet Markarian" userId="4926d2b407f31d77" providerId="LiveId" clId="{1A634700-36B3-4455-A058-5071D9319E52}" dt="2020-05-19T23:29:02.826" v="2632"/>
          <ac:spMkLst>
            <pc:docMk/>
            <pc:sldMk cId="4224039799" sldId="748"/>
            <ac:spMk id="2" creationId="{00000000-0000-0000-0000-000000000000}"/>
          </ac:spMkLst>
        </pc:spChg>
      </pc:sldChg>
      <pc:sldChg chg="modSp">
        <pc:chgData name="Hamlet Markarian" userId="4926d2b407f31d77" providerId="LiveId" clId="{1A634700-36B3-4455-A058-5071D9319E52}" dt="2020-05-19T23:29:02.826" v="2632"/>
        <pc:sldMkLst>
          <pc:docMk/>
          <pc:sldMk cId="3289935593" sldId="750"/>
        </pc:sldMkLst>
        <pc:spChg chg="mod">
          <ac:chgData name="Hamlet Markarian" userId="4926d2b407f31d77" providerId="LiveId" clId="{1A634700-36B3-4455-A058-5071D9319E52}" dt="2020-05-19T23:29:02.826" v="2632"/>
          <ac:spMkLst>
            <pc:docMk/>
            <pc:sldMk cId="3289935593" sldId="750"/>
            <ac:spMk id="9" creationId="{00000000-0000-0000-0000-000000000000}"/>
          </ac:spMkLst>
        </pc:spChg>
        <pc:spChg chg="mod">
          <ac:chgData name="Hamlet Markarian" userId="4926d2b407f31d77" providerId="LiveId" clId="{1A634700-36B3-4455-A058-5071D9319E52}" dt="2020-05-19T23:29:02.826" v="2632"/>
          <ac:spMkLst>
            <pc:docMk/>
            <pc:sldMk cId="3289935593" sldId="750"/>
            <ac:spMk id="10" creationId="{00000000-0000-0000-0000-000000000000}"/>
          </ac:spMkLst>
        </pc:spChg>
      </pc:sldChg>
      <pc:sldChg chg="modSp">
        <pc:chgData name="Hamlet Markarian" userId="4926d2b407f31d77" providerId="LiveId" clId="{1A634700-36B3-4455-A058-5071D9319E52}" dt="2020-05-19T23:29:02.826" v="2632"/>
        <pc:sldMkLst>
          <pc:docMk/>
          <pc:sldMk cId="69578575" sldId="752"/>
        </pc:sldMkLst>
        <pc:spChg chg="mod">
          <ac:chgData name="Hamlet Markarian" userId="4926d2b407f31d77" providerId="LiveId" clId="{1A634700-36B3-4455-A058-5071D9319E52}" dt="2020-05-19T23:29:02.826" v="2632"/>
          <ac:spMkLst>
            <pc:docMk/>
            <pc:sldMk cId="69578575" sldId="752"/>
            <ac:spMk id="9" creationId="{00000000-0000-0000-0000-000000000000}"/>
          </ac:spMkLst>
        </pc:spChg>
        <pc:spChg chg="mod">
          <ac:chgData name="Hamlet Markarian" userId="4926d2b407f31d77" providerId="LiveId" clId="{1A634700-36B3-4455-A058-5071D9319E52}" dt="2020-05-19T23:29:02.826" v="2632"/>
          <ac:spMkLst>
            <pc:docMk/>
            <pc:sldMk cId="69578575" sldId="752"/>
            <ac:spMk id="10" creationId="{00000000-0000-0000-0000-000000000000}"/>
          </ac:spMkLst>
        </pc:spChg>
      </pc:sldChg>
      <pc:sldChg chg="modSp">
        <pc:chgData name="Hamlet Markarian" userId="4926d2b407f31d77" providerId="LiveId" clId="{1A634700-36B3-4455-A058-5071D9319E52}" dt="2020-05-19T23:29:02.826" v="2632"/>
        <pc:sldMkLst>
          <pc:docMk/>
          <pc:sldMk cId="2293318662" sldId="754"/>
        </pc:sldMkLst>
        <pc:spChg chg="mod">
          <ac:chgData name="Hamlet Markarian" userId="4926d2b407f31d77" providerId="LiveId" clId="{1A634700-36B3-4455-A058-5071D9319E52}" dt="2020-05-19T23:29:02.826" v="2632"/>
          <ac:spMkLst>
            <pc:docMk/>
            <pc:sldMk cId="2293318662" sldId="754"/>
            <ac:spMk id="2" creationId="{00000000-0000-0000-0000-000000000000}"/>
          </ac:spMkLst>
        </pc:spChg>
        <pc:spChg chg="mod">
          <ac:chgData name="Hamlet Markarian" userId="4926d2b407f31d77" providerId="LiveId" clId="{1A634700-36B3-4455-A058-5071D9319E52}" dt="2020-05-19T23:29:02.826" v="2632"/>
          <ac:spMkLst>
            <pc:docMk/>
            <pc:sldMk cId="2293318662" sldId="754"/>
            <ac:spMk id="3" creationId="{00000000-0000-0000-0000-000000000000}"/>
          </ac:spMkLst>
        </pc:spChg>
      </pc:sldChg>
      <pc:sldChg chg="modSp">
        <pc:chgData name="Hamlet Markarian" userId="4926d2b407f31d77" providerId="LiveId" clId="{1A634700-36B3-4455-A058-5071D9319E52}" dt="2020-05-19T23:29:02.826" v="2632"/>
        <pc:sldMkLst>
          <pc:docMk/>
          <pc:sldMk cId="934499264" sldId="756"/>
        </pc:sldMkLst>
        <pc:spChg chg="mod">
          <ac:chgData name="Hamlet Markarian" userId="4926d2b407f31d77" providerId="LiveId" clId="{1A634700-36B3-4455-A058-5071D9319E52}" dt="2020-05-19T23:29:02.826" v="2632"/>
          <ac:spMkLst>
            <pc:docMk/>
            <pc:sldMk cId="934499264" sldId="756"/>
            <ac:spMk id="2" creationId="{00000000-0000-0000-0000-000000000000}"/>
          </ac:spMkLst>
        </pc:spChg>
        <pc:spChg chg="mod">
          <ac:chgData name="Hamlet Markarian" userId="4926d2b407f31d77" providerId="LiveId" clId="{1A634700-36B3-4455-A058-5071D9319E52}" dt="2020-05-19T23:29:02.826" v="2632"/>
          <ac:spMkLst>
            <pc:docMk/>
            <pc:sldMk cId="934499264" sldId="756"/>
            <ac:spMk id="3" creationId="{00000000-0000-0000-0000-000000000000}"/>
          </ac:spMkLst>
        </pc:spChg>
      </pc:sldChg>
      <pc:sldChg chg="modSp">
        <pc:chgData name="Hamlet Markarian" userId="4926d2b407f31d77" providerId="LiveId" clId="{1A634700-36B3-4455-A058-5071D9319E52}" dt="2020-05-19T23:29:02.826" v="2632"/>
        <pc:sldMkLst>
          <pc:docMk/>
          <pc:sldMk cId="768465818" sldId="760"/>
        </pc:sldMkLst>
        <pc:spChg chg="mod">
          <ac:chgData name="Hamlet Markarian" userId="4926d2b407f31d77" providerId="LiveId" clId="{1A634700-36B3-4455-A058-5071D9319E52}" dt="2020-05-19T23:29:02.826" v="2632"/>
          <ac:spMkLst>
            <pc:docMk/>
            <pc:sldMk cId="768465818" sldId="760"/>
            <ac:spMk id="2" creationId="{00000000-0000-0000-0000-000000000000}"/>
          </ac:spMkLst>
        </pc:spChg>
        <pc:spChg chg="mod">
          <ac:chgData name="Hamlet Markarian" userId="4926d2b407f31d77" providerId="LiveId" clId="{1A634700-36B3-4455-A058-5071D9319E52}" dt="2020-05-19T23:29:02.826" v="2632"/>
          <ac:spMkLst>
            <pc:docMk/>
            <pc:sldMk cId="768465818" sldId="760"/>
            <ac:spMk id="3" creationId="{00000000-0000-0000-0000-000000000000}"/>
          </ac:spMkLst>
        </pc:spChg>
      </pc:sldChg>
      <pc:sldChg chg="modSp">
        <pc:chgData name="Hamlet Markarian" userId="4926d2b407f31d77" providerId="LiveId" clId="{1A634700-36B3-4455-A058-5071D9319E52}" dt="2020-05-19T23:29:02.826" v="2632"/>
        <pc:sldMkLst>
          <pc:docMk/>
          <pc:sldMk cId="4120973328" sldId="762"/>
        </pc:sldMkLst>
        <pc:spChg chg="mod">
          <ac:chgData name="Hamlet Markarian" userId="4926d2b407f31d77" providerId="LiveId" clId="{1A634700-36B3-4455-A058-5071D9319E52}" dt="2020-05-19T23:29:02.826" v="2632"/>
          <ac:spMkLst>
            <pc:docMk/>
            <pc:sldMk cId="4120973328" sldId="762"/>
            <ac:spMk id="2" creationId="{00000000-0000-0000-0000-000000000000}"/>
          </ac:spMkLst>
        </pc:spChg>
        <pc:spChg chg="mod">
          <ac:chgData name="Hamlet Markarian" userId="4926d2b407f31d77" providerId="LiveId" clId="{1A634700-36B3-4455-A058-5071D9319E52}" dt="2020-05-19T23:29:02.826" v="2632"/>
          <ac:spMkLst>
            <pc:docMk/>
            <pc:sldMk cId="4120973328" sldId="762"/>
            <ac:spMk id="3" creationId="{00000000-0000-0000-0000-000000000000}"/>
          </ac:spMkLst>
        </pc:spChg>
      </pc:sldChg>
      <pc:sldChg chg="modSp">
        <pc:chgData name="Hamlet Markarian" userId="4926d2b407f31d77" providerId="LiveId" clId="{1A634700-36B3-4455-A058-5071D9319E52}" dt="2020-05-19T23:29:02.826" v="2632"/>
        <pc:sldMkLst>
          <pc:docMk/>
          <pc:sldMk cId="3811423023" sldId="764"/>
        </pc:sldMkLst>
        <pc:spChg chg="mod">
          <ac:chgData name="Hamlet Markarian" userId="4926d2b407f31d77" providerId="LiveId" clId="{1A634700-36B3-4455-A058-5071D9319E52}" dt="2020-05-19T23:29:02.826" v="2632"/>
          <ac:spMkLst>
            <pc:docMk/>
            <pc:sldMk cId="3811423023" sldId="764"/>
            <ac:spMk id="2" creationId="{00000000-0000-0000-0000-000000000000}"/>
          </ac:spMkLst>
        </pc:spChg>
        <pc:spChg chg="mod">
          <ac:chgData name="Hamlet Markarian" userId="4926d2b407f31d77" providerId="LiveId" clId="{1A634700-36B3-4455-A058-5071D9319E52}" dt="2020-05-19T23:29:02.826" v="2632"/>
          <ac:spMkLst>
            <pc:docMk/>
            <pc:sldMk cId="3811423023" sldId="764"/>
            <ac:spMk id="3" creationId="{00000000-0000-0000-0000-000000000000}"/>
          </ac:spMkLst>
        </pc:spChg>
      </pc:sldChg>
      <pc:sldChg chg="modSp">
        <pc:chgData name="Hamlet Markarian" userId="4926d2b407f31d77" providerId="LiveId" clId="{1A634700-36B3-4455-A058-5071D9319E52}" dt="2020-05-19T23:29:02.826" v="2632"/>
        <pc:sldMkLst>
          <pc:docMk/>
          <pc:sldMk cId="3207257844" sldId="766"/>
        </pc:sldMkLst>
        <pc:spChg chg="mod">
          <ac:chgData name="Hamlet Markarian" userId="4926d2b407f31d77" providerId="LiveId" clId="{1A634700-36B3-4455-A058-5071D9319E52}" dt="2020-05-19T23:29:02.826" v="2632"/>
          <ac:spMkLst>
            <pc:docMk/>
            <pc:sldMk cId="3207257844" sldId="766"/>
            <ac:spMk id="2" creationId="{00000000-0000-0000-0000-000000000000}"/>
          </ac:spMkLst>
        </pc:spChg>
      </pc:sldChg>
      <pc:sldChg chg="modSp">
        <pc:chgData name="Hamlet Markarian" userId="4926d2b407f31d77" providerId="LiveId" clId="{1A634700-36B3-4455-A058-5071D9319E52}" dt="2020-05-19T23:29:02.826" v="2632"/>
        <pc:sldMkLst>
          <pc:docMk/>
          <pc:sldMk cId="2717176603" sldId="768"/>
        </pc:sldMkLst>
        <pc:spChg chg="mod">
          <ac:chgData name="Hamlet Markarian" userId="4926d2b407f31d77" providerId="LiveId" clId="{1A634700-36B3-4455-A058-5071D9319E52}" dt="2020-05-19T23:29:02.826" v="2632"/>
          <ac:spMkLst>
            <pc:docMk/>
            <pc:sldMk cId="2717176603" sldId="768"/>
            <ac:spMk id="2" creationId="{00000000-0000-0000-0000-000000000000}"/>
          </ac:spMkLst>
        </pc:spChg>
        <pc:spChg chg="mod">
          <ac:chgData name="Hamlet Markarian" userId="4926d2b407f31d77" providerId="LiveId" clId="{1A634700-36B3-4455-A058-5071D9319E52}" dt="2020-05-19T23:29:02.826" v="2632"/>
          <ac:spMkLst>
            <pc:docMk/>
            <pc:sldMk cId="2717176603" sldId="768"/>
            <ac:spMk id="3" creationId="{00000000-0000-0000-0000-000000000000}"/>
          </ac:spMkLst>
        </pc:spChg>
      </pc:sldChg>
      <pc:sldChg chg="modSp">
        <pc:chgData name="Hamlet Markarian" userId="4926d2b407f31d77" providerId="LiveId" clId="{1A634700-36B3-4455-A058-5071D9319E52}" dt="2020-05-19T23:29:02.826" v="2632"/>
        <pc:sldMkLst>
          <pc:docMk/>
          <pc:sldMk cId="470694051" sldId="770"/>
        </pc:sldMkLst>
        <pc:spChg chg="mod">
          <ac:chgData name="Hamlet Markarian" userId="4926d2b407f31d77" providerId="LiveId" clId="{1A634700-36B3-4455-A058-5071D9319E52}" dt="2020-05-19T23:29:02.826" v="2632"/>
          <ac:spMkLst>
            <pc:docMk/>
            <pc:sldMk cId="470694051" sldId="770"/>
            <ac:spMk id="2" creationId="{00000000-0000-0000-0000-000000000000}"/>
          </ac:spMkLst>
        </pc:spChg>
        <pc:spChg chg="mod">
          <ac:chgData name="Hamlet Markarian" userId="4926d2b407f31d77" providerId="LiveId" clId="{1A634700-36B3-4455-A058-5071D9319E52}" dt="2020-05-19T23:29:02.826" v="2632"/>
          <ac:spMkLst>
            <pc:docMk/>
            <pc:sldMk cId="470694051" sldId="770"/>
            <ac:spMk id="3" creationId="{00000000-0000-0000-0000-000000000000}"/>
          </ac:spMkLst>
        </pc:spChg>
      </pc:sldChg>
      <pc:sldChg chg="modSp">
        <pc:chgData name="Hamlet Markarian" userId="4926d2b407f31d77" providerId="LiveId" clId="{1A634700-36B3-4455-A058-5071D9319E52}" dt="2020-05-19T23:29:02.826" v="2632"/>
        <pc:sldMkLst>
          <pc:docMk/>
          <pc:sldMk cId="3837600117" sldId="784"/>
        </pc:sldMkLst>
        <pc:spChg chg="mod">
          <ac:chgData name="Hamlet Markarian" userId="4926d2b407f31d77" providerId="LiveId" clId="{1A634700-36B3-4455-A058-5071D9319E52}" dt="2020-05-19T23:29:02.826" v="2632"/>
          <ac:spMkLst>
            <pc:docMk/>
            <pc:sldMk cId="3837600117" sldId="784"/>
            <ac:spMk id="2" creationId="{00000000-0000-0000-0000-000000000000}"/>
          </ac:spMkLst>
        </pc:spChg>
        <pc:spChg chg="mod">
          <ac:chgData name="Hamlet Markarian" userId="4926d2b407f31d77" providerId="LiveId" clId="{1A634700-36B3-4455-A058-5071D9319E52}" dt="2020-05-19T23:29:02.826" v="2632"/>
          <ac:spMkLst>
            <pc:docMk/>
            <pc:sldMk cId="3837600117" sldId="784"/>
            <ac:spMk id="4" creationId="{00000000-0000-0000-0000-000000000000}"/>
          </ac:spMkLst>
        </pc:spChg>
      </pc:sldChg>
      <pc:sldChg chg="modSp">
        <pc:chgData name="Hamlet Markarian" userId="4926d2b407f31d77" providerId="LiveId" clId="{1A634700-36B3-4455-A058-5071D9319E52}" dt="2020-05-19T23:29:02.826" v="2632"/>
        <pc:sldMkLst>
          <pc:docMk/>
          <pc:sldMk cId="2762693821" sldId="786"/>
        </pc:sldMkLst>
        <pc:spChg chg="mod">
          <ac:chgData name="Hamlet Markarian" userId="4926d2b407f31d77" providerId="LiveId" clId="{1A634700-36B3-4455-A058-5071D9319E52}" dt="2020-05-19T23:29:02.826" v="2632"/>
          <ac:spMkLst>
            <pc:docMk/>
            <pc:sldMk cId="2762693821" sldId="786"/>
            <ac:spMk id="7" creationId="{00000000-0000-0000-0000-000000000000}"/>
          </ac:spMkLst>
        </pc:spChg>
      </pc:sldChg>
      <pc:sldChg chg="modSp">
        <pc:chgData name="Hamlet Markarian" userId="4926d2b407f31d77" providerId="LiveId" clId="{1A634700-36B3-4455-A058-5071D9319E52}" dt="2020-05-19T23:29:02.826" v="2632"/>
        <pc:sldMkLst>
          <pc:docMk/>
          <pc:sldMk cId="2306680663" sldId="805"/>
        </pc:sldMkLst>
        <pc:spChg chg="mod">
          <ac:chgData name="Hamlet Markarian" userId="4926d2b407f31d77" providerId="LiveId" clId="{1A634700-36B3-4455-A058-5071D9319E52}" dt="2020-05-19T23:29:02.826" v="2632"/>
          <ac:spMkLst>
            <pc:docMk/>
            <pc:sldMk cId="2306680663" sldId="805"/>
            <ac:spMk id="2" creationId="{00000000-0000-0000-0000-000000000000}"/>
          </ac:spMkLst>
        </pc:spChg>
      </pc:sldChg>
      <pc:sldChg chg="modSp">
        <pc:chgData name="Hamlet Markarian" userId="4926d2b407f31d77" providerId="LiveId" clId="{1A634700-36B3-4455-A058-5071D9319E52}" dt="2020-05-19T23:29:02.826" v="2632"/>
        <pc:sldMkLst>
          <pc:docMk/>
          <pc:sldMk cId="3874913754" sldId="806"/>
        </pc:sldMkLst>
        <pc:spChg chg="mod">
          <ac:chgData name="Hamlet Markarian" userId="4926d2b407f31d77" providerId="LiveId" clId="{1A634700-36B3-4455-A058-5071D9319E52}" dt="2020-05-19T23:29:02.826" v="2632"/>
          <ac:spMkLst>
            <pc:docMk/>
            <pc:sldMk cId="3874913754" sldId="806"/>
            <ac:spMk id="2" creationId="{00000000-0000-0000-0000-000000000000}"/>
          </ac:spMkLst>
        </pc:spChg>
      </pc:sldChg>
      <pc:sldChg chg="modSp">
        <pc:chgData name="Hamlet Markarian" userId="4926d2b407f31d77" providerId="LiveId" clId="{1A634700-36B3-4455-A058-5071D9319E52}" dt="2020-05-19T23:29:02.826" v="2632"/>
        <pc:sldMkLst>
          <pc:docMk/>
          <pc:sldMk cId="2356690522" sldId="807"/>
        </pc:sldMkLst>
        <pc:spChg chg="mod">
          <ac:chgData name="Hamlet Markarian" userId="4926d2b407f31d77" providerId="LiveId" clId="{1A634700-36B3-4455-A058-5071D9319E52}" dt="2020-05-19T23:29:02.826" v="2632"/>
          <ac:spMkLst>
            <pc:docMk/>
            <pc:sldMk cId="2356690522" sldId="807"/>
            <ac:spMk id="2" creationId="{00000000-0000-0000-0000-000000000000}"/>
          </ac:spMkLst>
        </pc:spChg>
      </pc:sldChg>
      <pc:sldChg chg="modSp">
        <pc:chgData name="Hamlet Markarian" userId="4926d2b407f31d77" providerId="LiveId" clId="{1A634700-36B3-4455-A058-5071D9319E52}" dt="2020-05-19T23:29:02.826" v="2632"/>
        <pc:sldMkLst>
          <pc:docMk/>
          <pc:sldMk cId="4256727474" sldId="808"/>
        </pc:sldMkLst>
        <pc:spChg chg="mod">
          <ac:chgData name="Hamlet Markarian" userId="4926d2b407f31d77" providerId="LiveId" clId="{1A634700-36B3-4455-A058-5071D9319E52}" dt="2020-05-19T23:29:02.826" v="2632"/>
          <ac:spMkLst>
            <pc:docMk/>
            <pc:sldMk cId="4256727474" sldId="808"/>
            <ac:spMk id="2" creationId="{00000000-0000-0000-0000-000000000000}"/>
          </ac:spMkLst>
        </pc:spChg>
      </pc:sldChg>
      <pc:sldChg chg="modSp">
        <pc:chgData name="Hamlet Markarian" userId="4926d2b407f31d77" providerId="LiveId" clId="{1A634700-36B3-4455-A058-5071D9319E52}" dt="2020-05-19T23:29:02.826" v="2632"/>
        <pc:sldMkLst>
          <pc:docMk/>
          <pc:sldMk cId="2646791464" sldId="809"/>
        </pc:sldMkLst>
        <pc:spChg chg="mod">
          <ac:chgData name="Hamlet Markarian" userId="4926d2b407f31d77" providerId="LiveId" clId="{1A634700-36B3-4455-A058-5071D9319E52}" dt="2020-05-19T23:29:02.826" v="2632"/>
          <ac:spMkLst>
            <pc:docMk/>
            <pc:sldMk cId="2646791464" sldId="809"/>
            <ac:spMk id="2" creationId="{00000000-0000-0000-0000-000000000000}"/>
          </ac:spMkLst>
        </pc:spChg>
      </pc:sldChg>
      <pc:sldChg chg="modSp">
        <pc:chgData name="Hamlet Markarian" userId="4926d2b407f31d77" providerId="LiveId" clId="{1A634700-36B3-4455-A058-5071D9319E52}" dt="2020-05-19T23:29:02.826" v="2632"/>
        <pc:sldMkLst>
          <pc:docMk/>
          <pc:sldMk cId="3611745421" sldId="815"/>
        </pc:sldMkLst>
        <pc:spChg chg="mod">
          <ac:chgData name="Hamlet Markarian" userId="4926d2b407f31d77" providerId="LiveId" clId="{1A634700-36B3-4455-A058-5071D9319E52}" dt="2020-05-19T23:29:02.826" v="2632"/>
          <ac:spMkLst>
            <pc:docMk/>
            <pc:sldMk cId="3611745421" sldId="815"/>
            <ac:spMk id="12" creationId="{00000000-0000-0000-0000-000000000000}"/>
          </ac:spMkLst>
        </pc:spChg>
      </pc:sldChg>
      <pc:sldChg chg="modSp">
        <pc:chgData name="Hamlet Markarian" userId="4926d2b407f31d77" providerId="LiveId" clId="{1A634700-36B3-4455-A058-5071D9319E52}" dt="2020-05-19T23:29:02.826" v="2632"/>
        <pc:sldMkLst>
          <pc:docMk/>
          <pc:sldMk cId="351926900" sldId="816"/>
        </pc:sldMkLst>
        <pc:spChg chg="mod">
          <ac:chgData name="Hamlet Markarian" userId="4926d2b407f31d77" providerId="LiveId" clId="{1A634700-36B3-4455-A058-5071D9319E52}" dt="2020-05-19T23:29:02.826" v="2632"/>
          <ac:spMkLst>
            <pc:docMk/>
            <pc:sldMk cId="351926900" sldId="816"/>
            <ac:spMk id="33" creationId="{00000000-0000-0000-0000-000000000000}"/>
          </ac:spMkLst>
        </pc:spChg>
      </pc:sldChg>
      <pc:sldChg chg="modSp">
        <pc:chgData name="Hamlet Markarian" userId="4926d2b407f31d77" providerId="LiveId" clId="{1A634700-36B3-4455-A058-5071D9319E52}" dt="2020-05-19T23:29:02.826" v="2632"/>
        <pc:sldMkLst>
          <pc:docMk/>
          <pc:sldMk cId="1242337946" sldId="817"/>
        </pc:sldMkLst>
        <pc:spChg chg="mod">
          <ac:chgData name="Hamlet Markarian" userId="4926d2b407f31d77" providerId="LiveId" clId="{1A634700-36B3-4455-A058-5071D9319E52}" dt="2020-05-19T23:29:02.826" v="2632"/>
          <ac:spMkLst>
            <pc:docMk/>
            <pc:sldMk cId="1242337946" sldId="817"/>
            <ac:spMk id="16" creationId="{00000000-0000-0000-0000-000000000000}"/>
          </ac:spMkLst>
        </pc:spChg>
      </pc:sldChg>
      <pc:sldChg chg="modSp">
        <pc:chgData name="Hamlet Markarian" userId="4926d2b407f31d77" providerId="LiveId" clId="{1A634700-36B3-4455-A058-5071D9319E52}" dt="2020-05-19T23:29:02.826" v="2632"/>
        <pc:sldMkLst>
          <pc:docMk/>
          <pc:sldMk cId="292913322" sldId="818"/>
        </pc:sldMkLst>
        <pc:spChg chg="mod">
          <ac:chgData name="Hamlet Markarian" userId="4926d2b407f31d77" providerId="LiveId" clId="{1A634700-36B3-4455-A058-5071D9319E52}" dt="2020-05-19T23:29:02.826" v="2632"/>
          <ac:spMkLst>
            <pc:docMk/>
            <pc:sldMk cId="292913322" sldId="818"/>
            <ac:spMk id="25" creationId="{00000000-0000-0000-0000-000000000000}"/>
          </ac:spMkLst>
        </pc:spChg>
      </pc:sldChg>
      <pc:sldChg chg="modSp">
        <pc:chgData name="Hamlet Markarian" userId="4926d2b407f31d77" providerId="LiveId" clId="{1A634700-36B3-4455-A058-5071D9319E52}" dt="2020-05-19T23:29:02.826" v="2632"/>
        <pc:sldMkLst>
          <pc:docMk/>
          <pc:sldMk cId="3183616967" sldId="819"/>
        </pc:sldMkLst>
        <pc:spChg chg="mod">
          <ac:chgData name="Hamlet Markarian" userId="4926d2b407f31d77" providerId="LiveId" clId="{1A634700-36B3-4455-A058-5071D9319E52}" dt="2020-05-19T23:29:02.826" v="2632"/>
          <ac:spMkLst>
            <pc:docMk/>
            <pc:sldMk cId="3183616967" sldId="819"/>
            <ac:spMk id="2" creationId="{00000000-0000-0000-0000-000000000000}"/>
          </ac:spMkLst>
        </pc:spChg>
        <pc:spChg chg="mod">
          <ac:chgData name="Hamlet Markarian" userId="4926d2b407f31d77" providerId="LiveId" clId="{1A634700-36B3-4455-A058-5071D9319E52}" dt="2020-05-19T23:29:02.826" v="2632"/>
          <ac:spMkLst>
            <pc:docMk/>
            <pc:sldMk cId="3183616967" sldId="819"/>
            <ac:spMk id="174" creationId="{00000000-0000-0000-0000-000000000000}"/>
          </ac:spMkLst>
        </pc:spChg>
      </pc:sldChg>
      <pc:sldChg chg="modSp">
        <pc:chgData name="Hamlet Markarian" userId="4926d2b407f31d77" providerId="LiveId" clId="{1A634700-36B3-4455-A058-5071D9319E52}" dt="2020-05-19T23:29:02.826" v="2632"/>
        <pc:sldMkLst>
          <pc:docMk/>
          <pc:sldMk cId="25603348" sldId="820"/>
        </pc:sldMkLst>
        <pc:spChg chg="mod">
          <ac:chgData name="Hamlet Markarian" userId="4926d2b407f31d77" providerId="LiveId" clId="{1A634700-36B3-4455-A058-5071D9319E52}" dt="2020-05-19T23:29:02.826" v="2632"/>
          <ac:spMkLst>
            <pc:docMk/>
            <pc:sldMk cId="25603348" sldId="820"/>
            <ac:spMk id="2" creationId="{00000000-0000-0000-0000-000000000000}"/>
          </ac:spMkLst>
        </pc:spChg>
        <pc:spChg chg="mod">
          <ac:chgData name="Hamlet Markarian" userId="4926d2b407f31d77" providerId="LiveId" clId="{1A634700-36B3-4455-A058-5071D9319E52}" dt="2020-05-19T23:29:02.826" v="2632"/>
          <ac:spMkLst>
            <pc:docMk/>
            <pc:sldMk cId="25603348" sldId="820"/>
            <ac:spMk id="3" creationId="{00000000-0000-0000-0000-000000000000}"/>
          </ac:spMkLst>
        </pc:spChg>
      </pc:sldChg>
      <pc:sldChg chg="modSp">
        <pc:chgData name="Hamlet Markarian" userId="4926d2b407f31d77" providerId="LiveId" clId="{1A634700-36B3-4455-A058-5071D9319E52}" dt="2020-05-19T23:29:02.826" v="2632"/>
        <pc:sldMkLst>
          <pc:docMk/>
          <pc:sldMk cId="3302294877" sldId="822"/>
        </pc:sldMkLst>
        <pc:spChg chg="mod">
          <ac:chgData name="Hamlet Markarian" userId="4926d2b407f31d77" providerId="LiveId" clId="{1A634700-36B3-4455-A058-5071D9319E52}" dt="2020-05-19T23:29:02.826" v="2632"/>
          <ac:spMkLst>
            <pc:docMk/>
            <pc:sldMk cId="3302294877" sldId="822"/>
            <ac:spMk id="2" creationId="{00000000-0000-0000-0000-000000000000}"/>
          </ac:spMkLst>
        </pc:spChg>
        <pc:spChg chg="mod">
          <ac:chgData name="Hamlet Markarian" userId="4926d2b407f31d77" providerId="LiveId" clId="{1A634700-36B3-4455-A058-5071D9319E52}" dt="2020-05-19T23:29:02.826" v="2632"/>
          <ac:spMkLst>
            <pc:docMk/>
            <pc:sldMk cId="3302294877" sldId="822"/>
            <ac:spMk id="3" creationId="{00000000-0000-0000-0000-000000000000}"/>
          </ac:spMkLst>
        </pc:spChg>
      </pc:sldChg>
      <pc:sldChg chg="modSp">
        <pc:chgData name="Hamlet Markarian" userId="4926d2b407f31d77" providerId="LiveId" clId="{1A634700-36B3-4455-A058-5071D9319E52}" dt="2020-05-19T23:29:02.826" v="2632"/>
        <pc:sldMkLst>
          <pc:docMk/>
          <pc:sldMk cId="3017997886" sldId="823"/>
        </pc:sldMkLst>
        <pc:spChg chg="mod">
          <ac:chgData name="Hamlet Markarian" userId="4926d2b407f31d77" providerId="LiveId" clId="{1A634700-36B3-4455-A058-5071D9319E52}" dt="2020-05-19T23:29:02.826" v="2632"/>
          <ac:spMkLst>
            <pc:docMk/>
            <pc:sldMk cId="3017997886" sldId="823"/>
            <ac:spMk id="2" creationId="{00000000-0000-0000-0000-000000000000}"/>
          </ac:spMkLst>
        </pc:spChg>
        <pc:spChg chg="mod">
          <ac:chgData name="Hamlet Markarian" userId="4926d2b407f31d77" providerId="LiveId" clId="{1A634700-36B3-4455-A058-5071D9319E52}" dt="2020-05-19T23:29:02.826" v="2632"/>
          <ac:spMkLst>
            <pc:docMk/>
            <pc:sldMk cId="3017997886" sldId="823"/>
            <ac:spMk id="3" creationId="{00000000-0000-0000-0000-000000000000}"/>
          </ac:spMkLst>
        </pc:spChg>
      </pc:sldChg>
      <pc:sldChg chg="modSp">
        <pc:chgData name="Hamlet Markarian" userId="4926d2b407f31d77" providerId="LiveId" clId="{1A634700-36B3-4455-A058-5071D9319E52}" dt="2020-05-19T23:29:02.826" v="2632"/>
        <pc:sldMkLst>
          <pc:docMk/>
          <pc:sldMk cId="2227687328" sldId="824"/>
        </pc:sldMkLst>
        <pc:spChg chg="mod">
          <ac:chgData name="Hamlet Markarian" userId="4926d2b407f31d77" providerId="LiveId" clId="{1A634700-36B3-4455-A058-5071D9319E52}" dt="2020-05-19T23:29:02.826" v="2632"/>
          <ac:spMkLst>
            <pc:docMk/>
            <pc:sldMk cId="2227687328" sldId="824"/>
            <ac:spMk id="13" creationId="{00000000-0000-0000-0000-000000000000}"/>
          </ac:spMkLst>
        </pc:spChg>
      </pc:sldChg>
      <pc:sldChg chg="modSp">
        <pc:chgData name="Hamlet Markarian" userId="4926d2b407f31d77" providerId="LiveId" clId="{1A634700-36B3-4455-A058-5071D9319E52}" dt="2020-05-19T23:29:02.826" v="2632"/>
        <pc:sldMkLst>
          <pc:docMk/>
          <pc:sldMk cId="1001917390" sldId="825"/>
        </pc:sldMkLst>
        <pc:spChg chg="mod">
          <ac:chgData name="Hamlet Markarian" userId="4926d2b407f31d77" providerId="LiveId" clId="{1A634700-36B3-4455-A058-5071D9319E52}" dt="2020-05-19T23:29:02.826" v="2632"/>
          <ac:spMkLst>
            <pc:docMk/>
            <pc:sldMk cId="1001917390" sldId="825"/>
            <ac:spMk id="2" creationId="{00000000-0000-0000-0000-000000000000}"/>
          </ac:spMkLst>
        </pc:spChg>
        <pc:spChg chg="mod">
          <ac:chgData name="Hamlet Markarian" userId="4926d2b407f31d77" providerId="LiveId" clId="{1A634700-36B3-4455-A058-5071D9319E52}" dt="2020-05-19T23:29:02.826" v="2632"/>
          <ac:spMkLst>
            <pc:docMk/>
            <pc:sldMk cId="1001917390" sldId="825"/>
            <ac:spMk id="3" creationId="{00000000-0000-0000-0000-000000000000}"/>
          </ac:spMkLst>
        </pc:spChg>
      </pc:sldChg>
      <pc:sldChg chg="modSp">
        <pc:chgData name="Hamlet Markarian" userId="4926d2b407f31d77" providerId="LiveId" clId="{1A634700-36B3-4455-A058-5071D9319E52}" dt="2020-05-19T23:29:02.826" v="2632"/>
        <pc:sldMkLst>
          <pc:docMk/>
          <pc:sldMk cId="3320994926" sldId="826"/>
        </pc:sldMkLst>
        <pc:spChg chg="mod">
          <ac:chgData name="Hamlet Markarian" userId="4926d2b407f31d77" providerId="LiveId" clId="{1A634700-36B3-4455-A058-5071D9319E52}" dt="2020-05-19T23:29:02.826" v="2632"/>
          <ac:spMkLst>
            <pc:docMk/>
            <pc:sldMk cId="3320994926" sldId="826"/>
            <ac:spMk id="2" creationId="{00000000-0000-0000-0000-000000000000}"/>
          </ac:spMkLst>
        </pc:spChg>
        <pc:spChg chg="mod">
          <ac:chgData name="Hamlet Markarian" userId="4926d2b407f31d77" providerId="LiveId" clId="{1A634700-36B3-4455-A058-5071D9319E52}" dt="2020-05-19T23:29:02.826" v="2632"/>
          <ac:spMkLst>
            <pc:docMk/>
            <pc:sldMk cId="3320994926" sldId="826"/>
            <ac:spMk id="3" creationId="{00000000-0000-0000-0000-000000000000}"/>
          </ac:spMkLst>
        </pc:spChg>
      </pc:sldChg>
      <pc:sldChg chg="modSp">
        <pc:chgData name="Hamlet Markarian" userId="4926d2b407f31d77" providerId="LiveId" clId="{1A634700-36B3-4455-A058-5071D9319E52}" dt="2020-05-19T23:29:02.826" v="2632"/>
        <pc:sldMkLst>
          <pc:docMk/>
          <pc:sldMk cId="2053381982" sldId="827"/>
        </pc:sldMkLst>
        <pc:spChg chg="mod">
          <ac:chgData name="Hamlet Markarian" userId="4926d2b407f31d77" providerId="LiveId" clId="{1A634700-36B3-4455-A058-5071D9319E52}" dt="2020-05-19T23:29:02.826" v="2632"/>
          <ac:spMkLst>
            <pc:docMk/>
            <pc:sldMk cId="2053381982" sldId="827"/>
            <ac:spMk id="2" creationId="{00000000-0000-0000-0000-000000000000}"/>
          </ac:spMkLst>
        </pc:spChg>
        <pc:spChg chg="mod">
          <ac:chgData name="Hamlet Markarian" userId="4926d2b407f31d77" providerId="LiveId" clId="{1A634700-36B3-4455-A058-5071D9319E52}" dt="2020-05-19T23:29:02.826" v="2632"/>
          <ac:spMkLst>
            <pc:docMk/>
            <pc:sldMk cId="2053381982" sldId="827"/>
            <ac:spMk id="3" creationId="{00000000-0000-0000-0000-000000000000}"/>
          </ac:spMkLst>
        </pc:spChg>
      </pc:sldChg>
      <pc:sldChg chg="modSp">
        <pc:chgData name="Hamlet Markarian" userId="4926d2b407f31d77" providerId="LiveId" clId="{1A634700-36B3-4455-A058-5071D9319E52}" dt="2020-05-19T23:29:02.826" v="2632"/>
        <pc:sldMkLst>
          <pc:docMk/>
          <pc:sldMk cId="1837036676" sldId="828"/>
        </pc:sldMkLst>
        <pc:spChg chg="mod">
          <ac:chgData name="Hamlet Markarian" userId="4926d2b407f31d77" providerId="LiveId" clId="{1A634700-36B3-4455-A058-5071D9319E52}" dt="2020-05-19T23:29:02.826" v="2632"/>
          <ac:spMkLst>
            <pc:docMk/>
            <pc:sldMk cId="1837036676" sldId="828"/>
            <ac:spMk id="12" creationId="{00000000-0000-0000-0000-000000000000}"/>
          </ac:spMkLst>
        </pc:spChg>
      </pc:sldChg>
      <pc:sldChg chg="modSp">
        <pc:chgData name="Hamlet Markarian" userId="4926d2b407f31d77" providerId="LiveId" clId="{1A634700-36B3-4455-A058-5071D9319E52}" dt="2020-05-19T23:29:02.826" v="2632"/>
        <pc:sldMkLst>
          <pc:docMk/>
          <pc:sldMk cId="2823617030" sldId="829"/>
        </pc:sldMkLst>
        <pc:spChg chg="mod">
          <ac:chgData name="Hamlet Markarian" userId="4926d2b407f31d77" providerId="LiveId" clId="{1A634700-36B3-4455-A058-5071D9319E52}" dt="2020-05-19T23:29:02.826" v="2632"/>
          <ac:spMkLst>
            <pc:docMk/>
            <pc:sldMk cId="2823617030" sldId="829"/>
            <ac:spMk id="7" creationId="{00000000-0000-0000-0000-000000000000}"/>
          </ac:spMkLst>
        </pc:spChg>
      </pc:sldChg>
      <pc:sldChg chg="modSp">
        <pc:chgData name="Hamlet Markarian" userId="4926d2b407f31d77" providerId="LiveId" clId="{1A634700-36B3-4455-A058-5071D9319E52}" dt="2020-05-19T23:29:02.826" v="2632"/>
        <pc:sldMkLst>
          <pc:docMk/>
          <pc:sldMk cId="998645872" sldId="831"/>
        </pc:sldMkLst>
        <pc:spChg chg="mod">
          <ac:chgData name="Hamlet Markarian" userId="4926d2b407f31d77" providerId="LiveId" clId="{1A634700-36B3-4455-A058-5071D9319E52}" dt="2020-05-19T23:29:02.826" v="2632"/>
          <ac:spMkLst>
            <pc:docMk/>
            <pc:sldMk cId="998645872" sldId="831"/>
            <ac:spMk id="2" creationId="{00000000-0000-0000-0000-000000000000}"/>
          </ac:spMkLst>
        </pc:spChg>
      </pc:sldChg>
      <pc:sldChg chg="modSp">
        <pc:chgData name="Hamlet Markarian" userId="4926d2b407f31d77" providerId="LiveId" clId="{1A634700-36B3-4455-A058-5071D9319E52}" dt="2020-05-19T23:29:02.826" v="2632"/>
        <pc:sldMkLst>
          <pc:docMk/>
          <pc:sldMk cId="2559207080" sldId="835"/>
        </pc:sldMkLst>
        <pc:spChg chg="mod">
          <ac:chgData name="Hamlet Markarian" userId="4926d2b407f31d77" providerId="LiveId" clId="{1A634700-36B3-4455-A058-5071D9319E52}" dt="2020-05-19T23:29:02.826" v="2632"/>
          <ac:spMkLst>
            <pc:docMk/>
            <pc:sldMk cId="2559207080" sldId="835"/>
            <ac:spMk id="2" creationId="{00000000-0000-0000-0000-000000000000}"/>
          </ac:spMkLst>
        </pc:spChg>
      </pc:sldChg>
      <pc:sldChg chg="modSp">
        <pc:chgData name="Hamlet Markarian" userId="4926d2b407f31d77" providerId="LiveId" clId="{1A634700-36B3-4455-A058-5071D9319E52}" dt="2020-05-19T23:29:02.826" v="2632"/>
        <pc:sldMkLst>
          <pc:docMk/>
          <pc:sldMk cId="4102114901" sldId="836"/>
        </pc:sldMkLst>
        <pc:spChg chg="mod">
          <ac:chgData name="Hamlet Markarian" userId="4926d2b407f31d77" providerId="LiveId" clId="{1A634700-36B3-4455-A058-5071D9319E52}" dt="2020-05-19T23:29:02.826" v="2632"/>
          <ac:spMkLst>
            <pc:docMk/>
            <pc:sldMk cId="4102114901" sldId="836"/>
            <ac:spMk id="38" creationId="{00000000-0000-0000-0000-000000000000}"/>
          </ac:spMkLst>
        </pc:spChg>
        <pc:spChg chg="mod">
          <ac:chgData name="Hamlet Markarian" userId="4926d2b407f31d77" providerId="LiveId" clId="{1A634700-36B3-4455-A058-5071D9319E52}" dt="2020-05-19T23:29:02.826" v="2632"/>
          <ac:spMkLst>
            <pc:docMk/>
            <pc:sldMk cId="4102114901" sldId="836"/>
            <ac:spMk id="39" creationId="{00000000-0000-0000-0000-000000000000}"/>
          </ac:spMkLst>
        </pc:spChg>
      </pc:sldChg>
      <pc:sldChg chg="modSp">
        <pc:chgData name="Hamlet Markarian" userId="4926d2b407f31d77" providerId="LiveId" clId="{1A634700-36B3-4455-A058-5071D9319E52}" dt="2020-05-19T23:29:02.826" v="2632"/>
        <pc:sldMkLst>
          <pc:docMk/>
          <pc:sldMk cId="2205637750" sldId="837"/>
        </pc:sldMkLst>
        <pc:spChg chg="mod">
          <ac:chgData name="Hamlet Markarian" userId="4926d2b407f31d77" providerId="LiveId" clId="{1A634700-36B3-4455-A058-5071D9319E52}" dt="2020-05-19T23:29:02.826" v="2632"/>
          <ac:spMkLst>
            <pc:docMk/>
            <pc:sldMk cId="2205637750" sldId="837"/>
            <ac:spMk id="2" creationId="{00000000-0000-0000-0000-000000000000}"/>
          </ac:spMkLst>
        </pc:spChg>
        <pc:spChg chg="mod">
          <ac:chgData name="Hamlet Markarian" userId="4926d2b407f31d77" providerId="LiveId" clId="{1A634700-36B3-4455-A058-5071D9319E52}" dt="2020-05-19T23:29:02.826" v="2632"/>
          <ac:spMkLst>
            <pc:docMk/>
            <pc:sldMk cId="2205637750" sldId="837"/>
            <ac:spMk id="3" creationId="{00000000-0000-0000-0000-000000000000}"/>
          </ac:spMkLst>
        </pc:spChg>
      </pc:sldChg>
      <pc:sldChg chg="modSp">
        <pc:chgData name="Hamlet Markarian" userId="4926d2b407f31d77" providerId="LiveId" clId="{1A634700-36B3-4455-A058-5071D9319E52}" dt="2020-05-19T23:29:02.826" v="2632"/>
        <pc:sldMkLst>
          <pc:docMk/>
          <pc:sldMk cId="4092026967" sldId="838"/>
        </pc:sldMkLst>
        <pc:spChg chg="mod">
          <ac:chgData name="Hamlet Markarian" userId="4926d2b407f31d77" providerId="LiveId" clId="{1A634700-36B3-4455-A058-5071D9319E52}" dt="2020-05-19T23:29:02.826" v="2632"/>
          <ac:spMkLst>
            <pc:docMk/>
            <pc:sldMk cId="4092026967" sldId="838"/>
            <ac:spMk id="2" creationId="{00000000-0000-0000-0000-000000000000}"/>
          </ac:spMkLst>
        </pc:spChg>
        <pc:spChg chg="mod">
          <ac:chgData name="Hamlet Markarian" userId="4926d2b407f31d77" providerId="LiveId" clId="{1A634700-36B3-4455-A058-5071D9319E52}" dt="2020-05-19T23:29:02.826" v="2632"/>
          <ac:spMkLst>
            <pc:docMk/>
            <pc:sldMk cId="4092026967" sldId="838"/>
            <ac:spMk id="3" creationId="{00000000-0000-0000-0000-000000000000}"/>
          </ac:spMkLst>
        </pc:spChg>
      </pc:sldChg>
      <pc:sldChg chg="modSp">
        <pc:chgData name="Hamlet Markarian" userId="4926d2b407f31d77" providerId="LiveId" clId="{1A634700-36B3-4455-A058-5071D9319E52}" dt="2020-05-19T23:29:02.826" v="2632"/>
        <pc:sldMkLst>
          <pc:docMk/>
          <pc:sldMk cId="3192346438" sldId="839"/>
        </pc:sldMkLst>
        <pc:spChg chg="mod">
          <ac:chgData name="Hamlet Markarian" userId="4926d2b407f31d77" providerId="LiveId" clId="{1A634700-36B3-4455-A058-5071D9319E52}" dt="2020-05-19T23:29:02.826" v="2632"/>
          <ac:spMkLst>
            <pc:docMk/>
            <pc:sldMk cId="3192346438" sldId="839"/>
            <ac:spMk id="2" creationId="{00000000-0000-0000-0000-000000000000}"/>
          </ac:spMkLst>
        </pc:spChg>
      </pc:sldChg>
      <pc:sldChg chg="modSp">
        <pc:chgData name="Hamlet Markarian" userId="4926d2b407f31d77" providerId="LiveId" clId="{1A634700-36B3-4455-A058-5071D9319E52}" dt="2020-05-19T23:29:02.826" v="2632"/>
        <pc:sldMkLst>
          <pc:docMk/>
          <pc:sldMk cId="4112769495" sldId="843"/>
        </pc:sldMkLst>
        <pc:spChg chg="mod">
          <ac:chgData name="Hamlet Markarian" userId="4926d2b407f31d77" providerId="LiveId" clId="{1A634700-36B3-4455-A058-5071D9319E52}" dt="2020-05-19T23:29:02.826" v="2632"/>
          <ac:spMkLst>
            <pc:docMk/>
            <pc:sldMk cId="4112769495" sldId="843"/>
            <ac:spMk id="2" creationId="{00000000-0000-0000-0000-000000000000}"/>
          </ac:spMkLst>
        </pc:spChg>
        <pc:spChg chg="mod">
          <ac:chgData name="Hamlet Markarian" userId="4926d2b407f31d77" providerId="LiveId" clId="{1A634700-36B3-4455-A058-5071D9319E52}" dt="2020-05-19T23:29:02.826" v="2632"/>
          <ac:spMkLst>
            <pc:docMk/>
            <pc:sldMk cId="4112769495" sldId="843"/>
            <ac:spMk id="54" creationId="{00000000-0000-0000-0000-000000000000}"/>
          </ac:spMkLst>
        </pc:spChg>
      </pc:sldChg>
      <pc:sldChg chg="modSp">
        <pc:chgData name="Hamlet Markarian" userId="4926d2b407f31d77" providerId="LiveId" clId="{1A634700-36B3-4455-A058-5071D9319E52}" dt="2020-05-19T23:29:02.826" v="2632"/>
        <pc:sldMkLst>
          <pc:docMk/>
          <pc:sldMk cId="3743183543" sldId="848"/>
        </pc:sldMkLst>
        <pc:spChg chg="mod">
          <ac:chgData name="Hamlet Markarian" userId="4926d2b407f31d77" providerId="LiveId" clId="{1A634700-36B3-4455-A058-5071D9319E52}" dt="2020-05-19T23:29:02.826" v="2632"/>
          <ac:spMkLst>
            <pc:docMk/>
            <pc:sldMk cId="3743183543" sldId="848"/>
            <ac:spMk id="2" creationId="{00000000-0000-0000-0000-000000000000}"/>
          </ac:spMkLst>
        </pc:spChg>
        <pc:spChg chg="mod">
          <ac:chgData name="Hamlet Markarian" userId="4926d2b407f31d77" providerId="LiveId" clId="{1A634700-36B3-4455-A058-5071D9319E52}" dt="2020-05-19T23:29:02.826" v="2632"/>
          <ac:spMkLst>
            <pc:docMk/>
            <pc:sldMk cId="3743183543" sldId="848"/>
            <ac:spMk id="3" creationId="{00000000-0000-0000-0000-000000000000}"/>
          </ac:spMkLst>
        </pc:spChg>
      </pc:sldChg>
      <pc:sldChg chg="modSp">
        <pc:chgData name="Hamlet Markarian" userId="4926d2b407f31d77" providerId="LiveId" clId="{1A634700-36B3-4455-A058-5071D9319E52}" dt="2020-05-19T23:29:02.826" v="2632"/>
        <pc:sldMkLst>
          <pc:docMk/>
          <pc:sldMk cId="2518354115" sldId="850"/>
        </pc:sldMkLst>
        <pc:spChg chg="mod">
          <ac:chgData name="Hamlet Markarian" userId="4926d2b407f31d77" providerId="LiveId" clId="{1A634700-36B3-4455-A058-5071D9319E52}" dt="2020-05-19T23:29:02.826" v="2632"/>
          <ac:spMkLst>
            <pc:docMk/>
            <pc:sldMk cId="2518354115" sldId="850"/>
            <ac:spMk id="2" creationId="{00000000-0000-0000-0000-000000000000}"/>
          </ac:spMkLst>
        </pc:spChg>
      </pc:sldChg>
      <pc:sldChg chg="modSp">
        <pc:chgData name="Hamlet Markarian" userId="4926d2b407f31d77" providerId="LiveId" clId="{1A634700-36B3-4455-A058-5071D9319E52}" dt="2020-05-19T23:29:02.826" v="2632"/>
        <pc:sldMkLst>
          <pc:docMk/>
          <pc:sldMk cId="2558085185" sldId="851"/>
        </pc:sldMkLst>
        <pc:spChg chg="mod">
          <ac:chgData name="Hamlet Markarian" userId="4926d2b407f31d77" providerId="LiveId" clId="{1A634700-36B3-4455-A058-5071D9319E52}" dt="2020-05-19T23:29:02.826" v="2632"/>
          <ac:spMkLst>
            <pc:docMk/>
            <pc:sldMk cId="2558085185" sldId="851"/>
            <ac:spMk id="2" creationId="{00000000-0000-0000-0000-000000000000}"/>
          </ac:spMkLst>
        </pc:spChg>
        <pc:spChg chg="mod">
          <ac:chgData name="Hamlet Markarian" userId="4926d2b407f31d77" providerId="LiveId" clId="{1A634700-36B3-4455-A058-5071D9319E52}" dt="2020-05-19T23:29:02.826" v="2632"/>
          <ac:spMkLst>
            <pc:docMk/>
            <pc:sldMk cId="2558085185" sldId="851"/>
            <ac:spMk id="68" creationId="{00000000-0000-0000-0000-000000000000}"/>
          </ac:spMkLst>
        </pc:spChg>
      </pc:sldChg>
      <pc:sldChg chg="modSp">
        <pc:chgData name="Hamlet Markarian" userId="4926d2b407f31d77" providerId="LiveId" clId="{1A634700-36B3-4455-A058-5071D9319E52}" dt="2020-05-19T23:29:02.826" v="2632"/>
        <pc:sldMkLst>
          <pc:docMk/>
          <pc:sldMk cId="310296780" sldId="852"/>
        </pc:sldMkLst>
        <pc:spChg chg="mod">
          <ac:chgData name="Hamlet Markarian" userId="4926d2b407f31d77" providerId="LiveId" clId="{1A634700-36B3-4455-A058-5071D9319E52}" dt="2020-05-19T23:29:02.826" v="2632"/>
          <ac:spMkLst>
            <pc:docMk/>
            <pc:sldMk cId="310296780" sldId="852"/>
            <ac:spMk id="2" creationId="{00000000-0000-0000-0000-000000000000}"/>
          </ac:spMkLst>
        </pc:spChg>
        <pc:spChg chg="mod">
          <ac:chgData name="Hamlet Markarian" userId="4926d2b407f31d77" providerId="LiveId" clId="{1A634700-36B3-4455-A058-5071D9319E52}" dt="2020-05-19T23:29:02.826" v="2632"/>
          <ac:spMkLst>
            <pc:docMk/>
            <pc:sldMk cId="310296780" sldId="852"/>
            <ac:spMk id="4" creationId="{00000000-0000-0000-0000-000000000000}"/>
          </ac:spMkLst>
        </pc:spChg>
      </pc:sldChg>
      <pc:sldChg chg="modSp">
        <pc:chgData name="Hamlet Markarian" userId="4926d2b407f31d77" providerId="LiveId" clId="{1A634700-36B3-4455-A058-5071D9319E52}" dt="2020-05-19T23:29:02.826" v="2632"/>
        <pc:sldMkLst>
          <pc:docMk/>
          <pc:sldMk cId="257157341" sldId="853"/>
        </pc:sldMkLst>
        <pc:spChg chg="mod">
          <ac:chgData name="Hamlet Markarian" userId="4926d2b407f31d77" providerId="LiveId" clId="{1A634700-36B3-4455-A058-5071D9319E52}" dt="2020-05-19T23:29:02.826" v="2632"/>
          <ac:spMkLst>
            <pc:docMk/>
            <pc:sldMk cId="257157341" sldId="853"/>
            <ac:spMk id="2" creationId="{00000000-0000-0000-0000-000000000000}"/>
          </ac:spMkLst>
        </pc:spChg>
        <pc:spChg chg="mod">
          <ac:chgData name="Hamlet Markarian" userId="4926d2b407f31d77" providerId="LiveId" clId="{1A634700-36B3-4455-A058-5071D9319E52}" dt="2020-05-19T23:29:02.826" v="2632"/>
          <ac:spMkLst>
            <pc:docMk/>
            <pc:sldMk cId="257157341" sldId="853"/>
            <ac:spMk id="3" creationId="{00000000-0000-0000-0000-000000000000}"/>
          </ac:spMkLst>
        </pc:spChg>
      </pc:sldChg>
      <pc:sldChg chg="modSp">
        <pc:chgData name="Hamlet Markarian" userId="4926d2b407f31d77" providerId="LiveId" clId="{1A634700-36B3-4455-A058-5071D9319E52}" dt="2020-05-19T23:29:02.826" v="2632"/>
        <pc:sldMkLst>
          <pc:docMk/>
          <pc:sldMk cId="233838015" sldId="854"/>
        </pc:sldMkLst>
        <pc:spChg chg="mod">
          <ac:chgData name="Hamlet Markarian" userId="4926d2b407f31d77" providerId="LiveId" clId="{1A634700-36B3-4455-A058-5071D9319E52}" dt="2020-05-19T23:29:02.826" v="2632"/>
          <ac:spMkLst>
            <pc:docMk/>
            <pc:sldMk cId="233838015" sldId="854"/>
            <ac:spMk id="79" creationId="{00000000-0000-0000-0000-000000000000}"/>
          </ac:spMkLst>
        </pc:spChg>
        <pc:spChg chg="mod">
          <ac:chgData name="Hamlet Markarian" userId="4926d2b407f31d77" providerId="LiveId" clId="{1A634700-36B3-4455-A058-5071D9319E52}" dt="2020-05-19T23:29:02.826" v="2632"/>
          <ac:spMkLst>
            <pc:docMk/>
            <pc:sldMk cId="233838015" sldId="854"/>
            <ac:spMk id="80" creationId="{00000000-0000-0000-0000-000000000000}"/>
          </ac:spMkLst>
        </pc:spChg>
      </pc:sldChg>
      <pc:sldChg chg="modSp">
        <pc:chgData name="Hamlet Markarian" userId="4926d2b407f31d77" providerId="LiveId" clId="{1A634700-36B3-4455-A058-5071D9319E52}" dt="2020-05-19T23:29:02.826" v="2632"/>
        <pc:sldMkLst>
          <pc:docMk/>
          <pc:sldMk cId="642014258" sldId="855"/>
        </pc:sldMkLst>
        <pc:spChg chg="mod">
          <ac:chgData name="Hamlet Markarian" userId="4926d2b407f31d77" providerId="LiveId" clId="{1A634700-36B3-4455-A058-5071D9319E52}" dt="2020-05-19T23:29:02.826" v="2632"/>
          <ac:spMkLst>
            <pc:docMk/>
            <pc:sldMk cId="642014258" sldId="855"/>
            <ac:spMk id="2" creationId="{00000000-0000-0000-0000-000000000000}"/>
          </ac:spMkLst>
        </pc:spChg>
        <pc:spChg chg="mod">
          <ac:chgData name="Hamlet Markarian" userId="4926d2b407f31d77" providerId="LiveId" clId="{1A634700-36B3-4455-A058-5071D9319E52}" dt="2020-05-19T23:29:02.826" v="2632"/>
          <ac:spMkLst>
            <pc:docMk/>
            <pc:sldMk cId="642014258" sldId="855"/>
            <ac:spMk id="3" creationId="{00000000-0000-0000-0000-000000000000}"/>
          </ac:spMkLst>
        </pc:spChg>
      </pc:sldChg>
      <pc:sldChg chg="modSp">
        <pc:chgData name="Hamlet Markarian" userId="4926d2b407f31d77" providerId="LiveId" clId="{1A634700-36B3-4455-A058-5071D9319E52}" dt="2020-05-19T23:29:02.826" v="2632"/>
        <pc:sldMkLst>
          <pc:docMk/>
          <pc:sldMk cId="2780099317" sldId="856"/>
        </pc:sldMkLst>
        <pc:spChg chg="mod">
          <ac:chgData name="Hamlet Markarian" userId="4926d2b407f31d77" providerId="LiveId" clId="{1A634700-36B3-4455-A058-5071D9319E52}" dt="2020-05-19T23:29:02.826" v="2632"/>
          <ac:spMkLst>
            <pc:docMk/>
            <pc:sldMk cId="2780099317" sldId="856"/>
            <ac:spMk id="2" creationId="{00000000-0000-0000-0000-000000000000}"/>
          </ac:spMkLst>
        </pc:spChg>
        <pc:spChg chg="mod">
          <ac:chgData name="Hamlet Markarian" userId="4926d2b407f31d77" providerId="LiveId" clId="{1A634700-36B3-4455-A058-5071D9319E52}" dt="2020-05-19T23:29:02.826" v="2632"/>
          <ac:spMkLst>
            <pc:docMk/>
            <pc:sldMk cId="2780099317" sldId="856"/>
            <ac:spMk id="3" creationId="{00000000-0000-0000-0000-000000000000}"/>
          </ac:spMkLst>
        </pc:spChg>
      </pc:sldChg>
      <pc:sldChg chg="modSp">
        <pc:chgData name="Hamlet Markarian" userId="4926d2b407f31d77" providerId="LiveId" clId="{1A634700-36B3-4455-A058-5071D9319E52}" dt="2020-05-19T23:29:02.826" v="2632"/>
        <pc:sldMkLst>
          <pc:docMk/>
          <pc:sldMk cId="1579309164" sldId="857"/>
        </pc:sldMkLst>
        <pc:spChg chg="mod">
          <ac:chgData name="Hamlet Markarian" userId="4926d2b407f31d77" providerId="LiveId" clId="{1A634700-36B3-4455-A058-5071D9319E52}" dt="2020-05-19T23:29:02.826" v="2632"/>
          <ac:spMkLst>
            <pc:docMk/>
            <pc:sldMk cId="1579309164" sldId="857"/>
            <ac:spMk id="2" creationId="{00000000-0000-0000-0000-000000000000}"/>
          </ac:spMkLst>
        </pc:spChg>
      </pc:sldChg>
      <pc:sldChg chg="modSp">
        <pc:chgData name="Hamlet Markarian" userId="4926d2b407f31d77" providerId="LiveId" clId="{1A634700-36B3-4455-A058-5071D9319E52}" dt="2020-05-19T23:29:02.826" v="2632"/>
        <pc:sldMkLst>
          <pc:docMk/>
          <pc:sldMk cId="1758916258" sldId="859"/>
        </pc:sldMkLst>
        <pc:spChg chg="mod">
          <ac:chgData name="Hamlet Markarian" userId="4926d2b407f31d77" providerId="LiveId" clId="{1A634700-36B3-4455-A058-5071D9319E52}" dt="2020-05-19T23:29:02.826" v="2632"/>
          <ac:spMkLst>
            <pc:docMk/>
            <pc:sldMk cId="1758916258" sldId="859"/>
            <ac:spMk id="2" creationId="{00000000-0000-0000-0000-000000000000}"/>
          </ac:spMkLst>
        </pc:spChg>
        <pc:spChg chg="mod">
          <ac:chgData name="Hamlet Markarian" userId="4926d2b407f31d77" providerId="LiveId" clId="{1A634700-36B3-4455-A058-5071D9319E52}" dt="2020-05-19T23:29:02.826" v="2632"/>
          <ac:spMkLst>
            <pc:docMk/>
            <pc:sldMk cId="1758916258" sldId="859"/>
            <ac:spMk id="3" creationId="{00000000-0000-0000-0000-000000000000}"/>
          </ac:spMkLst>
        </pc:spChg>
      </pc:sldChg>
      <pc:sldChg chg="modSp">
        <pc:chgData name="Hamlet Markarian" userId="4926d2b407f31d77" providerId="LiveId" clId="{1A634700-36B3-4455-A058-5071D9319E52}" dt="2020-05-19T23:29:02.826" v="2632"/>
        <pc:sldMkLst>
          <pc:docMk/>
          <pc:sldMk cId="2347597280" sldId="860"/>
        </pc:sldMkLst>
        <pc:spChg chg="mod">
          <ac:chgData name="Hamlet Markarian" userId="4926d2b407f31d77" providerId="LiveId" clId="{1A634700-36B3-4455-A058-5071D9319E52}" dt="2020-05-19T23:29:02.826" v="2632"/>
          <ac:spMkLst>
            <pc:docMk/>
            <pc:sldMk cId="2347597280" sldId="860"/>
            <ac:spMk id="2" creationId="{00000000-0000-0000-0000-000000000000}"/>
          </ac:spMkLst>
        </pc:spChg>
        <pc:spChg chg="mod">
          <ac:chgData name="Hamlet Markarian" userId="4926d2b407f31d77" providerId="LiveId" clId="{1A634700-36B3-4455-A058-5071D9319E52}" dt="2020-05-19T23:29:02.826" v="2632"/>
          <ac:spMkLst>
            <pc:docMk/>
            <pc:sldMk cId="2347597280" sldId="860"/>
            <ac:spMk id="3" creationId="{00000000-0000-0000-0000-000000000000}"/>
          </ac:spMkLst>
        </pc:spChg>
      </pc:sldChg>
      <pc:sldChg chg="modSp">
        <pc:chgData name="Hamlet Markarian" userId="4926d2b407f31d77" providerId="LiveId" clId="{1A634700-36B3-4455-A058-5071D9319E52}" dt="2020-05-19T23:29:02.826" v="2632"/>
        <pc:sldMkLst>
          <pc:docMk/>
          <pc:sldMk cId="3153832305" sldId="861"/>
        </pc:sldMkLst>
        <pc:spChg chg="mod">
          <ac:chgData name="Hamlet Markarian" userId="4926d2b407f31d77" providerId="LiveId" clId="{1A634700-36B3-4455-A058-5071D9319E52}" dt="2020-05-19T23:29:02.826" v="2632"/>
          <ac:spMkLst>
            <pc:docMk/>
            <pc:sldMk cId="3153832305" sldId="861"/>
            <ac:spMk id="2" creationId="{00000000-0000-0000-0000-000000000000}"/>
          </ac:spMkLst>
        </pc:spChg>
        <pc:spChg chg="mod">
          <ac:chgData name="Hamlet Markarian" userId="4926d2b407f31d77" providerId="LiveId" clId="{1A634700-36B3-4455-A058-5071D9319E52}" dt="2020-05-19T23:29:02.826" v="2632"/>
          <ac:spMkLst>
            <pc:docMk/>
            <pc:sldMk cId="3153832305" sldId="861"/>
            <ac:spMk id="3" creationId="{00000000-0000-0000-0000-000000000000}"/>
          </ac:spMkLst>
        </pc:spChg>
      </pc:sldChg>
      <pc:sldChg chg="modSp">
        <pc:chgData name="Hamlet Markarian" userId="4926d2b407f31d77" providerId="LiveId" clId="{1A634700-36B3-4455-A058-5071D9319E52}" dt="2020-05-19T23:29:02.826" v="2632"/>
        <pc:sldMkLst>
          <pc:docMk/>
          <pc:sldMk cId="1639098132" sldId="862"/>
        </pc:sldMkLst>
        <pc:spChg chg="mod">
          <ac:chgData name="Hamlet Markarian" userId="4926d2b407f31d77" providerId="LiveId" clId="{1A634700-36B3-4455-A058-5071D9319E52}" dt="2020-05-19T23:29:02.826" v="2632"/>
          <ac:spMkLst>
            <pc:docMk/>
            <pc:sldMk cId="1639098132" sldId="862"/>
            <ac:spMk id="2" creationId="{00000000-0000-0000-0000-000000000000}"/>
          </ac:spMkLst>
        </pc:spChg>
        <pc:spChg chg="mod">
          <ac:chgData name="Hamlet Markarian" userId="4926d2b407f31d77" providerId="LiveId" clId="{1A634700-36B3-4455-A058-5071D9319E52}" dt="2020-05-19T23:29:02.826" v="2632"/>
          <ac:spMkLst>
            <pc:docMk/>
            <pc:sldMk cId="1639098132" sldId="862"/>
            <ac:spMk id="3" creationId="{00000000-0000-0000-0000-000000000000}"/>
          </ac:spMkLst>
        </pc:spChg>
      </pc:sldChg>
      <pc:sldChg chg="modSp">
        <pc:chgData name="Hamlet Markarian" userId="4926d2b407f31d77" providerId="LiveId" clId="{1A634700-36B3-4455-A058-5071D9319E52}" dt="2020-05-19T23:29:02.826" v="2632"/>
        <pc:sldMkLst>
          <pc:docMk/>
          <pc:sldMk cId="881574510" sldId="863"/>
        </pc:sldMkLst>
        <pc:spChg chg="mod">
          <ac:chgData name="Hamlet Markarian" userId="4926d2b407f31d77" providerId="LiveId" clId="{1A634700-36B3-4455-A058-5071D9319E52}" dt="2020-05-19T23:29:02.826" v="2632"/>
          <ac:spMkLst>
            <pc:docMk/>
            <pc:sldMk cId="881574510" sldId="863"/>
            <ac:spMk id="2" creationId="{00000000-0000-0000-0000-000000000000}"/>
          </ac:spMkLst>
        </pc:spChg>
        <pc:spChg chg="mod">
          <ac:chgData name="Hamlet Markarian" userId="4926d2b407f31d77" providerId="LiveId" clId="{1A634700-36B3-4455-A058-5071D9319E52}" dt="2020-05-19T23:29:02.826" v="2632"/>
          <ac:spMkLst>
            <pc:docMk/>
            <pc:sldMk cId="881574510" sldId="863"/>
            <ac:spMk id="3" creationId="{00000000-0000-0000-0000-000000000000}"/>
          </ac:spMkLst>
        </pc:spChg>
      </pc:sldChg>
      <pc:sldChg chg="modSp">
        <pc:chgData name="Hamlet Markarian" userId="4926d2b407f31d77" providerId="LiveId" clId="{1A634700-36B3-4455-A058-5071D9319E52}" dt="2020-05-19T23:29:02.826" v="2632"/>
        <pc:sldMkLst>
          <pc:docMk/>
          <pc:sldMk cId="2727391654" sldId="864"/>
        </pc:sldMkLst>
        <pc:spChg chg="mod">
          <ac:chgData name="Hamlet Markarian" userId="4926d2b407f31d77" providerId="LiveId" clId="{1A634700-36B3-4455-A058-5071D9319E52}" dt="2020-05-19T23:29:02.826" v="2632"/>
          <ac:spMkLst>
            <pc:docMk/>
            <pc:sldMk cId="2727391654" sldId="864"/>
            <ac:spMk id="2" creationId="{00000000-0000-0000-0000-000000000000}"/>
          </ac:spMkLst>
        </pc:spChg>
      </pc:sldChg>
      <pc:sldChg chg="modSp">
        <pc:chgData name="Hamlet Markarian" userId="4926d2b407f31d77" providerId="LiveId" clId="{1A634700-36B3-4455-A058-5071D9319E52}" dt="2020-05-19T23:29:02.826" v="2632"/>
        <pc:sldMkLst>
          <pc:docMk/>
          <pc:sldMk cId="2362561995" sldId="865"/>
        </pc:sldMkLst>
        <pc:spChg chg="mod">
          <ac:chgData name="Hamlet Markarian" userId="4926d2b407f31d77" providerId="LiveId" clId="{1A634700-36B3-4455-A058-5071D9319E52}" dt="2020-05-19T23:29:02.826" v="2632"/>
          <ac:spMkLst>
            <pc:docMk/>
            <pc:sldMk cId="2362561995" sldId="865"/>
            <ac:spMk id="6" creationId="{00000000-0000-0000-0000-000000000000}"/>
          </ac:spMkLst>
        </pc:spChg>
      </pc:sldChg>
      <pc:sldChg chg="modSp">
        <pc:chgData name="Hamlet Markarian" userId="4926d2b407f31d77" providerId="LiveId" clId="{1A634700-36B3-4455-A058-5071D9319E52}" dt="2020-05-19T23:29:02.826" v="2632"/>
        <pc:sldMkLst>
          <pc:docMk/>
          <pc:sldMk cId="1717922217" sldId="866"/>
        </pc:sldMkLst>
        <pc:spChg chg="mod">
          <ac:chgData name="Hamlet Markarian" userId="4926d2b407f31d77" providerId="LiveId" clId="{1A634700-36B3-4455-A058-5071D9319E52}" dt="2020-05-19T23:29:02.826" v="2632"/>
          <ac:spMkLst>
            <pc:docMk/>
            <pc:sldMk cId="1717922217" sldId="866"/>
            <ac:spMk id="2" creationId="{00000000-0000-0000-0000-000000000000}"/>
          </ac:spMkLst>
        </pc:spChg>
      </pc:sldChg>
      <pc:sldChg chg="modSp">
        <pc:chgData name="Hamlet Markarian" userId="4926d2b407f31d77" providerId="LiveId" clId="{1A634700-36B3-4455-A058-5071D9319E52}" dt="2020-05-19T23:29:02.826" v="2632"/>
        <pc:sldMkLst>
          <pc:docMk/>
          <pc:sldMk cId="286140256" sldId="869"/>
        </pc:sldMkLst>
        <pc:spChg chg="mod">
          <ac:chgData name="Hamlet Markarian" userId="4926d2b407f31d77" providerId="LiveId" clId="{1A634700-36B3-4455-A058-5071D9319E52}" dt="2020-05-19T23:29:02.826" v="2632"/>
          <ac:spMkLst>
            <pc:docMk/>
            <pc:sldMk cId="286140256" sldId="869"/>
            <ac:spMk id="52" creationId="{00000000-0000-0000-0000-000000000000}"/>
          </ac:spMkLst>
        </pc:spChg>
        <pc:spChg chg="mod">
          <ac:chgData name="Hamlet Markarian" userId="4926d2b407f31d77" providerId="LiveId" clId="{1A634700-36B3-4455-A058-5071D9319E52}" dt="2020-05-19T23:29:02.826" v="2632"/>
          <ac:spMkLst>
            <pc:docMk/>
            <pc:sldMk cId="286140256" sldId="869"/>
            <ac:spMk id="53" creationId="{00000000-0000-0000-0000-000000000000}"/>
          </ac:spMkLst>
        </pc:spChg>
      </pc:sldChg>
      <pc:sldChg chg="modSp">
        <pc:chgData name="Hamlet Markarian" userId="4926d2b407f31d77" providerId="LiveId" clId="{1A634700-36B3-4455-A058-5071D9319E52}" dt="2020-05-19T23:29:02.826" v="2632"/>
        <pc:sldMkLst>
          <pc:docMk/>
          <pc:sldMk cId="721327540" sldId="891"/>
        </pc:sldMkLst>
        <pc:spChg chg="mod">
          <ac:chgData name="Hamlet Markarian" userId="4926d2b407f31d77" providerId="LiveId" clId="{1A634700-36B3-4455-A058-5071D9319E52}" dt="2020-05-19T23:29:02.826" v="2632"/>
          <ac:spMkLst>
            <pc:docMk/>
            <pc:sldMk cId="721327540" sldId="891"/>
            <ac:spMk id="541" creationId="{00000000-0000-0000-0000-000000000000}"/>
          </ac:spMkLst>
        </pc:spChg>
        <pc:spChg chg="mod">
          <ac:chgData name="Hamlet Markarian" userId="4926d2b407f31d77" providerId="LiveId" clId="{1A634700-36B3-4455-A058-5071D9319E52}" dt="2020-05-19T23:29:02.826" v="2632"/>
          <ac:spMkLst>
            <pc:docMk/>
            <pc:sldMk cId="721327540" sldId="891"/>
            <ac:spMk id="542" creationId="{00000000-0000-0000-0000-000000000000}"/>
          </ac:spMkLst>
        </pc:spChg>
      </pc:sldChg>
      <pc:sldChg chg="modSp">
        <pc:chgData name="Hamlet Markarian" userId="4926d2b407f31d77" providerId="LiveId" clId="{1A634700-36B3-4455-A058-5071D9319E52}" dt="2020-05-19T23:29:02.826" v="2632"/>
        <pc:sldMkLst>
          <pc:docMk/>
          <pc:sldMk cId="1590033764" sldId="895"/>
        </pc:sldMkLst>
        <pc:spChg chg="mod">
          <ac:chgData name="Hamlet Markarian" userId="4926d2b407f31d77" providerId="LiveId" clId="{1A634700-36B3-4455-A058-5071D9319E52}" dt="2020-05-19T23:29:02.826" v="2632"/>
          <ac:spMkLst>
            <pc:docMk/>
            <pc:sldMk cId="1590033764" sldId="895"/>
            <ac:spMk id="2" creationId="{00000000-0000-0000-0000-000000000000}"/>
          </ac:spMkLst>
        </pc:spChg>
        <pc:spChg chg="mod">
          <ac:chgData name="Hamlet Markarian" userId="4926d2b407f31d77" providerId="LiveId" clId="{1A634700-36B3-4455-A058-5071D9319E52}" dt="2020-05-19T23:29:02.826" v="2632"/>
          <ac:spMkLst>
            <pc:docMk/>
            <pc:sldMk cId="1590033764" sldId="895"/>
            <ac:spMk id="3" creationId="{00000000-0000-0000-0000-000000000000}"/>
          </ac:spMkLst>
        </pc:spChg>
      </pc:sldChg>
      <pc:sldChg chg="modSp">
        <pc:chgData name="Hamlet Markarian" userId="4926d2b407f31d77" providerId="LiveId" clId="{1A634700-36B3-4455-A058-5071D9319E52}" dt="2020-05-19T23:29:02.826" v="2632"/>
        <pc:sldMkLst>
          <pc:docMk/>
          <pc:sldMk cId="1175119877" sldId="898"/>
        </pc:sldMkLst>
        <pc:spChg chg="mod">
          <ac:chgData name="Hamlet Markarian" userId="4926d2b407f31d77" providerId="LiveId" clId="{1A634700-36B3-4455-A058-5071D9319E52}" dt="2020-05-19T23:29:02.826" v="2632"/>
          <ac:spMkLst>
            <pc:docMk/>
            <pc:sldMk cId="1175119877" sldId="898"/>
            <ac:spMk id="87" creationId="{00000000-0000-0000-0000-000000000000}"/>
          </ac:spMkLst>
        </pc:spChg>
      </pc:sldChg>
      <pc:sldChg chg="modSp">
        <pc:chgData name="Hamlet Markarian" userId="4926d2b407f31d77" providerId="LiveId" clId="{1A634700-36B3-4455-A058-5071D9319E52}" dt="2020-05-19T23:29:02.826" v="2632"/>
        <pc:sldMkLst>
          <pc:docMk/>
          <pc:sldMk cId="359082518" sldId="899"/>
        </pc:sldMkLst>
        <pc:spChg chg="mod">
          <ac:chgData name="Hamlet Markarian" userId="4926d2b407f31d77" providerId="LiveId" clId="{1A634700-36B3-4455-A058-5071D9319E52}" dt="2020-05-19T23:29:02.826" v="2632"/>
          <ac:spMkLst>
            <pc:docMk/>
            <pc:sldMk cId="359082518" sldId="899"/>
            <ac:spMk id="2" creationId="{00000000-0000-0000-0000-000000000000}"/>
          </ac:spMkLst>
        </pc:spChg>
        <pc:spChg chg="mod">
          <ac:chgData name="Hamlet Markarian" userId="4926d2b407f31d77" providerId="LiveId" clId="{1A634700-36B3-4455-A058-5071D9319E52}" dt="2020-05-19T23:29:02.826" v="2632"/>
          <ac:spMkLst>
            <pc:docMk/>
            <pc:sldMk cId="359082518" sldId="899"/>
            <ac:spMk id="3" creationId="{00000000-0000-0000-0000-000000000000}"/>
          </ac:spMkLst>
        </pc:spChg>
      </pc:sldChg>
      <pc:sldChg chg="modSp">
        <pc:chgData name="Hamlet Markarian" userId="4926d2b407f31d77" providerId="LiveId" clId="{1A634700-36B3-4455-A058-5071D9319E52}" dt="2020-05-19T23:29:02.826" v="2632"/>
        <pc:sldMkLst>
          <pc:docMk/>
          <pc:sldMk cId="2684213649" sldId="902"/>
        </pc:sldMkLst>
        <pc:spChg chg="mod">
          <ac:chgData name="Hamlet Markarian" userId="4926d2b407f31d77" providerId="LiveId" clId="{1A634700-36B3-4455-A058-5071D9319E52}" dt="2020-05-19T23:29:02.826" v="2632"/>
          <ac:spMkLst>
            <pc:docMk/>
            <pc:sldMk cId="2684213649" sldId="902"/>
            <ac:spMk id="2" creationId="{00000000-0000-0000-0000-000000000000}"/>
          </ac:spMkLst>
        </pc:spChg>
      </pc:sldChg>
      <pc:sldChg chg="modSp">
        <pc:chgData name="Hamlet Markarian" userId="4926d2b407f31d77" providerId="LiveId" clId="{1A634700-36B3-4455-A058-5071D9319E52}" dt="2020-05-19T23:29:02.826" v="2632"/>
        <pc:sldMkLst>
          <pc:docMk/>
          <pc:sldMk cId="1981176736" sldId="904"/>
        </pc:sldMkLst>
        <pc:spChg chg="mod">
          <ac:chgData name="Hamlet Markarian" userId="4926d2b407f31d77" providerId="LiveId" clId="{1A634700-36B3-4455-A058-5071D9319E52}" dt="2020-05-19T23:29:02.826" v="2632"/>
          <ac:spMkLst>
            <pc:docMk/>
            <pc:sldMk cId="1981176736" sldId="904"/>
            <ac:spMk id="10" creationId="{00000000-0000-0000-0000-000000000000}"/>
          </ac:spMkLst>
        </pc:spChg>
      </pc:sldChg>
      <pc:sldChg chg="modSp">
        <pc:chgData name="Hamlet Markarian" userId="4926d2b407f31d77" providerId="LiveId" clId="{1A634700-36B3-4455-A058-5071D9319E52}" dt="2020-05-19T23:29:02.826" v="2632"/>
        <pc:sldMkLst>
          <pc:docMk/>
          <pc:sldMk cId="3449725474" sldId="905"/>
        </pc:sldMkLst>
        <pc:spChg chg="mod">
          <ac:chgData name="Hamlet Markarian" userId="4926d2b407f31d77" providerId="LiveId" clId="{1A634700-36B3-4455-A058-5071D9319E52}" dt="2020-05-19T23:29:02.826" v="2632"/>
          <ac:spMkLst>
            <pc:docMk/>
            <pc:sldMk cId="3449725474" sldId="905"/>
            <ac:spMk id="16" creationId="{00000000-0000-0000-0000-000000000000}"/>
          </ac:spMkLst>
        </pc:spChg>
      </pc:sldChg>
      <pc:sldChg chg="modSp">
        <pc:chgData name="Hamlet Markarian" userId="4926d2b407f31d77" providerId="LiveId" clId="{1A634700-36B3-4455-A058-5071D9319E52}" dt="2020-05-19T23:29:02.826" v="2632"/>
        <pc:sldMkLst>
          <pc:docMk/>
          <pc:sldMk cId="1617256498" sldId="907"/>
        </pc:sldMkLst>
        <pc:spChg chg="mod">
          <ac:chgData name="Hamlet Markarian" userId="4926d2b407f31d77" providerId="LiveId" clId="{1A634700-36B3-4455-A058-5071D9319E52}" dt="2020-05-19T23:29:02.826" v="2632"/>
          <ac:spMkLst>
            <pc:docMk/>
            <pc:sldMk cId="1617256498" sldId="907"/>
            <ac:spMk id="2" creationId="{00000000-0000-0000-0000-000000000000}"/>
          </ac:spMkLst>
        </pc:spChg>
        <pc:spChg chg="mod">
          <ac:chgData name="Hamlet Markarian" userId="4926d2b407f31d77" providerId="LiveId" clId="{1A634700-36B3-4455-A058-5071D9319E52}" dt="2020-05-19T23:29:02.826" v="2632"/>
          <ac:spMkLst>
            <pc:docMk/>
            <pc:sldMk cId="1617256498" sldId="907"/>
            <ac:spMk id="3" creationId="{00000000-0000-0000-0000-000000000000}"/>
          </ac:spMkLst>
        </pc:spChg>
      </pc:sldChg>
      <pc:sldChg chg="modSp">
        <pc:chgData name="Hamlet Markarian" userId="4926d2b407f31d77" providerId="LiveId" clId="{1A634700-36B3-4455-A058-5071D9319E52}" dt="2020-05-19T23:29:02.826" v="2632"/>
        <pc:sldMkLst>
          <pc:docMk/>
          <pc:sldMk cId="3329566688" sldId="915"/>
        </pc:sldMkLst>
        <pc:spChg chg="mod">
          <ac:chgData name="Hamlet Markarian" userId="4926d2b407f31d77" providerId="LiveId" clId="{1A634700-36B3-4455-A058-5071D9319E52}" dt="2020-05-19T23:29:02.826" v="2632"/>
          <ac:spMkLst>
            <pc:docMk/>
            <pc:sldMk cId="3329566688" sldId="915"/>
            <ac:spMk id="2" creationId="{00000000-0000-0000-0000-000000000000}"/>
          </ac:spMkLst>
        </pc:spChg>
        <pc:spChg chg="mod">
          <ac:chgData name="Hamlet Markarian" userId="4926d2b407f31d77" providerId="LiveId" clId="{1A634700-36B3-4455-A058-5071D9319E52}" dt="2020-05-19T23:29:02.826" v="2632"/>
          <ac:spMkLst>
            <pc:docMk/>
            <pc:sldMk cId="3329566688" sldId="915"/>
            <ac:spMk id="4" creationId="{00000000-0000-0000-0000-000000000000}"/>
          </ac:spMkLst>
        </pc:spChg>
      </pc:sldChg>
      <pc:sldChg chg="modSp">
        <pc:chgData name="Hamlet Markarian" userId="4926d2b407f31d77" providerId="LiveId" clId="{1A634700-36B3-4455-A058-5071D9319E52}" dt="2020-05-19T23:29:02.826" v="2632"/>
        <pc:sldMkLst>
          <pc:docMk/>
          <pc:sldMk cId="2835464586" sldId="916"/>
        </pc:sldMkLst>
        <pc:spChg chg="mod">
          <ac:chgData name="Hamlet Markarian" userId="4926d2b407f31d77" providerId="LiveId" clId="{1A634700-36B3-4455-A058-5071D9319E52}" dt="2020-05-19T23:29:02.826" v="2632"/>
          <ac:spMkLst>
            <pc:docMk/>
            <pc:sldMk cId="2835464586" sldId="916"/>
            <ac:spMk id="2" creationId="{00000000-0000-0000-0000-000000000000}"/>
          </ac:spMkLst>
        </pc:spChg>
        <pc:spChg chg="mod">
          <ac:chgData name="Hamlet Markarian" userId="4926d2b407f31d77" providerId="LiveId" clId="{1A634700-36B3-4455-A058-5071D9319E52}" dt="2020-05-19T23:29:02.826" v="2632"/>
          <ac:spMkLst>
            <pc:docMk/>
            <pc:sldMk cId="2835464586" sldId="916"/>
            <ac:spMk id="3" creationId="{00000000-0000-0000-0000-000000000000}"/>
          </ac:spMkLst>
        </pc:spChg>
      </pc:sldChg>
      <pc:sldChg chg="modSp">
        <pc:chgData name="Hamlet Markarian" userId="4926d2b407f31d77" providerId="LiveId" clId="{1A634700-36B3-4455-A058-5071D9319E52}" dt="2020-05-19T23:29:02.826" v="2632"/>
        <pc:sldMkLst>
          <pc:docMk/>
          <pc:sldMk cId="3260358142" sldId="917"/>
        </pc:sldMkLst>
        <pc:spChg chg="mod">
          <ac:chgData name="Hamlet Markarian" userId="4926d2b407f31d77" providerId="LiveId" clId="{1A634700-36B3-4455-A058-5071D9319E52}" dt="2020-05-19T23:29:02.826" v="2632"/>
          <ac:spMkLst>
            <pc:docMk/>
            <pc:sldMk cId="3260358142" sldId="917"/>
            <ac:spMk id="2" creationId="{00000000-0000-0000-0000-000000000000}"/>
          </ac:spMkLst>
        </pc:spChg>
        <pc:spChg chg="mod">
          <ac:chgData name="Hamlet Markarian" userId="4926d2b407f31d77" providerId="LiveId" clId="{1A634700-36B3-4455-A058-5071D9319E52}" dt="2020-05-19T23:29:02.826" v="2632"/>
          <ac:spMkLst>
            <pc:docMk/>
            <pc:sldMk cId="3260358142" sldId="917"/>
            <ac:spMk id="3" creationId="{00000000-0000-0000-0000-000000000000}"/>
          </ac:spMkLst>
        </pc:spChg>
      </pc:sldChg>
      <pc:sldChg chg="modSp">
        <pc:chgData name="Hamlet Markarian" userId="4926d2b407f31d77" providerId="LiveId" clId="{1A634700-36B3-4455-A058-5071D9319E52}" dt="2020-05-19T23:29:02.826" v="2632"/>
        <pc:sldMkLst>
          <pc:docMk/>
          <pc:sldMk cId="3036554755" sldId="918"/>
        </pc:sldMkLst>
        <pc:spChg chg="mod">
          <ac:chgData name="Hamlet Markarian" userId="4926d2b407f31d77" providerId="LiveId" clId="{1A634700-36B3-4455-A058-5071D9319E52}" dt="2020-05-19T23:29:02.826" v="2632"/>
          <ac:spMkLst>
            <pc:docMk/>
            <pc:sldMk cId="3036554755" sldId="918"/>
            <ac:spMk id="2" creationId="{00000000-0000-0000-0000-000000000000}"/>
          </ac:spMkLst>
        </pc:spChg>
        <pc:spChg chg="mod">
          <ac:chgData name="Hamlet Markarian" userId="4926d2b407f31d77" providerId="LiveId" clId="{1A634700-36B3-4455-A058-5071D9319E52}" dt="2020-05-19T23:29:02.826" v="2632"/>
          <ac:spMkLst>
            <pc:docMk/>
            <pc:sldMk cId="3036554755" sldId="918"/>
            <ac:spMk id="5" creationId="{00000000-0000-0000-0000-000000000000}"/>
          </ac:spMkLst>
        </pc:spChg>
      </pc:sldChg>
      <pc:sldChg chg="modSp">
        <pc:chgData name="Hamlet Markarian" userId="4926d2b407f31d77" providerId="LiveId" clId="{1A634700-36B3-4455-A058-5071D9319E52}" dt="2020-05-19T23:29:02.826" v="2632"/>
        <pc:sldMkLst>
          <pc:docMk/>
          <pc:sldMk cId="3816491881" sldId="919"/>
        </pc:sldMkLst>
        <pc:spChg chg="mod">
          <ac:chgData name="Hamlet Markarian" userId="4926d2b407f31d77" providerId="LiveId" clId="{1A634700-36B3-4455-A058-5071D9319E52}" dt="2020-05-19T23:29:02.826" v="2632"/>
          <ac:spMkLst>
            <pc:docMk/>
            <pc:sldMk cId="3816491881" sldId="919"/>
            <ac:spMk id="2" creationId="{00000000-0000-0000-0000-000000000000}"/>
          </ac:spMkLst>
        </pc:spChg>
        <pc:spChg chg="mod">
          <ac:chgData name="Hamlet Markarian" userId="4926d2b407f31d77" providerId="LiveId" clId="{1A634700-36B3-4455-A058-5071D9319E52}" dt="2020-05-19T23:29:02.826" v="2632"/>
          <ac:spMkLst>
            <pc:docMk/>
            <pc:sldMk cId="3816491881" sldId="919"/>
            <ac:spMk id="5" creationId="{00000000-0000-0000-0000-000000000000}"/>
          </ac:spMkLst>
        </pc:spChg>
      </pc:sldChg>
      <pc:sldChg chg="modSp">
        <pc:chgData name="Hamlet Markarian" userId="4926d2b407f31d77" providerId="LiveId" clId="{1A634700-36B3-4455-A058-5071D9319E52}" dt="2020-05-19T23:29:02.826" v="2632"/>
        <pc:sldMkLst>
          <pc:docMk/>
          <pc:sldMk cId="2326812282" sldId="920"/>
        </pc:sldMkLst>
        <pc:spChg chg="mod">
          <ac:chgData name="Hamlet Markarian" userId="4926d2b407f31d77" providerId="LiveId" clId="{1A634700-36B3-4455-A058-5071D9319E52}" dt="2020-05-19T23:29:02.826" v="2632"/>
          <ac:spMkLst>
            <pc:docMk/>
            <pc:sldMk cId="2326812282" sldId="920"/>
            <ac:spMk id="2" creationId="{00000000-0000-0000-0000-000000000000}"/>
          </ac:spMkLst>
        </pc:spChg>
        <pc:spChg chg="mod">
          <ac:chgData name="Hamlet Markarian" userId="4926d2b407f31d77" providerId="LiveId" clId="{1A634700-36B3-4455-A058-5071D9319E52}" dt="2020-05-19T23:29:02.826" v="2632"/>
          <ac:spMkLst>
            <pc:docMk/>
            <pc:sldMk cId="2326812282" sldId="920"/>
            <ac:spMk id="4" creationId="{00000000-0000-0000-0000-000000000000}"/>
          </ac:spMkLst>
        </pc:spChg>
      </pc:sldChg>
      <pc:sldChg chg="modSp">
        <pc:chgData name="Hamlet Markarian" userId="4926d2b407f31d77" providerId="LiveId" clId="{1A634700-36B3-4455-A058-5071D9319E52}" dt="2020-05-19T23:29:02.826" v="2632"/>
        <pc:sldMkLst>
          <pc:docMk/>
          <pc:sldMk cId="1473840579" sldId="921"/>
        </pc:sldMkLst>
        <pc:spChg chg="mod">
          <ac:chgData name="Hamlet Markarian" userId="4926d2b407f31d77" providerId="LiveId" clId="{1A634700-36B3-4455-A058-5071D9319E52}" dt="2020-05-19T23:29:02.826" v="2632"/>
          <ac:spMkLst>
            <pc:docMk/>
            <pc:sldMk cId="1473840579" sldId="921"/>
            <ac:spMk id="2" creationId="{00000000-0000-0000-0000-000000000000}"/>
          </ac:spMkLst>
        </pc:spChg>
        <pc:spChg chg="mod">
          <ac:chgData name="Hamlet Markarian" userId="4926d2b407f31d77" providerId="LiveId" clId="{1A634700-36B3-4455-A058-5071D9319E52}" dt="2020-05-19T23:29:02.826" v="2632"/>
          <ac:spMkLst>
            <pc:docMk/>
            <pc:sldMk cId="1473840579" sldId="921"/>
            <ac:spMk id="5" creationId="{00000000-0000-0000-0000-000000000000}"/>
          </ac:spMkLst>
        </pc:spChg>
      </pc:sldChg>
      <pc:sldChg chg="modSp">
        <pc:chgData name="Hamlet Markarian" userId="4926d2b407f31d77" providerId="LiveId" clId="{1A634700-36B3-4455-A058-5071D9319E52}" dt="2020-05-19T23:29:02.826" v="2632"/>
        <pc:sldMkLst>
          <pc:docMk/>
          <pc:sldMk cId="1697489959" sldId="922"/>
        </pc:sldMkLst>
        <pc:spChg chg="mod">
          <ac:chgData name="Hamlet Markarian" userId="4926d2b407f31d77" providerId="LiveId" clId="{1A634700-36B3-4455-A058-5071D9319E52}" dt="2020-05-19T23:29:02.826" v="2632"/>
          <ac:spMkLst>
            <pc:docMk/>
            <pc:sldMk cId="1697489959" sldId="922"/>
            <ac:spMk id="2" creationId="{00000000-0000-0000-0000-000000000000}"/>
          </ac:spMkLst>
        </pc:spChg>
        <pc:spChg chg="mod">
          <ac:chgData name="Hamlet Markarian" userId="4926d2b407f31d77" providerId="LiveId" clId="{1A634700-36B3-4455-A058-5071D9319E52}" dt="2020-05-19T23:29:02.826" v="2632"/>
          <ac:spMkLst>
            <pc:docMk/>
            <pc:sldMk cId="1697489959" sldId="922"/>
            <ac:spMk id="5" creationId="{00000000-0000-0000-0000-000000000000}"/>
          </ac:spMkLst>
        </pc:spChg>
      </pc:sldChg>
      <pc:sldChg chg="modSp">
        <pc:chgData name="Hamlet Markarian" userId="4926d2b407f31d77" providerId="LiveId" clId="{1A634700-36B3-4455-A058-5071D9319E52}" dt="2020-05-19T23:29:02.826" v="2632"/>
        <pc:sldMkLst>
          <pc:docMk/>
          <pc:sldMk cId="3296511018" sldId="923"/>
        </pc:sldMkLst>
        <pc:spChg chg="mod">
          <ac:chgData name="Hamlet Markarian" userId="4926d2b407f31d77" providerId="LiveId" clId="{1A634700-36B3-4455-A058-5071D9319E52}" dt="2020-05-19T23:29:02.826" v="2632"/>
          <ac:spMkLst>
            <pc:docMk/>
            <pc:sldMk cId="3296511018" sldId="923"/>
            <ac:spMk id="2" creationId="{00000000-0000-0000-0000-000000000000}"/>
          </ac:spMkLst>
        </pc:spChg>
        <pc:spChg chg="mod">
          <ac:chgData name="Hamlet Markarian" userId="4926d2b407f31d77" providerId="LiveId" clId="{1A634700-36B3-4455-A058-5071D9319E52}" dt="2020-05-19T23:29:02.826" v="2632"/>
          <ac:spMkLst>
            <pc:docMk/>
            <pc:sldMk cId="3296511018" sldId="923"/>
            <ac:spMk id="5" creationId="{00000000-0000-0000-0000-000000000000}"/>
          </ac:spMkLst>
        </pc:spChg>
      </pc:sldChg>
      <pc:sldChg chg="modSp">
        <pc:chgData name="Hamlet Markarian" userId="4926d2b407f31d77" providerId="LiveId" clId="{1A634700-36B3-4455-A058-5071D9319E52}" dt="2020-05-19T23:29:02.826" v="2632"/>
        <pc:sldMkLst>
          <pc:docMk/>
          <pc:sldMk cId="3377094482" sldId="924"/>
        </pc:sldMkLst>
        <pc:spChg chg="mod">
          <ac:chgData name="Hamlet Markarian" userId="4926d2b407f31d77" providerId="LiveId" clId="{1A634700-36B3-4455-A058-5071D9319E52}" dt="2020-05-19T23:29:02.826" v="2632"/>
          <ac:spMkLst>
            <pc:docMk/>
            <pc:sldMk cId="3377094482" sldId="924"/>
            <ac:spMk id="4" creationId="{00000000-0000-0000-0000-000000000000}"/>
          </ac:spMkLst>
        </pc:spChg>
        <pc:spChg chg="mod">
          <ac:chgData name="Hamlet Markarian" userId="4926d2b407f31d77" providerId="LiveId" clId="{1A634700-36B3-4455-A058-5071D9319E52}" dt="2020-05-19T23:29:02.826" v="2632"/>
          <ac:spMkLst>
            <pc:docMk/>
            <pc:sldMk cId="3377094482" sldId="924"/>
            <ac:spMk id="6" creationId="{00000000-0000-0000-0000-000000000000}"/>
          </ac:spMkLst>
        </pc:spChg>
      </pc:sldChg>
      <pc:sldChg chg="modSp">
        <pc:chgData name="Hamlet Markarian" userId="4926d2b407f31d77" providerId="LiveId" clId="{1A634700-36B3-4455-A058-5071D9319E52}" dt="2020-05-19T23:29:02.826" v="2632"/>
        <pc:sldMkLst>
          <pc:docMk/>
          <pc:sldMk cId="3029071869" sldId="925"/>
        </pc:sldMkLst>
        <pc:spChg chg="mod">
          <ac:chgData name="Hamlet Markarian" userId="4926d2b407f31d77" providerId="LiveId" clId="{1A634700-36B3-4455-A058-5071D9319E52}" dt="2020-05-19T23:29:02.826" v="2632"/>
          <ac:spMkLst>
            <pc:docMk/>
            <pc:sldMk cId="3029071869" sldId="925"/>
            <ac:spMk id="2" creationId="{00000000-0000-0000-0000-000000000000}"/>
          </ac:spMkLst>
        </pc:spChg>
        <pc:spChg chg="mod">
          <ac:chgData name="Hamlet Markarian" userId="4926d2b407f31d77" providerId="LiveId" clId="{1A634700-36B3-4455-A058-5071D9319E52}" dt="2020-05-19T23:29:02.826" v="2632"/>
          <ac:spMkLst>
            <pc:docMk/>
            <pc:sldMk cId="3029071869" sldId="925"/>
            <ac:spMk id="3" creationId="{00000000-0000-0000-0000-000000000000}"/>
          </ac:spMkLst>
        </pc:spChg>
      </pc:sldChg>
      <pc:sldChg chg="modSp">
        <pc:chgData name="Hamlet Markarian" userId="4926d2b407f31d77" providerId="LiveId" clId="{1A634700-36B3-4455-A058-5071D9319E52}" dt="2020-05-19T23:29:02.826" v="2632"/>
        <pc:sldMkLst>
          <pc:docMk/>
          <pc:sldMk cId="2768330235" sldId="926"/>
        </pc:sldMkLst>
        <pc:spChg chg="mod">
          <ac:chgData name="Hamlet Markarian" userId="4926d2b407f31d77" providerId="LiveId" clId="{1A634700-36B3-4455-A058-5071D9319E52}" dt="2020-05-19T23:29:02.826" v="2632"/>
          <ac:spMkLst>
            <pc:docMk/>
            <pc:sldMk cId="2768330235" sldId="926"/>
            <ac:spMk id="2" creationId="{00000000-0000-0000-0000-000000000000}"/>
          </ac:spMkLst>
        </pc:spChg>
        <pc:spChg chg="mod">
          <ac:chgData name="Hamlet Markarian" userId="4926d2b407f31d77" providerId="LiveId" clId="{1A634700-36B3-4455-A058-5071D9319E52}" dt="2020-05-19T23:29:02.826" v="2632"/>
          <ac:spMkLst>
            <pc:docMk/>
            <pc:sldMk cId="2768330235" sldId="926"/>
            <ac:spMk id="9" creationId="{00000000-0000-0000-0000-000000000000}"/>
          </ac:spMkLst>
        </pc:spChg>
      </pc:sldChg>
      <pc:sldChg chg="modSp">
        <pc:chgData name="Hamlet Markarian" userId="4926d2b407f31d77" providerId="LiveId" clId="{1A634700-36B3-4455-A058-5071D9319E52}" dt="2020-05-19T23:29:02.826" v="2632"/>
        <pc:sldMkLst>
          <pc:docMk/>
          <pc:sldMk cId="3655238635" sldId="927"/>
        </pc:sldMkLst>
        <pc:spChg chg="mod">
          <ac:chgData name="Hamlet Markarian" userId="4926d2b407f31d77" providerId="LiveId" clId="{1A634700-36B3-4455-A058-5071D9319E52}" dt="2020-05-19T23:29:02.826" v="2632"/>
          <ac:spMkLst>
            <pc:docMk/>
            <pc:sldMk cId="3655238635" sldId="927"/>
            <ac:spMk id="2" creationId="{00000000-0000-0000-0000-000000000000}"/>
          </ac:spMkLst>
        </pc:spChg>
        <pc:spChg chg="mod">
          <ac:chgData name="Hamlet Markarian" userId="4926d2b407f31d77" providerId="LiveId" clId="{1A634700-36B3-4455-A058-5071D9319E52}" dt="2020-05-19T23:29:02.826" v="2632"/>
          <ac:spMkLst>
            <pc:docMk/>
            <pc:sldMk cId="3655238635" sldId="927"/>
            <ac:spMk id="9" creationId="{00000000-0000-0000-0000-000000000000}"/>
          </ac:spMkLst>
        </pc:spChg>
      </pc:sldChg>
      <pc:sldChg chg="modSp">
        <pc:chgData name="Hamlet Markarian" userId="4926d2b407f31d77" providerId="LiveId" clId="{1A634700-36B3-4455-A058-5071D9319E52}" dt="2020-05-19T23:29:02.826" v="2632"/>
        <pc:sldMkLst>
          <pc:docMk/>
          <pc:sldMk cId="581689238" sldId="928"/>
        </pc:sldMkLst>
        <pc:spChg chg="mod">
          <ac:chgData name="Hamlet Markarian" userId="4926d2b407f31d77" providerId="LiveId" clId="{1A634700-36B3-4455-A058-5071D9319E52}" dt="2020-05-19T23:29:02.826" v="2632"/>
          <ac:spMkLst>
            <pc:docMk/>
            <pc:sldMk cId="581689238" sldId="928"/>
            <ac:spMk id="2" creationId="{00000000-0000-0000-0000-000000000000}"/>
          </ac:spMkLst>
        </pc:spChg>
        <pc:spChg chg="mod">
          <ac:chgData name="Hamlet Markarian" userId="4926d2b407f31d77" providerId="LiveId" clId="{1A634700-36B3-4455-A058-5071D9319E52}" dt="2020-05-19T23:29:02.826" v="2632"/>
          <ac:spMkLst>
            <pc:docMk/>
            <pc:sldMk cId="581689238" sldId="928"/>
            <ac:spMk id="3" creationId="{00000000-0000-0000-0000-000000000000}"/>
          </ac:spMkLst>
        </pc:spChg>
      </pc:sldChg>
      <pc:sldChg chg="modSp">
        <pc:chgData name="Hamlet Markarian" userId="4926d2b407f31d77" providerId="LiveId" clId="{1A634700-36B3-4455-A058-5071D9319E52}" dt="2020-05-19T23:29:02.826" v="2632"/>
        <pc:sldMkLst>
          <pc:docMk/>
          <pc:sldMk cId="3277397392" sldId="943"/>
        </pc:sldMkLst>
        <pc:spChg chg="mod">
          <ac:chgData name="Hamlet Markarian" userId="4926d2b407f31d77" providerId="LiveId" clId="{1A634700-36B3-4455-A058-5071D9319E52}" dt="2020-05-19T23:29:02.826" v="2632"/>
          <ac:spMkLst>
            <pc:docMk/>
            <pc:sldMk cId="3277397392" sldId="943"/>
            <ac:spMk id="2" creationId="{00000000-0000-0000-0000-000000000000}"/>
          </ac:spMkLst>
        </pc:spChg>
        <pc:spChg chg="mod">
          <ac:chgData name="Hamlet Markarian" userId="4926d2b407f31d77" providerId="LiveId" clId="{1A634700-36B3-4455-A058-5071D9319E52}" dt="2020-05-19T23:29:02.826" v="2632"/>
          <ac:spMkLst>
            <pc:docMk/>
            <pc:sldMk cId="3277397392" sldId="943"/>
            <ac:spMk id="3" creationId="{00000000-0000-0000-0000-000000000000}"/>
          </ac:spMkLst>
        </pc:spChg>
        <pc:spChg chg="mod">
          <ac:chgData name="Hamlet Markarian" userId="4926d2b407f31d77" providerId="LiveId" clId="{1A634700-36B3-4455-A058-5071D9319E52}" dt="2020-05-19T23:29:02.826" v="2632"/>
          <ac:spMkLst>
            <pc:docMk/>
            <pc:sldMk cId="3277397392" sldId="943"/>
            <ac:spMk id="4" creationId="{00000000-0000-0000-0000-000000000000}"/>
          </ac:spMkLst>
        </pc:spChg>
        <pc:spChg chg="mod">
          <ac:chgData name="Hamlet Markarian" userId="4926d2b407f31d77" providerId="LiveId" clId="{1A634700-36B3-4455-A058-5071D9319E52}" dt="2020-05-19T23:29:02.826" v="2632"/>
          <ac:spMkLst>
            <pc:docMk/>
            <pc:sldMk cId="3277397392" sldId="943"/>
            <ac:spMk id="5" creationId="{00000000-0000-0000-0000-000000000000}"/>
          </ac:spMkLst>
        </pc:spChg>
        <pc:spChg chg="mod">
          <ac:chgData name="Hamlet Markarian" userId="4926d2b407f31d77" providerId="LiveId" clId="{1A634700-36B3-4455-A058-5071D9319E52}" dt="2020-05-19T23:29:02.826" v="2632"/>
          <ac:spMkLst>
            <pc:docMk/>
            <pc:sldMk cId="3277397392" sldId="943"/>
            <ac:spMk id="32" creationId="{00000000-0000-0000-0000-000000000000}"/>
          </ac:spMkLst>
        </pc:spChg>
        <pc:spChg chg="mod">
          <ac:chgData name="Hamlet Markarian" userId="4926d2b407f31d77" providerId="LiveId" clId="{1A634700-36B3-4455-A058-5071D9319E52}" dt="2020-05-19T23:29:02.826" v="2632"/>
          <ac:spMkLst>
            <pc:docMk/>
            <pc:sldMk cId="3277397392" sldId="943"/>
            <ac:spMk id="51" creationId="{00000000-0000-0000-0000-000000000000}"/>
          </ac:spMkLst>
        </pc:spChg>
        <pc:spChg chg="mod">
          <ac:chgData name="Hamlet Markarian" userId="4926d2b407f31d77" providerId="LiveId" clId="{1A634700-36B3-4455-A058-5071D9319E52}" dt="2020-05-19T23:29:02.826" v="2632"/>
          <ac:spMkLst>
            <pc:docMk/>
            <pc:sldMk cId="3277397392" sldId="943"/>
            <ac:spMk id="70" creationId="{00000000-0000-0000-0000-000000000000}"/>
          </ac:spMkLst>
        </pc:spChg>
        <pc:spChg chg="mod">
          <ac:chgData name="Hamlet Markarian" userId="4926d2b407f31d77" providerId="LiveId" clId="{1A634700-36B3-4455-A058-5071D9319E52}" dt="2020-05-19T23:29:02.826" v="2632"/>
          <ac:spMkLst>
            <pc:docMk/>
            <pc:sldMk cId="3277397392" sldId="943"/>
            <ac:spMk id="89" creationId="{00000000-0000-0000-0000-000000000000}"/>
          </ac:spMkLst>
        </pc:spChg>
        <pc:spChg chg="mod">
          <ac:chgData name="Hamlet Markarian" userId="4926d2b407f31d77" providerId="LiveId" clId="{1A634700-36B3-4455-A058-5071D9319E52}" dt="2020-05-19T23:29:02.826" v="2632"/>
          <ac:spMkLst>
            <pc:docMk/>
            <pc:sldMk cId="3277397392" sldId="943"/>
            <ac:spMk id="90" creationId="{00000000-0000-0000-0000-000000000000}"/>
          </ac:spMkLst>
        </pc:spChg>
      </pc:sldChg>
      <pc:sldChg chg="modSp">
        <pc:chgData name="Hamlet Markarian" userId="4926d2b407f31d77" providerId="LiveId" clId="{1A634700-36B3-4455-A058-5071D9319E52}" dt="2020-05-19T23:29:02.826" v="2632"/>
        <pc:sldMkLst>
          <pc:docMk/>
          <pc:sldMk cId="32775985" sldId="947"/>
        </pc:sldMkLst>
        <pc:spChg chg="mod">
          <ac:chgData name="Hamlet Markarian" userId="4926d2b407f31d77" providerId="LiveId" clId="{1A634700-36B3-4455-A058-5071D9319E52}" dt="2020-05-19T23:29:02.826" v="2632"/>
          <ac:spMkLst>
            <pc:docMk/>
            <pc:sldMk cId="32775985" sldId="947"/>
            <ac:spMk id="2" creationId="{00000000-0000-0000-0000-000000000000}"/>
          </ac:spMkLst>
        </pc:spChg>
        <pc:spChg chg="mod">
          <ac:chgData name="Hamlet Markarian" userId="4926d2b407f31d77" providerId="LiveId" clId="{1A634700-36B3-4455-A058-5071D9319E52}" dt="2020-05-19T23:29:02.826" v="2632"/>
          <ac:spMkLst>
            <pc:docMk/>
            <pc:sldMk cId="32775985" sldId="947"/>
            <ac:spMk id="3" creationId="{00000000-0000-0000-0000-000000000000}"/>
          </ac:spMkLst>
        </pc:spChg>
        <pc:spChg chg="mod">
          <ac:chgData name="Hamlet Markarian" userId="4926d2b407f31d77" providerId="LiveId" clId="{1A634700-36B3-4455-A058-5071D9319E52}" dt="2020-05-19T23:29:02.826" v="2632"/>
          <ac:spMkLst>
            <pc:docMk/>
            <pc:sldMk cId="32775985" sldId="947"/>
            <ac:spMk id="4" creationId="{00000000-0000-0000-0000-000000000000}"/>
          </ac:spMkLst>
        </pc:spChg>
        <pc:spChg chg="mod">
          <ac:chgData name="Hamlet Markarian" userId="4926d2b407f31d77" providerId="LiveId" clId="{1A634700-36B3-4455-A058-5071D9319E52}" dt="2020-05-19T23:29:02.826" v="2632"/>
          <ac:spMkLst>
            <pc:docMk/>
            <pc:sldMk cId="32775985" sldId="947"/>
            <ac:spMk id="5" creationId="{00000000-0000-0000-0000-000000000000}"/>
          </ac:spMkLst>
        </pc:spChg>
        <pc:spChg chg="mod">
          <ac:chgData name="Hamlet Markarian" userId="4926d2b407f31d77" providerId="LiveId" clId="{1A634700-36B3-4455-A058-5071D9319E52}" dt="2020-05-19T23:29:02.826" v="2632"/>
          <ac:spMkLst>
            <pc:docMk/>
            <pc:sldMk cId="32775985" sldId="947"/>
            <ac:spMk id="6" creationId="{00000000-0000-0000-0000-000000000000}"/>
          </ac:spMkLst>
        </pc:spChg>
        <pc:spChg chg="mod">
          <ac:chgData name="Hamlet Markarian" userId="4926d2b407f31d77" providerId="LiveId" clId="{1A634700-36B3-4455-A058-5071D9319E52}" dt="2020-05-19T23:29:02.826" v="2632"/>
          <ac:spMkLst>
            <pc:docMk/>
            <pc:sldMk cId="32775985" sldId="947"/>
            <ac:spMk id="9" creationId="{00000000-0000-0000-0000-000000000000}"/>
          </ac:spMkLst>
        </pc:spChg>
        <pc:spChg chg="mod">
          <ac:chgData name="Hamlet Markarian" userId="4926d2b407f31d77" providerId="LiveId" clId="{1A634700-36B3-4455-A058-5071D9319E52}" dt="2020-05-19T23:29:02.826" v="2632"/>
          <ac:spMkLst>
            <pc:docMk/>
            <pc:sldMk cId="32775985" sldId="947"/>
            <ac:spMk id="10" creationId="{00000000-0000-0000-0000-000000000000}"/>
          </ac:spMkLst>
        </pc:spChg>
        <pc:spChg chg="mod">
          <ac:chgData name="Hamlet Markarian" userId="4926d2b407f31d77" providerId="LiveId" clId="{1A634700-36B3-4455-A058-5071D9319E52}" dt="2020-05-19T23:29:02.826" v="2632"/>
          <ac:spMkLst>
            <pc:docMk/>
            <pc:sldMk cId="32775985" sldId="947"/>
            <ac:spMk id="11" creationId="{00000000-0000-0000-0000-000000000000}"/>
          </ac:spMkLst>
        </pc:spChg>
        <pc:spChg chg="mod">
          <ac:chgData name="Hamlet Markarian" userId="4926d2b407f31d77" providerId="LiveId" clId="{1A634700-36B3-4455-A058-5071D9319E52}" dt="2020-05-19T23:29:02.826" v="2632"/>
          <ac:spMkLst>
            <pc:docMk/>
            <pc:sldMk cId="32775985" sldId="947"/>
            <ac:spMk id="12" creationId="{00000000-0000-0000-0000-000000000000}"/>
          </ac:spMkLst>
        </pc:spChg>
      </pc:sldChg>
      <pc:sldChg chg="modSp">
        <pc:chgData name="Hamlet Markarian" userId="4926d2b407f31d77" providerId="LiveId" clId="{1A634700-36B3-4455-A058-5071D9319E52}" dt="2020-05-19T23:29:02.826" v="2632"/>
        <pc:sldMkLst>
          <pc:docMk/>
          <pc:sldMk cId="3564005856" sldId="949"/>
        </pc:sldMkLst>
        <pc:spChg chg="mod">
          <ac:chgData name="Hamlet Markarian" userId="4926d2b407f31d77" providerId="LiveId" clId="{1A634700-36B3-4455-A058-5071D9319E52}" dt="2020-05-19T23:29:02.826" v="2632"/>
          <ac:spMkLst>
            <pc:docMk/>
            <pc:sldMk cId="3564005856" sldId="949"/>
            <ac:spMk id="2" creationId="{00000000-0000-0000-0000-000000000000}"/>
          </ac:spMkLst>
        </pc:spChg>
        <pc:spChg chg="mod">
          <ac:chgData name="Hamlet Markarian" userId="4926d2b407f31d77" providerId="LiveId" clId="{1A634700-36B3-4455-A058-5071D9319E52}" dt="2020-05-19T23:29:02.826" v="2632"/>
          <ac:spMkLst>
            <pc:docMk/>
            <pc:sldMk cId="3564005856" sldId="949"/>
            <ac:spMk id="3" creationId="{00000000-0000-0000-0000-000000000000}"/>
          </ac:spMkLst>
        </pc:spChg>
        <pc:spChg chg="mod">
          <ac:chgData name="Hamlet Markarian" userId="4926d2b407f31d77" providerId="LiveId" clId="{1A634700-36B3-4455-A058-5071D9319E52}" dt="2020-05-19T23:29:02.826" v="2632"/>
          <ac:spMkLst>
            <pc:docMk/>
            <pc:sldMk cId="3564005856" sldId="949"/>
            <ac:spMk id="4" creationId="{00000000-0000-0000-0000-000000000000}"/>
          </ac:spMkLst>
        </pc:spChg>
        <pc:spChg chg="mod">
          <ac:chgData name="Hamlet Markarian" userId="4926d2b407f31d77" providerId="LiveId" clId="{1A634700-36B3-4455-A058-5071D9319E52}" dt="2020-05-19T23:29:02.826" v="2632"/>
          <ac:spMkLst>
            <pc:docMk/>
            <pc:sldMk cId="3564005856" sldId="949"/>
            <ac:spMk id="5" creationId="{00000000-0000-0000-0000-000000000000}"/>
          </ac:spMkLst>
        </pc:spChg>
        <pc:spChg chg="mod">
          <ac:chgData name="Hamlet Markarian" userId="4926d2b407f31d77" providerId="LiveId" clId="{1A634700-36B3-4455-A058-5071D9319E52}" dt="2020-05-19T23:29:02.826" v="2632"/>
          <ac:spMkLst>
            <pc:docMk/>
            <pc:sldMk cId="3564005856" sldId="949"/>
            <ac:spMk id="9" creationId="{00000000-0000-0000-0000-000000000000}"/>
          </ac:spMkLst>
        </pc:spChg>
        <pc:spChg chg="mod">
          <ac:chgData name="Hamlet Markarian" userId="4926d2b407f31d77" providerId="LiveId" clId="{1A634700-36B3-4455-A058-5071D9319E52}" dt="2020-05-19T23:29:02.826" v="2632"/>
          <ac:spMkLst>
            <pc:docMk/>
            <pc:sldMk cId="3564005856" sldId="949"/>
            <ac:spMk id="10" creationId="{00000000-0000-0000-0000-000000000000}"/>
          </ac:spMkLst>
        </pc:spChg>
        <pc:spChg chg="mod">
          <ac:chgData name="Hamlet Markarian" userId="4926d2b407f31d77" providerId="LiveId" clId="{1A634700-36B3-4455-A058-5071D9319E52}" dt="2020-05-19T23:29:02.826" v="2632"/>
          <ac:spMkLst>
            <pc:docMk/>
            <pc:sldMk cId="3564005856" sldId="949"/>
            <ac:spMk id="11" creationId="{00000000-0000-0000-0000-000000000000}"/>
          </ac:spMkLst>
        </pc:spChg>
      </pc:sldChg>
      <pc:sldChg chg="modSp">
        <pc:chgData name="Hamlet Markarian" userId="4926d2b407f31d77" providerId="LiveId" clId="{1A634700-36B3-4455-A058-5071D9319E52}" dt="2020-05-19T23:29:02.826" v="2632"/>
        <pc:sldMkLst>
          <pc:docMk/>
          <pc:sldMk cId="1508024540" sldId="951"/>
        </pc:sldMkLst>
        <pc:spChg chg="mod">
          <ac:chgData name="Hamlet Markarian" userId="4926d2b407f31d77" providerId="LiveId" clId="{1A634700-36B3-4455-A058-5071D9319E52}" dt="2020-05-19T23:29:02.826" v="2632"/>
          <ac:spMkLst>
            <pc:docMk/>
            <pc:sldMk cId="1508024540" sldId="951"/>
            <ac:spMk id="2" creationId="{00000000-0000-0000-0000-000000000000}"/>
          </ac:spMkLst>
        </pc:spChg>
        <pc:spChg chg="mod">
          <ac:chgData name="Hamlet Markarian" userId="4926d2b407f31d77" providerId="LiveId" clId="{1A634700-36B3-4455-A058-5071D9319E52}" dt="2020-05-19T23:29:02.826" v="2632"/>
          <ac:spMkLst>
            <pc:docMk/>
            <pc:sldMk cId="1508024540" sldId="951"/>
            <ac:spMk id="3" creationId="{00000000-0000-0000-0000-000000000000}"/>
          </ac:spMkLst>
        </pc:spChg>
        <pc:spChg chg="mod">
          <ac:chgData name="Hamlet Markarian" userId="4926d2b407f31d77" providerId="LiveId" clId="{1A634700-36B3-4455-A058-5071D9319E52}" dt="2020-05-19T23:29:02.826" v="2632"/>
          <ac:spMkLst>
            <pc:docMk/>
            <pc:sldMk cId="1508024540" sldId="951"/>
            <ac:spMk id="4" creationId="{00000000-0000-0000-0000-000000000000}"/>
          </ac:spMkLst>
        </pc:spChg>
        <pc:spChg chg="mod">
          <ac:chgData name="Hamlet Markarian" userId="4926d2b407f31d77" providerId="LiveId" clId="{1A634700-36B3-4455-A058-5071D9319E52}" dt="2020-05-19T23:29:02.826" v="2632"/>
          <ac:spMkLst>
            <pc:docMk/>
            <pc:sldMk cId="1508024540" sldId="951"/>
            <ac:spMk id="9" creationId="{00000000-0000-0000-0000-000000000000}"/>
          </ac:spMkLst>
        </pc:spChg>
        <pc:spChg chg="mod">
          <ac:chgData name="Hamlet Markarian" userId="4926d2b407f31d77" providerId="LiveId" clId="{1A634700-36B3-4455-A058-5071D9319E52}" dt="2020-05-19T23:29:02.826" v="2632"/>
          <ac:spMkLst>
            <pc:docMk/>
            <pc:sldMk cId="1508024540" sldId="951"/>
            <ac:spMk id="10" creationId="{00000000-0000-0000-0000-000000000000}"/>
          </ac:spMkLst>
        </pc:spChg>
      </pc:sldChg>
      <pc:sldChg chg="modSp">
        <pc:chgData name="Hamlet Markarian" userId="4926d2b407f31d77" providerId="LiveId" clId="{1A634700-36B3-4455-A058-5071D9319E52}" dt="2020-05-19T23:29:02.826" v="2632"/>
        <pc:sldMkLst>
          <pc:docMk/>
          <pc:sldMk cId="2169962227" sldId="953"/>
        </pc:sldMkLst>
        <pc:spChg chg="mod">
          <ac:chgData name="Hamlet Markarian" userId="4926d2b407f31d77" providerId="LiveId" clId="{1A634700-36B3-4455-A058-5071D9319E52}" dt="2020-05-19T23:29:02.826" v="2632"/>
          <ac:spMkLst>
            <pc:docMk/>
            <pc:sldMk cId="2169962227" sldId="953"/>
            <ac:spMk id="2" creationId="{00000000-0000-0000-0000-000000000000}"/>
          </ac:spMkLst>
        </pc:spChg>
        <pc:spChg chg="mod">
          <ac:chgData name="Hamlet Markarian" userId="4926d2b407f31d77" providerId="LiveId" clId="{1A634700-36B3-4455-A058-5071D9319E52}" dt="2020-05-19T23:29:02.826" v="2632"/>
          <ac:spMkLst>
            <pc:docMk/>
            <pc:sldMk cId="2169962227" sldId="953"/>
            <ac:spMk id="3" creationId="{00000000-0000-0000-0000-000000000000}"/>
          </ac:spMkLst>
        </pc:spChg>
        <pc:spChg chg="mod">
          <ac:chgData name="Hamlet Markarian" userId="4926d2b407f31d77" providerId="LiveId" clId="{1A634700-36B3-4455-A058-5071D9319E52}" dt="2020-05-19T23:29:02.826" v="2632"/>
          <ac:spMkLst>
            <pc:docMk/>
            <pc:sldMk cId="2169962227" sldId="953"/>
            <ac:spMk id="4" creationId="{00000000-0000-0000-0000-000000000000}"/>
          </ac:spMkLst>
        </pc:spChg>
        <pc:spChg chg="mod">
          <ac:chgData name="Hamlet Markarian" userId="4926d2b407f31d77" providerId="LiveId" clId="{1A634700-36B3-4455-A058-5071D9319E52}" dt="2020-05-19T23:29:02.826" v="2632"/>
          <ac:spMkLst>
            <pc:docMk/>
            <pc:sldMk cId="2169962227" sldId="953"/>
            <ac:spMk id="5" creationId="{00000000-0000-0000-0000-000000000000}"/>
          </ac:spMkLst>
        </pc:spChg>
        <pc:spChg chg="mod">
          <ac:chgData name="Hamlet Markarian" userId="4926d2b407f31d77" providerId="LiveId" clId="{1A634700-36B3-4455-A058-5071D9319E52}" dt="2020-05-19T23:29:02.826" v="2632"/>
          <ac:spMkLst>
            <pc:docMk/>
            <pc:sldMk cId="2169962227" sldId="953"/>
            <ac:spMk id="10" creationId="{00000000-0000-0000-0000-000000000000}"/>
          </ac:spMkLst>
        </pc:spChg>
        <pc:spChg chg="mod">
          <ac:chgData name="Hamlet Markarian" userId="4926d2b407f31d77" providerId="LiveId" clId="{1A634700-36B3-4455-A058-5071D9319E52}" dt="2020-05-19T23:29:02.826" v="2632"/>
          <ac:spMkLst>
            <pc:docMk/>
            <pc:sldMk cId="2169962227" sldId="953"/>
            <ac:spMk id="12" creationId="{00000000-0000-0000-0000-000000000000}"/>
          </ac:spMkLst>
        </pc:spChg>
        <pc:spChg chg="mod">
          <ac:chgData name="Hamlet Markarian" userId="4926d2b407f31d77" providerId="LiveId" clId="{1A634700-36B3-4455-A058-5071D9319E52}" dt="2020-05-19T23:29:02.826" v="2632"/>
          <ac:spMkLst>
            <pc:docMk/>
            <pc:sldMk cId="2169962227" sldId="953"/>
            <ac:spMk id="29" creationId="{00000000-0000-0000-0000-000000000000}"/>
          </ac:spMkLst>
        </pc:spChg>
        <pc:spChg chg="mod">
          <ac:chgData name="Hamlet Markarian" userId="4926d2b407f31d77" providerId="LiveId" clId="{1A634700-36B3-4455-A058-5071D9319E52}" dt="2020-05-19T23:29:02.826" v="2632"/>
          <ac:spMkLst>
            <pc:docMk/>
            <pc:sldMk cId="2169962227" sldId="953"/>
            <ac:spMk id="30" creationId="{00000000-0000-0000-0000-000000000000}"/>
          </ac:spMkLst>
        </pc:spChg>
        <pc:spChg chg="mod">
          <ac:chgData name="Hamlet Markarian" userId="4926d2b407f31d77" providerId="LiveId" clId="{1A634700-36B3-4455-A058-5071D9319E52}" dt="2020-05-19T23:29:02.826" v="2632"/>
          <ac:spMkLst>
            <pc:docMk/>
            <pc:sldMk cId="2169962227" sldId="953"/>
            <ac:spMk id="31" creationId="{00000000-0000-0000-0000-000000000000}"/>
          </ac:spMkLst>
        </pc:spChg>
        <pc:spChg chg="mod">
          <ac:chgData name="Hamlet Markarian" userId="4926d2b407f31d77" providerId="LiveId" clId="{1A634700-36B3-4455-A058-5071D9319E52}" dt="2020-05-19T23:29:02.826" v="2632"/>
          <ac:spMkLst>
            <pc:docMk/>
            <pc:sldMk cId="2169962227" sldId="953"/>
            <ac:spMk id="32" creationId="{00000000-0000-0000-0000-000000000000}"/>
          </ac:spMkLst>
        </pc:spChg>
      </pc:sldChg>
      <pc:sldChg chg="modSp">
        <pc:chgData name="Hamlet Markarian" userId="4926d2b407f31d77" providerId="LiveId" clId="{1A634700-36B3-4455-A058-5071D9319E52}" dt="2020-05-19T23:29:02.826" v="2632"/>
        <pc:sldMkLst>
          <pc:docMk/>
          <pc:sldMk cId="380115664" sldId="976"/>
        </pc:sldMkLst>
        <pc:spChg chg="mod">
          <ac:chgData name="Hamlet Markarian" userId="4926d2b407f31d77" providerId="LiveId" clId="{1A634700-36B3-4455-A058-5071D9319E52}" dt="2020-05-19T23:29:02.826" v="2632"/>
          <ac:spMkLst>
            <pc:docMk/>
            <pc:sldMk cId="380115664" sldId="976"/>
            <ac:spMk id="2" creationId="{00000000-0000-0000-0000-000000000000}"/>
          </ac:spMkLst>
        </pc:spChg>
        <pc:spChg chg="mod">
          <ac:chgData name="Hamlet Markarian" userId="4926d2b407f31d77" providerId="LiveId" clId="{1A634700-36B3-4455-A058-5071D9319E52}" dt="2020-05-19T23:29:02.826" v="2632"/>
          <ac:spMkLst>
            <pc:docMk/>
            <pc:sldMk cId="380115664" sldId="976"/>
            <ac:spMk id="3" creationId="{00000000-0000-0000-0000-000000000000}"/>
          </ac:spMkLst>
        </pc:spChg>
        <pc:spChg chg="mod">
          <ac:chgData name="Hamlet Markarian" userId="4926d2b407f31d77" providerId="LiveId" clId="{1A634700-36B3-4455-A058-5071D9319E52}" dt="2020-05-19T23:29:02.826" v="2632"/>
          <ac:spMkLst>
            <pc:docMk/>
            <pc:sldMk cId="380115664" sldId="976"/>
            <ac:spMk id="4" creationId="{00000000-0000-0000-0000-000000000000}"/>
          </ac:spMkLst>
        </pc:spChg>
        <pc:spChg chg="mod">
          <ac:chgData name="Hamlet Markarian" userId="4926d2b407f31d77" providerId="LiveId" clId="{1A634700-36B3-4455-A058-5071D9319E52}" dt="2020-05-19T23:29:02.826" v="2632"/>
          <ac:spMkLst>
            <pc:docMk/>
            <pc:sldMk cId="380115664" sldId="976"/>
            <ac:spMk id="5" creationId="{00000000-0000-0000-0000-000000000000}"/>
          </ac:spMkLst>
        </pc:spChg>
        <pc:spChg chg="mod">
          <ac:chgData name="Hamlet Markarian" userId="4926d2b407f31d77" providerId="LiveId" clId="{1A634700-36B3-4455-A058-5071D9319E52}" dt="2020-05-19T23:29:02.826" v="2632"/>
          <ac:spMkLst>
            <pc:docMk/>
            <pc:sldMk cId="380115664" sldId="976"/>
            <ac:spMk id="6" creationId="{00000000-0000-0000-0000-000000000000}"/>
          </ac:spMkLst>
        </pc:spChg>
        <pc:spChg chg="mod">
          <ac:chgData name="Hamlet Markarian" userId="4926d2b407f31d77" providerId="LiveId" clId="{1A634700-36B3-4455-A058-5071D9319E52}" dt="2020-05-19T23:29:02.826" v="2632"/>
          <ac:spMkLst>
            <pc:docMk/>
            <pc:sldMk cId="380115664" sldId="976"/>
            <ac:spMk id="7" creationId="{00000000-0000-0000-0000-000000000000}"/>
          </ac:spMkLst>
        </pc:spChg>
        <pc:spChg chg="mod">
          <ac:chgData name="Hamlet Markarian" userId="4926d2b407f31d77" providerId="LiveId" clId="{1A634700-36B3-4455-A058-5071D9319E52}" dt="2020-05-19T23:29:02.826" v="2632"/>
          <ac:spMkLst>
            <pc:docMk/>
            <pc:sldMk cId="380115664" sldId="976"/>
            <ac:spMk id="8" creationId="{00000000-0000-0000-0000-000000000000}"/>
          </ac:spMkLst>
        </pc:spChg>
        <pc:spChg chg="mod">
          <ac:chgData name="Hamlet Markarian" userId="4926d2b407f31d77" providerId="LiveId" clId="{1A634700-36B3-4455-A058-5071D9319E52}" dt="2020-05-19T23:29:02.826" v="2632"/>
          <ac:spMkLst>
            <pc:docMk/>
            <pc:sldMk cId="380115664" sldId="976"/>
            <ac:spMk id="9" creationId="{00000000-0000-0000-0000-000000000000}"/>
          </ac:spMkLst>
        </pc:spChg>
      </pc:sldChg>
      <pc:sldChg chg="modSp">
        <pc:chgData name="Hamlet Markarian" userId="4926d2b407f31d77" providerId="LiveId" clId="{1A634700-36B3-4455-A058-5071D9319E52}" dt="2020-05-19T23:29:02.826" v="2632"/>
        <pc:sldMkLst>
          <pc:docMk/>
          <pc:sldMk cId="3898632345" sldId="977"/>
        </pc:sldMkLst>
        <pc:spChg chg="mod">
          <ac:chgData name="Hamlet Markarian" userId="4926d2b407f31d77" providerId="LiveId" clId="{1A634700-36B3-4455-A058-5071D9319E52}" dt="2020-05-19T23:29:02.826" v="2632"/>
          <ac:spMkLst>
            <pc:docMk/>
            <pc:sldMk cId="3898632345" sldId="977"/>
            <ac:spMk id="2" creationId="{00000000-0000-0000-0000-000000000000}"/>
          </ac:spMkLst>
        </pc:spChg>
        <pc:spChg chg="mod">
          <ac:chgData name="Hamlet Markarian" userId="4926d2b407f31d77" providerId="LiveId" clId="{1A634700-36B3-4455-A058-5071D9319E52}" dt="2020-05-19T23:29:02.826" v="2632"/>
          <ac:spMkLst>
            <pc:docMk/>
            <pc:sldMk cId="3898632345" sldId="977"/>
            <ac:spMk id="3" creationId="{00000000-0000-0000-0000-000000000000}"/>
          </ac:spMkLst>
        </pc:spChg>
        <pc:spChg chg="mod">
          <ac:chgData name="Hamlet Markarian" userId="4926d2b407f31d77" providerId="LiveId" clId="{1A634700-36B3-4455-A058-5071D9319E52}" dt="2020-05-19T23:29:02.826" v="2632"/>
          <ac:spMkLst>
            <pc:docMk/>
            <pc:sldMk cId="3898632345" sldId="977"/>
            <ac:spMk id="4" creationId="{00000000-0000-0000-0000-000000000000}"/>
          </ac:spMkLst>
        </pc:spChg>
        <pc:spChg chg="mod">
          <ac:chgData name="Hamlet Markarian" userId="4926d2b407f31d77" providerId="LiveId" clId="{1A634700-36B3-4455-A058-5071D9319E52}" dt="2020-05-19T23:29:02.826" v="2632"/>
          <ac:spMkLst>
            <pc:docMk/>
            <pc:sldMk cId="3898632345" sldId="977"/>
            <ac:spMk id="5" creationId="{00000000-0000-0000-0000-000000000000}"/>
          </ac:spMkLst>
        </pc:spChg>
        <pc:spChg chg="mod">
          <ac:chgData name="Hamlet Markarian" userId="4926d2b407f31d77" providerId="LiveId" clId="{1A634700-36B3-4455-A058-5071D9319E52}" dt="2020-05-19T23:29:02.826" v="2632"/>
          <ac:spMkLst>
            <pc:docMk/>
            <pc:sldMk cId="3898632345" sldId="977"/>
            <ac:spMk id="6" creationId="{00000000-0000-0000-0000-000000000000}"/>
          </ac:spMkLst>
        </pc:spChg>
        <pc:spChg chg="mod">
          <ac:chgData name="Hamlet Markarian" userId="4926d2b407f31d77" providerId="LiveId" clId="{1A634700-36B3-4455-A058-5071D9319E52}" dt="2020-05-19T23:29:02.826" v="2632"/>
          <ac:spMkLst>
            <pc:docMk/>
            <pc:sldMk cId="3898632345" sldId="977"/>
            <ac:spMk id="7" creationId="{00000000-0000-0000-0000-000000000000}"/>
          </ac:spMkLst>
        </pc:spChg>
        <pc:spChg chg="mod">
          <ac:chgData name="Hamlet Markarian" userId="4926d2b407f31d77" providerId="LiveId" clId="{1A634700-36B3-4455-A058-5071D9319E52}" dt="2020-05-19T23:29:02.826" v="2632"/>
          <ac:spMkLst>
            <pc:docMk/>
            <pc:sldMk cId="3898632345" sldId="977"/>
            <ac:spMk id="8" creationId="{00000000-0000-0000-0000-000000000000}"/>
          </ac:spMkLst>
        </pc:spChg>
        <pc:spChg chg="mod">
          <ac:chgData name="Hamlet Markarian" userId="4926d2b407f31d77" providerId="LiveId" clId="{1A634700-36B3-4455-A058-5071D9319E52}" dt="2020-05-19T23:29:02.826" v="2632"/>
          <ac:spMkLst>
            <pc:docMk/>
            <pc:sldMk cId="3898632345" sldId="977"/>
            <ac:spMk id="9" creationId="{00000000-0000-0000-0000-000000000000}"/>
          </ac:spMkLst>
        </pc:spChg>
        <pc:spChg chg="mod">
          <ac:chgData name="Hamlet Markarian" userId="4926d2b407f31d77" providerId="LiveId" clId="{1A634700-36B3-4455-A058-5071D9319E52}" dt="2020-05-19T23:29:02.826" v="2632"/>
          <ac:spMkLst>
            <pc:docMk/>
            <pc:sldMk cId="3898632345" sldId="977"/>
            <ac:spMk id="10" creationId="{00000000-0000-0000-0000-000000000000}"/>
          </ac:spMkLst>
        </pc:spChg>
        <pc:spChg chg="mod">
          <ac:chgData name="Hamlet Markarian" userId="4926d2b407f31d77" providerId="LiveId" clId="{1A634700-36B3-4455-A058-5071D9319E52}" dt="2020-05-19T23:29:02.826" v="2632"/>
          <ac:spMkLst>
            <pc:docMk/>
            <pc:sldMk cId="3898632345" sldId="977"/>
            <ac:spMk id="11" creationId="{00000000-0000-0000-0000-000000000000}"/>
          </ac:spMkLst>
        </pc:spChg>
        <pc:spChg chg="mod">
          <ac:chgData name="Hamlet Markarian" userId="4926d2b407f31d77" providerId="LiveId" clId="{1A634700-36B3-4455-A058-5071D9319E52}" dt="2020-05-19T23:29:02.826" v="2632"/>
          <ac:spMkLst>
            <pc:docMk/>
            <pc:sldMk cId="3898632345" sldId="977"/>
            <ac:spMk id="12" creationId="{00000000-0000-0000-0000-000000000000}"/>
          </ac:spMkLst>
        </pc:spChg>
        <pc:spChg chg="mod">
          <ac:chgData name="Hamlet Markarian" userId="4926d2b407f31d77" providerId="LiveId" clId="{1A634700-36B3-4455-A058-5071D9319E52}" dt="2020-05-19T23:29:02.826" v="2632"/>
          <ac:spMkLst>
            <pc:docMk/>
            <pc:sldMk cId="3898632345" sldId="977"/>
            <ac:spMk id="13" creationId="{00000000-0000-0000-0000-000000000000}"/>
          </ac:spMkLst>
        </pc:spChg>
        <pc:spChg chg="mod">
          <ac:chgData name="Hamlet Markarian" userId="4926d2b407f31d77" providerId="LiveId" clId="{1A634700-36B3-4455-A058-5071D9319E52}" dt="2020-05-19T23:29:02.826" v="2632"/>
          <ac:spMkLst>
            <pc:docMk/>
            <pc:sldMk cId="3898632345" sldId="977"/>
            <ac:spMk id="14" creationId="{00000000-0000-0000-0000-000000000000}"/>
          </ac:spMkLst>
        </pc:spChg>
        <pc:spChg chg="mod">
          <ac:chgData name="Hamlet Markarian" userId="4926d2b407f31d77" providerId="LiveId" clId="{1A634700-36B3-4455-A058-5071D9319E52}" dt="2020-05-19T23:29:02.826" v="2632"/>
          <ac:spMkLst>
            <pc:docMk/>
            <pc:sldMk cId="3898632345" sldId="977"/>
            <ac:spMk id="15" creationId="{00000000-0000-0000-0000-000000000000}"/>
          </ac:spMkLst>
        </pc:spChg>
        <pc:spChg chg="mod">
          <ac:chgData name="Hamlet Markarian" userId="4926d2b407f31d77" providerId="LiveId" clId="{1A634700-36B3-4455-A058-5071D9319E52}" dt="2020-05-19T23:29:02.826" v="2632"/>
          <ac:spMkLst>
            <pc:docMk/>
            <pc:sldMk cId="3898632345" sldId="977"/>
            <ac:spMk id="16" creationId="{00000000-0000-0000-0000-000000000000}"/>
          </ac:spMkLst>
        </pc:spChg>
      </pc:sldChg>
      <pc:sldChg chg="modSp">
        <pc:chgData name="Hamlet Markarian" userId="4926d2b407f31d77" providerId="LiveId" clId="{1A634700-36B3-4455-A058-5071D9319E52}" dt="2020-05-19T23:29:02.826" v="2632"/>
        <pc:sldMkLst>
          <pc:docMk/>
          <pc:sldMk cId="2748286867" sldId="978"/>
        </pc:sldMkLst>
        <pc:spChg chg="mod">
          <ac:chgData name="Hamlet Markarian" userId="4926d2b407f31d77" providerId="LiveId" clId="{1A634700-36B3-4455-A058-5071D9319E52}" dt="2020-05-19T23:29:02.826" v="2632"/>
          <ac:spMkLst>
            <pc:docMk/>
            <pc:sldMk cId="2748286867" sldId="978"/>
            <ac:spMk id="2" creationId="{00000000-0000-0000-0000-000000000000}"/>
          </ac:spMkLst>
        </pc:spChg>
        <pc:spChg chg="mod">
          <ac:chgData name="Hamlet Markarian" userId="4926d2b407f31d77" providerId="LiveId" clId="{1A634700-36B3-4455-A058-5071D9319E52}" dt="2020-05-19T23:29:02.826" v="2632"/>
          <ac:spMkLst>
            <pc:docMk/>
            <pc:sldMk cId="2748286867" sldId="978"/>
            <ac:spMk id="3" creationId="{00000000-0000-0000-0000-000000000000}"/>
          </ac:spMkLst>
        </pc:spChg>
        <pc:spChg chg="mod">
          <ac:chgData name="Hamlet Markarian" userId="4926d2b407f31d77" providerId="LiveId" clId="{1A634700-36B3-4455-A058-5071D9319E52}" dt="2020-05-19T23:29:02.826" v="2632"/>
          <ac:spMkLst>
            <pc:docMk/>
            <pc:sldMk cId="2748286867" sldId="978"/>
            <ac:spMk id="4" creationId="{00000000-0000-0000-0000-000000000000}"/>
          </ac:spMkLst>
        </pc:spChg>
        <pc:spChg chg="mod">
          <ac:chgData name="Hamlet Markarian" userId="4926d2b407f31d77" providerId="LiveId" clId="{1A634700-36B3-4455-A058-5071D9319E52}" dt="2020-05-19T23:29:02.826" v="2632"/>
          <ac:spMkLst>
            <pc:docMk/>
            <pc:sldMk cId="2748286867" sldId="978"/>
            <ac:spMk id="5" creationId="{00000000-0000-0000-0000-000000000000}"/>
          </ac:spMkLst>
        </pc:spChg>
        <pc:spChg chg="mod">
          <ac:chgData name="Hamlet Markarian" userId="4926d2b407f31d77" providerId="LiveId" clId="{1A634700-36B3-4455-A058-5071D9319E52}" dt="2020-05-19T23:29:02.826" v="2632"/>
          <ac:spMkLst>
            <pc:docMk/>
            <pc:sldMk cId="2748286867" sldId="978"/>
            <ac:spMk id="6" creationId="{00000000-0000-0000-0000-000000000000}"/>
          </ac:spMkLst>
        </pc:spChg>
        <pc:spChg chg="mod">
          <ac:chgData name="Hamlet Markarian" userId="4926d2b407f31d77" providerId="LiveId" clId="{1A634700-36B3-4455-A058-5071D9319E52}" dt="2020-05-19T23:29:02.826" v="2632"/>
          <ac:spMkLst>
            <pc:docMk/>
            <pc:sldMk cId="2748286867" sldId="978"/>
            <ac:spMk id="7" creationId="{00000000-0000-0000-0000-000000000000}"/>
          </ac:spMkLst>
        </pc:spChg>
        <pc:spChg chg="mod">
          <ac:chgData name="Hamlet Markarian" userId="4926d2b407f31d77" providerId="LiveId" clId="{1A634700-36B3-4455-A058-5071D9319E52}" dt="2020-05-19T23:29:02.826" v="2632"/>
          <ac:spMkLst>
            <pc:docMk/>
            <pc:sldMk cId="2748286867" sldId="978"/>
            <ac:spMk id="8" creationId="{00000000-0000-0000-0000-000000000000}"/>
          </ac:spMkLst>
        </pc:spChg>
        <pc:spChg chg="mod">
          <ac:chgData name="Hamlet Markarian" userId="4926d2b407f31d77" providerId="LiveId" clId="{1A634700-36B3-4455-A058-5071D9319E52}" dt="2020-05-19T23:29:02.826" v="2632"/>
          <ac:spMkLst>
            <pc:docMk/>
            <pc:sldMk cId="2748286867" sldId="978"/>
            <ac:spMk id="9" creationId="{00000000-0000-0000-0000-000000000000}"/>
          </ac:spMkLst>
        </pc:spChg>
        <pc:spChg chg="mod">
          <ac:chgData name="Hamlet Markarian" userId="4926d2b407f31d77" providerId="LiveId" clId="{1A634700-36B3-4455-A058-5071D9319E52}" dt="2020-05-19T23:29:02.826" v="2632"/>
          <ac:spMkLst>
            <pc:docMk/>
            <pc:sldMk cId="2748286867" sldId="978"/>
            <ac:spMk id="10" creationId="{00000000-0000-0000-0000-000000000000}"/>
          </ac:spMkLst>
        </pc:spChg>
        <pc:spChg chg="mod">
          <ac:chgData name="Hamlet Markarian" userId="4926d2b407f31d77" providerId="LiveId" clId="{1A634700-36B3-4455-A058-5071D9319E52}" dt="2020-05-19T23:29:02.826" v="2632"/>
          <ac:spMkLst>
            <pc:docMk/>
            <pc:sldMk cId="2748286867" sldId="978"/>
            <ac:spMk id="11" creationId="{00000000-0000-0000-0000-000000000000}"/>
          </ac:spMkLst>
        </pc:spChg>
        <pc:spChg chg="mod">
          <ac:chgData name="Hamlet Markarian" userId="4926d2b407f31d77" providerId="LiveId" clId="{1A634700-36B3-4455-A058-5071D9319E52}" dt="2020-05-19T23:29:02.826" v="2632"/>
          <ac:spMkLst>
            <pc:docMk/>
            <pc:sldMk cId="2748286867" sldId="978"/>
            <ac:spMk id="12" creationId="{00000000-0000-0000-0000-000000000000}"/>
          </ac:spMkLst>
        </pc:spChg>
        <pc:spChg chg="mod">
          <ac:chgData name="Hamlet Markarian" userId="4926d2b407f31d77" providerId="LiveId" clId="{1A634700-36B3-4455-A058-5071D9319E52}" dt="2020-05-19T23:29:02.826" v="2632"/>
          <ac:spMkLst>
            <pc:docMk/>
            <pc:sldMk cId="2748286867" sldId="978"/>
            <ac:spMk id="13" creationId="{00000000-0000-0000-0000-000000000000}"/>
          </ac:spMkLst>
        </pc:spChg>
        <pc:spChg chg="mod">
          <ac:chgData name="Hamlet Markarian" userId="4926d2b407f31d77" providerId="LiveId" clId="{1A634700-36B3-4455-A058-5071D9319E52}" dt="2020-05-19T23:29:02.826" v="2632"/>
          <ac:spMkLst>
            <pc:docMk/>
            <pc:sldMk cId="2748286867" sldId="978"/>
            <ac:spMk id="14" creationId="{00000000-0000-0000-0000-000000000000}"/>
          </ac:spMkLst>
        </pc:spChg>
        <pc:spChg chg="mod">
          <ac:chgData name="Hamlet Markarian" userId="4926d2b407f31d77" providerId="LiveId" clId="{1A634700-36B3-4455-A058-5071D9319E52}" dt="2020-05-19T23:29:02.826" v="2632"/>
          <ac:spMkLst>
            <pc:docMk/>
            <pc:sldMk cId="2748286867" sldId="978"/>
            <ac:spMk id="15" creationId="{00000000-0000-0000-0000-000000000000}"/>
          </ac:spMkLst>
        </pc:spChg>
        <pc:spChg chg="mod">
          <ac:chgData name="Hamlet Markarian" userId="4926d2b407f31d77" providerId="LiveId" clId="{1A634700-36B3-4455-A058-5071D9319E52}" dt="2020-05-19T23:29:02.826" v="2632"/>
          <ac:spMkLst>
            <pc:docMk/>
            <pc:sldMk cId="2748286867" sldId="978"/>
            <ac:spMk id="16" creationId="{00000000-0000-0000-0000-000000000000}"/>
          </ac:spMkLst>
        </pc:spChg>
        <pc:spChg chg="mod">
          <ac:chgData name="Hamlet Markarian" userId="4926d2b407f31d77" providerId="LiveId" clId="{1A634700-36B3-4455-A058-5071D9319E52}" dt="2020-05-19T23:29:02.826" v="2632"/>
          <ac:spMkLst>
            <pc:docMk/>
            <pc:sldMk cId="2748286867" sldId="978"/>
            <ac:spMk id="17" creationId="{00000000-0000-0000-0000-000000000000}"/>
          </ac:spMkLst>
        </pc:spChg>
        <pc:spChg chg="mod">
          <ac:chgData name="Hamlet Markarian" userId="4926d2b407f31d77" providerId="LiveId" clId="{1A634700-36B3-4455-A058-5071D9319E52}" dt="2020-05-19T23:29:02.826" v="2632"/>
          <ac:spMkLst>
            <pc:docMk/>
            <pc:sldMk cId="2748286867" sldId="978"/>
            <ac:spMk id="18" creationId="{00000000-0000-0000-0000-000000000000}"/>
          </ac:spMkLst>
        </pc:spChg>
        <pc:spChg chg="mod">
          <ac:chgData name="Hamlet Markarian" userId="4926d2b407f31d77" providerId="LiveId" clId="{1A634700-36B3-4455-A058-5071D9319E52}" dt="2020-05-19T23:29:02.826" v="2632"/>
          <ac:spMkLst>
            <pc:docMk/>
            <pc:sldMk cId="2748286867" sldId="978"/>
            <ac:spMk id="19" creationId="{00000000-0000-0000-0000-000000000000}"/>
          </ac:spMkLst>
        </pc:spChg>
        <pc:spChg chg="mod">
          <ac:chgData name="Hamlet Markarian" userId="4926d2b407f31d77" providerId="LiveId" clId="{1A634700-36B3-4455-A058-5071D9319E52}" dt="2020-05-19T23:29:02.826" v="2632"/>
          <ac:spMkLst>
            <pc:docMk/>
            <pc:sldMk cId="2748286867" sldId="978"/>
            <ac:spMk id="20" creationId="{00000000-0000-0000-0000-000000000000}"/>
          </ac:spMkLst>
        </pc:spChg>
        <pc:spChg chg="mod">
          <ac:chgData name="Hamlet Markarian" userId="4926d2b407f31d77" providerId="LiveId" clId="{1A634700-36B3-4455-A058-5071D9319E52}" dt="2020-05-19T23:29:02.826" v="2632"/>
          <ac:spMkLst>
            <pc:docMk/>
            <pc:sldMk cId="2748286867" sldId="978"/>
            <ac:spMk id="21" creationId="{00000000-0000-0000-0000-000000000000}"/>
          </ac:spMkLst>
        </pc:spChg>
        <pc:spChg chg="mod">
          <ac:chgData name="Hamlet Markarian" userId="4926d2b407f31d77" providerId="LiveId" clId="{1A634700-36B3-4455-A058-5071D9319E52}" dt="2020-05-19T23:29:02.826" v="2632"/>
          <ac:spMkLst>
            <pc:docMk/>
            <pc:sldMk cId="2748286867" sldId="978"/>
            <ac:spMk id="22" creationId="{00000000-0000-0000-0000-000000000000}"/>
          </ac:spMkLst>
        </pc:spChg>
        <pc:spChg chg="mod">
          <ac:chgData name="Hamlet Markarian" userId="4926d2b407f31d77" providerId="LiveId" clId="{1A634700-36B3-4455-A058-5071D9319E52}" dt="2020-05-19T23:29:02.826" v="2632"/>
          <ac:spMkLst>
            <pc:docMk/>
            <pc:sldMk cId="2748286867" sldId="978"/>
            <ac:spMk id="23" creationId="{00000000-0000-0000-0000-000000000000}"/>
          </ac:spMkLst>
        </pc:spChg>
        <pc:spChg chg="mod">
          <ac:chgData name="Hamlet Markarian" userId="4926d2b407f31d77" providerId="LiveId" clId="{1A634700-36B3-4455-A058-5071D9319E52}" dt="2020-05-19T23:29:02.826" v="2632"/>
          <ac:spMkLst>
            <pc:docMk/>
            <pc:sldMk cId="2748286867" sldId="978"/>
            <ac:spMk id="24" creationId="{00000000-0000-0000-0000-000000000000}"/>
          </ac:spMkLst>
        </pc:spChg>
        <pc:spChg chg="mod">
          <ac:chgData name="Hamlet Markarian" userId="4926d2b407f31d77" providerId="LiveId" clId="{1A634700-36B3-4455-A058-5071D9319E52}" dt="2020-05-19T23:29:02.826" v="2632"/>
          <ac:spMkLst>
            <pc:docMk/>
            <pc:sldMk cId="2748286867" sldId="978"/>
            <ac:spMk id="25" creationId="{00000000-0000-0000-0000-000000000000}"/>
          </ac:spMkLst>
        </pc:spChg>
      </pc:sldChg>
      <pc:sldChg chg="modSp">
        <pc:chgData name="Hamlet Markarian" userId="4926d2b407f31d77" providerId="LiveId" clId="{1A634700-36B3-4455-A058-5071D9319E52}" dt="2020-05-19T23:29:02.826" v="2632"/>
        <pc:sldMkLst>
          <pc:docMk/>
          <pc:sldMk cId="1381824128" sldId="979"/>
        </pc:sldMkLst>
        <pc:spChg chg="mod">
          <ac:chgData name="Hamlet Markarian" userId="4926d2b407f31d77" providerId="LiveId" clId="{1A634700-36B3-4455-A058-5071D9319E52}" dt="2020-05-19T23:29:02.826" v="2632"/>
          <ac:spMkLst>
            <pc:docMk/>
            <pc:sldMk cId="1381824128" sldId="979"/>
            <ac:spMk id="2" creationId="{00000000-0000-0000-0000-000000000000}"/>
          </ac:spMkLst>
        </pc:spChg>
        <pc:spChg chg="mod">
          <ac:chgData name="Hamlet Markarian" userId="4926d2b407f31d77" providerId="LiveId" clId="{1A634700-36B3-4455-A058-5071D9319E52}" dt="2020-05-19T23:29:02.826" v="2632"/>
          <ac:spMkLst>
            <pc:docMk/>
            <pc:sldMk cId="1381824128" sldId="979"/>
            <ac:spMk id="3" creationId="{00000000-0000-0000-0000-000000000000}"/>
          </ac:spMkLst>
        </pc:spChg>
        <pc:spChg chg="mod">
          <ac:chgData name="Hamlet Markarian" userId="4926d2b407f31d77" providerId="LiveId" clId="{1A634700-36B3-4455-A058-5071D9319E52}" dt="2020-05-19T23:29:02.826" v="2632"/>
          <ac:spMkLst>
            <pc:docMk/>
            <pc:sldMk cId="1381824128" sldId="979"/>
            <ac:spMk id="26" creationId="{00000000-0000-0000-0000-000000000000}"/>
          </ac:spMkLst>
        </pc:spChg>
        <pc:spChg chg="mod">
          <ac:chgData name="Hamlet Markarian" userId="4926d2b407f31d77" providerId="LiveId" clId="{1A634700-36B3-4455-A058-5071D9319E52}" dt="2020-05-19T23:29:02.826" v="2632"/>
          <ac:spMkLst>
            <pc:docMk/>
            <pc:sldMk cId="1381824128" sldId="979"/>
            <ac:spMk id="29" creationId="{00000000-0000-0000-0000-000000000000}"/>
          </ac:spMkLst>
        </pc:spChg>
        <pc:spChg chg="mod">
          <ac:chgData name="Hamlet Markarian" userId="4926d2b407f31d77" providerId="LiveId" clId="{1A634700-36B3-4455-A058-5071D9319E52}" dt="2020-05-19T23:29:02.826" v="2632"/>
          <ac:spMkLst>
            <pc:docMk/>
            <pc:sldMk cId="1381824128" sldId="979"/>
            <ac:spMk id="30" creationId="{00000000-0000-0000-0000-000000000000}"/>
          </ac:spMkLst>
        </pc:spChg>
        <pc:spChg chg="mod">
          <ac:chgData name="Hamlet Markarian" userId="4926d2b407f31d77" providerId="LiveId" clId="{1A634700-36B3-4455-A058-5071D9319E52}" dt="2020-05-19T23:29:02.826" v="2632"/>
          <ac:spMkLst>
            <pc:docMk/>
            <pc:sldMk cId="1381824128" sldId="979"/>
            <ac:spMk id="31" creationId="{00000000-0000-0000-0000-000000000000}"/>
          </ac:spMkLst>
        </pc:spChg>
        <pc:spChg chg="mod">
          <ac:chgData name="Hamlet Markarian" userId="4926d2b407f31d77" providerId="LiveId" clId="{1A634700-36B3-4455-A058-5071D9319E52}" dt="2020-05-19T23:29:02.826" v="2632"/>
          <ac:spMkLst>
            <pc:docMk/>
            <pc:sldMk cId="1381824128" sldId="979"/>
            <ac:spMk id="32" creationId="{00000000-0000-0000-0000-000000000000}"/>
          </ac:spMkLst>
        </pc:spChg>
      </pc:sldChg>
      <pc:sldChg chg="modSp">
        <pc:chgData name="Hamlet Markarian" userId="4926d2b407f31d77" providerId="LiveId" clId="{1A634700-36B3-4455-A058-5071D9319E52}" dt="2020-05-19T23:29:02.826" v="2632"/>
        <pc:sldMkLst>
          <pc:docMk/>
          <pc:sldMk cId="758060151" sldId="980"/>
        </pc:sldMkLst>
        <pc:spChg chg="mod">
          <ac:chgData name="Hamlet Markarian" userId="4926d2b407f31d77" providerId="LiveId" clId="{1A634700-36B3-4455-A058-5071D9319E52}" dt="2020-05-19T23:29:02.826" v="2632"/>
          <ac:spMkLst>
            <pc:docMk/>
            <pc:sldMk cId="758060151" sldId="980"/>
            <ac:spMk id="2" creationId="{00000000-0000-0000-0000-000000000000}"/>
          </ac:spMkLst>
        </pc:spChg>
        <pc:spChg chg="mod">
          <ac:chgData name="Hamlet Markarian" userId="4926d2b407f31d77" providerId="LiveId" clId="{1A634700-36B3-4455-A058-5071D9319E52}" dt="2020-05-19T23:29:02.826" v="2632"/>
          <ac:spMkLst>
            <pc:docMk/>
            <pc:sldMk cId="758060151" sldId="980"/>
            <ac:spMk id="3" creationId="{00000000-0000-0000-0000-000000000000}"/>
          </ac:spMkLst>
        </pc:spChg>
        <pc:spChg chg="mod">
          <ac:chgData name="Hamlet Markarian" userId="4926d2b407f31d77" providerId="LiveId" clId="{1A634700-36B3-4455-A058-5071D9319E52}" dt="2020-05-19T23:29:02.826" v="2632"/>
          <ac:spMkLst>
            <pc:docMk/>
            <pc:sldMk cId="758060151" sldId="980"/>
            <ac:spMk id="4" creationId="{00000000-0000-0000-0000-000000000000}"/>
          </ac:spMkLst>
        </pc:spChg>
        <pc:spChg chg="mod">
          <ac:chgData name="Hamlet Markarian" userId="4926d2b407f31d77" providerId="LiveId" clId="{1A634700-36B3-4455-A058-5071D9319E52}" dt="2020-05-19T23:29:02.826" v="2632"/>
          <ac:spMkLst>
            <pc:docMk/>
            <pc:sldMk cId="758060151" sldId="980"/>
            <ac:spMk id="12" creationId="{00000000-0000-0000-0000-000000000000}"/>
          </ac:spMkLst>
        </pc:spChg>
        <pc:spChg chg="mod">
          <ac:chgData name="Hamlet Markarian" userId="4926d2b407f31d77" providerId="LiveId" clId="{1A634700-36B3-4455-A058-5071D9319E52}" dt="2020-05-19T23:29:02.826" v="2632"/>
          <ac:spMkLst>
            <pc:docMk/>
            <pc:sldMk cId="758060151" sldId="980"/>
            <ac:spMk id="29" creationId="{00000000-0000-0000-0000-000000000000}"/>
          </ac:spMkLst>
        </pc:spChg>
        <pc:spChg chg="mod">
          <ac:chgData name="Hamlet Markarian" userId="4926d2b407f31d77" providerId="LiveId" clId="{1A634700-36B3-4455-A058-5071D9319E52}" dt="2020-05-19T23:29:02.826" v="2632"/>
          <ac:spMkLst>
            <pc:docMk/>
            <pc:sldMk cId="758060151" sldId="980"/>
            <ac:spMk id="30" creationId="{00000000-0000-0000-0000-000000000000}"/>
          </ac:spMkLst>
        </pc:spChg>
        <pc:spChg chg="mod">
          <ac:chgData name="Hamlet Markarian" userId="4926d2b407f31d77" providerId="LiveId" clId="{1A634700-36B3-4455-A058-5071D9319E52}" dt="2020-05-19T23:29:02.826" v="2632"/>
          <ac:spMkLst>
            <pc:docMk/>
            <pc:sldMk cId="758060151" sldId="980"/>
            <ac:spMk id="31" creationId="{00000000-0000-0000-0000-000000000000}"/>
          </ac:spMkLst>
        </pc:spChg>
        <pc:spChg chg="mod">
          <ac:chgData name="Hamlet Markarian" userId="4926d2b407f31d77" providerId="LiveId" clId="{1A634700-36B3-4455-A058-5071D9319E52}" dt="2020-05-19T23:29:02.826" v="2632"/>
          <ac:spMkLst>
            <pc:docMk/>
            <pc:sldMk cId="758060151" sldId="980"/>
            <ac:spMk id="32" creationId="{00000000-0000-0000-0000-000000000000}"/>
          </ac:spMkLst>
        </pc:spChg>
      </pc:sldChg>
      <pc:sldChg chg="modSp">
        <pc:chgData name="Hamlet Markarian" userId="4926d2b407f31d77" providerId="LiveId" clId="{1A634700-36B3-4455-A058-5071D9319E52}" dt="2020-05-19T23:29:02.826" v="2632"/>
        <pc:sldMkLst>
          <pc:docMk/>
          <pc:sldMk cId="938740028" sldId="981"/>
        </pc:sldMkLst>
        <pc:spChg chg="mod">
          <ac:chgData name="Hamlet Markarian" userId="4926d2b407f31d77" providerId="LiveId" clId="{1A634700-36B3-4455-A058-5071D9319E52}" dt="2020-05-19T23:29:02.826" v="2632"/>
          <ac:spMkLst>
            <pc:docMk/>
            <pc:sldMk cId="938740028" sldId="981"/>
            <ac:spMk id="2" creationId="{00000000-0000-0000-0000-000000000000}"/>
          </ac:spMkLst>
        </pc:spChg>
        <pc:spChg chg="mod">
          <ac:chgData name="Hamlet Markarian" userId="4926d2b407f31d77" providerId="LiveId" clId="{1A634700-36B3-4455-A058-5071D9319E52}" dt="2020-05-19T23:29:02.826" v="2632"/>
          <ac:spMkLst>
            <pc:docMk/>
            <pc:sldMk cId="938740028" sldId="981"/>
            <ac:spMk id="3" creationId="{00000000-0000-0000-0000-000000000000}"/>
          </ac:spMkLst>
        </pc:spChg>
        <pc:spChg chg="mod">
          <ac:chgData name="Hamlet Markarian" userId="4926d2b407f31d77" providerId="LiveId" clId="{1A634700-36B3-4455-A058-5071D9319E52}" dt="2020-05-19T23:29:02.826" v="2632"/>
          <ac:spMkLst>
            <pc:docMk/>
            <pc:sldMk cId="938740028" sldId="981"/>
            <ac:spMk id="12" creationId="{00000000-0000-0000-0000-000000000000}"/>
          </ac:spMkLst>
        </pc:spChg>
        <pc:spChg chg="mod">
          <ac:chgData name="Hamlet Markarian" userId="4926d2b407f31d77" providerId="LiveId" clId="{1A634700-36B3-4455-A058-5071D9319E52}" dt="2020-05-19T23:29:02.826" v="2632"/>
          <ac:spMkLst>
            <pc:docMk/>
            <pc:sldMk cId="938740028" sldId="981"/>
            <ac:spMk id="29" creationId="{00000000-0000-0000-0000-000000000000}"/>
          </ac:spMkLst>
        </pc:spChg>
        <pc:spChg chg="mod">
          <ac:chgData name="Hamlet Markarian" userId="4926d2b407f31d77" providerId="LiveId" clId="{1A634700-36B3-4455-A058-5071D9319E52}" dt="2020-05-19T23:29:02.826" v="2632"/>
          <ac:spMkLst>
            <pc:docMk/>
            <pc:sldMk cId="938740028" sldId="981"/>
            <ac:spMk id="30" creationId="{00000000-0000-0000-0000-000000000000}"/>
          </ac:spMkLst>
        </pc:spChg>
        <pc:spChg chg="mod">
          <ac:chgData name="Hamlet Markarian" userId="4926d2b407f31d77" providerId="LiveId" clId="{1A634700-36B3-4455-A058-5071D9319E52}" dt="2020-05-19T23:29:02.826" v="2632"/>
          <ac:spMkLst>
            <pc:docMk/>
            <pc:sldMk cId="938740028" sldId="981"/>
            <ac:spMk id="32" creationId="{00000000-0000-0000-0000-000000000000}"/>
          </ac:spMkLst>
        </pc:spChg>
      </pc:sldChg>
      <pc:sldChg chg="modSp">
        <pc:chgData name="Hamlet Markarian" userId="4926d2b407f31d77" providerId="LiveId" clId="{1A634700-36B3-4455-A058-5071D9319E52}" dt="2020-05-19T23:29:02.826" v="2632"/>
        <pc:sldMkLst>
          <pc:docMk/>
          <pc:sldMk cId="553828325" sldId="982"/>
        </pc:sldMkLst>
        <pc:spChg chg="mod">
          <ac:chgData name="Hamlet Markarian" userId="4926d2b407f31d77" providerId="LiveId" clId="{1A634700-36B3-4455-A058-5071D9319E52}" dt="2020-05-19T23:29:02.826" v="2632"/>
          <ac:spMkLst>
            <pc:docMk/>
            <pc:sldMk cId="553828325" sldId="982"/>
            <ac:spMk id="2" creationId="{00000000-0000-0000-0000-000000000000}"/>
          </ac:spMkLst>
        </pc:spChg>
        <pc:spChg chg="mod">
          <ac:chgData name="Hamlet Markarian" userId="4926d2b407f31d77" providerId="LiveId" clId="{1A634700-36B3-4455-A058-5071D9319E52}" dt="2020-05-19T23:29:02.826" v="2632"/>
          <ac:spMkLst>
            <pc:docMk/>
            <pc:sldMk cId="553828325" sldId="982"/>
            <ac:spMk id="3" creationId="{00000000-0000-0000-0000-000000000000}"/>
          </ac:spMkLst>
        </pc:spChg>
        <pc:spChg chg="mod">
          <ac:chgData name="Hamlet Markarian" userId="4926d2b407f31d77" providerId="LiveId" clId="{1A634700-36B3-4455-A058-5071D9319E52}" dt="2020-05-19T23:29:02.826" v="2632"/>
          <ac:spMkLst>
            <pc:docMk/>
            <pc:sldMk cId="553828325" sldId="982"/>
            <ac:spMk id="4" creationId="{00000000-0000-0000-0000-000000000000}"/>
          </ac:spMkLst>
        </pc:spChg>
        <pc:spChg chg="mod">
          <ac:chgData name="Hamlet Markarian" userId="4926d2b407f31d77" providerId="LiveId" clId="{1A634700-36B3-4455-A058-5071D9319E52}" dt="2020-05-19T23:29:02.826" v="2632"/>
          <ac:spMkLst>
            <pc:docMk/>
            <pc:sldMk cId="553828325" sldId="982"/>
            <ac:spMk id="5" creationId="{00000000-0000-0000-0000-000000000000}"/>
          </ac:spMkLst>
        </pc:spChg>
        <pc:spChg chg="mod">
          <ac:chgData name="Hamlet Markarian" userId="4926d2b407f31d77" providerId="LiveId" clId="{1A634700-36B3-4455-A058-5071D9319E52}" dt="2020-05-19T23:29:02.826" v="2632"/>
          <ac:spMkLst>
            <pc:docMk/>
            <pc:sldMk cId="553828325" sldId="982"/>
            <ac:spMk id="6" creationId="{00000000-0000-0000-0000-000000000000}"/>
          </ac:spMkLst>
        </pc:spChg>
        <pc:spChg chg="mod">
          <ac:chgData name="Hamlet Markarian" userId="4926d2b407f31d77" providerId="LiveId" clId="{1A634700-36B3-4455-A058-5071D9319E52}" dt="2020-05-19T23:29:02.826" v="2632"/>
          <ac:spMkLst>
            <pc:docMk/>
            <pc:sldMk cId="553828325" sldId="982"/>
            <ac:spMk id="7" creationId="{00000000-0000-0000-0000-000000000000}"/>
          </ac:spMkLst>
        </pc:spChg>
        <pc:spChg chg="mod">
          <ac:chgData name="Hamlet Markarian" userId="4926d2b407f31d77" providerId="LiveId" clId="{1A634700-36B3-4455-A058-5071D9319E52}" dt="2020-05-19T23:29:02.826" v="2632"/>
          <ac:spMkLst>
            <pc:docMk/>
            <pc:sldMk cId="553828325" sldId="982"/>
            <ac:spMk id="8" creationId="{00000000-0000-0000-0000-000000000000}"/>
          </ac:spMkLst>
        </pc:spChg>
        <pc:spChg chg="mod">
          <ac:chgData name="Hamlet Markarian" userId="4926d2b407f31d77" providerId="LiveId" clId="{1A634700-36B3-4455-A058-5071D9319E52}" dt="2020-05-19T23:29:02.826" v="2632"/>
          <ac:spMkLst>
            <pc:docMk/>
            <pc:sldMk cId="553828325" sldId="982"/>
            <ac:spMk id="9" creationId="{00000000-0000-0000-0000-000000000000}"/>
          </ac:spMkLst>
        </pc:spChg>
        <pc:spChg chg="mod">
          <ac:chgData name="Hamlet Markarian" userId="4926d2b407f31d77" providerId="LiveId" clId="{1A634700-36B3-4455-A058-5071D9319E52}" dt="2020-05-19T23:29:02.826" v="2632"/>
          <ac:spMkLst>
            <pc:docMk/>
            <pc:sldMk cId="553828325" sldId="982"/>
            <ac:spMk id="10" creationId="{00000000-0000-0000-0000-000000000000}"/>
          </ac:spMkLst>
        </pc:spChg>
        <pc:spChg chg="mod">
          <ac:chgData name="Hamlet Markarian" userId="4926d2b407f31d77" providerId="LiveId" clId="{1A634700-36B3-4455-A058-5071D9319E52}" dt="2020-05-19T23:29:02.826" v="2632"/>
          <ac:spMkLst>
            <pc:docMk/>
            <pc:sldMk cId="553828325" sldId="982"/>
            <ac:spMk id="11" creationId="{00000000-0000-0000-0000-000000000000}"/>
          </ac:spMkLst>
        </pc:spChg>
        <pc:spChg chg="mod">
          <ac:chgData name="Hamlet Markarian" userId="4926d2b407f31d77" providerId="LiveId" clId="{1A634700-36B3-4455-A058-5071D9319E52}" dt="2020-05-19T23:29:02.826" v="2632"/>
          <ac:spMkLst>
            <pc:docMk/>
            <pc:sldMk cId="553828325" sldId="982"/>
            <ac:spMk id="12" creationId="{00000000-0000-0000-0000-000000000000}"/>
          </ac:spMkLst>
        </pc:spChg>
        <pc:spChg chg="mod">
          <ac:chgData name="Hamlet Markarian" userId="4926d2b407f31d77" providerId="LiveId" clId="{1A634700-36B3-4455-A058-5071D9319E52}" dt="2020-05-19T23:29:02.826" v="2632"/>
          <ac:spMkLst>
            <pc:docMk/>
            <pc:sldMk cId="553828325" sldId="982"/>
            <ac:spMk id="13" creationId="{00000000-0000-0000-0000-000000000000}"/>
          </ac:spMkLst>
        </pc:spChg>
        <pc:spChg chg="mod">
          <ac:chgData name="Hamlet Markarian" userId="4926d2b407f31d77" providerId="LiveId" clId="{1A634700-36B3-4455-A058-5071D9319E52}" dt="2020-05-19T23:29:02.826" v="2632"/>
          <ac:spMkLst>
            <pc:docMk/>
            <pc:sldMk cId="553828325" sldId="982"/>
            <ac:spMk id="14" creationId="{00000000-0000-0000-0000-000000000000}"/>
          </ac:spMkLst>
        </pc:spChg>
        <pc:spChg chg="mod">
          <ac:chgData name="Hamlet Markarian" userId="4926d2b407f31d77" providerId="LiveId" clId="{1A634700-36B3-4455-A058-5071D9319E52}" dt="2020-05-19T23:29:02.826" v="2632"/>
          <ac:spMkLst>
            <pc:docMk/>
            <pc:sldMk cId="553828325" sldId="982"/>
            <ac:spMk id="27" creationId="{00000000-0000-0000-0000-000000000000}"/>
          </ac:spMkLst>
        </pc:spChg>
      </pc:sldChg>
      <pc:sldChg chg="modSp">
        <pc:chgData name="Hamlet Markarian" userId="4926d2b407f31d77" providerId="LiveId" clId="{1A634700-36B3-4455-A058-5071D9319E52}" dt="2020-05-19T23:29:02.826" v="2632"/>
        <pc:sldMkLst>
          <pc:docMk/>
          <pc:sldMk cId="3535218031" sldId="983"/>
        </pc:sldMkLst>
        <pc:spChg chg="mod">
          <ac:chgData name="Hamlet Markarian" userId="4926d2b407f31d77" providerId="LiveId" clId="{1A634700-36B3-4455-A058-5071D9319E52}" dt="2020-05-19T23:29:02.826" v="2632"/>
          <ac:spMkLst>
            <pc:docMk/>
            <pc:sldMk cId="3535218031" sldId="983"/>
            <ac:spMk id="2" creationId="{00000000-0000-0000-0000-000000000000}"/>
          </ac:spMkLst>
        </pc:spChg>
        <pc:spChg chg="mod">
          <ac:chgData name="Hamlet Markarian" userId="4926d2b407f31d77" providerId="LiveId" clId="{1A634700-36B3-4455-A058-5071D9319E52}" dt="2020-05-19T23:29:02.826" v="2632"/>
          <ac:spMkLst>
            <pc:docMk/>
            <pc:sldMk cId="3535218031" sldId="983"/>
            <ac:spMk id="3" creationId="{00000000-0000-0000-0000-000000000000}"/>
          </ac:spMkLst>
        </pc:spChg>
        <pc:spChg chg="mod">
          <ac:chgData name="Hamlet Markarian" userId="4926d2b407f31d77" providerId="LiveId" clId="{1A634700-36B3-4455-A058-5071D9319E52}" dt="2020-05-19T23:29:02.826" v="2632"/>
          <ac:spMkLst>
            <pc:docMk/>
            <pc:sldMk cId="3535218031" sldId="983"/>
            <ac:spMk id="4" creationId="{00000000-0000-0000-0000-000000000000}"/>
          </ac:spMkLst>
        </pc:spChg>
        <pc:spChg chg="mod">
          <ac:chgData name="Hamlet Markarian" userId="4926d2b407f31d77" providerId="LiveId" clId="{1A634700-36B3-4455-A058-5071D9319E52}" dt="2020-05-19T23:29:02.826" v="2632"/>
          <ac:spMkLst>
            <pc:docMk/>
            <pc:sldMk cId="3535218031" sldId="983"/>
            <ac:spMk id="5" creationId="{00000000-0000-0000-0000-000000000000}"/>
          </ac:spMkLst>
        </pc:spChg>
        <pc:spChg chg="mod">
          <ac:chgData name="Hamlet Markarian" userId="4926d2b407f31d77" providerId="LiveId" clId="{1A634700-36B3-4455-A058-5071D9319E52}" dt="2020-05-19T23:29:02.826" v="2632"/>
          <ac:spMkLst>
            <pc:docMk/>
            <pc:sldMk cId="3535218031" sldId="983"/>
            <ac:spMk id="6" creationId="{00000000-0000-0000-0000-000000000000}"/>
          </ac:spMkLst>
        </pc:spChg>
        <pc:spChg chg="mod">
          <ac:chgData name="Hamlet Markarian" userId="4926d2b407f31d77" providerId="LiveId" clId="{1A634700-36B3-4455-A058-5071D9319E52}" dt="2020-05-19T23:29:02.826" v="2632"/>
          <ac:spMkLst>
            <pc:docMk/>
            <pc:sldMk cId="3535218031" sldId="983"/>
            <ac:spMk id="7" creationId="{00000000-0000-0000-0000-000000000000}"/>
          </ac:spMkLst>
        </pc:spChg>
        <pc:spChg chg="mod">
          <ac:chgData name="Hamlet Markarian" userId="4926d2b407f31d77" providerId="LiveId" clId="{1A634700-36B3-4455-A058-5071D9319E52}" dt="2020-05-19T23:29:02.826" v="2632"/>
          <ac:spMkLst>
            <pc:docMk/>
            <pc:sldMk cId="3535218031" sldId="983"/>
            <ac:spMk id="8" creationId="{00000000-0000-0000-0000-000000000000}"/>
          </ac:spMkLst>
        </pc:spChg>
        <pc:spChg chg="mod">
          <ac:chgData name="Hamlet Markarian" userId="4926d2b407f31d77" providerId="LiveId" clId="{1A634700-36B3-4455-A058-5071D9319E52}" dt="2020-05-19T23:29:02.826" v="2632"/>
          <ac:spMkLst>
            <pc:docMk/>
            <pc:sldMk cId="3535218031" sldId="983"/>
            <ac:spMk id="9" creationId="{00000000-0000-0000-0000-000000000000}"/>
          </ac:spMkLst>
        </pc:spChg>
        <pc:spChg chg="mod">
          <ac:chgData name="Hamlet Markarian" userId="4926d2b407f31d77" providerId="LiveId" clId="{1A634700-36B3-4455-A058-5071D9319E52}" dt="2020-05-19T23:29:02.826" v="2632"/>
          <ac:spMkLst>
            <pc:docMk/>
            <pc:sldMk cId="3535218031" sldId="983"/>
            <ac:spMk id="10" creationId="{00000000-0000-0000-0000-000000000000}"/>
          </ac:spMkLst>
        </pc:spChg>
        <pc:spChg chg="mod">
          <ac:chgData name="Hamlet Markarian" userId="4926d2b407f31d77" providerId="LiveId" clId="{1A634700-36B3-4455-A058-5071D9319E52}" dt="2020-05-19T23:29:02.826" v="2632"/>
          <ac:spMkLst>
            <pc:docMk/>
            <pc:sldMk cId="3535218031" sldId="983"/>
            <ac:spMk id="13" creationId="{00000000-0000-0000-0000-000000000000}"/>
          </ac:spMkLst>
        </pc:spChg>
        <pc:spChg chg="mod">
          <ac:chgData name="Hamlet Markarian" userId="4926d2b407f31d77" providerId="LiveId" clId="{1A634700-36B3-4455-A058-5071D9319E52}" dt="2020-05-19T23:29:02.826" v="2632"/>
          <ac:spMkLst>
            <pc:docMk/>
            <pc:sldMk cId="3535218031" sldId="983"/>
            <ac:spMk id="27" creationId="{00000000-0000-0000-0000-000000000000}"/>
          </ac:spMkLst>
        </pc:spChg>
      </pc:sldChg>
      <pc:sldChg chg="modSp">
        <pc:chgData name="Hamlet Markarian" userId="4926d2b407f31d77" providerId="LiveId" clId="{1A634700-36B3-4455-A058-5071D9319E52}" dt="2020-05-19T23:29:02.826" v="2632"/>
        <pc:sldMkLst>
          <pc:docMk/>
          <pc:sldMk cId="2895088591" sldId="984"/>
        </pc:sldMkLst>
        <pc:spChg chg="mod">
          <ac:chgData name="Hamlet Markarian" userId="4926d2b407f31d77" providerId="LiveId" clId="{1A634700-36B3-4455-A058-5071D9319E52}" dt="2020-05-19T23:29:02.826" v="2632"/>
          <ac:spMkLst>
            <pc:docMk/>
            <pc:sldMk cId="2895088591" sldId="984"/>
            <ac:spMk id="2" creationId="{00000000-0000-0000-0000-000000000000}"/>
          </ac:spMkLst>
        </pc:spChg>
        <pc:spChg chg="mod">
          <ac:chgData name="Hamlet Markarian" userId="4926d2b407f31d77" providerId="LiveId" clId="{1A634700-36B3-4455-A058-5071D9319E52}" dt="2020-05-19T23:29:02.826" v="2632"/>
          <ac:spMkLst>
            <pc:docMk/>
            <pc:sldMk cId="2895088591" sldId="984"/>
            <ac:spMk id="3" creationId="{00000000-0000-0000-0000-000000000000}"/>
          </ac:spMkLst>
        </pc:spChg>
        <pc:spChg chg="mod">
          <ac:chgData name="Hamlet Markarian" userId="4926d2b407f31d77" providerId="LiveId" clId="{1A634700-36B3-4455-A058-5071D9319E52}" dt="2020-05-19T23:29:02.826" v="2632"/>
          <ac:spMkLst>
            <pc:docMk/>
            <pc:sldMk cId="2895088591" sldId="984"/>
            <ac:spMk id="4" creationId="{00000000-0000-0000-0000-000000000000}"/>
          </ac:spMkLst>
        </pc:spChg>
        <pc:spChg chg="mod">
          <ac:chgData name="Hamlet Markarian" userId="4926d2b407f31d77" providerId="LiveId" clId="{1A634700-36B3-4455-A058-5071D9319E52}" dt="2020-05-19T23:29:02.826" v="2632"/>
          <ac:spMkLst>
            <pc:docMk/>
            <pc:sldMk cId="2895088591" sldId="984"/>
            <ac:spMk id="5" creationId="{00000000-0000-0000-0000-000000000000}"/>
          </ac:spMkLst>
        </pc:spChg>
        <pc:spChg chg="mod">
          <ac:chgData name="Hamlet Markarian" userId="4926d2b407f31d77" providerId="LiveId" clId="{1A634700-36B3-4455-A058-5071D9319E52}" dt="2020-05-19T23:29:02.826" v="2632"/>
          <ac:spMkLst>
            <pc:docMk/>
            <pc:sldMk cId="2895088591" sldId="984"/>
            <ac:spMk id="6" creationId="{00000000-0000-0000-0000-000000000000}"/>
          </ac:spMkLst>
        </pc:spChg>
        <pc:spChg chg="mod">
          <ac:chgData name="Hamlet Markarian" userId="4926d2b407f31d77" providerId="LiveId" clId="{1A634700-36B3-4455-A058-5071D9319E52}" dt="2020-05-19T23:29:02.826" v="2632"/>
          <ac:spMkLst>
            <pc:docMk/>
            <pc:sldMk cId="2895088591" sldId="984"/>
            <ac:spMk id="7" creationId="{00000000-0000-0000-0000-000000000000}"/>
          </ac:spMkLst>
        </pc:spChg>
        <pc:spChg chg="mod">
          <ac:chgData name="Hamlet Markarian" userId="4926d2b407f31d77" providerId="LiveId" clId="{1A634700-36B3-4455-A058-5071D9319E52}" dt="2020-05-19T23:29:02.826" v="2632"/>
          <ac:spMkLst>
            <pc:docMk/>
            <pc:sldMk cId="2895088591" sldId="984"/>
            <ac:spMk id="8" creationId="{00000000-0000-0000-0000-000000000000}"/>
          </ac:spMkLst>
        </pc:spChg>
        <pc:spChg chg="mod">
          <ac:chgData name="Hamlet Markarian" userId="4926d2b407f31d77" providerId="LiveId" clId="{1A634700-36B3-4455-A058-5071D9319E52}" dt="2020-05-19T23:29:02.826" v="2632"/>
          <ac:spMkLst>
            <pc:docMk/>
            <pc:sldMk cId="2895088591" sldId="984"/>
            <ac:spMk id="27" creationId="{00000000-0000-0000-0000-000000000000}"/>
          </ac:spMkLst>
        </pc:spChg>
      </pc:sldChg>
      <pc:sldChg chg="modSp">
        <pc:chgData name="Hamlet Markarian" userId="4926d2b407f31d77" providerId="LiveId" clId="{1A634700-36B3-4455-A058-5071D9319E52}" dt="2020-05-19T23:29:02.826" v="2632"/>
        <pc:sldMkLst>
          <pc:docMk/>
          <pc:sldMk cId="3440159104" sldId="985"/>
        </pc:sldMkLst>
        <pc:spChg chg="mod">
          <ac:chgData name="Hamlet Markarian" userId="4926d2b407f31d77" providerId="LiveId" clId="{1A634700-36B3-4455-A058-5071D9319E52}" dt="2020-05-19T23:29:02.826" v="2632"/>
          <ac:spMkLst>
            <pc:docMk/>
            <pc:sldMk cId="3440159104" sldId="985"/>
            <ac:spMk id="2" creationId="{00000000-0000-0000-0000-000000000000}"/>
          </ac:spMkLst>
        </pc:spChg>
        <pc:spChg chg="mod">
          <ac:chgData name="Hamlet Markarian" userId="4926d2b407f31d77" providerId="LiveId" clId="{1A634700-36B3-4455-A058-5071D9319E52}" dt="2020-05-19T23:29:02.826" v="2632"/>
          <ac:spMkLst>
            <pc:docMk/>
            <pc:sldMk cId="3440159104" sldId="985"/>
            <ac:spMk id="3" creationId="{00000000-0000-0000-0000-000000000000}"/>
          </ac:spMkLst>
        </pc:spChg>
        <pc:spChg chg="mod">
          <ac:chgData name="Hamlet Markarian" userId="4926d2b407f31d77" providerId="LiveId" clId="{1A634700-36B3-4455-A058-5071D9319E52}" dt="2020-05-19T23:29:02.826" v="2632"/>
          <ac:spMkLst>
            <pc:docMk/>
            <pc:sldMk cId="3440159104" sldId="985"/>
            <ac:spMk id="4" creationId="{00000000-0000-0000-0000-000000000000}"/>
          </ac:spMkLst>
        </pc:spChg>
        <pc:spChg chg="mod">
          <ac:chgData name="Hamlet Markarian" userId="4926d2b407f31d77" providerId="LiveId" clId="{1A634700-36B3-4455-A058-5071D9319E52}" dt="2020-05-19T23:29:02.826" v="2632"/>
          <ac:spMkLst>
            <pc:docMk/>
            <pc:sldMk cId="3440159104" sldId="985"/>
            <ac:spMk id="5" creationId="{00000000-0000-0000-0000-000000000000}"/>
          </ac:spMkLst>
        </pc:spChg>
        <pc:spChg chg="mod">
          <ac:chgData name="Hamlet Markarian" userId="4926d2b407f31d77" providerId="LiveId" clId="{1A634700-36B3-4455-A058-5071D9319E52}" dt="2020-05-19T23:29:02.826" v="2632"/>
          <ac:spMkLst>
            <pc:docMk/>
            <pc:sldMk cId="3440159104" sldId="985"/>
            <ac:spMk id="10" creationId="{00000000-0000-0000-0000-000000000000}"/>
          </ac:spMkLst>
        </pc:spChg>
        <pc:spChg chg="mod">
          <ac:chgData name="Hamlet Markarian" userId="4926d2b407f31d77" providerId="LiveId" clId="{1A634700-36B3-4455-A058-5071D9319E52}" dt="2020-05-19T23:29:02.826" v="2632"/>
          <ac:spMkLst>
            <pc:docMk/>
            <pc:sldMk cId="3440159104" sldId="985"/>
            <ac:spMk id="15" creationId="{00000000-0000-0000-0000-000000000000}"/>
          </ac:spMkLst>
        </pc:spChg>
      </pc:sldChg>
      <pc:sldChg chg="modSp">
        <pc:chgData name="Hamlet Markarian" userId="4926d2b407f31d77" providerId="LiveId" clId="{1A634700-36B3-4455-A058-5071D9319E52}" dt="2020-05-19T23:29:02.826" v="2632"/>
        <pc:sldMkLst>
          <pc:docMk/>
          <pc:sldMk cId="1797306758" sldId="988"/>
        </pc:sldMkLst>
        <pc:spChg chg="mod">
          <ac:chgData name="Hamlet Markarian" userId="4926d2b407f31d77" providerId="LiveId" clId="{1A634700-36B3-4455-A058-5071D9319E52}" dt="2020-05-19T23:29:02.826" v="2632"/>
          <ac:spMkLst>
            <pc:docMk/>
            <pc:sldMk cId="1797306758" sldId="988"/>
            <ac:spMk id="2" creationId="{00000000-0000-0000-0000-000000000000}"/>
          </ac:spMkLst>
        </pc:spChg>
        <pc:spChg chg="mod">
          <ac:chgData name="Hamlet Markarian" userId="4926d2b407f31d77" providerId="LiveId" clId="{1A634700-36B3-4455-A058-5071D9319E52}" dt="2020-05-19T23:29:02.826" v="2632"/>
          <ac:spMkLst>
            <pc:docMk/>
            <pc:sldMk cId="1797306758" sldId="988"/>
            <ac:spMk id="3" creationId="{00000000-0000-0000-0000-000000000000}"/>
          </ac:spMkLst>
        </pc:spChg>
        <pc:spChg chg="mod">
          <ac:chgData name="Hamlet Markarian" userId="4926d2b407f31d77" providerId="LiveId" clId="{1A634700-36B3-4455-A058-5071D9319E52}" dt="2020-05-19T23:29:02.826" v="2632"/>
          <ac:spMkLst>
            <pc:docMk/>
            <pc:sldMk cId="1797306758" sldId="988"/>
            <ac:spMk id="4" creationId="{00000000-0000-0000-0000-000000000000}"/>
          </ac:spMkLst>
        </pc:spChg>
        <pc:spChg chg="mod">
          <ac:chgData name="Hamlet Markarian" userId="4926d2b407f31d77" providerId="LiveId" clId="{1A634700-36B3-4455-A058-5071D9319E52}" dt="2020-05-19T23:29:02.826" v="2632"/>
          <ac:spMkLst>
            <pc:docMk/>
            <pc:sldMk cId="1797306758" sldId="988"/>
            <ac:spMk id="5" creationId="{00000000-0000-0000-0000-000000000000}"/>
          </ac:spMkLst>
        </pc:spChg>
        <pc:spChg chg="mod">
          <ac:chgData name="Hamlet Markarian" userId="4926d2b407f31d77" providerId="LiveId" clId="{1A634700-36B3-4455-A058-5071D9319E52}" dt="2020-05-19T23:29:02.826" v="2632"/>
          <ac:spMkLst>
            <pc:docMk/>
            <pc:sldMk cId="1797306758" sldId="988"/>
            <ac:spMk id="12" creationId="{00000000-0000-0000-0000-000000000000}"/>
          </ac:spMkLst>
        </pc:spChg>
      </pc:sldChg>
      <pc:sldChg chg="modSp">
        <pc:chgData name="Hamlet Markarian" userId="4926d2b407f31d77" providerId="LiveId" clId="{1A634700-36B3-4455-A058-5071D9319E52}" dt="2020-05-19T23:29:02.826" v="2632"/>
        <pc:sldMkLst>
          <pc:docMk/>
          <pc:sldMk cId="2335986629" sldId="989"/>
        </pc:sldMkLst>
        <pc:spChg chg="mod">
          <ac:chgData name="Hamlet Markarian" userId="4926d2b407f31d77" providerId="LiveId" clId="{1A634700-36B3-4455-A058-5071D9319E52}" dt="2020-05-19T23:29:02.826" v="2632"/>
          <ac:spMkLst>
            <pc:docMk/>
            <pc:sldMk cId="2335986629" sldId="989"/>
            <ac:spMk id="2" creationId="{00000000-0000-0000-0000-000000000000}"/>
          </ac:spMkLst>
        </pc:spChg>
        <pc:spChg chg="mod">
          <ac:chgData name="Hamlet Markarian" userId="4926d2b407f31d77" providerId="LiveId" clId="{1A634700-36B3-4455-A058-5071D9319E52}" dt="2020-05-19T23:29:02.826" v="2632"/>
          <ac:spMkLst>
            <pc:docMk/>
            <pc:sldMk cId="2335986629" sldId="989"/>
            <ac:spMk id="3" creationId="{00000000-0000-0000-0000-000000000000}"/>
          </ac:spMkLst>
        </pc:spChg>
        <pc:spChg chg="mod">
          <ac:chgData name="Hamlet Markarian" userId="4926d2b407f31d77" providerId="LiveId" clId="{1A634700-36B3-4455-A058-5071D9319E52}" dt="2020-05-19T23:29:02.826" v="2632"/>
          <ac:spMkLst>
            <pc:docMk/>
            <pc:sldMk cId="2335986629" sldId="989"/>
            <ac:spMk id="4" creationId="{00000000-0000-0000-0000-000000000000}"/>
          </ac:spMkLst>
        </pc:spChg>
        <pc:spChg chg="mod">
          <ac:chgData name="Hamlet Markarian" userId="4926d2b407f31d77" providerId="LiveId" clId="{1A634700-36B3-4455-A058-5071D9319E52}" dt="2020-05-19T23:29:02.826" v="2632"/>
          <ac:spMkLst>
            <pc:docMk/>
            <pc:sldMk cId="2335986629" sldId="989"/>
            <ac:spMk id="7" creationId="{00000000-0000-0000-0000-000000000000}"/>
          </ac:spMkLst>
        </pc:spChg>
        <pc:spChg chg="mod">
          <ac:chgData name="Hamlet Markarian" userId="4926d2b407f31d77" providerId="LiveId" clId="{1A634700-36B3-4455-A058-5071D9319E52}" dt="2020-05-19T23:29:02.826" v="2632"/>
          <ac:spMkLst>
            <pc:docMk/>
            <pc:sldMk cId="2335986629" sldId="989"/>
            <ac:spMk id="9" creationId="{00000000-0000-0000-0000-000000000000}"/>
          </ac:spMkLst>
        </pc:spChg>
        <pc:spChg chg="mod">
          <ac:chgData name="Hamlet Markarian" userId="4926d2b407f31d77" providerId="LiveId" clId="{1A634700-36B3-4455-A058-5071D9319E52}" dt="2020-05-19T23:29:02.826" v="2632"/>
          <ac:spMkLst>
            <pc:docMk/>
            <pc:sldMk cId="2335986629" sldId="989"/>
            <ac:spMk id="10" creationId="{00000000-0000-0000-0000-000000000000}"/>
          </ac:spMkLst>
        </pc:spChg>
      </pc:sldChg>
      <pc:sldChg chg="modSp">
        <pc:chgData name="Hamlet Markarian" userId="4926d2b407f31d77" providerId="LiveId" clId="{1A634700-36B3-4455-A058-5071D9319E52}" dt="2020-05-19T23:29:02.826" v="2632"/>
        <pc:sldMkLst>
          <pc:docMk/>
          <pc:sldMk cId="3265493611" sldId="993"/>
        </pc:sldMkLst>
        <pc:spChg chg="mod">
          <ac:chgData name="Hamlet Markarian" userId="4926d2b407f31d77" providerId="LiveId" clId="{1A634700-36B3-4455-A058-5071D9319E52}" dt="2020-05-19T23:29:02.826" v="2632"/>
          <ac:spMkLst>
            <pc:docMk/>
            <pc:sldMk cId="3265493611" sldId="993"/>
            <ac:spMk id="2" creationId="{00000000-0000-0000-0000-000000000000}"/>
          </ac:spMkLst>
        </pc:spChg>
        <pc:spChg chg="mod">
          <ac:chgData name="Hamlet Markarian" userId="4926d2b407f31d77" providerId="LiveId" clId="{1A634700-36B3-4455-A058-5071D9319E52}" dt="2020-05-19T23:29:02.826" v="2632"/>
          <ac:spMkLst>
            <pc:docMk/>
            <pc:sldMk cId="3265493611" sldId="993"/>
            <ac:spMk id="3" creationId="{00000000-0000-0000-0000-000000000000}"/>
          </ac:spMkLst>
        </pc:spChg>
        <pc:spChg chg="mod">
          <ac:chgData name="Hamlet Markarian" userId="4926d2b407f31d77" providerId="LiveId" clId="{1A634700-36B3-4455-A058-5071D9319E52}" dt="2020-05-19T23:29:02.826" v="2632"/>
          <ac:spMkLst>
            <pc:docMk/>
            <pc:sldMk cId="3265493611" sldId="993"/>
            <ac:spMk id="4" creationId="{00000000-0000-0000-0000-000000000000}"/>
          </ac:spMkLst>
        </pc:spChg>
        <pc:spChg chg="mod">
          <ac:chgData name="Hamlet Markarian" userId="4926d2b407f31d77" providerId="LiveId" clId="{1A634700-36B3-4455-A058-5071D9319E52}" dt="2020-05-19T23:29:02.826" v="2632"/>
          <ac:spMkLst>
            <pc:docMk/>
            <pc:sldMk cId="3265493611" sldId="993"/>
            <ac:spMk id="10" creationId="{00000000-0000-0000-0000-000000000000}"/>
          </ac:spMkLst>
        </pc:spChg>
        <pc:spChg chg="mod">
          <ac:chgData name="Hamlet Markarian" userId="4926d2b407f31d77" providerId="LiveId" clId="{1A634700-36B3-4455-A058-5071D9319E52}" dt="2020-05-19T23:29:02.826" v="2632"/>
          <ac:spMkLst>
            <pc:docMk/>
            <pc:sldMk cId="3265493611" sldId="993"/>
            <ac:spMk id="18" creationId="{00000000-0000-0000-0000-000000000000}"/>
          </ac:spMkLst>
        </pc:spChg>
        <pc:spChg chg="mod">
          <ac:chgData name="Hamlet Markarian" userId="4926d2b407f31d77" providerId="LiveId" clId="{1A634700-36B3-4455-A058-5071D9319E52}" dt="2020-05-19T23:29:02.826" v="2632"/>
          <ac:spMkLst>
            <pc:docMk/>
            <pc:sldMk cId="3265493611" sldId="993"/>
            <ac:spMk id="19" creationId="{00000000-0000-0000-0000-000000000000}"/>
          </ac:spMkLst>
        </pc:spChg>
        <pc:spChg chg="mod">
          <ac:chgData name="Hamlet Markarian" userId="4926d2b407f31d77" providerId="LiveId" clId="{1A634700-36B3-4455-A058-5071D9319E52}" dt="2020-05-19T23:29:02.826" v="2632"/>
          <ac:spMkLst>
            <pc:docMk/>
            <pc:sldMk cId="3265493611" sldId="993"/>
            <ac:spMk id="23" creationId="{00000000-0000-0000-0000-000000000000}"/>
          </ac:spMkLst>
        </pc:spChg>
        <pc:spChg chg="mod">
          <ac:chgData name="Hamlet Markarian" userId="4926d2b407f31d77" providerId="LiveId" clId="{1A634700-36B3-4455-A058-5071D9319E52}" dt="2020-05-19T23:29:02.826" v="2632"/>
          <ac:spMkLst>
            <pc:docMk/>
            <pc:sldMk cId="3265493611" sldId="993"/>
            <ac:spMk id="24" creationId="{00000000-0000-0000-0000-000000000000}"/>
          </ac:spMkLst>
        </pc:spChg>
      </pc:sldChg>
      <pc:sldChg chg="modSp">
        <pc:chgData name="Hamlet Markarian" userId="4926d2b407f31d77" providerId="LiveId" clId="{1A634700-36B3-4455-A058-5071D9319E52}" dt="2020-05-19T23:29:02.826" v="2632"/>
        <pc:sldMkLst>
          <pc:docMk/>
          <pc:sldMk cId="1790263181" sldId="997"/>
        </pc:sldMkLst>
        <pc:spChg chg="mod">
          <ac:chgData name="Hamlet Markarian" userId="4926d2b407f31d77" providerId="LiveId" clId="{1A634700-36B3-4455-A058-5071D9319E52}" dt="2020-05-19T23:29:02.826" v="2632"/>
          <ac:spMkLst>
            <pc:docMk/>
            <pc:sldMk cId="1790263181" sldId="997"/>
            <ac:spMk id="2" creationId="{00000000-0000-0000-0000-000000000000}"/>
          </ac:spMkLst>
        </pc:spChg>
        <pc:spChg chg="mod">
          <ac:chgData name="Hamlet Markarian" userId="4926d2b407f31d77" providerId="LiveId" clId="{1A634700-36B3-4455-A058-5071D9319E52}" dt="2020-05-19T23:29:02.826" v="2632"/>
          <ac:spMkLst>
            <pc:docMk/>
            <pc:sldMk cId="1790263181" sldId="997"/>
            <ac:spMk id="3" creationId="{00000000-0000-0000-0000-000000000000}"/>
          </ac:spMkLst>
        </pc:spChg>
        <pc:spChg chg="mod">
          <ac:chgData name="Hamlet Markarian" userId="4926d2b407f31d77" providerId="LiveId" clId="{1A634700-36B3-4455-A058-5071D9319E52}" dt="2020-05-19T23:29:02.826" v="2632"/>
          <ac:spMkLst>
            <pc:docMk/>
            <pc:sldMk cId="1790263181" sldId="997"/>
            <ac:spMk id="4" creationId="{00000000-0000-0000-0000-000000000000}"/>
          </ac:spMkLst>
        </pc:spChg>
        <pc:spChg chg="mod">
          <ac:chgData name="Hamlet Markarian" userId="4926d2b407f31d77" providerId="LiveId" clId="{1A634700-36B3-4455-A058-5071D9319E52}" dt="2020-05-19T23:29:02.826" v="2632"/>
          <ac:spMkLst>
            <pc:docMk/>
            <pc:sldMk cId="1790263181" sldId="997"/>
            <ac:spMk id="5" creationId="{00000000-0000-0000-0000-000000000000}"/>
          </ac:spMkLst>
        </pc:spChg>
        <pc:spChg chg="mod">
          <ac:chgData name="Hamlet Markarian" userId="4926d2b407f31d77" providerId="LiveId" clId="{1A634700-36B3-4455-A058-5071D9319E52}" dt="2020-05-19T23:29:02.826" v="2632"/>
          <ac:spMkLst>
            <pc:docMk/>
            <pc:sldMk cId="1790263181" sldId="997"/>
            <ac:spMk id="38" creationId="{00000000-0000-0000-0000-000000000000}"/>
          </ac:spMkLst>
        </pc:spChg>
        <pc:spChg chg="mod">
          <ac:chgData name="Hamlet Markarian" userId="4926d2b407f31d77" providerId="LiveId" clId="{1A634700-36B3-4455-A058-5071D9319E52}" dt="2020-05-19T23:29:02.826" v="2632"/>
          <ac:spMkLst>
            <pc:docMk/>
            <pc:sldMk cId="1790263181" sldId="997"/>
            <ac:spMk id="39" creationId="{00000000-0000-0000-0000-000000000000}"/>
          </ac:spMkLst>
        </pc:spChg>
        <pc:spChg chg="mod">
          <ac:chgData name="Hamlet Markarian" userId="4926d2b407f31d77" providerId="LiveId" clId="{1A634700-36B3-4455-A058-5071D9319E52}" dt="2020-05-19T23:29:02.826" v="2632"/>
          <ac:spMkLst>
            <pc:docMk/>
            <pc:sldMk cId="1790263181" sldId="997"/>
            <ac:spMk id="53" creationId="{00000000-0000-0000-0000-000000000000}"/>
          </ac:spMkLst>
        </pc:spChg>
        <pc:spChg chg="mod">
          <ac:chgData name="Hamlet Markarian" userId="4926d2b407f31d77" providerId="LiveId" clId="{1A634700-36B3-4455-A058-5071D9319E52}" dt="2020-05-19T23:29:02.826" v="2632"/>
          <ac:spMkLst>
            <pc:docMk/>
            <pc:sldMk cId="1790263181" sldId="997"/>
            <ac:spMk id="55" creationId="{00000000-0000-0000-0000-000000000000}"/>
          </ac:spMkLst>
        </pc:spChg>
        <pc:spChg chg="mod">
          <ac:chgData name="Hamlet Markarian" userId="4926d2b407f31d77" providerId="LiveId" clId="{1A634700-36B3-4455-A058-5071D9319E52}" dt="2020-05-19T23:29:02.826" v="2632"/>
          <ac:spMkLst>
            <pc:docMk/>
            <pc:sldMk cId="1790263181" sldId="997"/>
            <ac:spMk id="57" creationId="{00000000-0000-0000-0000-000000000000}"/>
          </ac:spMkLst>
        </pc:spChg>
        <pc:spChg chg="mod">
          <ac:chgData name="Hamlet Markarian" userId="4926d2b407f31d77" providerId="LiveId" clId="{1A634700-36B3-4455-A058-5071D9319E52}" dt="2020-05-19T23:29:02.826" v="2632"/>
          <ac:spMkLst>
            <pc:docMk/>
            <pc:sldMk cId="1790263181" sldId="997"/>
            <ac:spMk id="104" creationId="{00000000-0000-0000-0000-000000000000}"/>
          </ac:spMkLst>
        </pc:spChg>
      </pc:sldChg>
      <pc:sldChg chg="modSp">
        <pc:chgData name="Hamlet Markarian" userId="4926d2b407f31d77" providerId="LiveId" clId="{1A634700-36B3-4455-A058-5071D9319E52}" dt="2020-05-19T23:29:02.826" v="2632"/>
        <pc:sldMkLst>
          <pc:docMk/>
          <pc:sldMk cId="2220850533" sldId="998"/>
        </pc:sldMkLst>
        <pc:spChg chg="mod">
          <ac:chgData name="Hamlet Markarian" userId="4926d2b407f31d77" providerId="LiveId" clId="{1A634700-36B3-4455-A058-5071D9319E52}" dt="2020-05-19T23:29:02.826" v="2632"/>
          <ac:spMkLst>
            <pc:docMk/>
            <pc:sldMk cId="2220850533" sldId="998"/>
            <ac:spMk id="2" creationId="{00000000-0000-0000-0000-000000000000}"/>
          </ac:spMkLst>
        </pc:spChg>
        <pc:spChg chg="mod">
          <ac:chgData name="Hamlet Markarian" userId="4926d2b407f31d77" providerId="LiveId" clId="{1A634700-36B3-4455-A058-5071D9319E52}" dt="2020-05-19T23:29:02.826" v="2632"/>
          <ac:spMkLst>
            <pc:docMk/>
            <pc:sldMk cId="2220850533" sldId="998"/>
            <ac:spMk id="3" creationId="{00000000-0000-0000-0000-000000000000}"/>
          </ac:spMkLst>
        </pc:spChg>
        <pc:spChg chg="mod">
          <ac:chgData name="Hamlet Markarian" userId="4926d2b407f31d77" providerId="LiveId" clId="{1A634700-36B3-4455-A058-5071D9319E52}" dt="2020-05-19T23:29:02.826" v="2632"/>
          <ac:spMkLst>
            <pc:docMk/>
            <pc:sldMk cId="2220850533" sldId="998"/>
            <ac:spMk id="4" creationId="{00000000-0000-0000-0000-000000000000}"/>
          </ac:spMkLst>
        </pc:spChg>
        <pc:spChg chg="mod">
          <ac:chgData name="Hamlet Markarian" userId="4926d2b407f31d77" providerId="LiveId" clId="{1A634700-36B3-4455-A058-5071D9319E52}" dt="2020-05-19T23:29:02.826" v="2632"/>
          <ac:spMkLst>
            <pc:docMk/>
            <pc:sldMk cId="2220850533" sldId="998"/>
            <ac:spMk id="38" creationId="{00000000-0000-0000-0000-000000000000}"/>
          </ac:spMkLst>
        </pc:spChg>
        <pc:spChg chg="mod">
          <ac:chgData name="Hamlet Markarian" userId="4926d2b407f31d77" providerId="LiveId" clId="{1A634700-36B3-4455-A058-5071D9319E52}" dt="2020-05-19T23:29:02.826" v="2632"/>
          <ac:spMkLst>
            <pc:docMk/>
            <pc:sldMk cId="2220850533" sldId="998"/>
            <ac:spMk id="39" creationId="{00000000-0000-0000-0000-000000000000}"/>
          </ac:spMkLst>
        </pc:spChg>
        <pc:spChg chg="mod">
          <ac:chgData name="Hamlet Markarian" userId="4926d2b407f31d77" providerId="LiveId" clId="{1A634700-36B3-4455-A058-5071D9319E52}" dt="2020-05-19T23:29:02.826" v="2632"/>
          <ac:spMkLst>
            <pc:docMk/>
            <pc:sldMk cId="2220850533" sldId="998"/>
            <ac:spMk id="53" creationId="{00000000-0000-0000-0000-000000000000}"/>
          </ac:spMkLst>
        </pc:spChg>
        <pc:spChg chg="mod">
          <ac:chgData name="Hamlet Markarian" userId="4926d2b407f31d77" providerId="LiveId" clId="{1A634700-36B3-4455-A058-5071D9319E52}" dt="2020-05-19T23:29:02.826" v="2632"/>
          <ac:spMkLst>
            <pc:docMk/>
            <pc:sldMk cId="2220850533" sldId="998"/>
            <ac:spMk id="55" creationId="{00000000-0000-0000-0000-000000000000}"/>
          </ac:spMkLst>
        </pc:spChg>
        <pc:spChg chg="mod">
          <ac:chgData name="Hamlet Markarian" userId="4926d2b407f31d77" providerId="LiveId" clId="{1A634700-36B3-4455-A058-5071D9319E52}" dt="2020-05-19T23:29:02.826" v="2632"/>
          <ac:spMkLst>
            <pc:docMk/>
            <pc:sldMk cId="2220850533" sldId="998"/>
            <ac:spMk id="104" creationId="{00000000-0000-0000-0000-000000000000}"/>
          </ac:spMkLst>
        </pc:spChg>
      </pc:sldChg>
      <pc:sldChg chg="modSp">
        <pc:chgData name="Hamlet Markarian" userId="4926d2b407f31d77" providerId="LiveId" clId="{1A634700-36B3-4455-A058-5071D9319E52}" dt="2020-05-19T23:29:02.826" v="2632"/>
        <pc:sldMkLst>
          <pc:docMk/>
          <pc:sldMk cId="3447149576" sldId="999"/>
        </pc:sldMkLst>
        <pc:spChg chg="mod">
          <ac:chgData name="Hamlet Markarian" userId="4926d2b407f31d77" providerId="LiveId" clId="{1A634700-36B3-4455-A058-5071D9319E52}" dt="2020-05-19T23:29:02.826" v="2632"/>
          <ac:spMkLst>
            <pc:docMk/>
            <pc:sldMk cId="3447149576" sldId="999"/>
            <ac:spMk id="2" creationId="{00000000-0000-0000-0000-000000000000}"/>
          </ac:spMkLst>
        </pc:spChg>
        <pc:spChg chg="mod">
          <ac:chgData name="Hamlet Markarian" userId="4926d2b407f31d77" providerId="LiveId" clId="{1A634700-36B3-4455-A058-5071D9319E52}" dt="2020-05-19T23:29:02.826" v="2632"/>
          <ac:spMkLst>
            <pc:docMk/>
            <pc:sldMk cId="3447149576" sldId="999"/>
            <ac:spMk id="3" creationId="{00000000-0000-0000-0000-000000000000}"/>
          </ac:spMkLst>
        </pc:spChg>
        <pc:spChg chg="mod">
          <ac:chgData name="Hamlet Markarian" userId="4926d2b407f31d77" providerId="LiveId" clId="{1A634700-36B3-4455-A058-5071D9319E52}" dt="2020-05-19T23:29:02.826" v="2632"/>
          <ac:spMkLst>
            <pc:docMk/>
            <pc:sldMk cId="3447149576" sldId="999"/>
            <ac:spMk id="4" creationId="{00000000-0000-0000-0000-000000000000}"/>
          </ac:spMkLst>
        </pc:spChg>
        <pc:spChg chg="mod">
          <ac:chgData name="Hamlet Markarian" userId="4926d2b407f31d77" providerId="LiveId" clId="{1A634700-36B3-4455-A058-5071D9319E52}" dt="2020-05-19T23:29:02.826" v="2632"/>
          <ac:spMkLst>
            <pc:docMk/>
            <pc:sldMk cId="3447149576" sldId="999"/>
            <ac:spMk id="8" creationId="{00000000-0000-0000-0000-000000000000}"/>
          </ac:spMkLst>
        </pc:spChg>
        <pc:spChg chg="mod">
          <ac:chgData name="Hamlet Markarian" userId="4926d2b407f31d77" providerId="LiveId" clId="{1A634700-36B3-4455-A058-5071D9319E52}" dt="2020-05-19T23:29:02.826" v="2632"/>
          <ac:spMkLst>
            <pc:docMk/>
            <pc:sldMk cId="3447149576" sldId="999"/>
            <ac:spMk id="16" creationId="{00000000-0000-0000-0000-000000000000}"/>
          </ac:spMkLst>
        </pc:spChg>
        <pc:spChg chg="mod">
          <ac:chgData name="Hamlet Markarian" userId="4926d2b407f31d77" providerId="LiveId" clId="{1A634700-36B3-4455-A058-5071D9319E52}" dt="2020-05-19T23:29:02.826" v="2632"/>
          <ac:spMkLst>
            <pc:docMk/>
            <pc:sldMk cId="3447149576" sldId="999"/>
            <ac:spMk id="38" creationId="{00000000-0000-0000-0000-000000000000}"/>
          </ac:spMkLst>
        </pc:spChg>
        <pc:spChg chg="mod">
          <ac:chgData name="Hamlet Markarian" userId="4926d2b407f31d77" providerId="LiveId" clId="{1A634700-36B3-4455-A058-5071D9319E52}" dt="2020-05-19T23:29:02.826" v="2632"/>
          <ac:spMkLst>
            <pc:docMk/>
            <pc:sldMk cId="3447149576" sldId="999"/>
            <ac:spMk id="39" creationId="{00000000-0000-0000-0000-000000000000}"/>
          </ac:spMkLst>
        </pc:spChg>
        <pc:spChg chg="mod">
          <ac:chgData name="Hamlet Markarian" userId="4926d2b407f31d77" providerId="LiveId" clId="{1A634700-36B3-4455-A058-5071D9319E52}" dt="2020-05-19T23:29:02.826" v="2632"/>
          <ac:spMkLst>
            <pc:docMk/>
            <pc:sldMk cId="3447149576" sldId="999"/>
            <ac:spMk id="53" creationId="{00000000-0000-0000-0000-000000000000}"/>
          </ac:spMkLst>
        </pc:spChg>
        <pc:spChg chg="mod">
          <ac:chgData name="Hamlet Markarian" userId="4926d2b407f31d77" providerId="LiveId" clId="{1A634700-36B3-4455-A058-5071D9319E52}" dt="2020-05-19T23:29:02.826" v="2632"/>
          <ac:spMkLst>
            <pc:docMk/>
            <pc:sldMk cId="3447149576" sldId="999"/>
            <ac:spMk id="55" creationId="{00000000-0000-0000-0000-000000000000}"/>
          </ac:spMkLst>
        </pc:spChg>
        <pc:spChg chg="mod">
          <ac:chgData name="Hamlet Markarian" userId="4926d2b407f31d77" providerId="LiveId" clId="{1A634700-36B3-4455-A058-5071D9319E52}" dt="2020-05-19T23:29:02.826" v="2632"/>
          <ac:spMkLst>
            <pc:docMk/>
            <pc:sldMk cId="3447149576" sldId="999"/>
            <ac:spMk id="104" creationId="{00000000-0000-0000-0000-000000000000}"/>
          </ac:spMkLst>
        </pc:spChg>
      </pc:sldChg>
      <pc:sldChg chg="modSp">
        <pc:chgData name="Hamlet Markarian" userId="4926d2b407f31d77" providerId="LiveId" clId="{1A634700-36B3-4455-A058-5071D9319E52}" dt="2020-05-19T23:29:02.826" v="2632"/>
        <pc:sldMkLst>
          <pc:docMk/>
          <pc:sldMk cId="1889292113" sldId="1001"/>
        </pc:sldMkLst>
        <pc:spChg chg="mod">
          <ac:chgData name="Hamlet Markarian" userId="4926d2b407f31d77" providerId="LiveId" clId="{1A634700-36B3-4455-A058-5071D9319E52}" dt="2020-05-19T23:29:02.826" v="2632"/>
          <ac:spMkLst>
            <pc:docMk/>
            <pc:sldMk cId="1889292113" sldId="1001"/>
            <ac:spMk id="2" creationId="{00000000-0000-0000-0000-000000000000}"/>
          </ac:spMkLst>
        </pc:spChg>
        <pc:spChg chg="mod">
          <ac:chgData name="Hamlet Markarian" userId="4926d2b407f31d77" providerId="LiveId" clId="{1A634700-36B3-4455-A058-5071D9319E52}" dt="2020-05-19T23:29:02.826" v="2632"/>
          <ac:spMkLst>
            <pc:docMk/>
            <pc:sldMk cId="1889292113" sldId="1001"/>
            <ac:spMk id="3" creationId="{00000000-0000-0000-0000-000000000000}"/>
          </ac:spMkLst>
        </pc:spChg>
        <pc:spChg chg="mod">
          <ac:chgData name="Hamlet Markarian" userId="4926d2b407f31d77" providerId="LiveId" clId="{1A634700-36B3-4455-A058-5071D9319E52}" dt="2020-05-19T23:29:02.826" v="2632"/>
          <ac:spMkLst>
            <pc:docMk/>
            <pc:sldMk cId="1889292113" sldId="1001"/>
            <ac:spMk id="4" creationId="{00000000-0000-0000-0000-000000000000}"/>
          </ac:spMkLst>
        </pc:spChg>
        <pc:spChg chg="mod">
          <ac:chgData name="Hamlet Markarian" userId="4926d2b407f31d77" providerId="LiveId" clId="{1A634700-36B3-4455-A058-5071D9319E52}" dt="2020-05-19T23:29:02.826" v="2632"/>
          <ac:spMkLst>
            <pc:docMk/>
            <pc:sldMk cId="1889292113" sldId="1001"/>
            <ac:spMk id="5" creationId="{00000000-0000-0000-0000-000000000000}"/>
          </ac:spMkLst>
        </pc:spChg>
        <pc:spChg chg="mod">
          <ac:chgData name="Hamlet Markarian" userId="4926d2b407f31d77" providerId="LiveId" clId="{1A634700-36B3-4455-A058-5071D9319E52}" dt="2020-05-19T23:29:02.826" v="2632"/>
          <ac:spMkLst>
            <pc:docMk/>
            <pc:sldMk cId="1889292113" sldId="1001"/>
            <ac:spMk id="6" creationId="{00000000-0000-0000-0000-000000000000}"/>
          </ac:spMkLst>
        </pc:spChg>
        <pc:spChg chg="mod">
          <ac:chgData name="Hamlet Markarian" userId="4926d2b407f31d77" providerId="LiveId" clId="{1A634700-36B3-4455-A058-5071D9319E52}" dt="2020-05-19T23:29:02.826" v="2632"/>
          <ac:spMkLst>
            <pc:docMk/>
            <pc:sldMk cId="1889292113" sldId="1001"/>
            <ac:spMk id="7" creationId="{00000000-0000-0000-0000-000000000000}"/>
          </ac:spMkLst>
        </pc:spChg>
        <pc:spChg chg="mod">
          <ac:chgData name="Hamlet Markarian" userId="4926d2b407f31d77" providerId="LiveId" clId="{1A634700-36B3-4455-A058-5071D9319E52}" dt="2020-05-19T23:29:02.826" v="2632"/>
          <ac:spMkLst>
            <pc:docMk/>
            <pc:sldMk cId="1889292113" sldId="1001"/>
            <ac:spMk id="8" creationId="{00000000-0000-0000-0000-000000000000}"/>
          </ac:spMkLst>
        </pc:spChg>
        <pc:spChg chg="mod">
          <ac:chgData name="Hamlet Markarian" userId="4926d2b407f31d77" providerId="LiveId" clId="{1A634700-36B3-4455-A058-5071D9319E52}" dt="2020-05-19T23:29:02.826" v="2632"/>
          <ac:spMkLst>
            <pc:docMk/>
            <pc:sldMk cId="1889292113" sldId="1001"/>
            <ac:spMk id="9" creationId="{00000000-0000-0000-0000-000000000000}"/>
          </ac:spMkLst>
        </pc:spChg>
        <pc:spChg chg="mod">
          <ac:chgData name="Hamlet Markarian" userId="4926d2b407f31d77" providerId="LiveId" clId="{1A634700-36B3-4455-A058-5071D9319E52}" dt="2020-05-19T23:29:02.826" v="2632"/>
          <ac:spMkLst>
            <pc:docMk/>
            <pc:sldMk cId="1889292113" sldId="1001"/>
            <ac:spMk id="10" creationId="{00000000-0000-0000-0000-000000000000}"/>
          </ac:spMkLst>
        </pc:spChg>
      </pc:sldChg>
      <pc:sldChg chg="modSp">
        <pc:chgData name="Hamlet Markarian" userId="4926d2b407f31d77" providerId="LiveId" clId="{1A634700-36B3-4455-A058-5071D9319E52}" dt="2020-05-19T23:29:02.826" v="2632"/>
        <pc:sldMkLst>
          <pc:docMk/>
          <pc:sldMk cId="1789828859" sldId="1008"/>
        </pc:sldMkLst>
        <pc:spChg chg="mod">
          <ac:chgData name="Hamlet Markarian" userId="4926d2b407f31d77" providerId="LiveId" clId="{1A634700-36B3-4455-A058-5071D9319E52}" dt="2020-05-19T23:29:02.826" v="2632"/>
          <ac:spMkLst>
            <pc:docMk/>
            <pc:sldMk cId="1789828859" sldId="1008"/>
            <ac:spMk id="2" creationId="{00000000-0000-0000-0000-000000000000}"/>
          </ac:spMkLst>
        </pc:spChg>
        <pc:spChg chg="mod">
          <ac:chgData name="Hamlet Markarian" userId="4926d2b407f31d77" providerId="LiveId" clId="{1A634700-36B3-4455-A058-5071D9319E52}" dt="2020-05-19T23:29:02.826" v="2632"/>
          <ac:spMkLst>
            <pc:docMk/>
            <pc:sldMk cId="1789828859" sldId="1008"/>
            <ac:spMk id="3" creationId="{00000000-0000-0000-0000-000000000000}"/>
          </ac:spMkLst>
        </pc:spChg>
        <pc:spChg chg="mod">
          <ac:chgData name="Hamlet Markarian" userId="4926d2b407f31d77" providerId="LiveId" clId="{1A634700-36B3-4455-A058-5071D9319E52}" dt="2020-05-19T23:29:02.826" v="2632"/>
          <ac:spMkLst>
            <pc:docMk/>
            <pc:sldMk cId="1789828859" sldId="1008"/>
            <ac:spMk id="4" creationId="{00000000-0000-0000-0000-000000000000}"/>
          </ac:spMkLst>
        </pc:spChg>
        <pc:spChg chg="mod">
          <ac:chgData name="Hamlet Markarian" userId="4926d2b407f31d77" providerId="LiveId" clId="{1A634700-36B3-4455-A058-5071D9319E52}" dt="2020-05-19T23:29:02.826" v="2632"/>
          <ac:spMkLst>
            <pc:docMk/>
            <pc:sldMk cId="1789828859" sldId="1008"/>
            <ac:spMk id="10" creationId="{00000000-0000-0000-0000-000000000000}"/>
          </ac:spMkLst>
        </pc:spChg>
      </pc:sldChg>
      <pc:sldChg chg="modSp">
        <pc:chgData name="Hamlet Markarian" userId="4926d2b407f31d77" providerId="LiveId" clId="{1A634700-36B3-4455-A058-5071D9319E52}" dt="2020-05-19T23:29:02.826" v="2632"/>
        <pc:sldMkLst>
          <pc:docMk/>
          <pc:sldMk cId="4142023512" sldId="1009"/>
        </pc:sldMkLst>
        <pc:spChg chg="mod">
          <ac:chgData name="Hamlet Markarian" userId="4926d2b407f31d77" providerId="LiveId" clId="{1A634700-36B3-4455-A058-5071D9319E52}" dt="2020-05-19T23:29:02.826" v="2632"/>
          <ac:spMkLst>
            <pc:docMk/>
            <pc:sldMk cId="4142023512" sldId="1009"/>
            <ac:spMk id="2" creationId="{00000000-0000-0000-0000-000000000000}"/>
          </ac:spMkLst>
        </pc:spChg>
        <pc:spChg chg="mod">
          <ac:chgData name="Hamlet Markarian" userId="4926d2b407f31d77" providerId="LiveId" clId="{1A634700-36B3-4455-A058-5071D9319E52}" dt="2020-05-19T23:29:02.826" v="2632"/>
          <ac:spMkLst>
            <pc:docMk/>
            <pc:sldMk cId="4142023512" sldId="1009"/>
            <ac:spMk id="3" creationId="{00000000-0000-0000-0000-000000000000}"/>
          </ac:spMkLst>
        </pc:spChg>
        <pc:spChg chg="mod">
          <ac:chgData name="Hamlet Markarian" userId="4926d2b407f31d77" providerId="LiveId" clId="{1A634700-36B3-4455-A058-5071D9319E52}" dt="2020-05-19T23:29:02.826" v="2632"/>
          <ac:spMkLst>
            <pc:docMk/>
            <pc:sldMk cId="4142023512" sldId="1009"/>
            <ac:spMk id="10" creationId="{00000000-0000-0000-0000-000000000000}"/>
          </ac:spMkLst>
        </pc:spChg>
        <pc:spChg chg="mod">
          <ac:chgData name="Hamlet Markarian" userId="4926d2b407f31d77" providerId="LiveId" clId="{1A634700-36B3-4455-A058-5071D9319E52}" dt="2020-05-19T23:29:02.826" v="2632"/>
          <ac:spMkLst>
            <pc:docMk/>
            <pc:sldMk cId="4142023512" sldId="1009"/>
            <ac:spMk id="15" creationId="{00000000-0000-0000-0000-000000000000}"/>
          </ac:spMkLst>
        </pc:spChg>
        <pc:spChg chg="mod">
          <ac:chgData name="Hamlet Markarian" userId="4926d2b407f31d77" providerId="LiveId" clId="{1A634700-36B3-4455-A058-5071D9319E52}" dt="2020-05-19T23:29:02.826" v="2632"/>
          <ac:spMkLst>
            <pc:docMk/>
            <pc:sldMk cId="4142023512" sldId="1009"/>
            <ac:spMk id="16" creationId="{00000000-0000-0000-0000-000000000000}"/>
          </ac:spMkLst>
        </pc:spChg>
        <pc:spChg chg="mod">
          <ac:chgData name="Hamlet Markarian" userId="4926d2b407f31d77" providerId="LiveId" clId="{1A634700-36B3-4455-A058-5071D9319E52}" dt="2020-05-19T23:29:02.826" v="2632"/>
          <ac:spMkLst>
            <pc:docMk/>
            <pc:sldMk cId="4142023512" sldId="1009"/>
            <ac:spMk id="17" creationId="{00000000-0000-0000-0000-000000000000}"/>
          </ac:spMkLst>
        </pc:spChg>
        <pc:spChg chg="mod">
          <ac:chgData name="Hamlet Markarian" userId="4926d2b407f31d77" providerId="LiveId" clId="{1A634700-36B3-4455-A058-5071D9319E52}" dt="2020-05-19T23:29:02.826" v="2632"/>
          <ac:spMkLst>
            <pc:docMk/>
            <pc:sldMk cId="4142023512" sldId="1009"/>
            <ac:spMk id="19" creationId="{00000000-0000-0000-0000-000000000000}"/>
          </ac:spMkLst>
        </pc:spChg>
        <pc:spChg chg="mod">
          <ac:chgData name="Hamlet Markarian" userId="4926d2b407f31d77" providerId="LiveId" clId="{1A634700-36B3-4455-A058-5071D9319E52}" dt="2020-05-19T23:29:02.826" v="2632"/>
          <ac:spMkLst>
            <pc:docMk/>
            <pc:sldMk cId="4142023512" sldId="1009"/>
            <ac:spMk id="23" creationId="{00000000-0000-0000-0000-000000000000}"/>
          </ac:spMkLst>
        </pc:spChg>
      </pc:sldChg>
      <pc:sldChg chg="modSp">
        <pc:chgData name="Hamlet Markarian" userId="4926d2b407f31d77" providerId="LiveId" clId="{1A634700-36B3-4455-A058-5071D9319E52}" dt="2020-05-19T23:29:02.826" v="2632"/>
        <pc:sldMkLst>
          <pc:docMk/>
          <pc:sldMk cId="3769981657" sldId="1010"/>
        </pc:sldMkLst>
        <pc:spChg chg="mod">
          <ac:chgData name="Hamlet Markarian" userId="4926d2b407f31d77" providerId="LiveId" clId="{1A634700-36B3-4455-A058-5071D9319E52}" dt="2020-05-19T23:29:02.826" v="2632"/>
          <ac:spMkLst>
            <pc:docMk/>
            <pc:sldMk cId="3769981657" sldId="1010"/>
            <ac:spMk id="2" creationId="{00000000-0000-0000-0000-000000000000}"/>
          </ac:spMkLst>
        </pc:spChg>
        <pc:spChg chg="mod">
          <ac:chgData name="Hamlet Markarian" userId="4926d2b407f31d77" providerId="LiveId" clId="{1A634700-36B3-4455-A058-5071D9319E52}" dt="2020-05-19T23:29:02.826" v="2632"/>
          <ac:spMkLst>
            <pc:docMk/>
            <pc:sldMk cId="3769981657" sldId="1010"/>
            <ac:spMk id="3" creationId="{00000000-0000-0000-0000-000000000000}"/>
          </ac:spMkLst>
        </pc:spChg>
        <pc:spChg chg="mod">
          <ac:chgData name="Hamlet Markarian" userId="4926d2b407f31d77" providerId="LiveId" clId="{1A634700-36B3-4455-A058-5071D9319E52}" dt="2020-05-19T23:29:02.826" v="2632"/>
          <ac:spMkLst>
            <pc:docMk/>
            <pc:sldMk cId="3769981657" sldId="1010"/>
            <ac:spMk id="4" creationId="{00000000-0000-0000-0000-000000000000}"/>
          </ac:spMkLst>
        </pc:spChg>
        <pc:spChg chg="mod">
          <ac:chgData name="Hamlet Markarian" userId="4926d2b407f31d77" providerId="LiveId" clId="{1A634700-36B3-4455-A058-5071D9319E52}" dt="2020-05-19T23:29:02.826" v="2632"/>
          <ac:spMkLst>
            <pc:docMk/>
            <pc:sldMk cId="3769981657" sldId="1010"/>
            <ac:spMk id="5" creationId="{00000000-0000-0000-0000-000000000000}"/>
          </ac:spMkLst>
        </pc:spChg>
        <pc:spChg chg="mod">
          <ac:chgData name="Hamlet Markarian" userId="4926d2b407f31d77" providerId="LiveId" clId="{1A634700-36B3-4455-A058-5071D9319E52}" dt="2020-05-19T23:29:02.826" v="2632"/>
          <ac:spMkLst>
            <pc:docMk/>
            <pc:sldMk cId="3769981657" sldId="1010"/>
            <ac:spMk id="32" creationId="{00000000-0000-0000-0000-000000000000}"/>
          </ac:spMkLst>
        </pc:spChg>
        <pc:spChg chg="mod">
          <ac:chgData name="Hamlet Markarian" userId="4926d2b407f31d77" providerId="LiveId" clId="{1A634700-36B3-4455-A058-5071D9319E52}" dt="2020-05-19T23:29:02.826" v="2632"/>
          <ac:spMkLst>
            <pc:docMk/>
            <pc:sldMk cId="3769981657" sldId="1010"/>
            <ac:spMk id="51" creationId="{00000000-0000-0000-0000-000000000000}"/>
          </ac:spMkLst>
        </pc:spChg>
        <pc:spChg chg="mod">
          <ac:chgData name="Hamlet Markarian" userId="4926d2b407f31d77" providerId="LiveId" clId="{1A634700-36B3-4455-A058-5071D9319E52}" dt="2020-05-19T23:29:02.826" v="2632"/>
          <ac:spMkLst>
            <pc:docMk/>
            <pc:sldMk cId="3769981657" sldId="1010"/>
            <ac:spMk id="70" creationId="{00000000-0000-0000-0000-000000000000}"/>
          </ac:spMkLst>
        </pc:spChg>
        <pc:spChg chg="mod">
          <ac:chgData name="Hamlet Markarian" userId="4926d2b407f31d77" providerId="LiveId" clId="{1A634700-36B3-4455-A058-5071D9319E52}" dt="2020-05-19T23:29:02.826" v="2632"/>
          <ac:spMkLst>
            <pc:docMk/>
            <pc:sldMk cId="3769981657" sldId="1010"/>
            <ac:spMk id="89" creationId="{00000000-0000-0000-0000-000000000000}"/>
          </ac:spMkLst>
        </pc:spChg>
        <pc:spChg chg="mod">
          <ac:chgData name="Hamlet Markarian" userId="4926d2b407f31d77" providerId="LiveId" clId="{1A634700-36B3-4455-A058-5071D9319E52}" dt="2020-05-19T23:29:02.826" v="2632"/>
          <ac:spMkLst>
            <pc:docMk/>
            <pc:sldMk cId="3769981657" sldId="1010"/>
            <ac:spMk id="90" creationId="{00000000-0000-0000-0000-000000000000}"/>
          </ac:spMkLst>
        </pc:spChg>
      </pc:sldChg>
      <pc:sldChg chg="modSp">
        <pc:chgData name="Hamlet Markarian" userId="4926d2b407f31d77" providerId="LiveId" clId="{1A634700-36B3-4455-A058-5071D9319E52}" dt="2020-05-19T23:29:02.826" v="2632"/>
        <pc:sldMkLst>
          <pc:docMk/>
          <pc:sldMk cId="2577729352" sldId="1011"/>
        </pc:sldMkLst>
        <pc:spChg chg="mod">
          <ac:chgData name="Hamlet Markarian" userId="4926d2b407f31d77" providerId="LiveId" clId="{1A634700-36B3-4455-A058-5071D9319E52}" dt="2020-05-19T23:29:02.826" v="2632"/>
          <ac:spMkLst>
            <pc:docMk/>
            <pc:sldMk cId="2577729352" sldId="1011"/>
            <ac:spMk id="2" creationId="{00000000-0000-0000-0000-000000000000}"/>
          </ac:spMkLst>
        </pc:spChg>
        <pc:spChg chg="mod">
          <ac:chgData name="Hamlet Markarian" userId="4926d2b407f31d77" providerId="LiveId" clId="{1A634700-36B3-4455-A058-5071D9319E52}" dt="2020-05-19T23:29:02.826" v="2632"/>
          <ac:spMkLst>
            <pc:docMk/>
            <pc:sldMk cId="2577729352" sldId="1011"/>
            <ac:spMk id="3" creationId="{00000000-0000-0000-0000-000000000000}"/>
          </ac:spMkLst>
        </pc:spChg>
        <pc:spChg chg="mod">
          <ac:chgData name="Hamlet Markarian" userId="4926d2b407f31d77" providerId="LiveId" clId="{1A634700-36B3-4455-A058-5071D9319E52}" dt="2020-05-19T23:29:02.826" v="2632"/>
          <ac:spMkLst>
            <pc:docMk/>
            <pc:sldMk cId="2577729352" sldId="1011"/>
            <ac:spMk id="4" creationId="{00000000-0000-0000-0000-000000000000}"/>
          </ac:spMkLst>
        </pc:spChg>
        <pc:spChg chg="mod">
          <ac:chgData name="Hamlet Markarian" userId="4926d2b407f31d77" providerId="LiveId" clId="{1A634700-36B3-4455-A058-5071D9319E52}" dt="2020-05-19T23:29:02.826" v="2632"/>
          <ac:spMkLst>
            <pc:docMk/>
            <pc:sldMk cId="2577729352" sldId="1011"/>
            <ac:spMk id="5" creationId="{00000000-0000-0000-0000-000000000000}"/>
          </ac:spMkLst>
        </pc:spChg>
        <pc:spChg chg="mod">
          <ac:chgData name="Hamlet Markarian" userId="4926d2b407f31d77" providerId="LiveId" clId="{1A634700-36B3-4455-A058-5071D9319E52}" dt="2020-05-19T23:29:02.826" v="2632"/>
          <ac:spMkLst>
            <pc:docMk/>
            <pc:sldMk cId="2577729352" sldId="1011"/>
            <ac:spMk id="6" creationId="{00000000-0000-0000-0000-000000000000}"/>
          </ac:spMkLst>
        </pc:spChg>
        <pc:spChg chg="mod">
          <ac:chgData name="Hamlet Markarian" userId="4926d2b407f31d77" providerId="LiveId" clId="{1A634700-36B3-4455-A058-5071D9319E52}" dt="2020-05-19T23:29:02.826" v="2632"/>
          <ac:spMkLst>
            <pc:docMk/>
            <pc:sldMk cId="2577729352" sldId="1011"/>
            <ac:spMk id="9" creationId="{00000000-0000-0000-0000-000000000000}"/>
          </ac:spMkLst>
        </pc:spChg>
        <pc:spChg chg="mod">
          <ac:chgData name="Hamlet Markarian" userId="4926d2b407f31d77" providerId="LiveId" clId="{1A634700-36B3-4455-A058-5071D9319E52}" dt="2020-05-19T23:29:02.826" v="2632"/>
          <ac:spMkLst>
            <pc:docMk/>
            <pc:sldMk cId="2577729352" sldId="1011"/>
            <ac:spMk id="10" creationId="{00000000-0000-0000-0000-000000000000}"/>
          </ac:spMkLst>
        </pc:spChg>
        <pc:spChg chg="mod">
          <ac:chgData name="Hamlet Markarian" userId="4926d2b407f31d77" providerId="LiveId" clId="{1A634700-36B3-4455-A058-5071D9319E52}" dt="2020-05-19T23:29:02.826" v="2632"/>
          <ac:spMkLst>
            <pc:docMk/>
            <pc:sldMk cId="2577729352" sldId="1011"/>
            <ac:spMk id="11" creationId="{00000000-0000-0000-0000-000000000000}"/>
          </ac:spMkLst>
        </pc:spChg>
        <pc:spChg chg="mod">
          <ac:chgData name="Hamlet Markarian" userId="4926d2b407f31d77" providerId="LiveId" clId="{1A634700-36B3-4455-A058-5071D9319E52}" dt="2020-05-19T23:29:02.826" v="2632"/>
          <ac:spMkLst>
            <pc:docMk/>
            <pc:sldMk cId="2577729352" sldId="1011"/>
            <ac:spMk id="12" creationId="{00000000-0000-0000-0000-000000000000}"/>
          </ac:spMkLst>
        </pc:spChg>
      </pc:sldChg>
      <pc:sldChg chg="modSp">
        <pc:chgData name="Hamlet Markarian" userId="4926d2b407f31d77" providerId="LiveId" clId="{1A634700-36B3-4455-A058-5071D9319E52}" dt="2020-05-19T23:29:02.826" v="2632"/>
        <pc:sldMkLst>
          <pc:docMk/>
          <pc:sldMk cId="1118957608" sldId="1012"/>
        </pc:sldMkLst>
        <pc:spChg chg="mod">
          <ac:chgData name="Hamlet Markarian" userId="4926d2b407f31d77" providerId="LiveId" clId="{1A634700-36B3-4455-A058-5071D9319E52}" dt="2020-05-19T23:29:02.826" v="2632"/>
          <ac:spMkLst>
            <pc:docMk/>
            <pc:sldMk cId="1118957608" sldId="1012"/>
            <ac:spMk id="2" creationId="{00000000-0000-0000-0000-000000000000}"/>
          </ac:spMkLst>
        </pc:spChg>
        <pc:spChg chg="mod">
          <ac:chgData name="Hamlet Markarian" userId="4926d2b407f31d77" providerId="LiveId" clId="{1A634700-36B3-4455-A058-5071D9319E52}" dt="2020-05-19T23:29:02.826" v="2632"/>
          <ac:spMkLst>
            <pc:docMk/>
            <pc:sldMk cId="1118957608" sldId="1012"/>
            <ac:spMk id="3" creationId="{00000000-0000-0000-0000-000000000000}"/>
          </ac:spMkLst>
        </pc:spChg>
        <pc:spChg chg="mod">
          <ac:chgData name="Hamlet Markarian" userId="4926d2b407f31d77" providerId="LiveId" clId="{1A634700-36B3-4455-A058-5071D9319E52}" dt="2020-05-19T23:29:02.826" v="2632"/>
          <ac:spMkLst>
            <pc:docMk/>
            <pc:sldMk cId="1118957608" sldId="1012"/>
            <ac:spMk id="4" creationId="{00000000-0000-0000-0000-000000000000}"/>
          </ac:spMkLst>
        </pc:spChg>
        <pc:spChg chg="mod">
          <ac:chgData name="Hamlet Markarian" userId="4926d2b407f31d77" providerId="LiveId" clId="{1A634700-36B3-4455-A058-5071D9319E52}" dt="2020-05-19T23:29:02.826" v="2632"/>
          <ac:spMkLst>
            <pc:docMk/>
            <pc:sldMk cId="1118957608" sldId="1012"/>
            <ac:spMk id="5" creationId="{00000000-0000-0000-0000-000000000000}"/>
          </ac:spMkLst>
        </pc:spChg>
        <pc:spChg chg="mod">
          <ac:chgData name="Hamlet Markarian" userId="4926d2b407f31d77" providerId="LiveId" clId="{1A634700-36B3-4455-A058-5071D9319E52}" dt="2020-05-19T23:29:02.826" v="2632"/>
          <ac:spMkLst>
            <pc:docMk/>
            <pc:sldMk cId="1118957608" sldId="1012"/>
            <ac:spMk id="9" creationId="{00000000-0000-0000-0000-000000000000}"/>
          </ac:spMkLst>
        </pc:spChg>
        <pc:spChg chg="mod">
          <ac:chgData name="Hamlet Markarian" userId="4926d2b407f31d77" providerId="LiveId" clId="{1A634700-36B3-4455-A058-5071D9319E52}" dt="2020-05-19T23:29:02.826" v="2632"/>
          <ac:spMkLst>
            <pc:docMk/>
            <pc:sldMk cId="1118957608" sldId="1012"/>
            <ac:spMk id="10" creationId="{00000000-0000-0000-0000-000000000000}"/>
          </ac:spMkLst>
        </pc:spChg>
        <pc:spChg chg="mod">
          <ac:chgData name="Hamlet Markarian" userId="4926d2b407f31d77" providerId="LiveId" clId="{1A634700-36B3-4455-A058-5071D9319E52}" dt="2020-05-19T23:29:02.826" v="2632"/>
          <ac:spMkLst>
            <pc:docMk/>
            <pc:sldMk cId="1118957608" sldId="1012"/>
            <ac:spMk id="11" creationId="{00000000-0000-0000-0000-000000000000}"/>
          </ac:spMkLst>
        </pc:spChg>
      </pc:sldChg>
      <pc:sldChg chg="modSp">
        <pc:chgData name="Hamlet Markarian" userId="4926d2b407f31d77" providerId="LiveId" clId="{1A634700-36B3-4455-A058-5071D9319E52}" dt="2020-05-19T23:29:02.826" v="2632"/>
        <pc:sldMkLst>
          <pc:docMk/>
          <pc:sldMk cId="2582258576" sldId="1013"/>
        </pc:sldMkLst>
        <pc:spChg chg="mod">
          <ac:chgData name="Hamlet Markarian" userId="4926d2b407f31d77" providerId="LiveId" clId="{1A634700-36B3-4455-A058-5071D9319E52}" dt="2020-05-19T23:29:02.826" v="2632"/>
          <ac:spMkLst>
            <pc:docMk/>
            <pc:sldMk cId="2582258576" sldId="1013"/>
            <ac:spMk id="2" creationId="{00000000-0000-0000-0000-000000000000}"/>
          </ac:spMkLst>
        </pc:spChg>
        <pc:spChg chg="mod">
          <ac:chgData name="Hamlet Markarian" userId="4926d2b407f31d77" providerId="LiveId" clId="{1A634700-36B3-4455-A058-5071D9319E52}" dt="2020-05-19T23:29:02.826" v="2632"/>
          <ac:spMkLst>
            <pc:docMk/>
            <pc:sldMk cId="2582258576" sldId="1013"/>
            <ac:spMk id="3" creationId="{00000000-0000-0000-0000-000000000000}"/>
          </ac:spMkLst>
        </pc:spChg>
        <pc:spChg chg="mod">
          <ac:chgData name="Hamlet Markarian" userId="4926d2b407f31d77" providerId="LiveId" clId="{1A634700-36B3-4455-A058-5071D9319E52}" dt="2020-05-19T23:29:02.826" v="2632"/>
          <ac:spMkLst>
            <pc:docMk/>
            <pc:sldMk cId="2582258576" sldId="1013"/>
            <ac:spMk id="4" creationId="{00000000-0000-0000-0000-000000000000}"/>
          </ac:spMkLst>
        </pc:spChg>
        <pc:spChg chg="mod">
          <ac:chgData name="Hamlet Markarian" userId="4926d2b407f31d77" providerId="LiveId" clId="{1A634700-36B3-4455-A058-5071D9319E52}" dt="2020-05-19T23:29:02.826" v="2632"/>
          <ac:spMkLst>
            <pc:docMk/>
            <pc:sldMk cId="2582258576" sldId="1013"/>
            <ac:spMk id="5" creationId="{00000000-0000-0000-0000-000000000000}"/>
          </ac:spMkLst>
        </pc:spChg>
      </pc:sldChg>
      <pc:sldChg chg="modSp">
        <pc:chgData name="Hamlet Markarian" userId="4926d2b407f31d77" providerId="LiveId" clId="{1A634700-36B3-4455-A058-5071D9319E52}" dt="2020-05-19T23:29:02.826" v="2632"/>
        <pc:sldMkLst>
          <pc:docMk/>
          <pc:sldMk cId="2130827513" sldId="1014"/>
        </pc:sldMkLst>
        <pc:spChg chg="mod">
          <ac:chgData name="Hamlet Markarian" userId="4926d2b407f31d77" providerId="LiveId" clId="{1A634700-36B3-4455-A058-5071D9319E52}" dt="2020-05-19T23:29:02.826" v="2632"/>
          <ac:spMkLst>
            <pc:docMk/>
            <pc:sldMk cId="2130827513" sldId="1014"/>
            <ac:spMk id="2" creationId="{00000000-0000-0000-0000-000000000000}"/>
          </ac:spMkLst>
        </pc:spChg>
        <pc:spChg chg="mod">
          <ac:chgData name="Hamlet Markarian" userId="4926d2b407f31d77" providerId="LiveId" clId="{1A634700-36B3-4455-A058-5071D9319E52}" dt="2020-05-19T23:29:02.826" v="2632"/>
          <ac:spMkLst>
            <pc:docMk/>
            <pc:sldMk cId="2130827513" sldId="1014"/>
            <ac:spMk id="3" creationId="{00000000-0000-0000-0000-000000000000}"/>
          </ac:spMkLst>
        </pc:spChg>
        <pc:spChg chg="mod">
          <ac:chgData name="Hamlet Markarian" userId="4926d2b407f31d77" providerId="LiveId" clId="{1A634700-36B3-4455-A058-5071D9319E52}" dt="2020-05-19T23:29:02.826" v="2632"/>
          <ac:spMkLst>
            <pc:docMk/>
            <pc:sldMk cId="2130827513" sldId="1014"/>
            <ac:spMk id="4" creationId="{00000000-0000-0000-0000-000000000000}"/>
          </ac:spMkLst>
        </pc:spChg>
        <pc:spChg chg="mod">
          <ac:chgData name="Hamlet Markarian" userId="4926d2b407f31d77" providerId="LiveId" clId="{1A634700-36B3-4455-A058-5071D9319E52}" dt="2020-05-19T23:29:02.826" v="2632"/>
          <ac:spMkLst>
            <pc:docMk/>
            <pc:sldMk cId="2130827513" sldId="1014"/>
            <ac:spMk id="9" creationId="{00000000-0000-0000-0000-000000000000}"/>
          </ac:spMkLst>
        </pc:spChg>
        <pc:spChg chg="mod">
          <ac:chgData name="Hamlet Markarian" userId="4926d2b407f31d77" providerId="LiveId" clId="{1A634700-36B3-4455-A058-5071D9319E52}" dt="2020-05-19T23:29:02.826" v="2632"/>
          <ac:spMkLst>
            <pc:docMk/>
            <pc:sldMk cId="2130827513" sldId="1014"/>
            <ac:spMk id="10" creationId="{00000000-0000-0000-0000-000000000000}"/>
          </ac:spMkLst>
        </pc:spChg>
      </pc:sldChg>
      <pc:sldChg chg="modSp">
        <pc:chgData name="Hamlet Markarian" userId="4926d2b407f31d77" providerId="LiveId" clId="{1A634700-36B3-4455-A058-5071D9319E52}" dt="2020-05-19T23:29:02.826" v="2632"/>
        <pc:sldMkLst>
          <pc:docMk/>
          <pc:sldMk cId="3869523353" sldId="1015"/>
        </pc:sldMkLst>
        <pc:spChg chg="mod">
          <ac:chgData name="Hamlet Markarian" userId="4926d2b407f31d77" providerId="LiveId" clId="{1A634700-36B3-4455-A058-5071D9319E52}" dt="2020-05-19T23:29:02.826" v="2632"/>
          <ac:spMkLst>
            <pc:docMk/>
            <pc:sldMk cId="3869523353" sldId="1015"/>
            <ac:spMk id="2" creationId="{00000000-0000-0000-0000-000000000000}"/>
          </ac:spMkLst>
        </pc:spChg>
        <pc:spChg chg="mod">
          <ac:chgData name="Hamlet Markarian" userId="4926d2b407f31d77" providerId="LiveId" clId="{1A634700-36B3-4455-A058-5071D9319E52}" dt="2020-05-19T23:29:02.826" v="2632"/>
          <ac:spMkLst>
            <pc:docMk/>
            <pc:sldMk cId="3869523353" sldId="1015"/>
            <ac:spMk id="3" creationId="{00000000-0000-0000-0000-000000000000}"/>
          </ac:spMkLst>
        </pc:spChg>
        <pc:spChg chg="mod">
          <ac:chgData name="Hamlet Markarian" userId="4926d2b407f31d77" providerId="LiveId" clId="{1A634700-36B3-4455-A058-5071D9319E52}" dt="2020-05-19T23:29:02.826" v="2632"/>
          <ac:spMkLst>
            <pc:docMk/>
            <pc:sldMk cId="3869523353" sldId="1015"/>
            <ac:spMk id="4" creationId="{00000000-0000-0000-0000-000000000000}"/>
          </ac:spMkLst>
        </pc:spChg>
        <pc:spChg chg="mod">
          <ac:chgData name="Hamlet Markarian" userId="4926d2b407f31d77" providerId="LiveId" clId="{1A634700-36B3-4455-A058-5071D9319E52}" dt="2020-05-19T23:29:02.826" v="2632"/>
          <ac:spMkLst>
            <pc:docMk/>
            <pc:sldMk cId="3869523353" sldId="1015"/>
            <ac:spMk id="7" creationId="{00000000-0000-0000-0000-000000000000}"/>
          </ac:spMkLst>
        </pc:spChg>
        <pc:spChg chg="mod">
          <ac:chgData name="Hamlet Markarian" userId="4926d2b407f31d77" providerId="LiveId" clId="{1A634700-36B3-4455-A058-5071D9319E52}" dt="2020-05-19T23:29:02.826" v="2632"/>
          <ac:spMkLst>
            <pc:docMk/>
            <pc:sldMk cId="3869523353" sldId="1015"/>
            <ac:spMk id="9" creationId="{00000000-0000-0000-0000-000000000000}"/>
          </ac:spMkLst>
        </pc:spChg>
        <pc:spChg chg="mod">
          <ac:chgData name="Hamlet Markarian" userId="4926d2b407f31d77" providerId="LiveId" clId="{1A634700-36B3-4455-A058-5071D9319E52}" dt="2020-05-19T23:29:02.826" v="2632"/>
          <ac:spMkLst>
            <pc:docMk/>
            <pc:sldMk cId="3869523353" sldId="1015"/>
            <ac:spMk id="10" creationId="{00000000-0000-0000-0000-000000000000}"/>
          </ac:spMkLst>
        </pc:spChg>
      </pc:sldChg>
      <pc:sldChg chg="modSp">
        <pc:chgData name="Hamlet Markarian" userId="4926d2b407f31d77" providerId="LiveId" clId="{1A634700-36B3-4455-A058-5071D9319E52}" dt="2020-05-19T23:29:02.826" v="2632"/>
        <pc:sldMkLst>
          <pc:docMk/>
          <pc:sldMk cId="3940492276" sldId="1016"/>
        </pc:sldMkLst>
        <pc:spChg chg="mod">
          <ac:chgData name="Hamlet Markarian" userId="4926d2b407f31d77" providerId="LiveId" clId="{1A634700-36B3-4455-A058-5071D9319E52}" dt="2020-05-19T23:29:02.826" v="2632"/>
          <ac:spMkLst>
            <pc:docMk/>
            <pc:sldMk cId="3940492276" sldId="1016"/>
            <ac:spMk id="2" creationId="{00000000-0000-0000-0000-000000000000}"/>
          </ac:spMkLst>
        </pc:spChg>
        <pc:spChg chg="mod">
          <ac:chgData name="Hamlet Markarian" userId="4926d2b407f31d77" providerId="LiveId" clId="{1A634700-36B3-4455-A058-5071D9319E52}" dt="2020-05-19T23:29:02.826" v="2632"/>
          <ac:spMkLst>
            <pc:docMk/>
            <pc:sldMk cId="3940492276" sldId="1016"/>
            <ac:spMk id="3" creationId="{00000000-0000-0000-0000-000000000000}"/>
          </ac:spMkLst>
        </pc:spChg>
        <pc:spChg chg="mod">
          <ac:chgData name="Hamlet Markarian" userId="4926d2b407f31d77" providerId="LiveId" clId="{1A634700-36B3-4455-A058-5071D9319E52}" dt="2020-05-19T23:29:02.826" v="2632"/>
          <ac:spMkLst>
            <pc:docMk/>
            <pc:sldMk cId="3940492276" sldId="1016"/>
            <ac:spMk id="4" creationId="{00000000-0000-0000-0000-000000000000}"/>
          </ac:spMkLst>
        </pc:spChg>
        <pc:spChg chg="mod">
          <ac:chgData name="Hamlet Markarian" userId="4926d2b407f31d77" providerId="LiveId" clId="{1A634700-36B3-4455-A058-5071D9319E52}" dt="2020-05-19T23:29:02.826" v="2632"/>
          <ac:spMkLst>
            <pc:docMk/>
            <pc:sldMk cId="3940492276" sldId="1016"/>
            <ac:spMk id="5" creationId="{00000000-0000-0000-0000-000000000000}"/>
          </ac:spMkLst>
        </pc:spChg>
        <pc:spChg chg="mod">
          <ac:chgData name="Hamlet Markarian" userId="4926d2b407f31d77" providerId="LiveId" clId="{1A634700-36B3-4455-A058-5071D9319E52}" dt="2020-05-19T23:29:02.826" v="2632"/>
          <ac:spMkLst>
            <pc:docMk/>
            <pc:sldMk cId="3940492276" sldId="1016"/>
            <ac:spMk id="10" creationId="{00000000-0000-0000-0000-000000000000}"/>
          </ac:spMkLst>
        </pc:spChg>
        <pc:spChg chg="mod">
          <ac:chgData name="Hamlet Markarian" userId="4926d2b407f31d77" providerId="LiveId" clId="{1A634700-36B3-4455-A058-5071D9319E52}" dt="2020-05-19T23:29:02.826" v="2632"/>
          <ac:spMkLst>
            <pc:docMk/>
            <pc:sldMk cId="3940492276" sldId="1016"/>
            <ac:spMk id="12" creationId="{00000000-0000-0000-0000-000000000000}"/>
          </ac:spMkLst>
        </pc:spChg>
        <pc:spChg chg="mod">
          <ac:chgData name="Hamlet Markarian" userId="4926d2b407f31d77" providerId="LiveId" clId="{1A634700-36B3-4455-A058-5071D9319E52}" dt="2020-05-19T23:29:02.826" v="2632"/>
          <ac:spMkLst>
            <pc:docMk/>
            <pc:sldMk cId="3940492276" sldId="1016"/>
            <ac:spMk id="29" creationId="{00000000-0000-0000-0000-000000000000}"/>
          </ac:spMkLst>
        </pc:spChg>
        <pc:spChg chg="mod">
          <ac:chgData name="Hamlet Markarian" userId="4926d2b407f31d77" providerId="LiveId" clId="{1A634700-36B3-4455-A058-5071D9319E52}" dt="2020-05-19T23:29:02.826" v="2632"/>
          <ac:spMkLst>
            <pc:docMk/>
            <pc:sldMk cId="3940492276" sldId="1016"/>
            <ac:spMk id="30" creationId="{00000000-0000-0000-0000-000000000000}"/>
          </ac:spMkLst>
        </pc:spChg>
        <pc:spChg chg="mod">
          <ac:chgData name="Hamlet Markarian" userId="4926d2b407f31d77" providerId="LiveId" clId="{1A634700-36B3-4455-A058-5071D9319E52}" dt="2020-05-19T23:29:02.826" v="2632"/>
          <ac:spMkLst>
            <pc:docMk/>
            <pc:sldMk cId="3940492276" sldId="1016"/>
            <ac:spMk id="31" creationId="{00000000-0000-0000-0000-000000000000}"/>
          </ac:spMkLst>
        </pc:spChg>
        <pc:spChg chg="mod">
          <ac:chgData name="Hamlet Markarian" userId="4926d2b407f31d77" providerId="LiveId" clId="{1A634700-36B3-4455-A058-5071D9319E52}" dt="2020-05-19T23:29:02.826" v="2632"/>
          <ac:spMkLst>
            <pc:docMk/>
            <pc:sldMk cId="3940492276" sldId="1016"/>
            <ac:spMk id="32" creationId="{00000000-0000-0000-0000-000000000000}"/>
          </ac:spMkLst>
        </pc:spChg>
      </pc:sldChg>
      <pc:sldChg chg="modSp">
        <pc:chgData name="Hamlet Markarian" userId="4926d2b407f31d77" providerId="LiveId" clId="{1A634700-36B3-4455-A058-5071D9319E52}" dt="2020-05-19T23:29:02.826" v="2632"/>
        <pc:sldMkLst>
          <pc:docMk/>
          <pc:sldMk cId="1934618251" sldId="1017"/>
        </pc:sldMkLst>
        <pc:spChg chg="mod">
          <ac:chgData name="Hamlet Markarian" userId="4926d2b407f31d77" providerId="LiveId" clId="{1A634700-36B3-4455-A058-5071D9319E52}" dt="2020-05-19T23:29:02.826" v="2632"/>
          <ac:spMkLst>
            <pc:docMk/>
            <pc:sldMk cId="1934618251" sldId="1017"/>
            <ac:spMk id="2" creationId="{00000000-0000-0000-0000-000000000000}"/>
          </ac:spMkLst>
        </pc:spChg>
        <pc:spChg chg="mod">
          <ac:chgData name="Hamlet Markarian" userId="4926d2b407f31d77" providerId="LiveId" clId="{1A634700-36B3-4455-A058-5071D9319E52}" dt="2020-05-19T23:29:02.826" v="2632"/>
          <ac:spMkLst>
            <pc:docMk/>
            <pc:sldMk cId="1934618251" sldId="1017"/>
            <ac:spMk id="3" creationId="{00000000-0000-0000-0000-000000000000}"/>
          </ac:spMkLst>
        </pc:spChg>
        <pc:spChg chg="mod">
          <ac:chgData name="Hamlet Markarian" userId="4926d2b407f31d77" providerId="LiveId" clId="{1A634700-36B3-4455-A058-5071D9319E52}" dt="2020-05-19T23:29:02.826" v="2632"/>
          <ac:spMkLst>
            <pc:docMk/>
            <pc:sldMk cId="1934618251" sldId="1017"/>
            <ac:spMk id="4" creationId="{00000000-0000-0000-0000-000000000000}"/>
          </ac:spMkLst>
        </pc:spChg>
        <pc:spChg chg="mod">
          <ac:chgData name="Hamlet Markarian" userId="4926d2b407f31d77" providerId="LiveId" clId="{1A634700-36B3-4455-A058-5071D9319E52}" dt="2020-05-19T23:29:02.826" v="2632"/>
          <ac:spMkLst>
            <pc:docMk/>
            <pc:sldMk cId="1934618251" sldId="1017"/>
            <ac:spMk id="12" creationId="{00000000-0000-0000-0000-000000000000}"/>
          </ac:spMkLst>
        </pc:spChg>
        <pc:spChg chg="mod">
          <ac:chgData name="Hamlet Markarian" userId="4926d2b407f31d77" providerId="LiveId" clId="{1A634700-36B3-4455-A058-5071D9319E52}" dt="2020-05-19T23:29:02.826" v="2632"/>
          <ac:spMkLst>
            <pc:docMk/>
            <pc:sldMk cId="1934618251" sldId="1017"/>
            <ac:spMk id="29" creationId="{00000000-0000-0000-0000-000000000000}"/>
          </ac:spMkLst>
        </pc:spChg>
        <pc:spChg chg="mod">
          <ac:chgData name="Hamlet Markarian" userId="4926d2b407f31d77" providerId="LiveId" clId="{1A634700-36B3-4455-A058-5071D9319E52}" dt="2020-05-19T23:29:02.826" v="2632"/>
          <ac:spMkLst>
            <pc:docMk/>
            <pc:sldMk cId="1934618251" sldId="1017"/>
            <ac:spMk id="30" creationId="{00000000-0000-0000-0000-000000000000}"/>
          </ac:spMkLst>
        </pc:spChg>
        <pc:spChg chg="mod">
          <ac:chgData name="Hamlet Markarian" userId="4926d2b407f31d77" providerId="LiveId" clId="{1A634700-36B3-4455-A058-5071D9319E52}" dt="2020-05-19T23:29:02.826" v="2632"/>
          <ac:spMkLst>
            <pc:docMk/>
            <pc:sldMk cId="1934618251" sldId="1017"/>
            <ac:spMk id="31" creationId="{00000000-0000-0000-0000-000000000000}"/>
          </ac:spMkLst>
        </pc:spChg>
        <pc:spChg chg="mod">
          <ac:chgData name="Hamlet Markarian" userId="4926d2b407f31d77" providerId="LiveId" clId="{1A634700-36B3-4455-A058-5071D9319E52}" dt="2020-05-19T23:29:02.826" v="2632"/>
          <ac:spMkLst>
            <pc:docMk/>
            <pc:sldMk cId="1934618251" sldId="1017"/>
            <ac:spMk id="32" creationId="{00000000-0000-0000-0000-000000000000}"/>
          </ac:spMkLst>
        </pc:spChg>
      </pc:sldChg>
      <pc:sldChg chg="modSp">
        <pc:chgData name="Hamlet Markarian" userId="4926d2b407f31d77" providerId="LiveId" clId="{1A634700-36B3-4455-A058-5071D9319E52}" dt="2020-05-19T23:29:02.826" v="2632"/>
        <pc:sldMkLst>
          <pc:docMk/>
          <pc:sldMk cId="2192770983" sldId="1018"/>
        </pc:sldMkLst>
        <pc:spChg chg="mod">
          <ac:chgData name="Hamlet Markarian" userId="4926d2b407f31d77" providerId="LiveId" clId="{1A634700-36B3-4455-A058-5071D9319E52}" dt="2020-05-19T23:29:02.826" v="2632"/>
          <ac:spMkLst>
            <pc:docMk/>
            <pc:sldMk cId="2192770983" sldId="1018"/>
            <ac:spMk id="2" creationId="{00000000-0000-0000-0000-000000000000}"/>
          </ac:spMkLst>
        </pc:spChg>
        <pc:spChg chg="mod">
          <ac:chgData name="Hamlet Markarian" userId="4926d2b407f31d77" providerId="LiveId" clId="{1A634700-36B3-4455-A058-5071D9319E52}" dt="2020-05-19T23:29:02.826" v="2632"/>
          <ac:spMkLst>
            <pc:docMk/>
            <pc:sldMk cId="2192770983" sldId="1018"/>
            <ac:spMk id="3" creationId="{00000000-0000-0000-0000-000000000000}"/>
          </ac:spMkLst>
        </pc:spChg>
        <pc:spChg chg="mod">
          <ac:chgData name="Hamlet Markarian" userId="4926d2b407f31d77" providerId="LiveId" clId="{1A634700-36B3-4455-A058-5071D9319E52}" dt="2020-05-19T23:29:02.826" v="2632"/>
          <ac:spMkLst>
            <pc:docMk/>
            <pc:sldMk cId="2192770983" sldId="1018"/>
            <ac:spMk id="12" creationId="{00000000-0000-0000-0000-000000000000}"/>
          </ac:spMkLst>
        </pc:spChg>
        <pc:spChg chg="mod">
          <ac:chgData name="Hamlet Markarian" userId="4926d2b407f31d77" providerId="LiveId" clId="{1A634700-36B3-4455-A058-5071D9319E52}" dt="2020-05-19T23:29:02.826" v="2632"/>
          <ac:spMkLst>
            <pc:docMk/>
            <pc:sldMk cId="2192770983" sldId="1018"/>
            <ac:spMk id="29" creationId="{00000000-0000-0000-0000-000000000000}"/>
          </ac:spMkLst>
        </pc:spChg>
        <pc:spChg chg="mod">
          <ac:chgData name="Hamlet Markarian" userId="4926d2b407f31d77" providerId="LiveId" clId="{1A634700-36B3-4455-A058-5071D9319E52}" dt="2020-05-19T23:29:02.826" v="2632"/>
          <ac:spMkLst>
            <pc:docMk/>
            <pc:sldMk cId="2192770983" sldId="1018"/>
            <ac:spMk id="30" creationId="{00000000-0000-0000-0000-000000000000}"/>
          </ac:spMkLst>
        </pc:spChg>
        <pc:spChg chg="mod">
          <ac:chgData name="Hamlet Markarian" userId="4926d2b407f31d77" providerId="LiveId" clId="{1A634700-36B3-4455-A058-5071D9319E52}" dt="2020-05-19T23:29:02.826" v="2632"/>
          <ac:spMkLst>
            <pc:docMk/>
            <pc:sldMk cId="2192770983" sldId="1018"/>
            <ac:spMk id="32" creationId="{00000000-0000-0000-0000-000000000000}"/>
          </ac:spMkLst>
        </pc:spChg>
      </pc:sldChg>
      <pc:sldChg chg="modSp">
        <pc:chgData name="Hamlet Markarian" userId="4926d2b407f31d77" providerId="LiveId" clId="{1A634700-36B3-4455-A058-5071D9319E52}" dt="2020-05-19T23:29:02.826" v="2632"/>
        <pc:sldMkLst>
          <pc:docMk/>
          <pc:sldMk cId="2782855059" sldId="1019"/>
        </pc:sldMkLst>
        <pc:spChg chg="mod">
          <ac:chgData name="Hamlet Markarian" userId="4926d2b407f31d77" providerId="LiveId" clId="{1A634700-36B3-4455-A058-5071D9319E52}" dt="2020-05-19T23:29:02.826" v="2632"/>
          <ac:spMkLst>
            <pc:docMk/>
            <pc:sldMk cId="2782855059" sldId="1019"/>
            <ac:spMk id="2" creationId="{00000000-0000-0000-0000-000000000000}"/>
          </ac:spMkLst>
        </pc:spChg>
        <pc:spChg chg="mod">
          <ac:chgData name="Hamlet Markarian" userId="4926d2b407f31d77" providerId="LiveId" clId="{1A634700-36B3-4455-A058-5071D9319E52}" dt="2020-05-19T23:29:02.826" v="2632"/>
          <ac:spMkLst>
            <pc:docMk/>
            <pc:sldMk cId="2782855059" sldId="1019"/>
            <ac:spMk id="3" creationId="{00000000-0000-0000-0000-000000000000}"/>
          </ac:spMkLst>
        </pc:spChg>
        <pc:spChg chg="mod">
          <ac:chgData name="Hamlet Markarian" userId="4926d2b407f31d77" providerId="LiveId" clId="{1A634700-36B3-4455-A058-5071D9319E52}" dt="2020-05-19T23:29:02.826" v="2632"/>
          <ac:spMkLst>
            <pc:docMk/>
            <pc:sldMk cId="2782855059" sldId="1019"/>
            <ac:spMk id="4" creationId="{00000000-0000-0000-0000-000000000000}"/>
          </ac:spMkLst>
        </pc:spChg>
        <pc:spChg chg="mod">
          <ac:chgData name="Hamlet Markarian" userId="4926d2b407f31d77" providerId="LiveId" clId="{1A634700-36B3-4455-A058-5071D9319E52}" dt="2020-05-19T23:29:02.826" v="2632"/>
          <ac:spMkLst>
            <pc:docMk/>
            <pc:sldMk cId="2782855059" sldId="1019"/>
            <ac:spMk id="5" creationId="{00000000-0000-0000-0000-000000000000}"/>
          </ac:spMkLst>
        </pc:spChg>
        <pc:spChg chg="mod">
          <ac:chgData name="Hamlet Markarian" userId="4926d2b407f31d77" providerId="LiveId" clId="{1A634700-36B3-4455-A058-5071D9319E52}" dt="2020-05-19T23:29:02.826" v="2632"/>
          <ac:spMkLst>
            <pc:docMk/>
            <pc:sldMk cId="2782855059" sldId="1019"/>
            <ac:spMk id="6" creationId="{00000000-0000-0000-0000-000000000000}"/>
          </ac:spMkLst>
        </pc:spChg>
        <pc:spChg chg="mod">
          <ac:chgData name="Hamlet Markarian" userId="4926d2b407f31d77" providerId="LiveId" clId="{1A634700-36B3-4455-A058-5071D9319E52}" dt="2020-05-19T23:29:02.826" v="2632"/>
          <ac:spMkLst>
            <pc:docMk/>
            <pc:sldMk cId="2782855059" sldId="1019"/>
            <ac:spMk id="7" creationId="{00000000-0000-0000-0000-000000000000}"/>
          </ac:spMkLst>
        </pc:spChg>
        <pc:spChg chg="mod">
          <ac:chgData name="Hamlet Markarian" userId="4926d2b407f31d77" providerId="LiveId" clId="{1A634700-36B3-4455-A058-5071D9319E52}" dt="2020-05-19T23:29:02.826" v="2632"/>
          <ac:spMkLst>
            <pc:docMk/>
            <pc:sldMk cId="2782855059" sldId="1019"/>
            <ac:spMk id="8" creationId="{00000000-0000-0000-0000-000000000000}"/>
          </ac:spMkLst>
        </pc:spChg>
        <pc:spChg chg="mod">
          <ac:chgData name="Hamlet Markarian" userId="4926d2b407f31d77" providerId="LiveId" clId="{1A634700-36B3-4455-A058-5071D9319E52}" dt="2020-05-19T23:29:02.826" v="2632"/>
          <ac:spMkLst>
            <pc:docMk/>
            <pc:sldMk cId="2782855059" sldId="1019"/>
            <ac:spMk id="9" creationId="{00000000-0000-0000-0000-000000000000}"/>
          </ac:spMkLst>
        </pc:spChg>
        <pc:spChg chg="mod">
          <ac:chgData name="Hamlet Markarian" userId="4926d2b407f31d77" providerId="LiveId" clId="{1A634700-36B3-4455-A058-5071D9319E52}" dt="2020-05-19T23:29:02.826" v="2632"/>
          <ac:spMkLst>
            <pc:docMk/>
            <pc:sldMk cId="2782855059" sldId="1019"/>
            <ac:spMk id="10" creationId="{00000000-0000-0000-0000-000000000000}"/>
          </ac:spMkLst>
        </pc:spChg>
        <pc:spChg chg="mod">
          <ac:chgData name="Hamlet Markarian" userId="4926d2b407f31d77" providerId="LiveId" clId="{1A634700-36B3-4455-A058-5071D9319E52}" dt="2020-05-19T23:29:02.826" v="2632"/>
          <ac:spMkLst>
            <pc:docMk/>
            <pc:sldMk cId="2782855059" sldId="1019"/>
            <ac:spMk id="11" creationId="{00000000-0000-0000-0000-000000000000}"/>
          </ac:spMkLst>
        </pc:spChg>
        <pc:spChg chg="mod">
          <ac:chgData name="Hamlet Markarian" userId="4926d2b407f31d77" providerId="LiveId" clId="{1A634700-36B3-4455-A058-5071D9319E52}" dt="2020-05-19T23:29:02.826" v="2632"/>
          <ac:spMkLst>
            <pc:docMk/>
            <pc:sldMk cId="2782855059" sldId="1019"/>
            <ac:spMk id="12" creationId="{00000000-0000-0000-0000-000000000000}"/>
          </ac:spMkLst>
        </pc:spChg>
        <pc:spChg chg="mod">
          <ac:chgData name="Hamlet Markarian" userId="4926d2b407f31d77" providerId="LiveId" clId="{1A634700-36B3-4455-A058-5071D9319E52}" dt="2020-05-19T23:29:02.826" v="2632"/>
          <ac:spMkLst>
            <pc:docMk/>
            <pc:sldMk cId="2782855059" sldId="1019"/>
            <ac:spMk id="13" creationId="{00000000-0000-0000-0000-000000000000}"/>
          </ac:spMkLst>
        </pc:spChg>
        <pc:spChg chg="mod">
          <ac:chgData name="Hamlet Markarian" userId="4926d2b407f31d77" providerId="LiveId" clId="{1A634700-36B3-4455-A058-5071D9319E52}" dt="2020-05-19T23:29:02.826" v="2632"/>
          <ac:spMkLst>
            <pc:docMk/>
            <pc:sldMk cId="2782855059" sldId="1019"/>
            <ac:spMk id="14" creationId="{00000000-0000-0000-0000-000000000000}"/>
          </ac:spMkLst>
        </pc:spChg>
        <pc:spChg chg="mod">
          <ac:chgData name="Hamlet Markarian" userId="4926d2b407f31d77" providerId="LiveId" clId="{1A634700-36B3-4455-A058-5071D9319E52}" dt="2020-05-19T23:29:02.826" v="2632"/>
          <ac:spMkLst>
            <pc:docMk/>
            <pc:sldMk cId="2782855059" sldId="1019"/>
            <ac:spMk id="27" creationId="{00000000-0000-0000-0000-000000000000}"/>
          </ac:spMkLst>
        </pc:spChg>
      </pc:sldChg>
      <pc:sldChg chg="modSp">
        <pc:chgData name="Hamlet Markarian" userId="4926d2b407f31d77" providerId="LiveId" clId="{1A634700-36B3-4455-A058-5071D9319E52}" dt="2020-05-19T23:29:02.826" v="2632"/>
        <pc:sldMkLst>
          <pc:docMk/>
          <pc:sldMk cId="213070440" sldId="1020"/>
        </pc:sldMkLst>
        <pc:spChg chg="mod">
          <ac:chgData name="Hamlet Markarian" userId="4926d2b407f31d77" providerId="LiveId" clId="{1A634700-36B3-4455-A058-5071D9319E52}" dt="2020-05-19T23:29:02.826" v="2632"/>
          <ac:spMkLst>
            <pc:docMk/>
            <pc:sldMk cId="213070440" sldId="1020"/>
            <ac:spMk id="2" creationId="{00000000-0000-0000-0000-000000000000}"/>
          </ac:spMkLst>
        </pc:spChg>
        <pc:spChg chg="mod">
          <ac:chgData name="Hamlet Markarian" userId="4926d2b407f31d77" providerId="LiveId" clId="{1A634700-36B3-4455-A058-5071D9319E52}" dt="2020-05-19T23:29:02.826" v="2632"/>
          <ac:spMkLst>
            <pc:docMk/>
            <pc:sldMk cId="213070440" sldId="1020"/>
            <ac:spMk id="3" creationId="{00000000-0000-0000-0000-000000000000}"/>
          </ac:spMkLst>
        </pc:spChg>
        <pc:spChg chg="mod">
          <ac:chgData name="Hamlet Markarian" userId="4926d2b407f31d77" providerId="LiveId" clId="{1A634700-36B3-4455-A058-5071D9319E52}" dt="2020-05-19T23:29:02.826" v="2632"/>
          <ac:spMkLst>
            <pc:docMk/>
            <pc:sldMk cId="213070440" sldId="1020"/>
            <ac:spMk id="4" creationId="{00000000-0000-0000-0000-000000000000}"/>
          </ac:spMkLst>
        </pc:spChg>
        <pc:spChg chg="mod">
          <ac:chgData name="Hamlet Markarian" userId="4926d2b407f31d77" providerId="LiveId" clId="{1A634700-36B3-4455-A058-5071D9319E52}" dt="2020-05-19T23:29:02.826" v="2632"/>
          <ac:spMkLst>
            <pc:docMk/>
            <pc:sldMk cId="213070440" sldId="1020"/>
            <ac:spMk id="5" creationId="{00000000-0000-0000-0000-000000000000}"/>
          </ac:spMkLst>
        </pc:spChg>
        <pc:spChg chg="mod">
          <ac:chgData name="Hamlet Markarian" userId="4926d2b407f31d77" providerId="LiveId" clId="{1A634700-36B3-4455-A058-5071D9319E52}" dt="2020-05-19T23:29:02.826" v="2632"/>
          <ac:spMkLst>
            <pc:docMk/>
            <pc:sldMk cId="213070440" sldId="1020"/>
            <ac:spMk id="6" creationId="{00000000-0000-0000-0000-000000000000}"/>
          </ac:spMkLst>
        </pc:spChg>
        <pc:spChg chg="mod">
          <ac:chgData name="Hamlet Markarian" userId="4926d2b407f31d77" providerId="LiveId" clId="{1A634700-36B3-4455-A058-5071D9319E52}" dt="2020-05-19T23:29:02.826" v="2632"/>
          <ac:spMkLst>
            <pc:docMk/>
            <pc:sldMk cId="213070440" sldId="1020"/>
            <ac:spMk id="7" creationId="{00000000-0000-0000-0000-000000000000}"/>
          </ac:spMkLst>
        </pc:spChg>
        <pc:spChg chg="mod">
          <ac:chgData name="Hamlet Markarian" userId="4926d2b407f31d77" providerId="LiveId" clId="{1A634700-36B3-4455-A058-5071D9319E52}" dt="2020-05-19T23:29:02.826" v="2632"/>
          <ac:spMkLst>
            <pc:docMk/>
            <pc:sldMk cId="213070440" sldId="1020"/>
            <ac:spMk id="8" creationId="{00000000-0000-0000-0000-000000000000}"/>
          </ac:spMkLst>
        </pc:spChg>
        <pc:spChg chg="mod">
          <ac:chgData name="Hamlet Markarian" userId="4926d2b407f31d77" providerId="LiveId" clId="{1A634700-36B3-4455-A058-5071D9319E52}" dt="2020-05-19T23:29:02.826" v="2632"/>
          <ac:spMkLst>
            <pc:docMk/>
            <pc:sldMk cId="213070440" sldId="1020"/>
            <ac:spMk id="9" creationId="{00000000-0000-0000-0000-000000000000}"/>
          </ac:spMkLst>
        </pc:spChg>
        <pc:spChg chg="mod">
          <ac:chgData name="Hamlet Markarian" userId="4926d2b407f31d77" providerId="LiveId" clId="{1A634700-36B3-4455-A058-5071D9319E52}" dt="2020-05-19T23:29:02.826" v="2632"/>
          <ac:spMkLst>
            <pc:docMk/>
            <pc:sldMk cId="213070440" sldId="1020"/>
            <ac:spMk id="10" creationId="{00000000-0000-0000-0000-000000000000}"/>
          </ac:spMkLst>
        </pc:spChg>
      </pc:sldChg>
      <pc:sldChg chg="modSp">
        <pc:chgData name="Hamlet Markarian" userId="4926d2b407f31d77" providerId="LiveId" clId="{1A634700-36B3-4455-A058-5071D9319E52}" dt="2020-05-19T23:29:02.826" v="2632"/>
        <pc:sldMkLst>
          <pc:docMk/>
          <pc:sldMk cId="500988444" sldId="1021"/>
        </pc:sldMkLst>
        <pc:spChg chg="mod">
          <ac:chgData name="Hamlet Markarian" userId="4926d2b407f31d77" providerId="LiveId" clId="{1A634700-36B3-4455-A058-5071D9319E52}" dt="2020-05-19T23:29:02.826" v="2632"/>
          <ac:spMkLst>
            <pc:docMk/>
            <pc:sldMk cId="500988444" sldId="1021"/>
            <ac:spMk id="2" creationId="{00000000-0000-0000-0000-000000000000}"/>
          </ac:spMkLst>
        </pc:spChg>
        <pc:spChg chg="mod">
          <ac:chgData name="Hamlet Markarian" userId="4926d2b407f31d77" providerId="LiveId" clId="{1A634700-36B3-4455-A058-5071D9319E52}" dt="2020-05-19T23:29:02.826" v="2632"/>
          <ac:spMkLst>
            <pc:docMk/>
            <pc:sldMk cId="500988444" sldId="1021"/>
            <ac:spMk id="3" creationId="{00000000-0000-0000-0000-000000000000}"/>
          </ac:spMkLst>
        </pc:spChg>
        <pc:spChg chg="mod">
          <ac:chgData name="Hamlet Markarian" userId="4926d2b407f31d77" providerId="LiveId" clId="{1A634700-36B3-4455-A058-5071D9319E52}" dt="2020-05-19T23:29:02.826" v="2632"/>
          <ac:spMkLst>
            <pc:docMk/>
            <pc:sldMk cId="500988444" sldId="1021"/>
            <ac:spMk id="4" creationId="{00000000-0000-0000-0000-000000000000}"/>
          </ac:spMkLst>
        </pc:spChg>
        <pc:spChg chg="mod">
          <ac:chgData name="Hamlet Markarian" userId="4926d2b407f31d77" providerId="LiveId" clId="{1A634700-36B3-4455-A058-5071D9319E52}" dt="2020-05-19T23:29:02.826" v="2632"/>
          <ac:spMkLst>
            <pc:docMk/>
            <pc:sldMk cId="500988444" sldId="1021"/>
            <ac:spMk id="5" creationId="{00000000-0000-0000-0000-000000000000}"/>
          </ac:spMkLst>
        </pc:spChg>
        <pc:spChg chg="mod">
          <ac:chgData name="Hamlet Markarian" userId="4926d2b407f31d77" providerId="LiveId" clId="{1A634700-36B3-4455-A058-5071D9319E52}" dt="2020-05-19T23:29:02.826" v="2632"/>
          <ac:spMkLst>
            <pc:docMk/>
            <pc:sldMk cId="500988444" sldId="1021"/>
            <ac:spMk id="6" creationId="{00000000-0000-0000-0000-000000000000}"/>
          </ac:spMkLst>
        </pc:spChg>
        <pc:spChg chg="mod">
          <ac:chgData name="Hamlet Markarian" userId="4926d2b407f31d77" providerId="LiveId" clId="{1A634700-36B3-4455-A058-5071D9319E52}" dt="2020-05-19T23:29:02.826" v="2632"/>
          <ac:spMkLst>
            <pc:docMk/>
            <pc:sldMk cId="500988444" sldId="1021"/>
            <ac:spMk id="7" creationId="{00000000-0000-0000-0000-000000000000}"/>
          </ac:spMkLst>
        </pc:spChg>
        <pc:spChg chg="mod">
          <ac:chgData name="Hamlet Markarian" userId="4926d2b407f31d77" providerId="LiveId" clId="{1A634700-36B3-4455-A058-5071D9319E52}" dt="2020-05-19T23:29:02.826" v="2632"/>
          <ac:spMkLst>
            <pc:docMk/>
            <pc:sldMk cId="500988444" sldId="1021"/>
            <ac:spMk id="8" creationId="{00000000-0000-0000-0000-000000000000}"/>
          </ac:spMkLst>
        </pc:spChg>
        <pc:spChg chg="mod">
          <ac:chgData name="Hamlet Markarian" userId="4926d2b407f31d77" providerId="LiveId" clId="{1A634700-36B3-4455-A058-5071D9319E52}" dt="2020-05-19T23:29:02.826" v="2632"/>
          <ac:spMkLst>
            <pc:docMk/>
            <pc:sldMk cId="500988444" sldId="1021"/>
            <ac:spMk id="9" creationId="{00000000-0000-0000-0000-000000000000}"/>
          </ac:spMkLst>
        </pc:spChg>
        <pc:spChg chg="mod">
          <ac:chgData name="Hamlet Markarian" userId="4926d2b407f31d77" providerId="LiveId" clId="{1A634700-36B3-4455-A058-5071D9319E52}" dt="2020-05-19T23:29:02.826" v="2632"/>
          <ac:spMkLst>
            <pc:docMk/>
            <pc:sldMk cId="500988444" sldId="1021"/>
            <ac:spMk id="10" creationId="{00000000-0000-0000-0000-000000000000}"/>
          </ac:spMkLst>
        </pc:spChg>
        <pc:spChg chg="mod">
          <ac:chgData name="Hamlet Markarian" userId="4926d2b407f31d77" providerId="LiveId" clId="{1A634700-36B3-4455-A058-5071D9319E52}" dt="2020-05-19T23:29:02.826" v="2632"/>
          <ac:spMkLst>
            <pc:docMk/>
            <pc:sldMk cId="500988444" sldId="1021"/>
            <ac:spMk id="13" creationId="{00000000-0000-0000-0000-000000000000}"/>
          </ac:spMkLst>
        </pc:spChg>
        <pc:spChg chg="mod">
          <ac:chgData name="Hamlet Markarian" userId="4926d2b407f31d77" providerId="LiveId" clId="{1A634700-36B3-4455-A058-5071D9319E52}" dt="2020-05-19T23:29:02.826" v="2632"/>
          <ac:spMkLst>
            <pc:docMk/>
            <pc:sldMk cId="500988444" sldId="1021"/>
            <ac:spMk id="27" creationId="{00000000-0000-0000-0000-000000000000}"/>
          </ac:spMkLst>
        </pc:spChg>
      </pc:sldChg>
      <pc:sldChg chg="modSp">
        <pc:chgData name="Hamlet Markarian" userId="4926d2b407f31d77" providerId="LiveId" clId="{1A634700-36B3-4455-A058-5071D9319E52}" dt="2020-05-19T23:29:02.826" v="2632"/>
        <pc:sldMkLst>
          <pc:docMk/>
          <pc:sldMk cId="1516196022" sldId="1022"/>
        </pc:sldMkLst>
        <pc:spChg chg="mod">
          <ac:chgData name="Hamlet Markarian" userId="4926d2b407f31d77" providerId="LiveId" clId="{1A634700-36B3-4455-A058-5071D9319E52}" dt="2020-05-19T23:29:02.826" v="2632"/>
          <ac:spMkLst>
            <pc:docMk/>
            <pc:sldMk cId="1516196022" sldId="1022"/>
            <ac:spMk id="2" creationId="{00000000-0000-0000-0000-000000000000}"/>
          </ac:spMkLst>
        </pc:spChg>
        <pc:spChg chg="mod">
          <ac:chgData name="Hamlet Markarian" userId="4926d2b407f31d77" providerId="LiveId" clId="{1A634700-36B3-4455-A058-5071D9319E52}" dt="2020-05-19T23:29:02.826" v="2632"/>
          <ac:spMkLst>
            <pc:docMk/>
            <pc:sldMk cId="1516196022" sldId="1022"/>
            <ac:spMk id="3" creationId="{00000000-0000-0000-0000-000000000000}"/>
          </ac:spMkLst>
        </pc:spChg>
        <pc:spChg chg="mod">
          <ac:chgData name="Hamlet Markarian" userId="4926d2b407f31d77" providerId="LiveId" clId="{1A634700-36B3-4455-A058-5071D9319E52}" dt="2020-05-19T23:29:02.826" v="2632"/>
          <ac:spMkLst>
            <pc:docMk/>
            <pc:sldMk cId="1516196022" sldId="1022"/>
            <ac:spMk id="4" creationId="{00000000-0000-0000-0000-000000000000}"/>
          </ac:spMkLst>
        </pc:spChg>
        <pc:spChg chg="mod">
          <ac:chgData name="Hamlet Markarian" userId="4926d2b407f31d77" providerId="LiveId" clId="{1A634700-36B3-4455-A058-5071D9319E52}" dt="2020-05-19T23:29:02.826" v="2632"/>
          <ac:spMkLst>
            <pc:docMk/>
            <pc:sldMk cId="1516196022" sldId="1022"/>
            <ac:spMk id="5" creationId="{00000000-0000-0000-0000-000000000000}"/>
          </ac:spMkLst>
        </pc:spChg>
        <pc:spChg chg="mod">
          <ac:chgData name="Hamlet Markarian" userId="4926d2b407f31d77" providerId="LiveId" clId="{1A634700-36B3-4455-A058-5071D9319E52}" dt="2020-05-19T23:29:02.826" v="2632"/>
          <ac:spMkLst>
            <pc:docMk/>
            <pc:sldMk cId="1516196022" sldId="1022"/>
            <ac:spMk id="6" creationId="{00000000-0000-0000-0000-000000000000}"/>
          </ac:spMkLst>
        </pc:spChg>
        <pc:spChg chg="mod">
          <ac:chgData name="Hamlet Markarian" userId="4926d2b407f31d77" providerId="LiveId" clId="{1A634700-36B3-4455-A058-5071D9319E52}" dt="2020-05-19T23:29:02.826" v="2632"/>
          <ac:spMkLst>
            <pc:docMk/>
            <pc:sldMk cId="1516196022" sldId="1022"/>
            <ac:spMk id="7" creationId="{00000000-0000-0000-0000-000000000000}"/>
          </ac:spMkLst>
        </pc:spChg>
        <pc:spChg chg="mod">
          <ac:chgData name="Hamlet Markarian" userId="4926d2b407f31d77" providerId="LiveId" clId="{1A634700-36B3-4455-A058-5071D9319E52}" dt="2020-05-19T23:29:02.826" v="2632"/>
          <ac:spMkLst>
            <pc:docMk/>
            <pc:sldMk cId="1516196022" sldId="1022"/>
            <ac:spMk id="8" creationId="{00000000-0000-0000-0000-000000000000}"/>
          </ac:spMkLst>
        </pc:spChg>
        <pc:spChg chg="mod">
          <ac:chgData name="Hamlet Markarian" userId="4926d2b407f31d77" providerId="LiveId" clId="{1A634700-36B3-4455-A058-5071D9319E52}" dt="2020-05-19T23:29:02.826" v="2632"/>
          <ac:spMkLst>
            <pc:docMk/>
            <pc:sldMk cId="1516196022" sldId="1022"/>
            <ac:spMk id="27" creationId="{00000000-0000-0000-0000-000000000000}"/>
          </ac:spMkLst>
        </pc:spChg>
      </pc:sldChg>
      <pc:sldChg chg="modSp">
        <pc:chgData name="Hamlet Markarian" userId="4926d2b407f31d77" providerId="LiveId" clId="{1A634700-36B3-4455-A058-5071D9319E52}" dt="2020-05-19T23:29:02.826" v="2632"/>
        <pc:sldMkLst>
          <pc:docMk/>
          <pc:sldMk cId="2070012940" sldId="1023"/>
        </pc:sldMkLst>
        <pc:spChg chg="mod">
          <ac:chgData name="Hamlet Markarian" userId="4926d2b407f31d77" providerId="LiveId" clId="{1A634700-36B3-4455-A058-5071D9319E52}" dt="2020-05-19T23:29:02.826" v="2632"/>
          <ac:spMkLst>
            <pc:docMk/>
            <pc:sldMk cId="2070012940" sldId="1023"/>
            <ac:spMk id="2" creationId="{00000000-0000-0000-0000-000000000000}"/>
          </ac:spMkLst>
        </pc:spChg>
        <pc:spChg chg="mod">
          <ac:chgData name="Hamlet Markarian" userId="4926d2b407f31d77" providerId="LiveId" clId="{1A634700-36B3-4455-A058-5071D9319E52}" dt="2020-05-19T23:29:02.826" v="2632"/>
          <ac:spMkLst>
            <pc:docMk/>
            <pc:sldMk cId="2070012940" sldId="1023"/>
            <ac:spMk id="3" creationId="{00000000-0000-0000-0000-000000000000}"/>
          </ac:spMkLst>
        </pc:spChg>
        <pc:spChg chg="mod">
          <ac:chgData name="Hamlet Markarian" userId="4926d2b407f31d77" providerId="LiveId" clId="{1A634700-36B3-4455-A058-5071D9319E52}" dt="2020-05-19T23:29:02.826" v="2632"/>
          <ac:spMkLst>
            <pc:docMk/>
            <pc:sldMk cId="2070012940" sldId="1023"/>
            <ac:spMk id="4" creationId="{00000000-0000-0000-0000-000000000000}"/>
          </ac:spMkLst>
        </pc:spChg>
        <pc:spChg chg="mod">
          <ac:chgData name="Hamlet Markarian" userId="4926d2b407f31d77" providerId="LiveId" clId="{1A634700-36B3-4455-A058-5071D9319E52}" dt="2020-05-19T23:29:02.826" v="2632"/>
          <ac:spMkLst>
            <pc:docMk/>
            <pc:sldMk cId="2070012940" sldId="1023"/>
            <ac:spMk id="5" creationId="{00000000-0000-0000-0000-000000000000}"/>
          </ac:spMkLst>
        </pc:spChg>
        <pc:spChg chg="mod">
          <ac:chgData name="Hamlet Markarian" userId="4926d2b407f31d77" providerId="LiveId" clId="{1A634700-36B3-4455-A058-5071D9319E52}" dt="2020-05-19T23:29:02.826" v="2632"/>
          <ac:spMkLst>
            <pc:docMk/>
            <pc:sldMk cId="2070012940" sldId="1023"/>
            <ac:spMk id="10" creationId="{00000000-0000-0000-0000-000000000000}"/>
          </ac:spMkLst>
        </pc:spChg>
        <pc:spChg chg="mod">
          <ac:chgData name="Hamlet Markarian" userId="4926d2b407f31d77" providerId="LiveId" clId="{1A634700-36B3-4455-A058-5071D9319E52}" dt="2020-05-19T23:29:02.826" v="2632"/>
          <ac:spMkLst>
            <pc:docMk/>
            <pc:sldMk cId="2070012940" sldId="1023"/>
            <ac:spMk id="15" creationId="{00000000-0000-0000-0000-000000000000}"/>
          </ac:spMkLst>
        </pc:spChg>
      </pc:sldChg>
      <pc:sldChg chg="modSp">
        <pc:chgData name="Hamlet Markarian" userId="4926d2b407f31d77" providerId="LiveId" clId="{1A634700-36B3-4455-A058-5071D9319E52}" dt="2020-05-19T23:29:02.826" v="2632"/>
        <pc:sldMkLst>
          <pc:docMk/>
          <pc:sldMk cId="2631313728" sldId="1024"/>
        </pc:sldMkLst>
        <pc:spChg chg="mod">
          <ac:chgData name="Hamlet Markarian" userId="4926d2b407f31d77" providerId="LiveId" clId="{1A634700-36B3-4455-A058-5071D9319E52}" dt="2020-05-19T23:29:02.826" v="2632"/>
          <ac:spMkLst>
            <pc:docMk/>
            <pc:sldMk cId="2631313728" sldId="1024"/>
            <ac:spMk id="2" creationId="{00000000-0000-0000-0000-000000000000}"/>
          </ac:spMkLst>
        </pc:spChg>
        <pc:spChg chg="mod">
          <ac:chgData name="Hamlet Markarian" userId="4926d2b407f31d77" providerId="LiveId" clId="{1A634700-36B3-4455-A058-5071D9319E52}" dt="2020-05-19T23:29:02.826" v="2632"/>
          <ac:spMkLst>
            <pc:docMk/>
            <pc:sldMk cId="2631313728" sldId="1024"/>
            <ac:spMk id="3" creationId="{00000000-0000-0000-0000-000000000000}"/>
          </ac:spMkLst>
        </pc:spChg>
        <pc:spChg chg="mod">
          <ac:chgData name="Hamlet Markarian" userId="4926d2b407f31d77" providerId="LiveId" clId="{1A634700-36B3-4455-A058-5071D9319E52}" dt="2020-05-19T23:29:02.826" v="2632"/>
          <ac:spMkLst>
            <pc:docMk/>
            <pc:sldMk cId="2631313728" sldId="1024"/>
            <ac:spMk id="4" creationId="{00000000-0000-0000-0000-000000000000}"/>
          </ac:spMkLst>
        </pc:spChg>
        <pc:spChg chg="mod">
          <ac:chgData name="Hamlet Markarian" userId="4926d2b407f31d77" providerId="LiveId" clId="{1A634700-36B3-4455-A058-5071D9319E52}" dt="2020-05-19T23:29:02.826" v="2632"/>
          <ac:spMkLst>
            <pc:docMk/>
            <pc:sldMk cId="2631313728" sldId="1024"/>
            <ac:spMk id="10" creationId="{00000000-0000-0000-0000-000000000000}"/>
          </ac:spMkLst>
        </pc:spChg>
        <pc:spChg chg="mod">
          <ac:chgData name="Hamlet Markarian" userId="4926d2b407f31d77" providerId="LiveId" clId="{1A634700-36B3-4455-A058-5071D9319E52}" dt="2020-05-19T23:29:02.826" v="2632"/>
          <ac:spMkLst>
            <pc:docMk/>
            <pc:sldMk cId="2631313728" sldId="1024"/>
            <ac:spMk id="26" creationId="{00000000-0000-0000-0000-000000000000}"/>
          </ac:spMkLst>
        </pc:spChg>
      </pc:sldChg>
      <pc:sldChg chg="modSp">
        <pc:chgData name="Hamlet Markarian" userId="4926d2b407f31d77" providerId="LiveId" clId="{1A634700-36B3-4455-A058-5071D9319E52}" dt="2020-05-19T23:29:02.826" v="2632"/>
        <pc:sldMkLst>
          <pc:docMk/>
          <pc:sldMk cId="17411014" sldId="1025"/>
        </pc:sldMkLst>
        <pc:spChg chg="mod">
          <ac:chgData name="Hamlet Markarian" userId="4926d2b407f31d77" providerId="LiveId" clId="{1A634700-36B3-4455-A058-5071D9319E52}" dt="2020-05-19T23:29:02.826" v="2632"/>
          <ac:spMkLst>
            <pc:docMk/>
            <pc:sldMk cId="17411014" sldId="1025"/>
            <ac:spMk id="2" creationId="{00000000-0000-0000-0000-000000000000}"/>
          </ac:spMkLst>
        </pc:spChg>
        <pc:spChg chg="mod">
          <ac:chgData name="Hamlet Markarian" userId="4926d2b407f31d77" providerId="LiveId" clId="{1A634700-36B3-4455-A058-5071D9319E52}" dt="2020-05-19T23:29:02.826" v="2632"/>
          <ac:spMkLst>
            <pc:docMk/>
            <pc:sldMk cId="17411014" sldId="1025"/>
            <ac:spMk id="3" creationId="{00000000-0000-0000-0000-000000000000}"/>
          </ac:spMkLst>
        </pc:spChg>
        <pc:spChg chg="mod">
          <ac:chgData name="Hamlet Markarian" userId="4926d2b407f31d77" providerId="LiveId" clId="{1A634700-36B3-4455-A058-5071D9319E52}" dt="2020-05-19T23:29:02.826" v="2632"/>
          <ac:spMkLst>
            <pc:docMk/>
            <pc:sldMk cId="17411014" sldId="1025"/>
            <ac:spMk id="10" creationId="{00000000-0000-0000-0000-000000000000}"/>
          </ac:spMkLst>
        </pc:spChg>
        <pc:spChg chg="mod">
          <ac:chgData name="Hamlet Markarian" userId="4926d2b407f31d77" providerId="LiveId" clId="{1A634700-36B3-4455-A058-5071D9319E52}" dt="2020-05-19T23:29:02.826" v="2632"/>
          <ac:spMkLst>
            <pc:docMk/>
            <pc:sldMk cId="17411014" sldId="1025"/>
            <ac:spMk id="16" creationId="{00000000-0000-0000-0000-000000000000}"/>
          </ac:spMkLst>
        </pc:spChg>
        <pc:spChg chg="mod">
          <ac:chgData name="Hamlet Markarian" userId="4926d2b407f31d77" providerId="LiveId" clId="{1A634700-36B3-4455-A058-5071D9319E52}" dt="2020-05-19T23:29:02.826" v="2632"/>
          <ac:spMkLst>
            <pc:docMk/>
            <pc:sldMk cId="17411014" sldId="1025"/>
            <ac:spMk id="26" creationId="{00000000-0000-0000-0000-000000000000}"/>
          </ac:spMkLst>
        </pc:spChg>
      </pc:sldChg>
      <pc:sldChg chg="modSp">
        <pc:chgData name="Hamlet Markarian" userId="4926d2b407f31d77" providerId="LiveId" clId="{1A634700-36B3-4455-A058-5071D9319E52}" dt="2020-05-19T23:29:02.826" v="2632"/>
        <pc:sldMkLst>
          <pc:docMk/>
          <pc:sldMk cId="2315861084" sldId="1026"/>
        </pc:sldMkLst>
        <pc:spChg chg="mod">
          <ac:chgData name="Hamlet Markarian" userId="4926d2b407f31d77" providerId="LiveId" clId="{1A634700-36B3-4455-A058-5071D9319E52}" dt="2020-05-19T23:29:02.826" v="2632"/>
          <ac:spMkLst>
            <pc:docMk/>
            <pc:sldMk cId="2315861084" sldId="1026"/>
            <ac:spMk id="2" creationId="{00000000-0000-0000-0000-000000000000}"/>
          </ac:spMkLst>
        </pc:spChg>
        <pc:spChg chg="mod">
          <ac:chgData name="Hamlet Markarian" userId="4926d2b407f31d77" providerId="LiveId" clId="{1A634700-36B3-4455-A058-5071D9319E52}" dt="2020-05-19T23:29:02.826" v="2632"/>
          <ac:spMkLst>
            <pc:docMk/>
            <pc:sldMk cId="2315861084" sldId="1026"/>
            <ac:spMk id="3" creationId="{00000000-0000-0000-0000-000000000000}"/>
          </ac:spMkLst>
        </pc:spChg>
        <pc:spChg chg="mod">
          <ac:chgData name="Hamlet Markarian" userId="4926d2b407f31d77" providerId="LiveId" clId="{1A634700-36B3-4455-A058-5071D9319E52}" dt="2020-05-19T23:29:02.826" v="2632"/>
          <ac:spMkLst>
            <pc:docMk/>
            <pc:sldMk cId="2315861084" sldId="1026"/>
            <ac:spMk id="4" creationId="{00000000-0000-0000-0000-000000000000}"/>
          </ac:spMkLst>
        </pc:spChg>
        <pc:spChg chg="mod">
          <ac:chgData name="Hamlet Markarian" userId="4926d2b407f31d77" providerId="LiveId" clId="{1A634700-36B3-4455-A058-5071D9319E52}" dt="2020-05-19T23:29:02.826" v="2632"/>
          <ac:spMkLst>
            <pc:docMk/>
            <pc:sldMk cId="2315861084" sldId="1026"/>
            <ac:spMk id="5" creationId="{00000000-0000-0000-0000-000000000000}"/>
          </ac:spMkLst>
        </pc:spChg>
        <pc:spChg chg="mod">
          <ac:chgData name="Hamlet Markarian" userId="4926d2b407f31d77" providerId="LiveId" clId="{1A634700-36B3-4455-A058-5071D9319E52}" dt="2020-05-19T23:29:02.826" v="2632"/>
          <ac:spMkLst>
            <pc:docMk/>
            <pc:sldMk cId="2315861084" sldId="1026"/>
            <ac:spMk id="10" creationId="{00000000-0000-0000-0000-000000000000}"/>
          </ac:spMkLst>
        </pc:spChg>
        <pc:spChg chg="mod">
          <ac:chgData name="Hamlet Markarian" userId="4926d2b407f31d77" providerId="LiveId" clId="{1A634700-36B3-4455-A058-5071D9319E52}" dt="2020-05-19T23:29:02.826" v="2632"/>
          <ac:spMkLst>
            <pc:docMk/>
            <pc:sldMk cId="2315861084" sldId="1026"/>
            <ac:spMk id="19" creationId="{00000000-0000-0000-0000-000000000000}"/>
          </ac:spMkLst>
        </pc:spChg>
        <pc:spChg chg="mod">
          <ac:chgData name="Hamlet Markarian" userId="4926d2b407f31d77" providerId="LiveId" clId="{1A634700-36B3-4455-A058-5071D9319E52}" dt="2020-05-19T23:29:02.826" v="2632"/>
          <ac:spMkLst>
            <pc:docMk/>
            <pc:sldMk cId="2315861084" sldId="1026"/>
            <ac:spMk id="23" creationId="{00000000-0000-0000-0000-000000000000}"/>
          </ac:spMkLst>
        </pc:spChg>
        <pc:spChg chg="mod">
          <ac:chgData name="Hamlet Markarian" userId="4926d2b407f31d77" providerId="LiveId" clId="{1A634700-36B3-4455-A058-5071D9319E52}" dt="2020-05-19T23:29:02.826" v="2632"/>
          <ac:spMkLst>
            <pc:docMk/>
            <pc:sldMk cId="2315861084" sldId="1026"/>
            <ac:spMk id="24" creationId="{00000000-0000-0000-0000-000000000000}"/>
          </ac:spMkLst>
        </pc:spChg>
        <pc:spChg chg="mod">
          <ac:chgData name="Hamlet Markarian" userId="4926d2b407f31d77" providerId="LiveId" clId="{1A634700-36B3-4455-A058-5071D9319E52}" dt="2020-05-19T23:29:02.826" v="2632"/>
          <ac:spMkLst>
            <pc:docMk/>
            <pc:sldMk cId="2315861084" sldId="1026"/>
            <ac:spMk id="25" creationId="{00000000-0000-0000-0000-000000000000}"/>
          </ac:spMkLst>
        </pc:spChg>
        <pc:spChg chg="mod">
          <ac:chgData name="Hamlet Markarian" userId="4926d2b407f31d77" providerId="LiveId" clId="{1A634700-36B3-4455-A058-5071D9319E52}" dt="2020-05-19T23:29:02.826" v="2632"/>
          <ac:spMkLst>
            <pc:docMk/>
            <pc:sldMk cId="2315861084" sldId="1026"/>
            <ac:spMk id="26" creationId="{00000000-0000-0000-0000-000000000000}"/>
          </ac:spMkLst>
        </pc:spChg>
      </pc:sldChg>
      <pc:sldChg chg="modSp">
        <pc:chgData name="Hamlet Markarian" userId="4926d2b407f31d77" providerId="LiveId" clId="{1A634700-36B3-4455-A058-5071D9319E52}" dt="2020-05-19T23:29:02.826" v="2632"/>
        <pc:sldMkLst>
          <pc:docMk/>
          <pc:sldMk cId="632775604" sldId="1027"/>
        </pc:sldMkLst>
        <pc:spChg chg="mod">
          <ac:chgData name="Hamlet Markarian" userId="4926d2b407f31d77" providerId="LiveId" clId="{1A634700-36B3-4455-A058-5071D9319E52}" dt="2020-05-19T23:29:02.826" v="2632"/>
          <ac:spMkLst>
            <pc:docMk/>
            <pc:sldMk cId="632775604" sldId="1027"/>
            <ac:spMk id="2" creationId="{00000000-0000-0000-0000-000000000000}"/>
          </ac:spMkLst>
        </pc:spChg>
        <pc:spChg chg="mod">
          <ac:chgData name="Hamlet Markarian" userId="4926d2b407f31d77" providerId="LiveId" clId="{1A634700-36B3-4455-A058-5071D9319E52}" dt="2020-05-19T23:29:02.826" v="2632"/>
          <ac:spMkLst>
            <pc:docMk/>
            <pc:sldMk cId="632775604" sldId="1027"/>
            <ac:spMk id="3" creationId="{00000000-0000-0000-0000-000000000000}"/>
          </ac:spMkLst>
        </pc:spChg>
        <pc:spChg chg="mod">
          <ac:chgData name="Hamlet Markarian" userId="4926d2b407f31d77" providerId="LiveId" clId="{1A634700-36B3-4455-A058-5071D9319E52}" dt="2020-05-19T23:29:02.826" v="2632"/>
          <ac:spMkLst>
            <pc:docMk/>
            <pc:sldMk cId="632775604" sldId="1027"/>
            <ac:spMk id="4" creationId="{00000000-0000-0000-0000-000000000000}"/>
          </ac:spMkLst>
        </pc:spChg>
        <pc:spChg chg="mod">
          <ac:chgData name="Hamlet Markarian" userId="4926d2b407f31d77" providerId="LiveId" clId="{1A634700-36B3-4455-A058-5071D9319E52}" dt="2020-05-19T23:29:02.826" v="2632"/>
          <ac:spMkLst>
            <pc:docMk/>
            <pc:sldMk cId="632775604" sldId="1027"/>
            <ac:spMk id="10" creationId="{00000000-0000-0000-0000-000000000000}"/>
          </ac:spMkLst>
        </pc:spChg>
        <pc:spChg chg="mod">
          <ac:chgData name="Hamlet Markarian" userId="4926d2b407f31d77" providerId="LiveId" clId="{1A634700-36B3-4455-A058-5071D9319E52}" dt="2020-05-19T23:29:02.826" v="2632"/>
          <ac:spMkLst>
            <pc:docMk/>
            <pc:sldMk cId="632775604" sldId="1027"/>
            <ac:spMk id="18" creationId="{00000000-0000-0000-0000-000000000000}"/>
          </ac:spMkLst>
        </pc:spChg>
        <pc:spChg chg="mod">
          <ac:chgData name="Hamlet Markarian" userId="4926d2b407f31d77" providerId="LiveId" clId="{1A634700-36B3-4455-A058-5071D9319E52}" dt="2020-05-19T23:29:02.826" v="2632"/>
          <ac:spMkLst>
            <pc:docMk/>
            <pc:sldMk cId="632775604" sldId="1027"/>
            <ac:spMk id="19" creationId="{00000000-0000-0000-0000-000000000000}"/>
          </ac:spMkLst>
        </pc:spChg>
        <pc:spChg chg="mod">
          <ac:chgData name="Hamlet Markarian" userId="4926d2b407f31d77" providerId="LiveId" clId="{1A634700-36B3-4455-A058-5071D9319E52}" dt="2020-05-19T23:29:02.826" v="2632"/>
          <ac:spMkLst>
            <pc:docMk/>
            <pc:sldMk cId="632775604" sldId="1027"/>
            <ac:spMk id="23" creationId="{00000000-0000-0000-0000-000000000000}"/>
          </ac:spMkLst>
        </pc:spChg>
        <pc:spChg chg="mod">
          <ac:chgData name="Hamlet Markarian" userId="4926d2b407f31d77" providerId="LiveId" clId="{1A634700-36B3-4455-A058-5071D9319E52}" dt="2020-05-19T23:29:02.826" v="2632"/>
          <ac:spMkLst>
            <pc:docMk/>
            <pc:sldMk cId="632775604" sldId="1027"/>
            <ac:spMk id="24" creationId="{00000000-0000-0000-0000-000000000000}"/>
          </ac:spMkLst>
        </pc:spChg>
      </pc:sldChg>
      <pc:sldChg chg="modSp">
        <pc:chgData name="Hamlet Markarian" userId="4926d2b407f31d77" providerId="LiveId" clId="{1A634700-36B3-4455-A058-5071D9319E52}" dt="2020-05-19T23:29:02.826" v="2632"/>
        <pc:sldMkLst>
          <pc:docMk/>
          <pc:sldMk cId="2904144023" sldId="1029"/>
        </pc:sldMkLst>
        <pc:spChg chg="mod">
          <ac:chgData name="Hamlet Markarian" userId="4926d2b407f31d77" providerId="LiveId" clId="{1A634700-36B3-4455-A058-5071D9319E52}" dt="2020-05-19T23:29:02.826" v="2632"/>
          <ac:spMkLst>
            <pc:docMk/>
            <pc:sldMk cId="2904144023" sldId="1029"/>
            <ac:spMk id="2" creationId="{00000000-0000-0000-0000-000000000000}"/>
          </ac:spMkLst>
        </pc:spChg>
        <pc:spChg chg="mod">
          <ac:chgData name="Hamlet Markarian" userId="4926d2b407f31d77" providerId="LiveId" clId="{1A634700-36B3-4455-A058-5071D9319E52}" dt="2020-05-19T23:29:02.826" v="2632"/>
          <ac:spMkLst>
            <pc:docMk/>
            <pc:sldMk cId="2904144023" sldId="1029"/>
            <ac:spMk id="3" creationId="{00000000-0000-0000-0000-000000000000}"/>
          </ac:spMkLst>
        </pc:spChg>
        <pc:spChg chg="mod">
          <ac:chgData name="Hamlet Markarian" userId="4926d2b407f31d77" providerId="LiveId" clId="{1A634700-36B3-4455-A058-5071D9319E52}" dt="2020-05-19T23:29:02.826" v="2632"/>
          <ac:spMkLst>
            <pc:docMk/>
            <pc:sldMk cId="2904144023" sldId="1029"/>
            <ac:spMk id="10" creationId="{00000000-0000-0000-0000-000000000000}"/>
          </ac:spMkLst>
        </pc:spChg>
        <pc:spChg chg="mod">
          <ac:chgData name="Hamlet Markarian" userId="4926d2b407f31d77" providerId="LiveId" clId="{1A634700-36B3-4455-A058-5071D9319E52}" dt="2020-05-19T23:29:02.826" v="2632"/>
          <ac:spMkLst>
            <pc:docMk/>
            <pc:sldMk cId="2904144023" sldId="1029"/>
            <ac:spMk id="15" creationId="{00000000-0000-0000-0000-000000000000}"/>
          </ac:spMkLst>
        </pc:spChg>
        <pc:spChg chg="mod">
          <ac:chgData name="Hamlet Markarian" userId="4926d2b407f31d77" providerId="LiveId" clId="{1A634700-36B3-4455-A058-5071D9319E52}" dt="2020-05-19T23:29:02.826" v="2632"/>
          <ac:spMkLst>
            <pc:docMk/>
            <pc:sldMk cId="2904144023" sldId="1029"/>
            <ac:spMk id="16" creationId="{00000000-0000-0000-0000-000000000000}"/>
          </ac:spMkLst>
        </pc:spChg>
        <pc:spChg chg="mod">
          <ac:chgData name="Hamlet Markarian" userId="4926d2b407f31d77" providerId="LiveId" clId="{1A634700-36B3-4455-A058-5071D9319E52}" dt="2020-05-19T23:29:02.826" v="2632"/>
          <ac:spMkLst>
            <pc:docMk/>
            <pc:sldMk cId="2904144023" sldId="1029"/>
            <ac:spMk id="17" creationId="{00000000-0000-0000-0000-000000000000}"/>
          </ac:spMkLst>
        </pc:spChg>
        <pc:spChg chg="mod">
          <ac:chgData name="Hamlet Markarian" userId="4926d2b407f31d77" providerId="LiveId" clId="{1A634700-36B3-4455-A058-5071D9319E52}" dt="2020-05-19T23:29:02.826" v="2632"/>
          <ac:spMkLst>
            <pc:docMk/>
            <pc:sldMk cId="2904144023" sldId="1029"/>
            <ac:spMk id="19" creationId="{00000000-0000-0000-0000-000000000000}"/>
          </ac:spMkLst>
        </pc:spChg>
        <pc:spChg chg="mod">
          <ac:chgData name="Hamlet Markarian" userId="4926d2b407f31d77" providerId="LiveId" clId="{1A634700-36B3-4455-A058-5071D9319E52}" dt="2020-05-19T23:29:02.826" v="2632"/>
          <ac:spMkLst>
            <pc:docMk/>
            <pc:sldMk cId="2904144023" sldId="1029"/>
            <ac:spMk id="23" creationId="{00000000-0000-0000-0000-000000000000}"/>
          </ac:spMkLst>
        </pc:spChg>
      </pc:sldChg>
      <pc:sldChg chg="modSp">
        <pc:chgData name="Hamlet Markarian" userId="4926d2b407f31d77" providerId="LiveId" clId="{1A634700-36B3-4455-A058-5071D9319E52}" dt="2020-05-19T23:29:02.826" v="2632"/>
        <pc:sldMkLst>
          <pc:docMk/>
          <pc:sldMk cId="2998610869" sldId="1030"/>
        </pc:sldMkLst>
        <pc:spChg chg="mod">
          <ac:chgData name="Hamlet Markarian" userId="4926d2b407f31d77" providerId="LiveId" clId="{1A634700-36B3-4455-A058-5071D9319E52}" dt="2020-05-19T23:29:02.826" v="2632"/>
          <ac:spMkLst>
            <pc:docMk/>
            <pc:sldMk cId="2998610869" sldId="1030"/>
            <ac:spMk id="2" creationId="{00000000-0000-0000-0000-000000000000}"/>
          </ac:spMkLst>
        </pc:spChg>
        <pc:spChg chg="mod">
          <ac:chgData name="Hamlet Markarian" userId="4926d2b407f31d77" providerId="LiveId" clId="{1A634700-36B3-4455-A058-5071D9319E52}" dt="2020-05-19T23:29:02.826" v="2632"/>
          <ac:spMkLst>
            <pc:docMk/>
            <pc:sldMk cId="2998610869" sldId="1030"/>
            <ac:spMk id="3" creationId="{00000000-0000-0000-0000-000000000000}"/>
          </ac:spMkLst>
        </pc:spChg>
        <pc:spChg chg="mod">
          <ac:chgData name="Hamlet Markarian" userId="4926d2b407f31d77" providerId="LiveId" clId="{1A634700-36B3-4455-A058-5071D9319E52}" dt="2020-05-19T23:29:02.826" v="2632"/>
          <ac:spMkLst>
            <pc:docMk/>
            <pc:sldMk cId="2998610869" sldId="1030"/>
            <ac:spMk id="4" creationId="{00000000-0000-0000-0000-000000000000}"/>
          </ac:spMkLst>
        </pc:spChg>
        <pc:spChg chg="mod">
          <ac:chgData name="Hamlet Markarian" userId="4926d2b407f31d77" providerId="LiveId" clId="{1A634700-36B3-4455-A058-5071D9319E52}" dt="2020-05-19T23:29:02.826" v="2632"/>
          <ac:spMkLst>
            <pc:docMk/>
            <pc:sldMk cId="2998610869" sldId="1030"/>
            <ac:spMk id="5" creationId="{00000000-0000-0000-0000-000000000000}"/>
          </ac:spMkLst>
        </pc:spChg>
        <pc:spChg chg="mod">
          <ac:chgData name="Hamlet Markarian" userId="4926d2b407f31d77" providerId="LiveId" clId="{1A634700-36B3-4455-A058-5071D9319E52}" dt="2020-05-19T23:29:02.826" v="2632"/>
          <ac:spMkLst>
            <pc:docMk/>
            <pc:sldMk cId="2998610869" sldId="1030"/>
            <ac:spMk id="6" creationId="{00000000-0000-0000-0000-000000000000}"/>
          </ac:spMkLst>
        </pc:spChg>
        <pc:spChg chg="mod">
          <ac:chgData name="Hamlet Markarian" userId="4926d2b407f31d77" providerId="LiveId" clId="{1A634700-36B3-4455-A058-5071D9319E52}" dt="2020-05-19T23:29:02.826" v="2632"/>
          <ac:spMkLst>
            <pc:docMk/>
            <pc:sldMk cId="2998610869" sldId="1030"/>
            <ac:spMk id="7" creationId="{00000000-0000-0000-0000-000000000000}"/>
          </ac:spMkLst>
        </pc:spChg>
        <pc:spChg chg="mod">
          <ac:chgData name="Hamlet Markarian" userId="4926d2b407f31d77" providerId="LiveId" clId="{1A634700-36B3-4455-A058-5071D9319E52}" dt="2020-05-19T23:29:02.826" v="2632"/>
          <ac:spMkLst>
            <pc:docMk/>
            <pc:sldMk cId="2998610869" sldId="1030"/>
            <ac:spMk id="8" creationId="{00000000-0000-0000-0000-000000000000}"/>
          </ac:spMkLst>
        </pc:spChg>
        <pc:spChg chg="mod">
          <ac:chgData name="Hamlet Markarian" userId="4926d2b407f31d77" providerId="LiveId" clId="{1A634700-36B3-4455-A058-5071D9319E52}" dt="2020-05-19T23:29:02.826" v="2632"/>
          <ac:spMkLst>
            <pc:docMk/>
            <pc:sldMk cId="2998610869" sldId="1030"/>
            <ac:spMk id="9" creationId="{00000000-0000-0000-0000-000000000000}"/>
          </ac:spMkLst>
        </pc:spChg>
        <pc:spChg chg="mod">
          <ac:chgData name="Hamlet Markarian" userId="4926d2b407f31d77" providerId="LiveId" clId="{1A634700-36B3-4455-A058-5071D9319E52}" dt="2020-05-19T23:29:02.826" v="2632"/>
          <ac:spMkLst>
            <pc:docMk/>
            <pc:sldMk cId="2998610869" sldId="1030"/>
            <ac:spMk id="10" creationId="{00000000-0000-0000-0000-000000000000}"/>
          </ac:spMkLst>
        </pc:spChg>
        <pc:spChg chg="mod">
          <ac:chgData name="Hamlet Markarian" userId="4926d2b407f31d77" providerId="LiveId" clId="{1A634700-36B3-4455-A058-5071D9319E52}" dt="2020-05-19T23:29:02.826" v="2632"/>
          <ac:spMkLst>
            <pc:docMk/>
            <pc:sldMk cId="2998610869" sldId="1030"/>
            <ac:spMk id="11" creationId="{00000000-0000-0000-0000-000000000000}"/>
          </ac:spMkLst>
        </pc:spChg>
        <pc:spChg chg="mod">
          <ac:chgData name="Hamlet Markarian" userId="4926d2b407f31d77" providerId="LiveId" clId="{1A634700-36B3-4455-A058-5071D9319E52}" dt="2020-05-19T23:29:02.826" v="2632"/>
          <ac:spMkLst>
            <pc:docMk/>
            <pc:sldMk cId="2998610869" sldId="1030"/>
            <ac:spMk id="12" creationId="{00000000-0000-0000-0000-000000000000}"/>
          </ac:spMkLst>
        </pc:spChg>
        <pc:spChg chg="mod">
          <ac:chgData name="Hamlet Markarian" userId="4926d2b407f31d77" providerId="LiveId" clId="{1A634700-36B3-4455-A058-5071D9319E52}" dt="2020-05-19T23:29:02.826" v="2632"/>
          <ac:spMkLst>
            <pc:docMk/>
            <pc:sldMk cId="2998610869" sldId="1030"/>
            <ac:spMk id="13" creationId="{00000000-0000-0000-0000-000000000000}"/>
          </ac:spMkLst>
        </pc:spChg>
        <pc:spChg chg="mod">
          <ac:chgData name="Hamlet Markarian" userId="4926d2b407f31d77" providerId="LiveId" clId="{1A634700-36B3-4455-A058-5071D9319E52}" dt="2020-05-19T23:29:02.826" v="2632"/>
          <ac:spMkLst>
            <pc:docMk/>
            <pc:sldMk cId="2998610869" sldId="1030"/>
            <ac:spMk id="38" creationId="{00000000-0000-0000-0000-000000000000}"/>
          </ac:spMkLst>
        </pc:spChg>
        <pc:spChg chg="mod">
          <ac:chgData name="Hamlet Markarian" userId="4926d2b407f31d77" providerId="LiveId" clId="{1A634700-36B3-4455-A058-5071D9319E52}" dt="2020-05-19T23:29:02.826" v="2632"/>
          <ac:spMkLst>
            <pc:docMk/>
            <pc:sldMk cId="2998610869" sldId="1030"/>
            <ac:spMk id="39" creationId="{00000000-0000-0000-0000-000000000000}"/>
          </ac:spMkLst>
        </pc:spChg>
        <pc:spChg chg="mod">
          <ac:chgData name="Hamlet Markarian" userId="4926d2b407f31d77" providerId="LiveId" clId="{1A634700-36B3-4455-A058-5071D9319E52}" dt="2020-05-19T23:29:02.826" v="2632"/>
          <ac:spMkLst>
            <pc:docMk/>
            <pc:sldMk cId="2998610869" sldId="1030"/>
            <ac:spMk id="53" creationId="{00000000-0000-0000-0000-000000000000}"/>
          </ac:spMkLst>
        </pc:spChg>
        <pc:spChg chg="mod">
          <ac:chgData name="Hamlet Markarian" userId="4926d2b407f31d77" providerId="LiveId" clId="{1A634700-36B3-4455-A058-5071D9319E52}" dt="2020-05-19T23:29:02.826" v="2632"/>
          <ac:spMkLst>
            <pc:docMk/>
            <pc:sldMk cId="2998610869" sldId="1030"/>
            <ac:spMk id="55" creationId="{00000000-0000-0000-0000-000000000000}"/>
          </ac:spMkLst>
        </pc:spChg>
        <pc:spChg chg="mod">
          <ac:chgData name="Hamlet Markarian" userId="4926d2b407f31d77" providerId="LiveId" clId="{1A634700-36B3-4455-A058-5071D9319E52}" dt="2020-05-19T23:29:02.826" v="2632"/>
          <ac:spMkLst>
            <pc:docMk/>
            <pc:sldMk cId="2998610869" sldId="1030"/>
            <ac:spMk id="57" creationId="{00000000-0000-0000-0000-000000000000}"/>
          </ac:spMkLst>
        </pc:spChg>
        <pc:spChg chg="mod">
          <ac:chgData name="Hamlet Markarian" userId="4926d2b407f31d77" providerId="LiveId" clId="{1A634700-36B3-4455-A058-5071D9319E52}" dt="2020-05-19T23:29:02.826" v="2632"/>
          <ac:spMkLst>
            <pc:docMk/>
            <pc:sldMk cId="2998610869" sldId="1030"/>
            <ac:spMk id="59" creationId="{00000000-0000-0000-0000-000000000000}"/>
          </ac:spMkLst>
        </pc:spChg>
        <pc:spChg chg="mod">
          <ac:chgData name="Hamlet Markarian" userId="4926d2b407f31d77" providerId="LiveId" clId="{1A634700-36B3-4455-A058-5071D9319E52}" dt="2020-05-19T23:29:02.826" v="2632"/>
          <ac:spMkLst>
            <pc:docMk/>
            <pc:sldMk cId="2998610869" sldId="1030"/>
            <ac:spMk id="61" creationId="{00000000-0000-0000-0000-000000000000}"/>
          </ac:spMkLst>
        </pc:spChg>
        <pc:spChg chg="mod">
          <ac:chgData name="Hamlet Markarian" userId="4926d2b407f31d77" providerId="LiveId" clId="{1A634700-36B3-4455-A058-5071D9319E52}" dt="2020-05-19T23:29:02.826" v="2632"/>
          <ac:spMkLst>
            <pc:docMk/>
            <pc:sldMk cId="2998610869" sldId="1030"/>
            <ac:spMk id="63" creationId="{00000000-0000-0000-0000-000000000000}"/>
          </ac:spMkLst>
        </pc:spChg>
        <pc:spChg chg="mod">
          <ac:chgData name="Hamlet Markarian" userId="4926d2b407f31d77" providerId="LiveId" clId="{1A634700-36B3-4455-A058-5071D9319E52}" dt="2020-05-19T23:29:02.826" v="2632"/>
          <ac:spMkLst>
            <pc:docMk/>
            <pc:sldMk cId="2998610869" sldId="1030"/>
            <ac:spMk id="65" creationId="{00000000-0000-0000-0000-000000000000}"/>
          </ac:spMkLst>
        </pc:spChg>
        <pc:spChg chg="mod">
          <ac:chgData name="Hamlet Markarian" userId="4926d2b407f31d77" providerId="LiveId" clId="{1A634700-36B3-4455-A058-5071D9319E52}" dt="2020-05-19T23:29:02.826" v="2632"/>
          <ac:spMkLst>
            <pc:docMk/>
            <pc:sldMk cId="2998610869" sldId="1030"/>
            <ac:spMk id="67" creationId="{00000000-0000-0000-0000-000000000000}"/>
          </ac:spMkLst>
        </pc:spChg>
        <pc:spChg chg="mod">
          <ac:chgData name="Hamlet Markarian" userId="4926d2b407f31d77" providerId="LiveId" clId="{1A634700-36B3-4455-A058-5071D9319E52}" dt="2020-05-19T23:29:02.826" v="2632"/>
          <ac:spMkLst>
            <pc:docMk/>
            <pc:sldMk cId="2998610869" sldId="1030"/>
            <ac:spMk id="69" creationId="{00000000-0000-0000-0000-000000000000}"/>
          </ac:spMkLst>
        </pc:spChg>
        <pc:spChg chg="mod">
          <ac:chgData name="Hamlet Markarian" userId="4926d2b407f31d77" providerId="LiveId" clId="{1A634700-36B3-4455-A058-5071D9319E52}" dt="2020-05-19T23:29:02.826" v="2632"/>
          <ac:spMkLst>
            <pc:docMk/>
            <pc:sldMk cId="2998610869" sldId="1030"/>
            <ac:spMk id="71" creationId="{00000000-0000-0000-0000-000000000000}"/>
          </ac:spMkLst>
        </pc:spChg>
        <pc:spChg chg="mod">
          <ac:chgData name="Hamlet Markarian" userId="4926d2b407f31d77" providerId="LiveId" clId="{1A634700-36B3-4455-A058-5071D9319E52}" dt="2020-05-19T23:29:02.826" v="2632"/>
          <ac:spMkLst>
            <pc:docMk/>
            <pc:sldMk cId="2998610869" sldId="1030"/>
            <ac:spMk id="73" creationId="{00000000-0000-0000-0000-000000000000}"/>
          </ac:spMkLst>
        </pc:spChg>
        <pc:spChg chg="mod">
          <ac:chgData name="Hamlet Markarian" userId="4926d2b407f31d77" providerId="LiveId" clId="{1A634700-36B3-4455-A058-5071D9319E52}" dt="2020-05-19T23:29:02.826" v="2632"/>
          <ac:spMkLst>
            <pc:docMk/>
            <pc:sldMk cId="2998610869" sldId="1030"/>
            <ac:spMk id="104" creationId="{00000000-0000-0000-0000-000000000000}"/>
          </ac:spMkLst>
        </pc:spChg>
      </pc:sldChg>
      <pc:sldChg chg="modSp">
        <pc:chgData name="Hamlet Markarian" userId="4926d2b407f31d77" providerId="LiveId" clId="{1A634700-36B3-4455-A058-5071D9319E52}" dt="2020-05-19T23:29:02.826" v="2632"/>
        <pc:sldMkLst>
          <pc:docMk/>
          <pc:sldMk cId="3876726568" sldId="1031"/>
        </pc:sldMkLst>
        <pc:spChg chg="mod">
          <ac:chgData name="Hamlet Markarian" userId="4926d2b407f31d77" providerId="LiveId" clId="{1A634700-36B3-4455-A058-5071D9319E52}" dt="2020-05-19T23:29:02.826" v="2632"/>
          <ac:spMkLst>
            <pc:docMk/>
            <pc:sldMk cId="3876726568" sldId="1031"/>
            <ac:spMk id="2" creationId="{00000000-0000-0000-0000-000000000000}"/>
          </ac:spMkLst>
        </pc:spChg>
        <pc:spChg chg="mod">
          <ac:chgData name="Hamlet Markarian" userId="4926d2b407f31d77" providerId="LiveId" clId="{1A634700-36B3-4455-A058-5071D9319E52}" dt="2020-05-19T23:29:02.826" v="2632"/>
          <ac:spMkLst>
            <pc:docMk/>
            <pc:sldMk cId="3876726568" sldId="1031"/>
            <ac:spMk id="3" creationId="{00000000-0000-0000-0000-000000000000}"/>
          </ac:spMkLst>
        </pc:spChg>
        <pc:spChg chg="mod">
          <ac:chgData name="Hamlet Markarian" userId="4926d2b407f31d77" providerId="LiveId" clId="{1A634700-36B3-4455-A058-5071D9319E52}" dt="2020-05-19T23:29:02.826" v="2632"/>
          <ac:spMkLst>
            <pc:docMk/>
            <pc:sldMk cId="3876726568" sldId="1031"/>
            <ac:spMk id="4" creationId="{00000000-0000-0000-0000-000000000000}"/>
          </ac:spMkLst>
        </pc:spChg>
        <pc:spChg chg="mod">
          <ac:chgData name="Hamlet Markarian" userId="4926d2b407f31d77" providerId="LiveId" clId="{1A634700-36B3-4455-A058-5071D9319E52}" dt="2020-05-19T23:29:02.826" v="2632"/>
          <ac:spMkLst>
            <pc:docMk/>
            <pc:sldMk cId="3876726568" sldId="1031"/>
            <ac:spMk id="5" creationId="{00000000-0000-0000-0000-000000000000}"/>
          </ac:spMkLst>
        </pc:spChg>
        <pc:spChg chg="mod">
          <ac:chgData name="Hamlet Markarian" userId="4926d2b407f31d77" providerId="LiveId" clId="{1A634700-36B3-4455-A058-5071D9319E52}" dt="2020-05-19T23:29:02.826" v="2632"/>
          <ac:spMkLst>
            <pc:docMk/>
            <pc:sldMk cId="3876726568" sldId="1031"/>
            <ac:spMk id="6" creationId="{00000000-0000-0000-0000-000000000000}"/>
          </ac:spMkLst>
        </pc:spChg>
        <pc:spChg chg="mod">
          <ac:chgData name="Hamlet Markarian" userId="4926d2b407f31d77" providerId="LiveId" clId="{1A634700-36B3-4455-A058-5071D9319E52}" dt="2020-05-19T23:29:02.826" v="2632"/>
          <ac:spMkLst>
            <pc:docMk/>
            <pc:sldMk cId="3876726568" sldId="1031"/>
            <ac:spMk id="7" creationId="{00000000-0000-0000-0000-000000000000}"/>
          </ac:spMkLst>
        </pc:spChg>
        <pc:spChg chg="mod">
          <ac:chgData name="Hamlet Markarian" userId="4926d2b407f31d77" providerId="LiveId" clId="{1A634700-36B3-4455-A058-5071D9319E52}" dt="2020-05-19T23:29:02.826" v="2632"/>
          <ac:spMkLst>
            <pc:docMk/>
            <pc:sldMk cId="3876726568" sldId="1031"/>
            <ac:spMk id="8" creationId="{00000000-0000-0000-0000-000000000000}"/>
          </ac:spMkLst>
        </pc:spChg>
        <pc:spChg chg="mod">
          <ac:chgData name="Hamlet Markarian" userId="4926d2b407f31d77" providerId="LiveId" clId="{1A634700-36B3-4455-A058-5071D9319E52}" dt="2020-05-19T23:29:02.826" v="2632"/>
          <ac:spMkLst>
            <pc:docMk/>
            <pc:sldMk cId="3876726568" sldId="1031"/>
            <ac:spMk id="9" creationId="{00000000-0000-0000-0000-000000000000}"/>
          </ac:spMkLst>
        </pc:spChg>
        <pc:spChg chg="mod">
          <ac:chgData name="Hamlet Markarian" userId="4926d2b407f31d77" providerId="LiveId" clId="{1A634700-36B3-4455-A058-5071D9319E52}" dt="2020-05-19T23:29:02.826" v="2632"/>
          <ac:spMkLst>
            <pc:docMk/>
            <pc:sldMk cId="3876726568" sldId="1031"/>
            <ac:spMk id="10" creationId="{00000000-0000-0000-0000-000000000000}"/>
          </ac:spMkLst>
        </pc:spChg>
        <pc:spChg chg="mod">
          <ac:chgData name="Hamlet Markarian" userId="4926d2b407f31d77" providerId="LiveId" clId="{1A634700-36B3-4455-A058-5071D9319E52}" dt="2020-05-19T23:29:02.826" v="2632"/>
          <ac:spMkLst>
            <pc:docMk/>
            <pc:sldMk cId="3876726568" sldId="1031"/>
            <ac:spMk id="38" creationId="{00000000-0000-0000-0000-000000000000}"/>
          </ac:spMkLst>
        </pc:spChg>
        <pc:spChg chg="mod">
          <ac:chgData name="Hamlet Markarian" userId="4926d2b407f31d77" providerId="LiveId" clId="{1A634700-36B3-4455-A058-5071D9319E52}" dt="2020-05-19T23:29:02.826" v="2632"/>
          <ac:spMkLst>
            <pc:docMk/>
            <pc:sldMk cId="3876726568" sldId="1031"/>
            <ac:spMk id="39" creationId="{00000000-0000-0000-0000-000000000000}"/>
          </ac:spMkLst>
        </pc:spChg>
        <pc:spChg chg="mod">
          <ac:chgData name="Hamlet Markarian" userId="4926d2b407f31d77" providerId="LiveId" clId="{1A634700-36B3-4455-A058-5071D9319E52}" dt="2020-05-19T23:29:02.826" v="2632"/>
          <ac:spMkLst>
            <pc:docMk/>
            <pc:sldMk cId="3876726568" sldId="1031"/>
            <ac:spMk id="53" creationId="{00000000-0000-0000-0000-000000000000}"/>
          </ac:spMkLst>
        </pc:spChg>
        <pc:spChg chg="mod">
          <ac:chgData name="Hamlet Markarian" userId="4926d2b407f31d77" providerId="LiveId" clId="{1A634700-36B3-4455-A058-5071D9319E52}" dt="2020-05-19T23:29:02.826" v="2632"/>
          <ac:spMkLst>
            <pc:docMk/>
            <pc:sldMk cId="3876726568" sldId="1031"/>
            <ac:spMk id="55" creationId="{00000000-0000-0000-0000-000000000000}"/>
          </ac:spMkLst>
        </pc:spChg>
        <pc:spChg chg="mod">
          <ac:chgData name="Hamlet Markarian" userId="4926d2b407f31d77" providerId="LiveId" clId="{1A634700-36B3-4455-A058-5071D9319E52}" dt="2020-05-19T23:29:02.826" v="2632"/>
          <ac:spMkLst>
            <pc:docMk/>
            <pc:sldMk cId="3876726568" sldId="1031"/>
            <ac:spMk id="57" creationId="{00000000-0000-0000-0000-000000000000}"/>
          </ac:spMkLst>
        </pc:spChg>
        <pc:spChg chg="mod">
          <ac:chgData name="Hamlet Markarian" userId="4926d2b407f31d77" providerId="LiveId" clId="{1A634700-36B3-4455-A058-5071D9319E52}" dt="2020-05-19T23:29:02.826" v="2632"/>
          <ac:spMkLst>
            <pc:docMk/>
            <pc:sldMk cId="3876726568" sldId="1031"/>
            <ac:spMk id="59" creationId="{00000000-0000-0000-0000-000000000000}"/>
          </ac:spMkLst>
        </pc:spChg>
        <pc:spChg chg="mod">
          <ac:chgData name="Hamlet Markarian" userId="4926d2b407f31d77" providerId="LiveId" clId="{1A634700-36B3-4455-A058-5071D9319E52}" dt="2020-05-19T23:29:02.826" v="2632"/>
          <ac:spMkLst>
            <pc:docMk/>
            <pc:sldMk cId="3876726568" sldId="1031"/>
            <ac:spMk id="61" creationId="{00000000-0000-0000-0000-000000000000}"/>
          </ac:spMkLst>
        </pc:spChg>
        <pc:spChg chg="mod">
          <ac:chgData name="Hamlet Markarian" userId="4926d2b407f31d77" providerId="LiveId" clId="{1A634700-36B3-4455-A058-5071D9319E52}" dt="2020-05-19T23:29:02.826" v="2632"/>
          <ac:spMkLst>
            <pc:docMk/>
            <pc:sldMk cId="3876726568" sldId="1031"/>
            <ac:spMk id="63" creationId="{00000000-0000-0000-0000-000000000000}"/>
          </ac:spMkLst>
        </pc:spChg>
        <pc:spChg chg="mod">
          <ac:chgData name="Hamlet Markarian" userId="4926d2b407f31d77" providerId="LiveId" clId="{1A634700-36B3-4455-A058-5071D9319E52}" dt="2020-05-19T23:29:02.826" v="2632"/>
          <ac:spMkLst>
            <pc:docMk/>
            <pc:sldMk cId="3876726568" sldId="1031"/>
            <ac:spMk id="65" creationId="{00000000-0000-0000-0000-000000000000}"/>
          </ac:spMkLst>
        </pc:spChg>
        <pc:spChg chg="mod">
          <ac:chgData name="Hamlet Markarian" userId="4926d2b407f31d77" providerId="LiveId" clId="{1A634700-36B3-4455-A058-5071D9319E52}" dt="2020-05-19T23:29:02.826" v="2632"/>
          <ac:spMkLst>
            <pc:docMk/>
            <pc:sldMk cId="3876726568" sldId="1031"/>
            <ac:spMk id="67" creationId="{00000000-0000-0000-0000-000000000000}"/>
          </ac:spMkLst>
        </pc:spChg>
        <pc:spChg chg="mod">
          <ac:chgData name="Hamlet Markarian" userId="4926d2b407f31d77" providerId="LiveId" clId="{1A634700-36B3-4455-A058-5071D9319E52}" dt="2020-05-19T23:29:02.826" v="2632"/>
          <ac:spMkLst>
            <pc:docMk/>
            <pc:sldMk cId="3876726568" sldId="1031"/>
            <ac:spMk id="104" creationId="{00000000-0000-0000-0000-000000000000}"/>
          </ac:spMkLst>
        </pc:spChg>
      </pc:sldChg>
      <pc:sldChg chg="modSp">
        <pc:chgData name="Hamlet Markarian" userId="4926d2b407f31d77" providerId="LiveId" clId="{1A634700-36B3-4455-A058-5071D9319E52}" dt="2020-05-19T23:29:02.826" v="2632"/>
        <pc:sldMkLst>
          <pc:docMk/>
          <pc:sldMk cId="2665713973" sldId="1032"/>
        </pc:sldMkLst>
        <pc:spChg chg="mod">
          <ac:chgData name="Hamlet Markarian" userId="4926d2b407f31d77" providerId="LiveId" clId="{1A634700-36B3-4455-A058-5071D9319E52}" dt="2020-05-19T23:29:02.826" v="2632"/>
          <ac:spMkLst>
            <pc:docMk/>
            <pc:sldMk cId="2665713973" sldId="1032"/>
            <ac:spMk id="2" creationId="{00000000-0000-0000-0000-000000000000}"/>
          </ac:spMkLst>
        </pc:spChg>
        <pc:spChg chg="mod">
          <ac:chgData name="Hamlet Markarian" userId="4926d2b407f31d77" providerId="LiveId" clId="{1A634700-36B3-4455-A058-5071D9319E52}" dt="2020-05-19T23:29:02.826" v="2632"/>
          <ac:spMkLst>
            <pc:docMk/>
            <pc:sldMk cId="2665713973" sldId="1032"/>
            <ac:spMk id="3" creationId="{00000000-0000-0000-0000-000000000000}"/>
          </ac:spMkLst>
        </pc:spChg>
        <pc:spChg chg="mod">
          <ac:chgData name="Hamlet Markarian" userId="4926d2b407f31d77" providerId="LiveId" clId="{1A634700-36B3-4455-A058-5071D9319E52}" dt="2020-05-19T23:29:02.826" v="2632"/>
          <ac:spMkLst>
            <pc:docMk/>
            <pc:sldMk cId="2665713973" sldId="1032"/>
            <ac:spMk id="4" creationId="{00000000-0000-0000-0000-000000000000}"/>
          </ac:spMkLst>
        </pc:spChg>
        <pc:spChg chg="mod">
          <ac:chgData name="Hamlet Markarian" userId="4926d2b407f31d77" providerId="LiveId" clId="{1A634700-36B3-4455-A058-5071D9319E52}" dt="2020-05-19T23:29:02.826" v="2632"/>
          <ac:spMkLst>
            <pc:docMk/>
            <pc:sldMk cId="2665713973" sldId="1032"/>
            <ac:spMk id="5" creationId="{00000000-0000-0000-0000-000000000000}"/>
          </ac:spMkLst>
        </pc:spChg>
        <pc:spChg chg="mod">
          <ac:chgData name="Hamlet Markarian" userId="4926d2b407f31d77" providerId="LiveId" clId="{1A634700-36B3-4455-A058-5071D9319E52}" dt="2020-05-19T23:29:02.826" v="2632"/>
          <ac:spMkLst>
            <pc:docMk/>
            <pc:sldMk cId="2665713973" sldId="1032"/>
            <ac:spMk id="6" creationId="{00000000-0000-0000-0000-000000000000}"/>
          </ac:spMkLst>
        </pc:spChg>
        <pc:spChg chg="mod">
          <ac:chgData name="Hamlet Markarian" userId="4926d2b407f31d77" providerId="LiveId" clId="{1A634700-36B3-4455-A058-5071D9319E52}" dt="2020-05-19T23:29:02.826" v="2632"/>
          <ac:spMkLst>
            <pc:docMk/>
            <pc:sldMk cId="2665713973" sldId="1032"/>
            <ac:spMk id="7" creationId="{00000000-0000-0000-0000-000000000000}"/>
          </ac:spMkLst>
        </pc:spChg>
        <pc:spChg chg="mod">
          <ac:chgData name="Hamlet Markarian" userId="4926d2b407f31d77" providerId="LiveId" clId="{1A634700-36B3-4455-A058-5071D9319E52}" dt="2020-05-19T23:29:02.826" v="2632"/>
          <ac:spMkLst>
            <pc:docMk/>
            <pc:sldMk cId="2665713973" sldId="1032"/>
            <ac:spMk id="38" creationId="{00000000-0000-0000-0000-000000000000}"/>
          </ac:spMkLst>
        </pc:spChg>
        <pc:spChg chg="mod">
          <ac:chgData name="Hamlet Markarian" userId="4926d2b407f31d77" providerId="LiveId" clId="{1A634700-36B3-4455-A058-5071D9319E52}" dt="2020-05-19T23:29:02.826" v="2632"/>
          <ac:spMkLst>
            <pc:docMk/>
            <pc:sldMk cId="2665713973" sldId="1032"/>
            <ac:spMk id="104" creationId="{00000000-0000-0000-0000-000000000000}"/>
          </ac:spMkLst>
        </pc:spChg>
      </pc:sldChg>
      <pc:sldChg chg="modSp">
        <pc:chgData name="Hamlet Markarian" userId="4926d2b407f31d77" providerId="LiveId" clId="{1A634700-36B3-4455-A058-5071D9319E52}" dt="2020-05-19T23:29:02.826" v="2632"/>
        <pc:sldMkLst>
          <pc:docMk/>
          <pc:sldMk cId="2499211869" sldId="1033"/>
        </pc:sldMkLst>
        <pc:spChg chg="mod">
          <ac:chgData name="Hamlet Markarian" userId="4926d2b407f31d77" providerId="LiveId" clId="{1A634700-36B3-4455-A058-5071D9319E52}" dt="2020-05-19T23:29:02.826" v="2632"/>
          <ac:spMkLst>
            <pc:docMk/>
            <pc:sldMk cId="2499211869" sldId="1033"/>
            <ac:spMk id="2" creationId="{00000000-0000-0000-0000-000000000000}"/>
          </ac:spMkLst>
        </pc:spChg>
        <pc:spChg chg="mod">
          <ac:chgData name="Hamlet Markarian" userId="4926d2b407f31d77" providerId="LiveId" clId="{1A634700-36B3-4455-A058-5071D9319E52}" dt="2020-05-19T23:29:02.826" v="2632"/>
          <ac:spMkLst>
            <pc:docMk/>
            <pc:sldMk cId="2499211869" sldId="1033"/>
            <ac:spMk id="3" creationId="{00000000-0000-0000-0000-000000000000}"/>
          </ac:spMkLst>
        </pc:spChg>
        <pc:spChg chg="mod">
          <ac:chgData name="Hamlet Markarian" userId="4926d2b407f31d77" providerId="LiveId" clId="{1A634700-36B3-4455-A058-5071D9319E52}" dt="2020-05-19T23:29:02.826" v="2632"/>
          <ac:spMkLst>
            <pc:docMk/>
            <pc:sldMk cId="2499211869" sldId="1033"/>
            <ac:spMk id="4" creationId="{00000000-0000-0000-0000-000000000000}"/>
          </ac:spMkLst>
        </pc:spChg>
        <pc:spChg chg="mod">
          <ac:chgData name="Hamlet Markarian" userId="4926d2b407f31d77" providerId="LiveId" clId="{1A634700-36B3-4455-A058-5071D9319E52}" dt="2020-05-19T23:29:02.826" v="2632"/>
          <ac:spMkLst>
            <pc:docMk/>
            <pc:sldMk cId="2499211869" sldId="1033"/>
            <ac:spMk id="5" creationId="{00000000-0000-0000-0000-000000000000}"/>
          </ac:spMkLst>
        </pc:spChg>
        <pc:spChg chg="mod">
          <ac:chgData name="Hamlet Markarian" userId="4926d2b407f31d77" providerId="LiveId" clId="{1A634700-36B3-4455-A058-5071D9319E52}" dt="2020-05-19T23:29:02.826" v="2632"/>
          <ac:spMkLst>
            <pc:docMk/>
            <pc:sldMk cId="2499211869" sldId="1033"/>
            <ac:spMk id="38" creationId="{00000000-0000-0000-0000-000000000000}"/>
          </ac:spMkLst>
        </pc:spChg>
        <pc:spChg chg="mod">
          <ac:chgData name="Hamlet Markarian" userId="4926d2b407f31d77" providerId="LiveId" clId="{1A634700-36B3-4455-A058-5071D9319E52}" dt="2020-05-19T23:29:02.826" v="2632"/>
          <ac:spMkLst>
            <pc:docMk/>
            <pc:sldMk cId="2499211869" sldId="1033"/>
            <ac:spMk id="39" creationId="{00000000-0000-0000-0000-000000000000}"/>
          </ac:spMkLst>
        </pc:spChg>
        <pc:spChg chg="mod">
          <ac:chgData name="Hamlet Markarian" userId="4926d2b407f31d77" providerId="LiveId" clId="{1A634700-36B3-4455-A058-5071D9319E52}" dt="2020-05-19T23:29:02.826" v="2632"/>
          <ac:spMkLst>
            <pc:docMk/>
            <pc:sldMk cId="2499211869" sldId="1033"/>
            <ac:spMk id="53" creationId="{00000000-0000-0000-0000-000000000000}"/>
          </ac:spMkLst>
        </pc:spChg>
        <pc:spChg chg="mod">
          <ac:chgData name="Hamlet Markarian" userId="4926d2b407f31d77" providerId="LiveId" clId="{1A634700-36B3-4455-A058-5071D9319E52}" dt="2020-05-19T23:29:02.826" v="2632"/>
          <ac:spMkLst>
            <pc:docMk/>
            <pc:sldMk cId="2499211869" sldId="1033"/>
            <ac:spMk id="55" creationId="{00000000-0000-0000-0000-000000000000}"/>
          </ac:spMkLst>
        </pc:spChg>
        <pc:spChg chg="mod">
          <ac:chgData name="Hamlet Markarian" userId="4926d2b407f31d77" providerId="LiveId" clId="{1A634700-36B3-4455-A058-5071D9319E52}" dt="2020-05-19T23:29:02.826" v="2632"/>
          <ac:spMkLst>
            <pc:docMk/>
            <pc:sldMk cId="2499211869" sldId="1033"/>
            <ac:spMk id="57" creationId="{00000000-0000-0000-0000-000000000000}"/>
          </ac:spMkLst>
        </pc:spChg>
        <pc:spChg chg="mod">
          <ac:chgData name="Hamlet Markarian" userId="4926d2b407f31d77" providerId="LiveId" clId="{1A634700-36B3-4455-A058-5071D9319E52}" dt="2020-05-19T23:29:02.826" v="2632"/>
          <ac:spMkLst>
            <pc:docMk/>
            <pc:sldMk cId="2499211869" sldId="1033"/>
            <ac:spMk id="104" creationId="{00000000-0000-0000-0000-000000000000}"/>
          </ac:spMkLst>
        </pc:spChg>
      </pc:sldChg>
      <pc:sldChg chg="modSp">
        <pc:chgData name="Hamlet Markarian" userId="4926d2b407f31d77" providerId="LiveId" clId="{1A634700-36B3-4455-A058-5071D9319E52}" dt="2020-05-19T23:29:02.826" v="2632"/>
        <pc:sldMkLst>
          <pc:docMk/>
          <pc:sldMk cId="1994695293" sldId="1034"/>
        </pc:sldMkLst>
        <pc:spChg chg="mod">
          <ac:chgData name="Hamlet Markarian" userId="4926d2b407f31d77" providerId="LiveId" clId="{1A634700-36B3-4455-A058-5071D9319E52}" dt="2020-05-19T23:29:02.826" v="2632"/>
          <ac:spMkLst>
            <pc:docMk/>
            <pc:sldMk cId="1994695293" sldId="1034"/>
            <ac:spMk id="2" creationId="{00000000-0000-0000-0000-000000000000}"/>
          </ac:spMkLst>
        </pc:spChg>
        <pc:spChg chg="mod">
          <ac:chgData name="Hamlet Markarian" userId="4926d2b407f31d77" providerId="LiveId" clId="{1A634700-36B3-4455-A058-5071D9319E52}" dt="2020-05-19T23:29:02.826" v="2632"/>
          <ac:spMkLst>
            <pc:docMk/>
            <pc:sldMk cId="1994695293" sldId="1034"/>
            <ac:spMk id="3" creationId="{00000000-0000-0000-0000-000000000000}"/>
          </ac:spMkLst>
        </pc:spChg>
        <pc:spChg chg="mod">
          <ac:chgData name="Hamlet Markarian" userId="4926d2b407f31d77" providerId="LiveId" clId="{1A634700-36B3-4455-A058-5071D9319E52}" dt="2020-05-19T23:29:02.826" v="2632"/>
          <ac:spMkLst>
            <pc:docMk/>
            <pc:sldMk cId="1994695293" sldId="1034"/>
            <ac:spMk id="4" creationId="{00000000-0000-0000-0000-000000000000}"/>
          </ac:spMkLst>
        </pc:spChg>
        <pc:spChg chg="mod">
          <ac:chgData name="Hamlet Markarian" userId="4926d2b407f31d77" providerId="LiveId" clId="{1A634700-36B3-4455-A058-5071D9319E52}" dt="2020-05-19T23:29:02.826" v="2632"/>
          <ac:spMkLst>
            <pc:docMk/>
            <pc:sldMk cId="1994695293" sldId="1034"/>
            <ac:spMk id="38" creationId="{00000000-0000-0000-0000-000000000000}"/>
          </ac:spMkLst>
        </pc:spChg>
        <pc:spChg chg="mod">
          <ac:chgData name="Hamlet Markarian" userId="4926d2b407f31d77" providerId="LiveId" clId="{1A634700-36B3-4455-A058-5071D9319E52}" dt="2020-05-19T23:29:02.826" v="2632"/>
          <ac:spMkLst>
            <pc:docMk/>
            <pc:sldMk cId="1994695293" sldId="1034"/>
            <ac:spMk id="39" creationId="{00000000-0000-0000-0000-000000000000}"/>
          </ac:spMkLst>
        </pc:spChg>
        <pc:spChg chg="mod">
          <ac:chgData name="Hamlet Markarian" userId="4926d2b407f31d77" providerId="LiveId" clId="{1A634700-36B3-4455-A058-5071D9319E52}" dt="2020-05-19T23:29:02.826" v="2632"/>
          <ac:spMkLst>
            <pc:docMk/>
            <pc:sldMk cId="1994695293" sldId="1034"/>
            <ac:spMk id="53" creationId="{00000000-0000-0000-0000-000000000000}"/>
          </ac:spMkLst>
        </pc:spChg>
        <pc:spChg chg="mod">
          <ac:chgData name="Hamlet Markarian" userId="4926d2b407f31d77" providerId="LiveId" clId="{1A634700-36B3-4455-A058-5071D9319E52}" dt="2020-05-19T23:29:02.826" v="2632"/>
          <ac:spMkLst>
            <pc:docMk/>
            <pc:sldMk cId="1994695293" sldId="1034"/>
            <ac:spMk id="55" creationId="{00000000-0000-0000-0000-000000000000}"/>
          </ac:spMkLst>
        </pc:spChg>
        <pc:spChg chg="mod">
          <ac:chgData name="Hamlet Markarian" userId="4926d2b407f31d77" providerId="LiveId" clId="{1A634700-36B3-4455-A058-5071D9319E52}" dt="2020-05-19T23:29:02.826" v="2632"/>
          <ac:spMkLst>
            <pc:docMk/>
            <pc:sldMk cId="1994695293" sldId="1034"/>
            <ac:spMk id="104" creationId="{00000000-0000-0000-0000-000000000000}"/>
          </ac:spMkLst>
        </pc:spChg>
      </pc:sldChg>
      <pc:sldChg chg="modSp">
        <pc:chgData name="Hamlet Markarian" userId="4926d2b407f31d77" providerId="LiveId" clId="{1A634700-36B3-4455-A058-5071D9319E52}" dt="2020-05-19T23:29:02.826" v="2632"/>
        <pc:sldMkLst>
          <pc:docMk/>
          <pc:sldMk cId="373597883" sldId="1035"/>
        </pc:sldMkLst>
        <pc:spChg chg="mod">
          <ac:chgData name="Hamlet Markarian" userId="4926d2b407f31d77" providerId="LiveId" clId="{1A634700-36B3-4455-A058-5071D9319E52}" dt="2020-05-19T23:29:02.826" v="2632"/>
          <ac:spMkLst>
            <pc:docMk/>
            <pc:sldMk cId="373597883" sldId="1035"/>
            <ac:spMk id="2" creationId="{00000000-0000-0000-0000-000000000000}"/>
          </ac:spMkLst>
        </pc:spChg>
        <pc:spChg chg="mod">
          <ac:chgData name="Hamlet Markarian" userId="4926d2b407f31d77" providerId="LiveId" clId="{1A634700-36B3-4455-A058-5071D9319E52}" dt="2020-05-19T23:29:02.826" v="2632"/>
          <ac:spMkLst>
            <pc:docMk/>
            <pc:sldMk cId="373597883" sldId="1035"/>
            <ac:spMk id="3" creationId="{00000000-0000-0000-0000-000000000000}"/>
          </ac:spMkLst>
        </pc:spChg>
        <pc:spChg chg="mod">
          <ac:chgData name="Hamlet Markarian" userId="4926d2b407f31d77" providerId="LiveId" clId="{1A634700-36B3-4455-A058-5071D9319E52}" dt="2020-05-19T23:29:02.826" v="2632"/>
          <ac:spMkLst>
            <pc:docMk/>
            <pc:sldMk cId="373597883" sldId="1035"/>
            <ac:spMk id="4" creationId="{00000000-0000-0000-0000-000000000000}"/>
          </ac:spMkLst>
        </pc:spChg>
        <pc:spChg chg="mod">
          <ac:chgData name="Hamlet Markarian" userId="4926d2b407f31d77" providerId="LiveId" clId="{1A634700-36B3-4455-A058-5071D9319E52}" dt="2020-05-19T23:29:02.826" v="2632"/>
          <ac:spMkLst>
            <pc:docMk/>
            <pc:sldMk cId="373597883" sldId="1035"/>
            <ac:spMk id="8" creationId="{00000000-0000-0000-0000-000000000000}"/>
          </ac:spMkLst>
        </pc:spChg>
        <pc:spChg chg="mod">
          <ac:chgData name="Hamlet Markarian" userId="4926d2b407f31d77" providerId="LiveId" clId="{1A634700-36B3-4455-A058-5071D9319E52}" dt="2020-05-19T23:29:02.826" v="2632"/>
          <ac:spMkLst>
            <pc:docMk/>
            <pc:sldMk cId="373597883" sldId="1035"/>
            <ac:spMk id="16" creationId="{00000000-0000-0000-0000-000000000000}"/>
          </ac:spMkLst>
        </pc:spChg>
        <pc:spChg chg="mod">
          <ac:chgData name="Hamlet Markarian" userId="4926d2b407f31d77" providerId="LiveId" clId="{1A634700-36B3-4455-A058-5071D9319E52}" dt="2020-05-19T23:29:02.826" v="2632"/>
          <ac:spMkLst>
            <pc:docMk/>
            <pc:sldMk cId="373597883" sldId="1035"/>
            <ac:spMk id="38" creationId="{00000000-0000-0000-0000-000000000000}"/>
          </ac:spMkLst>
        </pc:spChg>
        <pc:spChg chg="mod">
          <ac:chgData name="Hamlet Markarian" userId="4926d2b407f31d77" providerId="LiveId" clId="{1A634700-36B3-4455-A058-5071D9319E52}" dt="2020-05-19T23:29:02.826" v="2632"/>
          <ac:spMkLst>
            <pc:docMk/>
            <pc:sldMk cId="373597883" sldId="1035"/>
            <ac:spMk id="39" creationId="{00000000-0000-0000-0000-000000000000}"/>
          </ac:spMkLst>
        </pc:spChg>
        <pc:spChg chg="mod">
          <ac:chgData name="Hamlet Markarian" userId="4926d2b407f31d77" providerId="LiveId" clId="{1A634700-36B3-4455-A058-5071D9319E52}" dt="2020-05-19T23:29:02.826" v="2632"/>
          <ac:spMkLst>
            <pc:docMk/>
            <pc:sldMk cId="373597883" sldId="1035"/>
            <ac:spMk id="53" creationId="{00000000-0000-0000-0000-000000000000}"/>
          </ac:spMkLst>
        </pc:spChg>
        <pc:spChg chg="mod">
          <ac:chgData name="Hamlet Markarian" userId="4926d2b407f31d77" providerId="LiveId" clId="{1A634700-36B3-4455-A058-5071D9319E52}" dt="2020-05-19T23:29:02.826" v="2632"/>
          <ac:spMkLst>
            <pc:docMk/>
            <pc:sldMk cId="373597883" sldId="1035"/>
            <ac:spMk id="55" creationId="{00000000-0000-0000-0000-000000000000}"/>
          </ac:spMkLst>
        </pc:spChg>
        <pc:spChg chg="mod">
          <ac:chgData name="Hamlet Markarian" userId="4926d2b407f31d77" providerId="LiveId" clId="{1A634700-36B3-4455-A058-5071D9319E52}" dt="2020-05-19T23:29:02.826" v="2632"/>
          <ac:spMkLst>
            <pc:docMk/>
            <pc:sldMk cId="373597883" sldId="1035"/>
            <ac:spMk id="104" creationId="{00000000-0000-0000-0000-000000000000}"/>
          </ac:spMkLst>
        </pc:spChg>
      </pc:sldChg>
      <pc:sldChg chg="modSp">
        <pc:chgData name="Hamlet Markarian" userId="4926d2b407f31d77" providerId="LiveId" clId="{1A634700-36B3-4455-A058-5071D9319E52}" dt="2020-05-19T23:29:02.826" v="2632"/>
        <pc:sldMkLst>
          <pc:docMk/>
          <pc:sldMk cId="497011841" sldId="1039"/>
        </pc:sldMkLst>
        <pc:spChg chg="mod">
          <ac:chgData name="Hamlet Markarian" userId="4926d2b407f31d77" providerId="LiveId" clId="{1A634700-36B3-4455-A058-5071D9319E52}" dt="2020-05-19T23:29:02.826" v="2632"/>
          <ac:spMkLst>
            <pc:docMk/>
            <pc:sldMk cId="497011841" sldId="1039"/>
            <ac:spMk id="2" creationId="{00000000-0000-0000-0000-000000000000}"/>
          </ac:spMkLst>
        </pc:spChg>
        <pc:spChg chg="mod">
          <ac:chgData name="Hamlet Markarian" userId="4926d2b407f31d77" providerId="LiveId" clId="{1A634700-36B3-4455-A058-5071D9319E52}" dt="2020-05-19T23:29:02.826" v="2632"/>
          <ac:spMkLst>
            <pc:docMk/>
            <pc:sldMk cId="497011841" sldId="1039"/>
            <ac:spMk id="3" creationId="{00000000-0000-0000-0000-000000000000}"/>
          </ac:spMkLst>
        </pc:spChg>
        <pc:spChg chg="mod">
          <ac:chgData name="Hamlet Markarian" userId="4926d2b407f31d77" providerId="LiveId" clId="{1A634700-36B3-4455-A058-5071D9319E52}" dt="2020-05-19T23:29:02.826" v="2632"/>
          <ac:spMkLst>
            <pc:docMk/>
            <pc:sldMk cId="497011841" sldId="1039"/>
            <ac:spMk id="26" creationId="{00000000-0000-0000-0000-000000000000}"/>
          </ac:spMkLst>
        </pc:spChg>
        <pc:spChg chg="mod">
          <ac:chgData name="Hamlet Markarian" userId="4926d2b407f31d77" providerId="LiveId" clId="{1A634700-36B3-4455-A058-5071D9319E52}" dt="2020-05-19T23:29:02.826" v="2632"/>
          <ac:spMkLst>
            <pc:docMk/>
            <pc:sldMk cId="497011841" sldId="1039"/>
            <ac:spMk id="29" creationId="{00000000-0000-0000-0000-000000000000}"/>
          </ac:spMkLst>
        </pc:spChg>
        <pc:spChg chg="mod">
          <ac:chgData name="Hamlet Markarian" userId="4926d2b407f31d77" providerId="LiveId" clId="{1A634700-36B3-4455-A058-5071D9319E52}" dt="2020-05-19T23:29:02.826" v="2632"/>
          <ac:spMkLst>
            <pc:docMk/>
            <pc:sldMk cId="497011841" sldId="1039"/>
            <ac:spMk id="30" creationId="{00000000-0000-0000-0000-000000000000}"/>
          </ac:spMkLst>
        </pc:spChg>
        <pc:spChg chg="mod">
          <ac:chgData name="Hamlet Markarian" userId="4926d2b407f31d77" providerId="LiveId" clId="{1A634700-36B3-4455-A058-5071D9319E52}" dt="2020-05-19T23:29:02.826" v="2632"/>
          <ac:spMkLst>
            <pc:docMk/>
            <pc:sldMk cId="497011841" sldId="1039"/>
            <ac:spMk id="31" creationId="{00000000-0000-0000-0000-000000000000}"/>
          </ac:spMkLst>
        </pc:spChg>
        <pc:spChg chg="mod">
          <ac:chgData name="Hamlet Markarian" userId="4926d2b407f31d77" providerId="LiveId" clId="{1A634700-36B3-4455-A058-5071D9319E52}" dt="2020-05-19T23:29:02.826" v="2632"/>
          <ac:spMkLst>
            <pc:docMk/>
            <pc:sldMk cId="497011841" sldId="1039"/>
            <ac:spMk id="32" creationId="{00000000-0000-0000-0000-000000000000}"/>
          </ac:spMkLst>
        </pc:spChg>
      </pc:sldChg>
      <pc:sldChg chg="modSp">
        <pc:chgData name="Hamlet Markarian" userId="4926d2b407f31d77" providerId="LiveId" clId="{1A634700-36B3-4455-A058-5071D9319E52}" dt="2020-05-19T23:29:02.826" v="2632"/>
        <pc:sldMkLst>
          <pc:docMk/>
          <pc:sldMk cId="2274353056" sldId="1040"/>
        </pc:sldMkLst>
        <pc:spChg chg="mod">
          <ac:chgData name="Hamlet Markarian" userId="4926d2b407f31d77" providerId="LiveId" clId="{1A634700-36B3-4455-A058-5071D9319E52}" dt="2020-05-19T23:29:02.826" v="2632"/>
          <ac:spMkLst>
            <pc:docMk/>
            <pc:sldMk cId="2274353056" sldId="1040"/>
            <ac:spMk id="2" creationId="{00000000-0000-0000-0000-000000000000}"/>
          </ac:spMkLst>
        </pc:spChg>
      </pc:sldChg>
      <pc:sldChg chg="modSp">
        <pc:chgData name="Hamlet Markarian" userId="4926d2b407f31d77" providerId="LiveId" clId="{1A634700-36B3-4455-A058-5071D9319E52}" dt="2020-05-19T23:29:02.826" v="2632"/>
        <pc:sldMkLst>
          <pc:docMk/>
          <pc:sldMk cId="3300808368" sldId="1041"/>
        </pc:sldMkLst>
        <pc:spChg chg="mod">
          <ac:chgData name="Hamlet Markarian" userId="4926d2b407f31d77" providerId="LiveId" clId="{1A634700-36B3-4455-A058-5071D9319E52}" dt="2020-05-19T23:29:02.826" v="2632"/>
          <ac:spMkLst>
            <pc:docMk/>
            <pc:sldMk cId="3300808368" sldId="1041"/>
            <ac:spMk id="2" creationId="{00000000-0000-0000-0000-000000000000}"/>
          </ac:spMkLst>
        </pc:spChg>
      </pc:sldChg>
      <pc:sldChg chg="modSp">
        <pc:chgData name="Hamlet Markarian" userId="4926d2b407f31d77" providerId="LiveId" clId="{1A634700-36B3-4455-A058-5071D9319E52}" dt="2020-05-19T23:29:02.826" v="2632"/>
        <pc:sldMkLst>
          <pc:docMk/>
          <pc:sldMk cId="77528113" sldId="1042"/>
        </pc:sldMkLst>
        <pc:spChg chg="mod">
          <ac:chgData name="Hamlet Markarian" userId="4926d2b407f31d77" providerId="LiveId" clId="{1A634700-36B3-4455-A058-5071D9319E52}" dt="2020-05-19T23:29:02.826" v="2632"/>
          <ac:spMkLst>
            <pc:docMk/>
            <pc:sldMk cId="77528113" sldId="1042"/>
            <ac:spMk id="2" creationId="{00000000-0000-0000-0000-000000000000}"/>
          </ac:spMkLst>
        </pc:spChg>
      </pc:sldChg>
      <pc:sldChg chg="modSp">
        <pc:chgData name="Hamlet Markarian" userId="4926d2b407f31d77" providerId="LiveId" clId="{1A634700-36B3-4455-A058-5071D9319E52}" dt="2020-05-19T23:29:02.826" v="2632"/>
        <pc:sldMkLst>
          <pc:docMk/>
          <pc:sldMk cId="2015003972" sldId="1043"/>
        </pc:sldMkLst>
        <pc:spChg chg="mod">
          <ac:chgData name="Hamlet Markarian" userId="4926d2b407f31d77" providerId="LiveId" clId="{1A634700-36B3-4455-A058-5071D9319E52}" dt="2020-05-19T23:29:02.826" v="2632"/>
          <ac:spMkLst>
            <pc:docMk/>
            <pc:sldMk cId="2015003972" sldId="1043"/>
            <ac:spMk id="2" creationId="{00000000-0000-0000-0000-000000000000}"/>
          </ac:spMkLst>
        </pc:spChg>
      </pc:sldChg>
      <pc:sldChg chg="modSp">
        <pc:chgData name="Hamlet Markarian" userId="4926d2b407f31d77" providerId="LiveId" clId="{1A634700-36B3-4455-A058-5071D9319E52}" dt="2020-05-19T23:29:02.826" v="2632"/>
        <pc:sldMkLst>
          <pc:docMk/>
          <pc:sldMk cId="3252834980" sldId="1047"/>
        </pc:sldMkLst>
        <pc:spChg chg="mod">
          <ac:chgData name="Hamlet Markarian" userId="4926d2b407f31d77" providerId="LiveId" clId="{1A634700-36B3-4455-A058-5071D9319E52}" dt="2020-05-19T23:29:02.826" v="2632"/>
          <ac:spMkLst>
            <pc:docMk/>
            <pc:sldMk cId="3252834980" sldId="1047"/>
            <ac:spMk id="2" creationId="{00000000-0000-0000-0000-000000000000}"/>
          </ac:spMkLst>
        </pc:spChg>
      </pc:sldChg>
      <pc:sldChg chg="modSp">
        <pc:chgData name="Hamlet Markarian" userId="4926d2b407f31d77" providerId="LiveId" clId="{1A634700-36B3-4455-A058-5071D9319E52}" dt="2020-05-19T23:29:02.826" v="2632"/>
        <pc:sldMkLst>
          <pc:docMk/>
          <pc:sldMk cId="265817022" sldId="1052"/>
        </pc:sldMkLst>
        <pc:spChg chg="mod">
          <ac:chgData name="Hamlet Markarian" userId="4926d2b407f31d77" providerId="LiveId" clId="{1A634700-36B3-4455-A058-5071D9319E52}" dt="2020-05-19T23:29:02.826" v="2632"/>
          <ac:spMkLst>
            <pc:docMk/>
            <pc:sldMk cId="265817022" sldId="1052"/>
            <ac:spMk id="2" creationId="{00000000-0000-0000-0000-000000000000}"/>
          </ac:spMkLst>
        </pc:spChg>
      </pc:sldChg>
      <pc:sldChg chg="modSp">
        <pc:chgData name="Hamlet Markarian" userId="4926d2b407f31d77" providerId="LiveId" clId="{1A634700-36B3-4455-A058-5071D9319E52}" dt="2020-05-19T23:29:02.826" v="2632"/>
        <pc:sldMkLst>
          <pc:docMk/>
          <pc:sldMk cId="2522650223" sldId="1053"/>
        </pc:sldMkLst>
        <pc:spChg chg="mod">
          <ac:chgData name="Hamlet Markarian" userId="4926d2b407f31d77" providerId="LiveId" clId="{1A634700-36B3-4455-A058-5071D9319E52}" dt="2020-05-19T23:29:02.826" v="2632"/>
          <ac:spMkLst>
            <pc:docMk/>
            <pc:sldMk cId="2522650223" sldId="1053"/>
            <ac:spMk id="2" creationId="{00000000-0000-0000-0000-000000000000}"/>
          </ac:spMkLst>
        </pc:spChg>
      </pc:sldChg>
      <pc:sldChg chg="modSp">
        <pc:chgData name="Hamlet Markarian" userId="4926d2b407f31d77" providerId="LiveId" clId="{1A634700-36B3-4455-A058-5071D9319E52}" dt="2020-05-19T23:29:02.826" v="2632"/>
        <pc:sldMkLst>
          <pc:docMk/>
          <pc:sldMk cId="1781960256" sldId="1054"/>
        </pc:sldMkLst>
        <pc:spChg chg="mod">
          <ac:chgData name="Hamlet Markarian" userId="4926d2b407f31d77" providerId="LiveId" clId="{1A634700-36B3-4455-A058-5071D9319E52}" dt="2020-05-19T23:29:02.826" v="2632"/>
          <ac:spMkLst>
            <pc:docMk/>
            <pc:sldMk cId="1781960256" sldId="1054"/>
            <ac:spMk id="2" creationId="{00000000-0000-0000-0000-000000000000}"/>
          </ac:spMkLst>
        </pc:spChg>
        <pc:spChg chg="mod">
          <ac:chgData name="Hamlet Markarian" userId="4926d2b407f31d77" providerId="LiveId" clId="{1A634700-36B3-4455-A058-5071D9319E52}" dt="2020-05-19T23:29:02.826" v="2632"/>
          <ac:spMkLst>
            <pc:docMk/>
            <pc:sldMk cId="1781960256" sldId="1054"/>
            <ac:spMk id="3" creationId="{00000000-0000-0000-0000-000000000000}"/>
          </ac:spMkLst>
        </pc:spChg>
      </pc:sldChg>
      <pc:sldChg chg="modSp">
        <pc:chgData name="Hamlet Markarian" userId="4926d2b407f31d77" providerId="LiveId" clId="{1A634700-36B3-4455-A058-5071D9319E52}" dt="2020-05-19T23:29:02.826" v="2632"/>
        <pc:sldMkLst>
          <pc:docMk/>
          <pc:sldMk cId="2300915075" sldId="1055"/>
        </pc:sldMkLst>
        <pc:spChg chg="mod">
          <ac:chgData name="Hamlet Markarian" userId="4926d2b407f31d77" providerId="LiveId" clId="{1A634700-36B3-4455-A058-5071D9319E52}" dt="2020-05-19T23:29:02.826" v="2632"/>
          <ac:spMkLst>
            <pc:docMk/>
            <pc:sldMk cId="2300915075" sldId="1055"/>
            <ac:spMk id="2" creationId="{00000000-0000-0000-0000-000000000000}"/>
          </ac:spMkLst>
        </pc:spChg>
      </pc:sldChg>
      <pc:sldChg chg="modSp">
        <pc:chgData name="Hamlet Markarian" userId="4926d2b407f31d77" providerId="LiveId" clId="{1A634700-36B3-4455-A058-5071D9319E52}" dt="2020-05-19T23:29:02.826" v="2632"/>
        <pc:sldMkLst>
          <pc:docMk/>
          <pc:sldMk cId="2624152440" sldId="1071"/>
        </pc:sldMkLst>
        <pc:spChg chg="mod">
          <ac:chgData name="Hamlet Markarian" userId="4926d2b407f31d77" providerId="LiveId" clId="{1A634700-36B3-4455-A058-5071D9319E52}" dt="2020-05-19T23:29:02.826" v="2632"/>
          <ac:spMkLst>
            <pc:docMk/>
            <pc:sldMk cId="2624152440" sldId="1071"/>
            <ac:spMk id="2" creationId="{00000000-0000-0000-0000-000000000000}"/>
          </ac:spMkLst>
        </pc:spChg>
        <pc:spChg chg="mod">
          <ac:chgData name="Hamlet Markarian" userId="4926d2b407f31d77" providerId="LiveId" clId="{1A634700-36B3-4455-A058-5071D9319E52}" dt="2020-05-19T23:29:02.826" v="2632"/>
          <ac:spMkLst>
            <pc:docMk/>
            <pc:sldMk cId="2624152440" sldId="1071"/>
            <ac:spMk id="3" creationId="{00000000-0000-0000-0000-000000000000}"/>
          </ac:spMkLst>
        </pc:spChg>
        <pc:graphicFrameChg chg="mod">
          <ac:chgData name="Hamlet Markarian" userId="4926d2b407f31d77" providerId="LiveId" clId="{1A634700-36B3-4455-A058-5071D9319E52}" dt="2020-05-19T23:29:02.826" v="2632"/>
          <ac:graphicFrameMkLst>
            <pc:docMk/>
            <pc:sldMk cId="2624152440" sldId="1071"/>
            <ac:graphicFrameMk id="6" creationId="{00000000-0000-0000-0000-000000000000}"/>
          </ac:graphicFrameMkLst>
        </pc:graphicFrameChg>
      </pc:sldChg>
      <pc:sldChg chg="modSp">
        <pc:chgData name="Hamlet Markarian" userId="4926d2b407f31d77" providerId="LiveId" clId="{1A634700-36B3-4455-A058-5071D9319E52}" dt="2020-05-19T23:29:02.826" v="2632"/>
        <pc:sldMkLst>
          <pc:docMk/>
          <pc:sldMk cId="2383053255" sldId="1072"/>
        </pc:sldMkLst>
        <pc:spChg chg="mod">
          <ac:chgData name="Hamlet Markarian" userId="4926d2b407f31d77" providerId="LiveId" clId="{1A634700-36B3-4455-A058-5071D9319E52}" dt="2020-05-19T23:29:02.826" v="2632"/>
          <ac:spMkLst>
            <pc:docMk/>
            <pc:sldMk cId="2383053255" sldId="1072"/>
            <ac:spMk id="2" creationId="{00000000-0000-0000-0000-000000000000}"/>
          </ac:spMkLst>
        </pc:spChg>
      </pc:sldChg>
      <pc:sldChg chg="modSp">
        <pc:chgData name="Hamlet Markarian" userId="4926d2b407f31d77" providerId="LiveId" clId="{1A634700-36B3-4455-A058-5071D9319E52}" dt="2020-05-19T23:29:02.826" v="2632"/>
        <pc:sldMkLst>
          <pc:docMk/>
          <pc:sldMk cId="3978786303" sldId="1073"/>
        </pc:sldMkLst>
        <pc:spChg chg="mod">
          <ac:chgData name="Hamlet Markarian" userId="4926d2b407f31d77" providerId="LiveId" clId="{1A634700-36B3-4455-A058-5071D9319E52}" dt="2020-05-19T23:29:02.826" v="2632"/>
          <ac:spMkLst>
            <pc:docMk/>
            <pc:sldMk cId="3978786303" sldId="1073"/>
            <ac:spMk id="2" creationId="{00000000-0000-0000-0000-000000000000}"/>
          </ac:spMkLst>
        </pc:spChg>
        <pc:spChg chg="mod">
          <ac:chgData name="Hamlet Markarian" userId="4926d2b407f31d77" providerId="LiveId" clId="{1A634700-36B3-4455-A058-5071D9319E52}" dt="2020-05-19T23:29:02.826" v="2632"/>
          <ac:spMkLst>
            <pc:docMk/>
            <pc:sldMk cId="3978786303" sldId="1073"/>
            <ac:spMk id="54" creationId="{00000000-0000-0000-0000-000000000000}"/>
          </ac:spMkLst>
        </pc:spChg>
      </pc:sldChg>
      <pc:sldChg chg="modSp">
        <pc:chgData name="Hamlet Markarian" userId="4926d2b407f31d77" providerId="LiveId" clId="{1A634700-36B3-4455-A058-5071D9319E52}" dt="2020-05-19T23:29:02.826" v="2632"/>
        <pc:sldMkLst>
          <pc:docMk/>
          <pc:sldMk cId="3979978638" sldId="1074"/>
        </pc:sldMkLst>
        <pc:spChg chg="mod">
          <ac:chgData name="Hamlet Markarian" userId="4926d2b407f31d77" providerId="LiveId" clId="{1A634700-36B3-4455-A058-5071D9319E52}" dt="2020-05-19T23:29:02.826" v="2632"/>
          <ac:spMkLst>
            <pc:docMk/>
            <pc:sldMk cId="3979978638" sldId="1074"/>
            <ac:spMk id="2" creationId="{00000000-0000-0000-0000-000000000000}"/>
          </ac:spMkLst>
        </pc:spChg>
        <pc:spChg chg="mod">
          <ac:chgData name="Hamlet Markarian" userId="4926d2b407f31d77" providerId="LiveId" clId="{1A634700-36B3-4455-A058-5071D9319E52}" dt="2020-05-19T23:29:02.826" v="2632"/>
          <ac:spMkLst>
            <pc:docMk/>
            <pc:sldMk cId="3979978638" sldId="1074"/>
            <ac:spMk id="11" creationId="{00000000-0000-0000-0000-000000000000}"/>
          </ac:spMkLst>
        </pc:spChg>
      </pc:sldChg>
      <pc:sldChg chg="modSp">
        <pc:chgData name="Hamlet Markarian" userId="4926d2b407f31d77" providerId="LiveId" clId="{1A634700-36B3-4455-A058-5071D9319E52}" dt="2020-05-19T23:29:02.826" v="2632"/>
        <pc:sldMkLst>
          <pc:docMk/>
          <pc:sldMk cId="2094198381" sldId="1075"/>
        </pc:sldMkLst>
        <pc:spChg chg="mod">
          <ac:chgData name="Hamlet Markarian" userId="4926d2b407f31d77" providerId="LiveId" clId="{1A634700-36B3-4455-A058-5071D9319E52}" dt="2020-05-19T23:29:02.826" v="2632"/>
          <ac:spMkLst>
            <pc:docMk/>
            <pc:sldMk cId="2094198381" sldId="1075"/>
            <ac:spMk id="2" creationId="{00000000-0000-0000-0000-000000000000}"/>
          </ac:spMkLst>
        </pc:spChg>
        <pc:spChg chg="mod">
          <ac:chgData name="Hamlet Markarian" userId="4926d2b407f31d77" providerId="LiveId" clId="{1A634700-36B3-4455-A058-5071D9319E52}" dt="2020-05-19T23:29:02.826" v="2632"/>
          <ac:spMkLst>
            <pc:docMk/>
            <pc:sldMk cId="2094198381" sldId="1075"/>
            <ac:spMk id="3" creationId="{00000000-0000-0000-0000-000000000000}"/>
          </ac:spMkLst>
        </pc:spChg>
        <pc:spChg chg="mod">
          <ac:chgData name="Hamlet Markarian" userId="4926d2b407f31d77" providerId="LiveId" clId="{1A634700-36B3-4455-A058-5071D9319E52}" dt="2020-05-19T23:29:02.826" v="2632"/>
          <ac:spMkLst>
            <pc:docMk/>
            <pc:sldMk cId="2094198381" sldId="1075"/>
            <ac:spMk id="4" creationId="{00000000-0000-0000-0000-000000000000}"/>
          </ac:spMkLst>
        </pc:spChg>
        <pc:spChg chg="mod">
          <ac:chgData name="Hamlet Markarian" userId="4926d2b407f31d77" providerId="LiveId" clId="{1A634700-36B3-4455-A058-5071D9319E52}" dt="2020-05-19T23:29:02.826" v="2632"/>
          <ac:spMkLst>
            <pc:docMk/>
            <pc:sldMk cId="2094198381" sldId="1075"/>
            <ac:spMk id="10" creationId="{00000000-0000-0000-0000-000000000000}"/>
          </ac:spMkLst>
        </pc:spChg>
      </pc:sldChg>
      <pc:sldChg chg="modSp">
        <pc:chgData name="Hamlet Markarian" userId="4926d2b407f31d77" providerId="LiveId" clId="{1A634700-36B3-4455-A058-5071D9319E52}" dt="2020-05-19T23:29:02.826" v="2632"/>
        <pc:sldMkLst>
          <pc:docMk/>
          <pc:sldMk cId="1541655899" sldId="1076"/>
        </pc:sldMkLst>
        <pc:spChg chg="mod">
          <ac:chgData name="Hamlet Markarian" userId="4926d2b407f31d77" providerId="LiveId" clId="{1A634700-36B3-4455-A058-5071D9319E52}" dt="2020-05-19T23:29:02.826" v="2632"/>
          <ac:spMkLst>
            <pc:docMk/>
            <pc:sldMk cId="1541655899" sldId="1076"/>
            <ac:spMk id="2" creationId="{00000000-0000-0000-0000-000000000000}"/>
          </ac:spMkLst>
        </pc:spChg>
      </pc:sldChg>
      <pc:sldChg chg="modSp">
        <pc:chgData name="Hamlet Markarian" userId="4926d2b407f31d77" providerId="LiveId" clId="{1A634700-36B3-4455-A058-5071D9319E52}" dt="2020-05-19T23:29:02.826" v="2632"/>
        <pc:sldMkLst>
          <pc:docMk/>
          <pc:sldMk cId="1407413548" sldId="1077"/>
        </pc:sldMkLst>
        <pc:spChg chg="mod">
          <ac:chgData name="Hamlet Markarian" userId="4926d2b407f31d77" providerId="LiveId" clId="{1A634700-36B3-4455-A058-5071D9319E52}" dt="2020-05-19T23:29:02.826" v="2632"/>
          <ac:spMkLst>
            <pc:docMk/>
            <pc:sldMk cId="1407413548" sldId="1077"/>
            <ac:spMk id="67" creationId="{00000000-0000-0000-0000-000000000000}"/>
          </ac:spMkLst>
        </pc:spChg>
      </pc:sldChg>
      <pc:sldChg chg="modSp">
        <pc:chgData name="Hamlet Markarian" userId="4926d2b407f31d77" providerId="LiveId" clId="{1A634700-36B3-4455-A058-5071D9319E52}" dt="2020-05-19T23:29:02.826" v="2632"/>
        <pc:sldMkLst>
          <pc:docMk/>
          <pc:sldMk cId="2960986612" sldId="1078"/>
        </pc:sldMkLst>
        <pc:spChg chg="mod">
          <ac:chgData name="Hamlet Markarian" userId="4926d2b407f31d77" providerId="LiveId" clId="{1A634700-36B3-4455-A058-5071D9319E52}" dt="2020-05-19T23:29:02.826" v="2632"/>
          <ac:spMkLst>
            <pc:docMk/>
            <pc:sldMk cId="2960986612" sldId="1078"/>
            <ac:spMk id="67" creationId="{00000000-0000-0000-0000-000000000000}"/>
          </ac:spMkLst>
        </pc:spChg>
      </pc:sldChg>
      <pc:sldChg chg="modSp">
        <pc:chgData name="Hamlet Markarian" userId="4926d2b407f31d77" providerId="LiveId" clId="{1A634700-36B3-4455-A058-5071D9319E52}" dt="2020-05-19T23:29:02.826" v="2632"/>
        <pc:sldMkLst>
          <pc:docMk/>
          <pc:sldMk cId="4229221635" sldId="1079"/>
        </pc:sldMkLst>
        <pc:spChg chg="mod">
          <ac:chgData name="Hamlet Markarian" userId="4926d2b407f31d77" providerId="LiveId" clId="{1A634700-36B3-4455-A058-5071D9319E52}" dt="2020-05-19T23:29:02.826" v="2632"/>
          <ac:spMkLst>
            <pc:docMk/>
            <pc:sldMk cId="4229221635" sldId="1079"/>
            <ac:spMk id="88" creationId="{00000000-0000-0000-0000-000000000000}"/>
          </ac:spMkLst>
        </pc:spChg>
      </pc:sldChg>
      <pc:sldChg chg="modSp">
        <pc:chgData name="Hamlet Markarian" userId="4926d2b407f31d77" providerId="LiveId" clId="{1A634700-36B3-4455-A058-5071D9319E52}" dt="2020-05-19T23:29:02.826" v="2632"/>
        <pc:sldMkLst>
          <pc:docMk/>
          <pc:sldMk cId="2334450013" sldId="1080"/>
        </pc:sldMkLst>
        <pc:spChg chg="mod">
          <ac:chgData name="Hamlet Markarian" userId="4926d2b407f31d77" providerId="LiveId" clId="{1A634700-36B3-4455-A058-5071D9319E52}" dt="2020-05-19T23:29:02.826" v="2632"/>
          <ac:spMkLst>
            <pc:docMk/>
            <pc:sldMk cId="2334450013" sldId="1080"/>
            <ac:spMk id="88" creationId="{00000000-0000-0000-0000-000000000000}"/>
          </ac:spMkLst>
        </pc:spChg>
      </pc:sldChg>
      <pc:sldChg chg="modSp">
        <pc:chgData name="Hamlet Markarian" userId="4926d2b407f31d77" providerId="LiveId" clId="{1A634700-36B3-4455-A058-5071D9319E52}" dt="2020-05-19T23:29:02.826" v="2632"/>
        <pc:sldMkLst>
          <pc:docMk/>
          <pc:sldMk cId="1087180034" sldId="1084"/>
        </pc:sldMkLst>
        <pc:spChg chg="mod">
          <ac:chgData name="Hamlet Markarian" userId="4926d2b407f31d77" providerId="LiveId" clId="{1A634700-36B3-4455-A058-5071D9319E52}" dt="2020-05-19T23:29:02.826" v="2632"/>
          <ac:spMkLst>
            <pc:docMk/>
            <pc:sldMk cId="1087180034" sldId="1084"/>
            <ac:spMk id="71" creationId="{00000000-0000-0000-0000-000000000000}"/>
          </ac:spMkLst>
        </pc:spChg>
        <pc:spChg chg="mod">
          <ac:chgData name="Hamlet Markarian" userId="4926d2b407f31d77" providerId="LiveId" clId="{1A634700-36B3-4455-A058-5071D9319E52}" dt="2020-05-19T23:29:02.826" v="2632"/>
          <ac:spMkLst>
            <pc:docMk/>
            <pc:sldMk cId="1087180034" sldId="1084"/>
            <ac:spMk id="72" creationId="{00000000-0000-0000-0000-000000000000}"/>
          </ac:spMkLst>
        </pc:spChg>
      </pc:sldChg>
      <pc:sldChg chg="modSp">
        <pc:chgData name="Hamlet Markarian" userId="4926d2b407f31d77" providerId="LiveId" clId="{1A634700-36B3-4455-A058-5071D9319E52}" dt="2020-05-19T23:29:02.826" v="2632"/>
        <pc:sldMkLst>
          <pc:docMk/>
          <pc:sldMk cId="2598812802" sldId="1085"/>
        </pc:sldMkLst>
        <pc:spChg chg="mod">
          <ac:chgData name="Hamlet Markarian" userId="4926d2b407f31d77" providerId="LiveId" clId="{1A634700-36B3-4455-A058-5071D9319E52}" dt="2020-05-19T23:29:02.826" v="2632"/>
          <ac:spMkLst>
            <pc:docMk/>
            <pc:sldMk cId="2598812802" sldId="1085"/>
            <ac:spMk id="71" creationId="{00000000-0000-0000-0000-000000000000}"/>
          </ac:spMkLst>
        </pc:spChg>
        <pc:spChg chg="mod">
          <ac:chgData name="Hamlet Markarian" userId="4926d2b407f31d77" providerId="LiveId" clId="{1A634700-36B3-4455-A058-5071D9319E52}" dt="2020-05-19T23:29:02.826" v="2632"/>
          <ac:spMkLst>
            <pc:docMk/>
            <pc:sldMk cId="2598812802" sldId="1085"/>
            <ac:spMk id="72" creationId="{00000000-0000-0000-0000-000000000000}"/>
          </ac:spMkLst>
        </pc:spChg>
      </pc:sldChg>
      <pc:sldChg chg="modSp">
        <pc:chgData name="Hamlet Markarian" userId="4926d2b407f31d77" providerId="LiveId" clId="{1A634700-36B3-4455-A058-5071D9319E52}" dt="2020-05-19T23:29:02.826" v="2632"/>
        <pc:sldMkLst>
          <pc:docMk/>
          <pc:sldMk cId="4110987619" sldId="1086"/>
        </pc:sldMkLst>
        <pc:spChg chg="mod">
          <ac:chgData name="Hamlet Markarian" userId="4926d2b407f31d77" providerId="LiveId" clId="{1A634700-36B3-4455-A058-5071D9319E52}" dt="2020-05-19T23:29:02.826" v="2632"/>
          <ac:spMkLst>
            <pc:docMk/>
            <pc:sldMk cId="4110987619" sldId="1086"/>
            <ac:spMk id="2" creationId="{00000000-0000-0000-0000-000000000000}"/>
          </ac:spMkLst>
        </pc:spChg>
      </pc:sldChg>
      <pc:sldChg chg="modSp">
        <pc:chgData name="Hamlet Markarian" userId="4926d2b407f31d77" providerId="LiveId" clId="{1A634700-36B3-4455-A058-5071D9319E52}" dt="2020-05-19T23:29:02.826" v="2632"/>
        <pc:sldMkLst>
          <pc:docMk/>
          <pc:sldMk cId="1744529723" sldId="1087"/>
        </pc:sldMkLst>
        <pc:spChg chg="mod">
          <ac:chgData name="Hamlet Markarian" userId="4926d2b407f31d77" providerId="LiveId" clId="{1A634700-36B3-4455-A058-5071D9319E52}" dt="2020-05-19T23:29:02.826" v="2632"/>
          <ac:spMkLst>
            <pc:docMk/>
            <pc:sldMk cId="1744529723" sldId="1087"/>
            <ac:spMk id="2" creationId="{00000000-0000-0000-0000-000000000000}"/>
          </ac:spMkLst>
        </pc:spChg>
      </pc:sldChg>
      <pc:sldChg chg="modSp">
        <pc:chgData name="Hamlet Markarian" userId="4926d2b407f31d77" providerId="LiveId" clId="{1A634700-36B3-4455-A058-5071D9319E52}" dt="2020-05-19T23:29:02.826" v="2632"/>
        <pc:sldMkLst>
          <pc:docMk/>
          <pc:sldMk cId="3470980659" sldId="1099"/>
        </pc:sldMkLst>
        <pc:spChg chg="mod">
          <ac:chgData name="Hamlet Markarian" userId="4926d2b407f31d77" providerId="LiveId" clId="{1A634700-36B3-4455-A058-5071D9319E52}" dt="2020-05-19T23:29:02.826" v="2632"/>
          <ac:spMkLst>
            <pc:docMk/>
            <pc:sldMk cId="3470980659" sldId="1099"/>
            <ac:spMk id="2" creationId="{00000000-0000-0000-0000-000000000000}"/>
          </ac:spMkLst>
        </pc:spChg>
      </pc:sldChg>
      <pc:sldChg chg="modSp">
        <pc:chgData name="Hamlet Markarian" userId="4926d2b407f31d77" providerId="LiveId" clId="{1A634700-36B3-4455-A058-5071D9319E52}" dt="2020-05-19T23:29:02.826" v="2632"/>
        <pc:sldMkLst>
          <pc:docMk/>
          <pc:sldMk cId="798747618" sldId="1100"/>
        </pc:sldMkLst>
        <pc:spChg chg="mod">
          <ac:chgData name="Hamlet Markarian" userId="4926d2b407f31d77" providerId="LiveId" clId="{1A634700-36B3-4455-A058-5071D9319E52}" dt="2020-05-19T23:29:02.826" v="2632"/>
          <ac:spMkLst>
            <pc:docMk/>
            <pc:sldMk cId="798747618" sldId="1100"/>
            <ac:spMk id="2" creationId="{00000000-0000-0000-0000-000000000000}"/>
          </ac:spMkLst>
        </pc:spChg>
      </pc:sldChg>
      <pc:sldChg chg="modSp">
        <pc:chgData name="Hamlet Markarian" userId="4926d2b407f31d77" providerId="LiveId" clId="{1A634700-36B3-4455-A058-5071D9319E52}" dt="2020-05-19T23:29:02.826" v="2632"/>
        <pc:sldMkLst>
          <pc:docMk/>
          <pc:sldMk cId="894743906" sldId="1101"/>
        </pc:sldMkLst>
        <pc:spChg chg="mod">
          <ac:chgData name="Hamlet Markarian" userId="4926d2b407f31d77" providerId="LiveId" clId="{1A634700-36B3-4455-A058-5071D9319E52}" dt="2020-05-19T23:29:02.826" v="2632"/>
          <ac:spMkLst>
            <pc:docMk/>
            <pc:sldMk cId="894743906" sldId="1101"/>
            <ac:spMk id="2" creationId="{00000000-0000-0000-0000-000000000000}"/>
          </ac:spMkLst>
        </pc:spChg>
      </pc:sldChg>
      <pc:sldChg chg="modSp">
        <pc:chgData name="Hamlet Markarian" userId="4926d2b407f31d77" providerId="LiveId" clId="{1A634700-36B3-4455-A058-5071D9319E52}" dt="2020-05-19T23:29:02.826" v="2632"/>
        <pc:sldMkLst>
          <pc:docMk/>
          <pc:sldMk cId="2018058863" sldId="1102"/>
        </pc:sldMkLst>
        <pc:spChg chg="mod">
          <ac:chgData name="Hamlet Markarian" userId="4926d2b407f31d77" providerId="LiveId" clId="{1A634700-36B3-4455-A058-5071D9319E52}" dt="2020-05-19T23:29:02.826" v="2632"/>
          <ac:spMkLst>
            <pc:docMk/>
            <pc:sldMk cId="2018058863" sldId="1102"/>
            <ac:spMk id="2" creationId="{00000000-0000-0000-0000-000000000000}"/>
          </ac:spMkLst>
        </pc:spChg>
      </pc:sldChg>
      <pc:sldChg chg="modSp">
        <pc:chgData name="Hamlet Markarian" userId="4926d2b407f31d77" providerId="LiveId" clId="{1A634700-36B3-4455-A058-5071D9319E52}" dt="2020-05-19T23:29:02.826" v="2632"/>
        <pc:sldMkLst>
          <pc:docMk/>
          <pc:sldMk cId="147131655" sldId="1103"/>
        </pc:sldMkLst>
        <pc:spChg chg="mod">
          <ac:chgData name="Hamlet Markarian" userId="4926d2b407f31d77" providerId="LiveId" clId="{1A634700-36B3-4455-A058-5071D9319E52}" dt="2020-05-19T23:29:02.826" v="2632"/>
          <ac:spMkLst>
            <pc:docMk/>
            <pc:sldMk cId="147131655" sldId="1103"/>
            <ac:spMk id="2" creationId="{00000000-0000-0000-0000-000000000000}"/>
          </ac:spMkLst>
        </pc:spChg>
      </pc:sldChg>
      <pc:sldChg chg="modSp">
        <pc:chgData name="Hamlet Markarian" userId="4926d2b407f31d77" providerId="LiveId" clId="{1A634700-36B3-4455-A058-5071D9319E52}" dt="2020-05-19T23:29:02.826" v="2632"/>
        <pc:sldMkLst>
          <pc:docMk/>
          <pc:sldMk cId="232747478" sldId="1104"/>
        </pc:sldMkLst>
        <pc:spChg chg="mod">
          <ac:chgData name="Hamlet Markarian" userId="4926d2b407f31d77" providerId="LiveId" clId="{1A634700-36B3-4455-A058-5071D9319E52}" dt="2020-05-19T23:29:02.826" v="2632"/>
          <ac:spMkLst>
            <pc:docMk/>
            <pc:sldMk cId="232747478" sldId="1104"/>
            <ac:spMk id="2" creationId="{00000000-0000-0000-0000-000000000000}"/>
          </ac:spMkLst>
        </pc:spChg>
      </pc:sldChg>
      <pc:sldChg chg="modSp">
        <pc:chgData name="Hamlet Markarian" userId="4926d2b407f31d77" providerId="LiveId" clId="{1A634700-36B3-4455-A058-5071D9319E52}" dt="2020-05-19T23:29:02.826" v="2632"/>
        <pc:sldMkLst>
          <pc:docMk/>
          <pc:sldMk cId="4191846617" sldId="1105"/>
        </pc:sldMkLst>
        <pc:spChg chg="mod">
          <ac:chgData name="Hamlet Markarian" userId="4926d2b407f31d77" providerId="LiveId" clId="{1A634700-36B3-4455-A058-5071D9319E52}" dt="2020-05-19T23:29:02.826" v="2632"/>
          <ac:spMkLst>
            <pc:docMk/>
            <pc:sldMk cId="4191846617" sldId="1105"/>
            <ac:spMk id="2" creationId="{00000000-0000-0000-0000-000000000000}"/>
          </ac:spMkLst>
        </pc:spChg>
      </pc:sldChg>
      <pc:sldChg chg="modSp">
        <pc:chgData name="Hamlet Markarian" userId="4926d2b407f31d77" providerId="LiveId" clId="{1A634700-36B3-4455-A058-5071D9319E52}" dt="2020-05-19T23:29:02.826" v="2632"/>
        <pc:sldMkLst>
          <pc:docMk/>
          <pc:sldMk cId="1619993189" sldId="1106"/>
        </pc:sldMkLst>
        <pc:spChg chg="mod">
          <ac:chgData name="Hamlet Markarian" userId="4926d2b407f31d77" providerId="LiveId" clId="{1A634700-36B3-4455-A058-5071D9319E52}" dt="2020-05-19T23:29:02.826" v="2632"/>
          <ac:spMkLst>
            <pc:docMk/>
            <pc:sldMk cId="1619993189" sldId="1106"/>
            <ac:spMk id="2" creationId="{00000000-0000-0000-0000-000000000000}"/>
          </ac:spMkLst>
        </pc:spChg>
      </pc:sldChg>
      <pc:sldChg chg="modSp">
        <pc:chgData name="Hamlet Markarian" userId="4926d2b407f31d77" providerId="LiveId" clId="{1A634700-36B3-4455-A058-5071D9319E52}" dt="2020-05-19T23:29:02.826" v="2632"/>
        <pc:sldMkLst>
          <pc:docMk/>
          <pc:sldMk cId="2526817207" sldId="1107"/>
        </pc:sldMkLst>
        <pc:spChg chg="mod">
          <ac:chgData name="Hamlet Markarian" userId="4926d2b407f31d77" providerId="LiveId" clId="{1A634700-36B3-4455-A058-5071D9319E52}" dt="2020-05-19T23:29:02.826" v="2632"/>
          <ac:spMkLst>
            <pc:docMk/>
            <pc:sldMk cId="2526817207" sldId="1107"/>
            <ac:spMk id="2" creationId="{00000000-0000-0000-0000-000000000000}"/>
          </ac:spMkLst>
        </pc:spChg>
      </pc:sldChg>
      <pc:sldChg chg="modSp">
        <pc:chgData name="Hamlet Markarian" userId="4926d2b407f31d77" providerId="LiveId" clId="{1A634700-36B3-4455-A058-5071D9319E52}" dt="2020-05-19T23:29:02.826" v="2632"/>
        <pc:sldMkLst>
          <pc:docMk/>
          <pc:sldMk cId="495451083" sldId="1108"/>
        </pc:sldMkLst>
        <pc:spChg chg="mod">
          <ac:chgData name="Hamlet Markarian" userId="4926d2b407f31d77" providerId="LiveId" clId="{1A634700-36B3-4455-A058-5071D9319E52}" dt="2020-05-19T23:29:02.826" v="2632"/>
          <ac:spMkLst>
            <pc:docMk/>
            <pc:sldMk cId="495451083" sldId="1108"/>
            <ac:spMk id="2" creationId="{00000000-0000-0000-0000-000000000000}"/>
          </ac:spMkLst>
        </pc:spChg>
      </pc:sldChg>
      <pc:sldChg chg="modSp">
        <pc:chgData name="Hamlet Markarian" userId="4926d2b407f31d77" providerId="LiveId" clId="{1A634700-36B3-4455-A058-5071D9319E52}" dt="2020-05-19T23:29:02.826" v="2632"/>
        <pc:sldMkLst>
          <pc:docMk/>
          <pc:sldMk cId="907408858" sldId="1109"/>
        </pc:sldMkLst>
        <pc:spChg chg="mod">
          <ac:chgData name="Hamlet Markarian" userId="4926d2b407f31d77" providerId="LiveId" clId="{1A634700-36B3-4455-A058-5071D9319E52}" dt="2020-05-19T23:29:02.826" v="2632"/>
          <ac:spMkLst>
            <pc:docMk/>
            <pc:sldMk cId="907408858" sldId="1109"/>
            <ac:spMk id="2" creationId="{00000000-0000-0000-0000-000000000000}"/>
          </ac:spMkLst>
        </pc:spChg>
      </pc:sldChg>
      <pc:sldChg chg="modSp">
        <pc:chgData name="Hamlet Markarian" userId="4926d2b407f31d77" providerId="LiveId" clId="{1A634700-36B3-4455-A058-5071D9319E52}" dt="2020-05-19T23:29:02.826" v="2632"/>
        <pc:sldMkLst>
          <pc:docMk/>
          <pc:sldMk cId="1096855665" sldId="1110"/>
        </pc:sldMkLst>
        <pc:spChg chg="mod">
          <ac:chgData name="Hamlet Markarian" userId="4926d2b407f31d77" providerId="LiveId" clId="{1A634700-36B3-4455-A058-5071D9319E52}" dt="2020-05-19T23:29:02.826" v="2632"/>
          <ac:spMkLst>
            <pc:docMk/>
            <pc:sldMk cId="1096855665" sldId="1110"/>
            <ac:spMk id="2" creationId="{00000000-0000-0000-0000-000000000000}"/>
          </ac:spMkLst>
        </pc:spChg>
      </pc:sldChg>
      <pc:sldChg chg="modSp">
        <pc:chgData name="Hamlet Markarian" userId="4926d2b407f31d77" providerId="LiveId" clId="{1A634700-36B3-4455-A058-5071D9319E52}" dt="2020-05-19T23:29:02.826" v="2632"/>
        <pc:sldMkLst>
          <pc:docMk/>
          <pc:sldMk cId="2707634669" sldId="1111"/>
        </pc:sldMkLst>
        <pc:spChg chg="mod">
          <ac:chgData name="Hamlet Markarian" userId="4926d2b407f31d77" providerId="LiveId" clId="{1A634700-36B3-4455-A058-5071D9319E52}" dt="2020-05-19T23:29:02.826" v="2632"/>
          <ac:spMkLst>
            <pc:docMk/>
            <pc:sldMk cId="2707634669" sldId="1111"/>
            <ac:spMk id="2" creationId="{00000000-0000-0000-0000-000000000000}"/>
          </ac:spMkLst>
        </pc:spChg>
      </pc:sldChg>
      <pc:sldChg chg="modSp">
        <pc:chgData name="Hamlet Markarian" userId="4926d2b407f31d77" providerId="LiveId" clId="{1A634700-36B3-4455-A058-5071D9319E52}" dt="2020-05-19T23:29:02.826" v="2632"/>
        <pc:sldMkLst>
          <pc:docMk/>
          <pc:sldMk cId="2729566501" sldId="1112"/>
        </pc:sldMkLst>
        <pc:spChg chg="mod">
          <ac:chgData name="Hamlet Markarian" userId="4926d2b407f31d77" providerId="LiveId" clId="{1A634700-36B3-4455-A058-5071D9319E52}" dt="2020-05-19T23:29:02.826" v="2632"/>
          <ac:spMkLst>
            <pc:docMk/>
            <pc:sldMk cId="2729566501" sldId="1112"/>
            <ac:spMk id="2" creationId="{00000000-0000-0000-0000-000000000000}"/>
          </ac:spMkLst>
        </pc:spChg>
      </pc:sldChg>
      <pc:sldChg chg="modSp">
        <pc:chgData name="Hamlet Markarian" userId="4926d2b407f31d77" providerId="LiveId" clId="{1A634700-36B3-4455-A058-5071D9319E52}" dt="2020-05-19T23:29:02.826" v="2632"/>
        <pc:sldMkLst>
          <pc:docMk/>
          <pc:sldMk cId="2228929824" sldId="1113"/>
        </pc:sldMkLst>
        <pc:spChg chg="mod">
          <ac:chgData name="Hamlet Markarian" userId="4926d2b407f31d77" providerId="LiveId" clId="{1A634700-36B3-4455-A058-5071D9319E52}" dt="2020-05-19T23:29:02.826" v="2632"/>
          <ac:spMkLst>
            <pc:docMk/>
            <pc:sldMk cId="2228929824" sldId="1113"/>
            <ac:spMk id="2" creationId="{00000000-0000-0000-0000-000000000000}"/>
          </ac:spMkLst>
        </pc:spChg>
      </pc:sldChg>
      <pc:sldChg chg="modSp">
        <pc:chgData name="Hamlet Markarian" userId="4926d2b407f31d77" providerId="LiveId" clId="{1A634700-36B3-4455-A058-5071D9319E52}" dt="2020-05-19T23:29:02.826" v="2632"/>
        <pc:sldMkLst>
          <pc:docMk/>
          <pc:sldMk cId="473547516" sldId="1114"/>
        </pc:sldMkLst>
        <pc:spChg chg="mod">
          <ac:chgData name="Hamlet Markarian" userId="4926d2b407f31d77" providerId="LiveId" clId="{1A634700-36B3-4455-A058-5071D9319E52}" dt="2020-05-19T23:29:02.826" v="2632"/>
          <ac:spMkLst>
            <pc:docMk/>
            <pc:sldMk cId="473547516" sldId="1114"/>
            <ac:spMk id="2" creationId="{00000000-0000-0000-0000-000000000000}"/>
          </ac:spMkLst>
        </pc:spChg>
      </pc:sldChg>
      <pc:sldChg chg="modSp">
        <pc:chgData name="Hamlet Markarian" userId="4926d2b407f31d77" providerId="LiveId" clId="{1A634700-36B3-4455-A058-5071D9319E52}" dt="2020-05-19T23:29:02.826" v="2632"/>
        <pc:sldMkLst>
          <pc:docMk/>
          <pc:sldMk cId="1497802629" sldId="1115"/>
        </pc:sldMkLst>
        <pc:spChg chg="mod">
          <ac:chgData name="Hamlet Markarian" userId="4926d2b407f31d77" providerId="LiveId" clId="{1A634700-36B3-4455-A058-5071D9319E52}" dt="2020-05-19T23:29:02.826" v="2632"/>
          <ac:spMkLst>
            <pc:docMk/>
            <pc:sldMk cId="1497802629" sldId="1115"/>
            <ac:spMk id="2" creationId="{00000000-0000-0000-0000-000000000000}"/>
          </ac:spMkLst>
        </pc:spChg>
      </pc:sldChg>
      <pc:sldChg chg="modSp">
        <pc:chgData name="Hamlet Markarian" userId="4926d2b407f31d77" providerId="LiveId" clId="{1A634700-36B3-4455-A058-5071D9319E52}" dt="2020-05-19T23:29:02.826" v="2632"/>
        <pc:sldMkLst>
          <pc:docMk/>
          <pc:sldMk cId="3625708021" sldId="1118"/>
        </pc:sldMkLst>
        <pc:spChg chg="mod">
          <ac:chgData name="Hamlet Markarian" userId="4926d2b407f31d77" providerId="LiveId" clId="{1A634700-36B3-4455-A058-5071D9319E52}" dt="2020-05-19T23:29:02.826" v="2632"/>
          <ac:spMkLst>
            <pc:docMk/>
            <pc:sldMk cId="3625708021" sldId="1118"/>
            <ac:spMk id="15" creationId="{00000000-0000-0000-0000-000000000000}"/>
          </ac:spMkLst>
        </pc:spChg>
        <pc:spChg chg="mod">
          <ac:chgData name="Hamlet Markarian" userId="4926d2b407f31d77" providerId="LiveId" clId="{1A634700-36B3-4455-A058-5071D9319E52}" dt="2020-05-19T23:29:02.826" v="2632"/>
          <ac:spMkLst>
            <pc:docMk/>
            <pc:sldMk cId="3625708021" sldId="1118"/>
            <ac:spMk id="16" creationId="{00000000-0000-0000-0000-000000000000}"/>
          </ac:spMkLst>
        </pc:spChg>
      </pc:sldChg>
      <pc:sldChg chg="modSp">
        <pc:chgData name="Hamlet Markarian" userId="4926d2b407f31d77" providerId="LiveId" clId="{1A634700-36B3-4455-A058-5071D9319E52}" dt="2020-05-19T23:29:02.826" v="2632"/>
        <pc:sldMkLst>
          <pc:docMk/>
          <pc:sldMk cId="622981180" sldId="1127"/>
        </pc:sldMkLst>
        <pc:spChg chg="mod">
          <ac:chgData name="Hamlet Markarian" userId="4926d2b407f31d77" providerId="LiveId" clId="{1A634700-36B3-4455-A058-5071D9319E52}" dt="2020-05-19T23:29:02.826" v="2632"/>
          <ac:spMkLst>
            <pc:docMk/>
            <pc:sldMk cId="622981180" sldId="1127"/>
            <ac:spMk id="2" creationId="{00000000-0000-0000-0000-000000000000}"/>
          </ac:spMkLst>
        </pc:spChg>
      </pc:sldChg>
      <pc:sldChg chg="modSp">
        <pc:chgData name="Hamlet Markarian" userId="4926d2b407f31d77" providerId="LiveId" clId="{1A634700-36B3-4455-A058-5071D9319E52}" dt="2020-05-19T23:29:02.826" v="2632"/>
        <pc:sldMkLst>
          <pc:docMk/>
          <pc:sldMk cId="3675384574" sldId="1128"/>
        </pc:sldMkLst>
        <pc:spChg chg="mod">
          <ac:chgData name="Hamlet Markarian" userId="4926d2b407f31d77" providerId="LiveId" clId="{1A634700-36B3-4455-A058-5071D9319E52}" dt="2020-05-19T23:29:02.826" v="2632"/>
          <ac:spMkLst>
            <pc:docMk/>
            <pc:sldMk cId="3675384574" sldId="1128"/>
            <ac:spMk id="2" creationId="{00000000-0000-0000-0000-000000000000}"/>
          </ac:spMkLst>
        </pc:spChg>
        <pc:spChg chg="mod">
          <ac:chgData name="Hamlet Markarian" userId="4926d2b407f31d77" providerId="LiveId" clId="{1A634700-36B3-4455-A058-5071D9319E52}" dt="2020-05-19T23:29:02.826" v="2632"/>
          <ac:spMkLst>
            <pc:docMk/>
            <pc:sldMk cId="3675384574" sldId="1128"/>
            <ac:spMk id="114" creationId="{00000000-0000-0000-0000-000000000000}"/>
          </ac:spMkLst>
        </pc:spChg>
      </pc:sldChg>
      <pc:sldChg chg="modSp">
        <pc:chgData name="Hamlet Markarian" userId="4926d2b407f31d77" providerId="LiveId" clId="{1A634700-36B3-4455-A058-5071D9319E52}" dt="2020-05-19T23:29:02.826" v="2632"/>
        <pc:sldMkLst>
          <pc:docMk/>
          <pc:sldMk cId="1303073115" sldId="1129"/>
        </pc:sldMkLst>
        <pc:spChg chg="mod">
          <ac:chgData name="Hamlet Markarian" userId="4926d2b407f31d77" providerId="LiveId" clId="{1A634700-36B3-4455-A058-5071D9319E52}" dt="2020-05-19T23:29:02.826" v="2632"/>
          <ac:spMkLst>
            <pc:docMk/>
            <pc:sldMk cId="1303073115" sldId="1129"/>
            <ac:spMk id="2" creationId="{00000000-0000-0000-0000-000000000000}"/>
          </ac:spMkLst>
        </pc:spChg>
      </pc:sldChg>
      <pc:sldChg chg="modSp">
        <pc:chgData name="Hamlet Markarian" userId="4926d2b407f31d77" providerId="LiveId" clId="{1A634700-36B3-4455-A058-5071D9319E52}" dt="2020-05-19T23:29:02.826" v="2632"/>
        <pc:sldMkLst>
          <pc:docMk/>
          <pc:sldMk cId="1842482686" sldId="1130"/>
        </pc:sldMkLst>
        <pc:spChg chg="mod">
          <ac:chgData name="Hamlet Markarian" userId="4926d2b407f31d77" providerId="LiveId" clId="{1A634700-36B3-4455-A058-5071D9319E52}" dt="2020-05-19T23:29:02.826" v="2632"/>
          <ac:spMkLst>
            <pc:docMk/>
            <pc:sldMk cId="1842482686" sldId="1130"/>
            <ac:spMk id="2" creationId="{00000000-0000-0000-0000-000000000000}"/>
          </ac:spMkLst>
        </pc:spChg>
        <pc:spChg chg="mod">
          <ac:chgData name="Hamlet Markarian" userId="4926d2b407f31d77" providerId="LiveId" clId="{1A634700-36B3-4455-A058-5071D9319E52}" dt="2020-05-19T23:29:02.826" v="2632"/>
          <ac:spMkLst>
            <pc:docMk/>
            <pc:sldMk cId="1842482686" sldId="1130"/>
            <ac:spMk id="114" creationId="{00000000-0000-0000-0000-000000000000}"/>
          </ac:spMkLst>
        </pc:spChg>
      </pc:sldChg>
      <pc:sldChg chg="modSp">
        <pc:chgData name="Hamlet Markarian" userId="4926d2b407f31d77" providerId="LiveId" clId="{1A634700-36B3-4455-A058-5071D9319E52}" dt="2020-05-19T23:29:02.826" v="2632"/>
        <pc:sldMkLst>
          <pc:docMk/>
          <pc:sldMk cId="4013212162" sldId="1131"/>
        </pc:sldMkLst>
        <pc:spChg chg="mod">
          <ac:chgData name="Hamlet Markarian" userId="4926d2b407f31d77" providerId="LiveId" clId="{1A634700-36B3-4455-A058-5071D9319E52}" dt="2020-05-19T23:29:02.826" v="2632"/>
          <ac:spMkLst>
            <pc:docMk/>
            <pc:sldMk cId="4013212162" sldId="1131"/>
            <ac:spMk id="66" creationId="{00000000-0000-0000-0000-000000000000}"/>
          </ac:spMkLst>
        </pc:spChg>
      </pc:sldChg>
      <pc:sldChg chg="modSp">
        <pc:chgData name="Hamlet Markarian" userId="4926d2b407f31d77" providerId="LiveId" clId="{1A634700-36B3-4455-A058-5071D9319E52}" dt="2020-05-19T23:29:02.826" v="2632"/>
        <pc:sldMkLst>
          <pc:docMk/>
          <pc:sldMk cId="730293721" sldId="1133"/>
        </pc:sldMkLst>
        <pc:spChg chg="mod">
          <ac:chgData name="Hamlet Markarian" userId="4926d2b407f31d77" providerId="LiveId" clId="{1A634700-36B3-4455-A058-5071D9319E52}" dt="2020-05-19T23:29:02.826" v="2632"/>
          <ac:spMkLst>
            <pc:docMk/>
            <pc:sldMk cId="730293721" sldId="1133"/>
            <ac:spMk id="66" creationId="{00000000-0000-0000-0000-000000000000}"/>
          </ac:spMkLst>
        </pc:spChg>
      </pc:sldChg>
      <pc:sldChg chg="modSp">
        <pc:chgData name="Hamlet Markarian" userId="4926d2b407f31d77" providerId="LiveId" clId="{1A634700-36B3-4455-A058-5071D9319E52}" dt="2020-05-19T23:29:02.826" v="2632"/>
        <pc:sldMkLst>
          <pc:docMk/>
          <pc:sldMk cId="109528849" sldId="1134"/>
        </pc:sldMkLst>
        <pc:spChg chg="mod">
          <ac:chgData name="Hamlet Markarian" userId="4926d2b407f31d77" providerId="LiveId" clId="{1A634700-36B3-4455-A058-5071D9319E52}" dt="2020-05-19T23:29:02.826" v="2632"/>
          <ac:spMkLst>
            <pc:docMk/>
            <pc:sldMk cId="109528849" sldId="1134"/>
            <ac:spMk id="2" creationId="{00000000-0000-0000-0000-000000000000}"/>
          </ac:spMkLst>
        </pc:spChg>
        <pc:spChg chg="mod">
          <ac:chgData name="Hamlet Markarian" userId="4926d2b407f31d77" providerId="LiveId" clId="{1A634700-36B3-4455-A058-5071D9319E52}" dt="2020-05-19T23:29:02.826" v="2632"/>
          <ac:spMkLst>
            <pc:docMk/>
            <pc:sldMk cId="109528849" sldId="1134"/>
            <ac:spMk id="32" creationId="{00000000-0000-0000-0000-000000000000}"/>
          </ac:spMkLst>
        </pc:spChg>
      </pc:sldChg>
      <pc:sldChg chg="modSp">
        <pc:chgData name="Hamlet Markarian" userId="4926d2b407f31d77" providerId="LiveId" clId="{1A634700-36B3-4455-A058-5071D9319E52}" dt="2020-05-19T23:29:02.826" v="2632"/>
        <pc:sldMkLst>
          <pc:docMk/>
          <pc:sldMk cId="2938620547" sldId="1135"/>
        </pc:sldMkLst>
        <pc:spChg chg="mod">
          <ac:chgData name="Hamlet Markarian" userId="4926d2b407f31d77" providerId="LiveId" clId="{1A634700-36B3-4455-A058-5071D9319E52}" dt="2020-05-19T23:29:02.826" v="2632"/>
          <ac:spMkLst>
            <pc:docMk/>
            <pc:sldMk cId="2938620547" sldId="1135"/>
            <ac:spMk id="1142" creationId="{00000000-0000-0000-0000-000000000000}"/>
          </ac:spMkLst>
        </pc:spChg>
        <pc:spChg chg="mod">
          <ac:chgData name="Hamlet Markarian" userId="4926d2b407f31d77" providerId="LiveId" clId="{1A634700-36B3-4455-A058-5071D9319E52}" dt="2020-05-19T23:29:02.826" v="2632"/>
          <ac:spMkLst>
            <pc:docMk/>
            <pc:sldMk cId="2938620547" sldId="1135"/>
            <ac:spMk id="1143" creationId="{00000000-0000-0000-0000-000000000000}"/>
          </ac:spMkLst>
        </pc:spChg>
      </pc:sldChg>
      <pc:sldChg chg="modSp">
        <pc:chgData name="Hamlet Markarian" userId="4926d2b407f31d77" providerId="LiveId" clId="{1A634700-36B3-4455-A058-5071D9319E52}" dt="2020-05-19T23:29:02.826" v="2632"/>
        <pc:sldMkLst>
          <pc:docMk/>
          <pc:sldMk cId="2006775344" sldId="1136"/>
        </pc:sldMkLst>
        <pc:spChg chg="mod">
          <ac:chgData name="Hamlet Markarian" userId="4926d2b407f31d77" providerId="LiveId" clId="{1A634700-36B3-4455-A058-5071D9319E52}" dt="2020-05-19T23:29:02.826" v="2632"/>
          <ac:spMkLst>
            <pc:docMk/>
            <pc:sldMk cId="2006775344" sldId="1136"/>
            <ac:spMk id="8197" creationId="{00000000-0000-0000-0000-000000000000}"/>
          </ac:spMkLst>
        </pc:spChg>
        <pc:spChg chg="mod">
          <ac:chgData name="Hamlet Markarian" userId="4926d2b407f31d77" providerId="LiveId" clId="{1A634700-36B3-4455-A058-5071D9319E52}" dt="2020-05-19T23:29:02.826" v="2632"/>
          <ac:spMkLst>
            <pc:docMk/>
            <pc:sldMk cId="2006775344" sldId="1136"/>
            <ac:spMk id="8198" creationId="{00000000-0000-0000-0000-000000000000}"/>
          </ac:spMkLst>
        </pc:spChg>
      </pc:sldChg>
      <pc:sldChg chg="modSp">
        <pc:chgData name="Hamlet Markarian" userId="4926d2b407f31d77" providerId="LiveId" clId="{1A634700-36B3-4455-A058-5071D9319E52}" dt="2020-05-19T23:29:02.826" v="2632"/>
        <pc:sldMkLst>
          <pc:docMk/>
          <pc:sldMk cId="2360453846" sldId="1137"/>
        </pc:sldMkLst>
        <pc:spChg chg="mod">
          <ac:chgData name="Hamlet Markarian" userId="4926d2b407f31d77" providerId="LiveId" clId="{1A634700-36B3-4455-A058-5071D9319E52}" dt="2020-05-19T23:29:02.826" v="2632"/>
          <ac:spMkLst>
            <pc:docMk/>
            <pc:sldMk cId="2360453846" sldId="1137"/>
            <ac:spMk id="9230" creationId="{00000000-0000-0000-0000-000000000000}"/>
          </ac:spMkLst>
        </pc:spChg>
        <pc:spChg chg="mod">
          <ac:chgData name="Hamlet Markarian" userId="4926d2b407f31d77" providerId="LiveId" clId="{1A634700-36B3-4455-A058-5071D9319E52}" dt="2020-05-19T23:29:02.826" v="2632"/>
          <ac:spMkLst>
            <pc:docMk/>
            <pc:sldMk cId="2360453846" sldId="1137"/>
            <ac:spMk id="9231" creationId="{00000000-0000-0000-0000-000000000000}"/>
          </ac:spMkLst>
        </pc:spChg>
      </pc:sldChg>
      <pc:sldChg chg="modSp">
        <pc:chgData name="Hamlet Markarian" userId="4926d2b407f31d77" providerId="LiveId" clId="{1A634700-36B3-4455-A058-5071D9319E52}" dt="2020-05-19T23:29:02.826" v="2632"/>
        <pc:sldMkLst>
          <pc:docMk/>
          <pc:sldMk cId="3129579266" sldId="1138"/>
        </pc:sldMkLst>
        <pc:spChg chg="mod">
          <ac:chgData name="Hamlet Markarian" userId="4926d2b407f31d77" providerId="LiveId" clId="{1A634700-36B3-4455-A058-5071D9319E52}" dt="2020-05-19T23:29:02.826" v="2632"/>
          <ac:spMkLst>
            <pc:docMk/>
            <pc:sldMk cId="3129579266" sldId="1138"/>
            <ac:spMk id="7406" creationId="{00000000-0000-0000-0000-000000000000}"/>
          </ac:spMkLst>
        </pc:spChg>
        <pc:spChg chg="mod">
          <ac:chgData name="Hamlet Markarian" userId="4926d2b407f31d77" providerId="LiveId" clId="{1A634700-36B3-4455-A058-5071D9319E52}" dt="2020-05-19T23:29:02.826" v="2632"/>
          <ac:spMkLst>
            <pc:docMk/>
            <pc:sldMk cId="3129579266" sldId="1138"/>
            <ac:spMk id="7407" creationId="{00000000-0000-0000-0000-000000000000}"/>
          </ac:spMkLst>
        </pc:spChg>
      </pc:sldChg>
      <pc:sldChg chg="modSp">
        <pc:chgData name="Hamlet Markarian" userId="4926d2b407f31d77" providerId="LiveId" clId="{1A634700-36B3-4455-A058-5071D9319E52}" dt="2020-05-19T23:29:02.826" v="2632"/>
        <pc:sldMkLst>
          <pc:docMk/>
          <pc:sldMk cId="3615972559" sldId="1139"/>
        </pc:sldMkLst>
        <pc:spChg chg="mod">
          <ac:chgData name="Hamlet Markarian" userId="4926d2b407f31d77" providerId="LiveId" clId="{1A634700-36B3-4455-A058-5071D9319E52}" dt="2020-05-19T23:29:02.826" v="2632"/>
          <ac:spMkLst>
            <pc:docMk/>
            <pc:sldMk cId="3615972559" sldId="1139"/>
            <ac:spMk id="80" creationId="{00000000-0000-0000-0000-000000000000}"/>
          </ac:spMkLst>
        </pc:spChg>
        <pc:spChg chg="mod">
          <ac:chgData name="Hamlet Markarian" userId="4926d2b407f31d77" providerId="LiveId" clId="{1A634700-36B3-4455-A058-5071D9319E52}" dt="2020-05-19T23:29:02.826" v="2632"/>
          <ac:spMkLst>
            <pc:docMk/>
            <pc:sldMk cId="3615972559" sldId="1139"/>
            <ac:spMk id="81" creationId="{00000000-0000-0000-0000-000000000000}"/>
          </ac:spMkLst>
        </pc:spChg>
      </pc:sldChg>
      <pc:sldChg chg="modSp">
        <pc:chgData name="Hamlet Markarian" userId="4926d2b407f31d77" providerId="LiveId" clId="{1A634700-36B3-4455-A058-5071D9319E52}" dt="2020-05-19T23:29:02.826" v="2632"/>
        <pc:sldMkLst>
          <pc:docMk/>
          <pc:sldMk cId="1435988465" sldId="1140"/>
        </pc:sldMkLst>
        <pc:spChg chg="mod">
          <ac:chgData name="Hamlet Markarian" userId="4926d2b407f31d77" providerId="LiveId" clId="{1A634700-36B3-4455-A058-5071D9319E52}" dt="2020-05-19T23:29:02.826" v="2632"/>
          <ac:spMkLst>
            <pc:docMk/>
            <pc:sldMk cId="1435988465" sldId="1140"/>
            <ac:spMk id="2" creationId="{00000000-0000-0000-0000-000000000000}"/>
          </ac:spMkLst>
        </pc:spChg>
        <pc:spChg chg="mod">
          <ac:chgData name="Hamlet Markarian" userId="4926d2b407f31d77" providerId="LiveId" clId="{1A634700-36B3-4455-A058-5071D9319E52}" dt="2020-05-19T23:29:02.826" v="2632"/>
          <ac:spMkLst>
            <pc:docMk/>
            <pc:sldMk cId="1435988465" sldId="1140"/>
            <ac:spMk id="3" creationId="{00000000-0000-0000-0000-000000000000}"/>
          </ac:spMkLst>
        </pc:spChg>
      </pc:sldChg>
      <pc:sldChg chg="modSp">
        <pc:chgData name="Hamlet Markarian" userId="4926d2b407f31d77" providerId="LiveId" clId="{1A634700-36B3-4455-A058-5071D9319E52}" dt="2020-05-19T23:29:02.826" v="2632"/>
        <pc:sldMkLst>
          <pc:docMk/>
          <pc:sldMk cId="717470572" sldId="1141"/>
        </pc:sldMkLst>
        <pc:spChg chg="mod">
          <ac:chgData name="Hamlet Markarian" userId="4926d2b407f31d77" providerId="LiveId" clId="{1A634700-36B3-4455-A058-5071D9319E52}" dt="2020-05-19T23:29:02.826" v="2632"/>
          <ac:spMkLst>
            <pc:docMk/>
            <pc:sldMk cId="717470572" sldId="1141"/>
            <ac:spMk id="2" creationId="{00000000-0000-0000-0000-000000000000}"/>
          </ac:spMkLst>
        </pc:spChg>
        <pc:spChg chg="mod">
          <ac:chgData name="Hamlet Markarian" userId="4926d2b407f31d77" providerId="LiveId" clId="{1A634700-36B3-4455-A058-5071D9319E52}" dt="2020-05-19T23:29:02.826" v="2632"/>
          <ac:spMkLst>
            <pc:docMk/>
            <pc:sldMk cId="717470572" sldId="1141"/>
            <ac:spMk id="3" creationId="{00000000-0000-0000-0000-000000000000}"/>
          </ac:spMkLst>
        </pc:spChg>
      </pc:sldChg>
      <pc:sldChg chg="modSp">
        <pc:chgData name="Hamlet Markarian" userId="4926d2b407f31d77" providerId="LiveId" clId="{1A634700-36B3-4455-A058-5071D9319E52}" dt="2020-05-19T23:29:02.826" v="2632"/>
        <pc:sldMkLst>
          <pc:docMk/>
          <pc:sldMk cId="3073957250" sldId="1142"/>
        </pc:sldMkLst>
        <pc:spChg chg="mod">
          <ac:chgData name="Hamlet Markarian" userId="4926d2b407f31d77" providerId="LiveId" clId="{1A634700-36B3-4455-A058-5071D9319E52}" dt="2020-05-19T23:29:02.826" v="2632"/>
          <ac:spMkLst>
            <pc:docMk/>
            <pc:sldMk cId="3073957250" sldId="1142"/>
            <ac:spMk id="2" creationId="{00000000-0000-0000-0000-000000000000}"/>
          </ac:spMkLst>
        </pc:spChg>
        <pc:spChg chg="mod">
          <ac:chgData name="Hamlet Markarian" userId="4926d2b407f31d77" providerId="LiveId" clId="{1A634700-36B3-4455-A058-5071D9319E52}" dt="2020-05-19T23:29:02.826" v="2632"/>
          <ac:spMkLst>
            <pc:docMk/>
            <pc:sldMk cId="3073957250" sldId="1142"/>
            <ac:spMk id="3" creationId="{00000000-0000-0000-0000-000000000000}"/>
          </ac:spMkLst>
        </pc:spChg>
      </pc:sldChg>
      <pc:sldChg chg="modSp">
        <pc:chgData name="Hamlet Markarian" userId="4926d2b407f31d77" providerId="LiveId" clId="{1A634700-36B3-4455-A058-5071D9319E52}" dt="2020-05-19T23:29:02.826" v="2632"/>
        <pc:sldMkLst>
          <pc:docMk/>
          <pc:sldMk cId="1241848518" sldId="1143"/>
        </pc:sldMkLst>
        <pc:spChg chg="mod">
          <ac:chgData name="Hamlet Markarian" userId="4926d2b407f31d77" providerId="LiveId" clId="{1A634700-36B3-4455-A058-5071D9319E52}" dt="2020-05-19T23:29:02.826" v="2632"/>
          <ac:spMkLst>
            <pc:docMk/>
            <pc:sldMk cId="1241848518" sldId="1143"/>
            <ac:spMk id="2" creationId="{00000000-0000-0000-0000-000000000000}"/>
          </ac:spMkLst>
        </pc:spChg>
        <pc:spChg chg="mod">
          <ac:chgData name="Hamlet Markarian" userId="4926d2b407f31d77" providerId="LiveId" clId="{1A634700-36B3-4455-A058-5071D9319E52}" dt="2020-05-19T23:29:02.826" v="2632"/>
          <ac:spMkLst>
            <pc:docMk/>
            <pc:sldMk cId="1241848518" sldId="1143"/>
            <ac:spMk id="3" creationId="{00000000-0000-0000-0000-000000000000}"/>
          </ac:spMkLst>
        </pc:spChg>
      </pc:sldChg>
      <pc:sldChg chg="modSp">
        <pc:chgData name="Hamlet Markarian" userId="4926d2b407f31d77" providerId="LiveId" clId="{1A634700-36B3-4455-A058-5071D9319E52}" dt="2020-05-19T23:29:02.826" v="2632"/>
        <pc:sldMkLst>
          <pc:docMk/>
          <pc:sldMk cId="857567183" sldId="1144"/>
        </pc:sldMkLst>
        <pc:spChg chg="mod">
          <ac:chgData name="Hamlet Markarian" userId="4926d2b407f31d77" providerId="LiveId" clId="{1A634700-36B3-4455-A058-5071D9319E52}" dt="2020-05-19T23:29:02.826" v="2632"/>
          <ac:spMkLst>
            <pc:docMk/>
            <pc:sldMk cId="857567183" sldId="1144"/>
            <ac:spMk id="2" creationId="{00000000-0000-0000-0000-000000000000}"/>
          </ac:spMkLst>
        </pc:spChg>
        <pc:spChg chg="mod">
          <ac:chgData name="Hamlet Markarian" userId="4926d2b407f31d77" providerId="LiveId" clId="{1A634700-36B3-4455-A058-5071D9319E52}" dt="2020-05-19T23:29:02.826" v="2632"/>
          <ac:spMkLst>
            <pc:docMk/>
            <pc:sldMk cId="857567183" sldId="1144"/>
            <ac:spMk id="3" creationId="{00000000-0000-0000-0000-000000000000}"/>
          </ac:spMkLst>
        </pc:spChg>
      </pc:sldChg>
      <pc:sldChg chg="modSp">
        <pc:chgData name="Hamlet Markarian" userId="4926d2b407f31d77" providerId="LiveId" clId="{1A634700-36B3-4455-A058-5071D9319E52}" dt="2020-05-19T23:29:02.826" v="2632"/>
        <pc:sldMkLst>
          <pc:docMk/>
          <pc:sldMk cId="1966201296" sldId="1145"/>
        </pc:sldMkLst>
        <pc:spChg chg="mod">
          <ac:chgData name="Hamlet Markarian" userId="4926d2b407f31d77" providerId="LiveId" clId="{1A634700-36B3-4455-A058-5071D9319E52}" dt="2020-05-19T23:29:02.826" v="2632"/>
          <ac:spMkLst>
            <pc:docMk/>
            <pc:sldMk cId="1966201296" sldId="1145"/>
            <ac:spMk id="2" creationId="{00000000-0000-0000-0000-000000000000}"/>
          </ac:spMkLst>
        </pc:spChg>
        <pc:spChg chg="mod">
          <ac:chgData name="Hamlet Markarian" userId="4926d2b407f31d77" providerId="LiveId" clId="{1A634700-36B3-4455-A058-5071D9319E52}" dt="2020-05-19T23:29:02.826" v="2632"/>
          <ac:spMkLst>
            <pc:docMk/>
            <pc:sldMk cId="1966201296" sldId="1145"/>
            <ac:spMk id="3" creationId="{00000000-0000-0000-0000-000000000000}"/>
          </ac:spMkLst>
        </pc:spChg>
        <pc:graphicFrameChg chg="mod">
          <ac:chgData name="Hamlet Markarian" userId="4926d2b407f31d77" providerId="LiveId" clId="{1A634700-36B3-4455-A058-5071D9319E52}" dt="2020-05-19T23:29:02.826" v="2632"/>
          <ac:graphicFrameMkLst>
            <pc:docMk/>
            <pc:sldMk cId="1966201296" sldId="1145"/>
            <ac:graphicFrameMk id="6" creationId="{00000000-0000-0000-0000-000000000000}"/>
          </ac:graphicFrameMkLst>
        </pc:graphicFrameChg>
      </pc:sldChg>
      <pc:sldChg chg="modSp">
        <pc:chgData name="Hamlet Markarian" userId="4926d2b407f31d77" providerId="LiveId" clId="{1A634700-36B3-4455-A058-5071D9319E52}" dt="2020-05-19T23:29:02.826" v="2632"/>
        <pc:sldMkLst>
          <pc:docMk/>
          <pc:sldMk cId="1132968560" sldId="1146"/>
        </pc:sldMkLst>
        <pc:spChg chg="mod">
          <ac:chgData name="Hamlet Markarian" userId="4926d2b407f31d77" providerId="LiveId" clId="{1A634700-36B3-4455-A058-5071D9319E52}" dt="2020-05-19T23:29:02.826" v="2632"/>
          <ac:spMkLst>
            <pc:docMk/>
            <pc:sldMk cId="1132968560" sldId="1146"/>
            <ac:spMk id="2" creationId="{00000000-0000-0000-0000-000000000000}"/>
          </ac:spMkLst>
        </pc:spChg>
        <pc:spChg chg="mod">
          <ac:chgData name="Hamlet Markarian" userId="4926d2b407f31d77" providerId="LiveId" clId="{1A634700-36B3-4455-A058-5071D9319E52}" dt="2020-05-19T23:29:02.826" v="2632"/>
          <ac:spMkLst>
            <pc:docMk/>
            <pc:sldMk cId="1132968560" sldId="1146"/>
            <ac:spMk id="3" creationId="{00000000-0000-0000-0000-000000000000}"/>
          </ac:spMkLst>
        </pc:spChg>
      </pc:sldChg>
      <pc:sldChg chg="modSp">
        <pc:chgData name="Hamlet Markarian" userId="4926d2b407f31d77" providerId="LiveId" clId="{1A634700-36B3-4455-A058-5071D9319E52}" dt="2020-05-19T23:29:02.826" v="2632"/>
        <pc:sldMkLst>
          <pc:docMk/>
          <pc:sldMk cId="941264572" sldId="1147"/>
        </pc:sldMkLst>
        <pc:spChg chg="mod">
          <ac:chgData name="Hamlet Markarian" userId="4926d2b407f31d77" providerId="LiveId" clId="{1A634700-36B3-4455-A058-5071D9319E52}" dt="2020-05-19T23:29:02.826" v="2632"/>
          <ac:spMkLst>
            <pc:docMk/>
            <pc:sldMk cId="941264572" sldId="1147"/>
            <ac:spMk id="2" creationId="{00000000-0000-0000-0000-000000000000}"/>
          </ac:spMkLst>
        </pc:spChg>
        <pc:spChg chg="mod">
          <ac:chgData name="Hamlet Markarian" userId="4926d2b407f31d77" providerId="LiveId" clId="{1A634700-36B3-4455-A058-5071D9319E52}" dt="2020-05-19T23:29:02.826" v="2632"/>
          <ac:spMkLst>
            <pc:docMk/>
            <pc:sldMk cId="941264572" sldId="1147"/>
            <ac:spMk id="4" creationId="{00000000-0000-0000-0000-000000000000}"/>
          </ac:spMkLst>
        </pc:spChg>
      </pc:sldChg>
      <pc:sldChg chg="modSp">
        <pc:chgData name="Hamlet Markarian" userId="4926d2b407f31d77" providerId="LiveId" clId="{1A634700-36B3-4455-A058-5071D9319E52}" dt="2020-05-19T23:29:02.826" v="2632"/>
        <pc:sldMkLst>
          <pc:docMk/>
          <pc:sldMk cId="3090970061" sldId="1148"/>
        </pc:sldMkLst>
        <pc:spChg chg="mod">
          <ac:chgData name="Hamlet Markarian" userId="4926d2b407f31d77" providerId="LiveId" clId="{1A634700-36B3-4455-A058-5071D9319E52}" dt="2020-05-19T23:29:02.826" v="2632"/>
          <ac:spMkLst>
            <pc:docMk/>
            <pc:sldMk cId="3090970061" sldId="1148"/>
            <ac:spMk id="79" creationId="{00000000-0000-0000-0000-000000000000}"/>
          </ac:spMkLst>
        </pc:spChg>
        <pc:spChg chg="mod">
          <ac:chgData name="Hamlet Markarian" userId="4926d2b407f31d77" providerId="LiveId" clId="{1A634700-36B3-4455-A058-5071D9319E52}" dt="2020-05-19T23:29:02.826" v="2632"/>
          <ac:spMkLst>
            <pc:docMk/>
            <pc:sldMk cId="3090970061" sldId="1148"/>
            <ac:spMk id="80" creationId="{00000000-0000-0000-0000-000000000000}"/>
          </ac:spMkLst>
        </pc:spChg>
      </pc:sldChg>
      <pc:sldChg chg="modSp">
        <pc:chgData name="Hamlet Markarian" userId="4926d2b407f31d77" providerId="LiveId" clId="{1A634700-36B3-4455-A058-5071D9319E52}" dt="2020-05-19T23:29:02.826" v="2632"/>
        <pc:sldMkLst>
          <pc:docMk/>
          <pc:sldMk cId="1546772259" sldId="1149"/>
        </pc:sldMkLst>
        <pc:spChg chg="mod">
          <ac:chgData name="Hamlet Markarian" userId="4926d2b407f31d77" providerId="LiveId" clId="{1A634700-36B3-4455-A058-5071D9319E52}" dt="2020-05-19T23:29:02.826" v="2632"/>
          <ac:spMkLst>
            <pc:docMk/>
            <pc:sldMk cId="1546772259" sldId="1149"/>
            <ac:spMk id="2" creationId="{00000000-0000-0000-0000-000000000000}"/>
          </ac:spMkLst>
        </pc:spChg>
        <pc:spChg chg="mod">
          <ac:chgData name="Hamlet Markarian" userId="4926d2b407f31d77" providerId="LiveId" clId="{1A634700-36B3-4455-A058-5071D9319E52}" dt="2020-05-19T23:29:02.826" v="2632"/>
          <ac:spMkLst>
            <pc:docMk/>
            <pc:sldMk cId="1546772259" sldId="1149"/>
            <ac:spMk id="3" creationId="{00000000-0000-0000-0000-000000000000}"/>
          </ac:spMkLst>
        </pc:spChg>
      </pc:sldChg>
      <pc:sldChg chg="modSp">
        <pc:chgData name="Hamlet Markarian" userId="4926d2b407f31d77" providerId="LiveId" clId="{1A634700-36B3-4455-A058-5071D9319E52}" dt="2020-05-19T23:29:02.826" v="2632"/>
        <pc:sldMkLst>
          <pc:docMk/>
          <pc:sldMk cId="416565597" sldId="1150"/>
        </pc:sldMkLst>
        <pc:spChg chg="mod">
          <ac:chgData name="Hamlet Markarian" userId="4926d2b407f31d77" providerId="LiveId" clId="{1A634700-36B3-4455-A058-5071D9319E52}" dt="2020-05-19T23:29:02.826" v="2632"/>
          <ac:spMkLst>
            <pc:docMk/>
            <pc:sldMk cId="416565597" sldId="1150"/>
            <ac:spMk id="2" creationId="{00000000-0000-0000-0000-000000000000}"/>
          </ac:spMkLst>
        </pc:spChg>
        <pc:spChg chg="mod">
          <ac:chgData name="Hamlet Markarian" userId="4926d2b407f31d77" providerId="LiveId" clId="{1A634700-36B3-4455-A058-5071D9319E52}" dt="2020-05-19T23:29:02.826" v="2632"/>
          <ac:spMkLst>
            <pc:docMk/>
            <pc:sldMk cId="416565597" sldId="1150"/>
            <ac:spMk id="3" creationId="{00000000-0000-0000-0000-000000000000}"/>
          </ac:spMkLst>
        </pc:spChg>
      </pc:sldChg>
      <pc:sldChg chg="modSp">
        <pc:chgData name="Hamlet Markarian" userId="4926d2b407f31d77" providerId="LiveId" clId="{1A634700-36B3-4455-A058-5071D9319E52}" dt="2020-05-19T23:29:02.826" v="2632"/>
        <pc:sldMkLst>
          <pc:docMk/>
          <pc:sldMk cId="2108028790" sldId="1172"/>
        </pc:sldMkLst>
        <pc:spChg chg="mod">
          <ac:chgData name="Hamlet Markarian" userId="4926d2b407f31d77" providerId="LiveId" clId="{1A634700-36B3-4455-A058-5071D9319E52}" dt="2020-05-19T23:29:02.826" v="2632"/>
          <ac:spMkLst>
            <pc:docMk/>
            <pc:sldMk cId="2108028790" sldId="1172"/>
            <ac:spMk id="2" creationId="{00000000-0000-0000-0000-000000000000}"/>
          </ac:spMkLst>
        </pc:spChg>
      </pc:sldChg>
      <pc:sldChg chg="modSp">
        <pc:chgData name="Hamlet Markarian" userId="4926d2b407f31d77" providerId="LiveId" clId="{1A634700-36B3-4455-A058-5071D9319E52}" dt="2020-05-19T23:29:02.826" v="2632"/>
        <pc:sldMkLst>
          <pc:docMk/>
          <pc:sldMk cId="3077084116" sldId="1173"/>
        </pc:sldMkLst>
        <pc:spChg chg="mod">
          <ac:chgData name="Hamlet Markarian" userId="4926d2b407f31d77" providerId="LiveId" clId="{1A634700-36B3-4455-A058-5071D9319E52}" dt="2020-05-19T23:29:02.826" v="2632"/>
          <ac:spMkLst>
            <pc:docMk/>
            <pc:sldMk cId="3077084116" sldId="1173"/>
            <ac:spMk id="2" creationId="{00000000-0000-0000-0000-000000000000}"/>
          </ac:spMkLst>
        </pc:spChg>
      </pc:sldChg>
      <pc:sldChg chg="modSp">
        <pc:chgData name="Hamlet Markarian" userId="4926d2b407f31d77" providerId="LiveId" clId="{1A634700-36B3-4455-A058-5071D9319E52}" dt="2020-05-19T23:29:02.826" v="2632"/>
        <pc:sldMkLst>
          <pc:docMk/>
          <pc:sldMk cId="1901417138" sldId="1174"/>
        </pc:sldMkLst>
        <pc:spChg chg="mod">
          <ac:chgData name="Hamlet Markarian" userId="4926d2b407f31d77" providerId="LiveId" clId="{1A634700-36B3-4455-A058-5071D9319E52}" dt="2020-05-19T23:29:02.826" v="2632"/>
          <ac:spMkLst>
            <pc:docMk/>
            <pc:sldMk cId="1901417138" sldId="1174"/>
            <ac:spMk id="2" creationId="{00000000-0000-0000-0000-000000000000}"/>
          </ac:spMkLst>
        </pc:spChg>
        <pc:spChg chg="mod">
          <ac:chgData name="Hamlet Markarian" userId="4926d2b407f31d77" providerId="LiveId" clId="{1A634700-36B3-4455-A058-5071D9319E52}" dt="2020-05-19T23:29:02.826" v="2632"/>
          <ac:spMkLst>
            <pc:docMk/>
            <pc:sldMk cId="1901417138" sldId="1174"/>
            <ac:spMk id="10" creationId="{00000000-0000-0000-0000-000000000000}"/>
          </ac:spMkLst>
        </pc:spChg>
      </pc:sldChg>
      <pc:sldChg chg="modSp">
        <pc:chgData name="Hamlet Markarian" userId="4926d2b407f31d77" providerId="LiveId" clId="{1A634700-36B3-4455-A058-5071D9319E52}" dt="2020-05-19T23:29:02.826" v="2632"/>
        <pc:sldMkLst>
          <pc:docMk/>
          <pc:sldMk cId="979855212" sldId="1176"/>
        </pc:sldMkLst>
        <pc:spChg chg="mod">
          <ac:chgData name="Hamlet Markarian" userId="4926d2b407f31d77" providerId="LiveId" clId="{1A634700-36B3-4455-A058-5071D9319E52}" dt="2020-05-19T23:29:02.826" v="2632"/>
          <ac:spMkLst>
            <pc:docMk/>
            <pc:sldMk cId="979855212" sldId="1176"/>
            <ac:spMk id="2" creationId="{00000000-0000-0000-0000-000000000000}"/>
          </ac:spMkLst>
        </pc:spChg>
      </pc:sldChg>
      <pc:sldChg chg="modSp">
        <pc:chgData name="Hamlet Markarian" userId="4926d2b407f31d77" providerId="LiveId" clId="{1A634700-36B3-4455-A058-5071D9319E52}" dt="2020-05-19T23:29:02.826" v="2632"/>
        <pc:sldMkLst>
          <pc:docMk/>
          <pc:sldMk cId="2667447176" sldId="1177"/>
        </pc:sldMkLst>
        <pc:spChg chg="mod">
          <ac:chgData name="Hamlet Markarian" userId="4926d2b407f31d77" providerId="LiveId" clId="{1A634700-36B3-4455-A058-5071D9319E52}" dt="2020-05-19T23:29:02.826" v="2632"/>
          <ac:spMkLst>
            <pc:docMk/>
            <pc:sldMk cId="2667447176" sldId="1177"/>
            <ac:spMk id="2" creationId="{00000000-0000-0000-0000-000000000000}"/>
          </ac:spMkLst>
        </pc:spChg>
      </pc:sldChg>
      <pc:sldChg chg="modSp">
        <pc:chgData name="Hamlet Markarian" userId="4926d2b407f31d77" providerId="LiveId" clId="{1A634700-36B3-4455-A058-5071D9319E52}" dt="2020-05-19T23:29:02.826" v="2632"/>
        <pc:sldMkLst>
          <pc:docMk/>
          <pc:sldMk cId="1331908826" sldId="1178"/>
        </pc:sldMkLst>
        <pc:spChg chg="mod">
          <ac:chgData name="Hamlet Markarian" userId="4926d2b407f31d77" providerId="LiveId" clId="{1A634700-36B3-4455-A058-5071D9319E52}" dt="2020-05-19T23:29:02.826" v="2632"/>
          <ac:spMkLst>
            <pc:docMk/>
            <pc:sldMk cId="1331908826" sldId="1178"/>
            <ac:spMk id="2" creationId="{00000000-0000-0000-0000-000000000000}"/>
          </ac:spMkLst>
        </pc:spChg>
        <pc:spChg chg="mod">
          <ac:chgData name="Hamlet Markarian" userId="4926d2b407f31d77" providerId="LiveId" clId="{1A634700-36B3-4455-A058-5071D9319E52}" dt="2020-05-19T23:29:02.826" v="2632"/>
          <ac:spMkLst>
            <pc:docMk/>
            <pc:sldMk cId="1331908826" sldId="1178"/>
            <ac:spMk id="10" creationId="{00000000-0000-0000-0000-000000000000}"/>
          </ac:spMkLst>
        </pc:spChg>
      </pc:sldChg>
      <pc:sldChg chg="modSp">
        <pc:chgData name="Hamlet Markarian" userId="4926d2b407f31d77" providerId="LiveId" clId="{1A634700-36B3-4455-A058-5071D9319E52}" dt="2020-05-19T23:29:02.826" v="2632"/>
        <pc:sldMkLst>
          <pc:docMk/>
          <pc:sldMk cId="3413903607" sldId="1180"/>
        </pc:sldMkLst>
        <pc:spChg chg="mod">
          <ac:chgData name="Hamlet Markarian" userId="4926d2b407f31d77" providerId="LiveId" clId="{1A634700-36B3-4455-A058-5071D9319E52}" dt="2020-05-19T23:29:02.826" v="2632"/>
          <ac:spMkLst>
            <pc:docMk/>
            <pc:sldMk cId="3413903607" sldId="1180"/>
            <ac:spMk id="2" creationId="{00000000-0000-0000-0000-000000000000}"/>
          </ac:spMkLst>
        </pc:spChg>
        <pc:spChg chg="mod">
          <ac:chgData name="Hamlet Markarian" userId="4926d2b407f31d77" providerId="LiveId" clId="{1A634700-36B3-4455-A058-5071D9319E52}" dt="2020-05-19T23:29:02.826" v="2632"/>
          <ac:spMkLst>
            <pc:docMk/>
            <pc:sldMk cId="3413903607" sldId="1180"/>
            <ac:spMk id="10" creationId="{00000000-0000-0000-0000-000000000000}"/>
          </ac:spMkLst>
        </pc:spChg>
      </pc:sldChg>
      <pc:sldChg chg="modSp">
        <pc:chgData name="Hamlet Markarian" userId="4926d2b407f31d77" providerId="LiveId" clId="{1A634700-36B3-4455-A058-5071D9319E52}" dt="2020-05-19T23:29:02.826" v="2632"/>
        <pc:sldMkLst>
          <pc:docMk/>
          <pc:sldMk cId="2839313530" sldId="1181"/>
        </pc:sldMkLst>
        <pc:spChg chg="mod">
          <ac:chgData name="Hamlet Markarian" userId="4926d2b407f31d77" providerId="LiveId" clId="{1A634700-36B3-4455-A058-5071D9319E52}" dt="2020-05-19T23:29:02.826" v="2632"/>
          <ac:spMkLst>
            <pc:docMk/>
            <pc:sldMk cId="2839313530" sldId="1181"/>
            <ac:spMk id="2" creationId="{00000000-0000-0000-0000-000000000000}"/>
          </ac:spMkLst>
        </pc:spChg>
        <pc:spChg chg="mod">
          <ac:chgData name="Hamlet Markarian" userId="4926d2b407f31d77" providerId="LiveId" clId="{1A634700-36B3-4455-A058-5071D9319E52}" dt="2020-05-19T23:29:02.826" v="2632"/>
          <ac:spMkLst>
            <pc:docMk/>
            <pc:sldMk cId="2839313530" sldId="1181"/>
            <ac:spMk id="10" creationId="{00000000-0000-0000-0000-000000000000}"/>
          </ac:spMkLst>
        </pc:spChg>
      </pc:sldChg>
      <pc:sldChg chg="modSp">
        <pc:chgData name="Hamlet Markarian" userId="4926d2b407f31d77" providerId="LiveId" clId="{1A634700-36B3-4455-A058-5071D9319E52}" dt="2020-05-19T23:29:02.826" v="2632"/>
        <pc:sldMkLst>
          <pc:docMk/>
          <pc:sldMk cId="2878061421" sldId="1183"/>
        </pc:sldMkLst>
        <pc:spChg chg="mod">
          <ac:chgData name="Hamlet Markarian" userId="4926d2b407f31d77" providerId="LiveId" clId="{1A634700-36B3-4455-A058-5071D9319E52}" dt="2020-05-19T23:29:02.826" v="2632"/>
          <ac:spMkLst>
            <pc:docMk/>
            <pc:sldMk cId="2878061421" sldId="1183"/>
            <ac:spMk id="10" creationId="{00000000-0000-0000-0000-000000000000}"/>
          </ac:spMkLst>
        </pc:spChg>
      </pc:sldChg>
      <pc:sldChg chg="modSp">
        <pc:chgData name="Hamlet Markarian" userId="4926d2b407f31d77" providerId="LiveId" clId="{1A634700-36B3-4455-A058-5071D9319E52}" dt="2020-05-19T23:29:02.826" v="2632"/>
        <pc:sldMkLst>
          <pc:docMk/>
          <pc:sldMk cId="1502347917" sldId="1215"/>
        </pc:sldMkLst>
        <pc:spChg chg="mod">
          <ac:chgData name="Hamlet Markarian" userId="4926d2b407f31d77" providerId="LiveId" clId="{1A634700-36B3-4455-A058-5071D9319E52}" dt="2020-05-19T23:29:02.826" v="2632"/>
          <ac:spMkLst>
            <pc:docMk/>
            <pc:sldMk cId="1502347917" sldId="1215"/>
            <ac:spMk id="89" creationId="{00000000-0000-0000-0000-000000000000}"/>
          </ac:spMkLst>
        </pc:spChg>
      </pc:sldChg>
      <pc:sldChg chg="modSp">
        <pc:chgData name="Hamlet Markarian" userId="4926d2b407f31d77" providerId="LiveId" clId="{1A634700-36B3-4455-A058-5071D9319E52}" dt="2020-05-19T23:29:02.826" v="2632"/>
        <pc:sldMkLst>
          <pc:docMk/>
          <pc:sldMk cId="952492716" sldId="1216"/>
        </pc:sldMkLst>
        <pc:spChg chg="mod">
          <ac:chgData name="Hamlet Markarian" userId="4926d2b407f31d77" providerId="LiveId" clId="{1A634700-36B3-4455-A058-5071D9319E52}" dt="2020-05-19T23:29:02.826" v="2632"/>
          <ac:spMkLst>
            <pc:docMk/>
            <pc:sldMk cId="952492716" sldId="1216"/>
            <ac:spMk id="5" creationId="{00000000-0000-0000-0000-000000000000}"/>
          </ac:spMkLst>
        </pc:spChg>
        <pc:spChg chg="mod">
          <ac:chgData name="Hamlet Markarian" userId="4926d2b407f31d77" providerId="LiveId" clId="{1A634700-36B3-4455-A058-5071D9319E52}" dt="2020-05-19T23:29:02.826" v="2632"/>
          <ac:spMkLst>
            <pc:docMk/>
            <pc:sldMk cId="952492716" sldId="1216"/>
            <ac:spMk id="6" creationId="{00000000-0000-0000-0000-000000000000}"/>
          </ac:spMkLst>
        </pc:spChg>
      </pc:sldChg>
      <pc:sldChg chg="modSp">
        <pc:chgData name="Hamlet Markarian" userId="4926d2b407f31d77" providerId="LiveId" clId="{1A634700-36B3-4455-A058-5071D9319E52}" dt="2020-05-19T23:29:02.826" v="2632"/>
        <pc:sldMkLst>
          <pc:docMk/>
          <pc:sldMk cId="3383901775" sldId="1219"/>
        </pc:sldMkLst>
        <pc:spChg chg="mod">
          <ac:chgData name="Hamlet Markarian" userId="4926d2b407f31d77" providerId="LiveId" clId="{1A634700-36B3-4455-A058-5071D9319E52}" dt="2020-05-19T23:29:02.826" v="2632"/>
          <ac:spMkLst>
            <pc:docMk/>
            <pc:sldMk cId="3383901775" sldId="1219"/>
            <ac:spMk id="83" creationId="{00000000-0000-0000-0000-000000000000}"/>
          </ac:spMkLst>
        </pc:spChg>
        <pc:spChg chg="mod">
          <ac:chgData name="Hamlet Markarian" userId="4926d2b407f31d77" providerId="LiveId" clId="{1A634700-36B3-4455-A058-5071D9319E52}" dt="2020-05-19T23:29:02.826" v="2632"/>
          <ac:spMkLst>
            <pc:docMk/>
            <pc:sldMk cId="3383901775" sldId="1219"/>
            <ac:spMk id="84" creationId="{00000000-0000-0000-0000-000000000000}"/>
          </ac:spMkLst>
        </pc:spChg>
      </pc:sldChg>
      <pc:sldChg chg="modSp">
        <pc:chgData name="Hamlet Markarian" userId="4926d2b407f31d77" providerId="LiveId" clId="{1A634700-36B3-4455-A058-5071D9319E52}" dt="2020-05-19T23:29:02.826" v="2632"/>
        <pc:sldMkLst>
          <pc:docMk/>
          <pc:sldMk cId="2198599937" sldId="1223"/>
        </pc:sldMkLst>
        <pc:spChg chg="mod">
          <ac:chgData name="Hamlet Markarian" userId="4926d2b407f31d77" providerId="LiveId" clId="{1A634700-36B3-4455-A058-5071D9319E52}" dt="2020-05-19T23:29:02.826" v="2632"/>
          <ac:spMkLst>
            <pc:docMk/>
            <pc:sldMk cId="2198599937" sldId="1223"/>
            <ac:spMk id="3" creationId="{00000000-0000-0000-0000-000000000000}"/>
          </ac:spMkLst>
        </pc:spChg>
      </pc:sldChg>
      <pc:sldChg chg="modSp">
        <pc:chgData name="Hamlet Markarian" userId="4926d2b407f31d77" providerId="LiveId" clId="{1A634700-36B3-4455-A058-5071D9319E52}" dt="2020-05-19T23:29:02.826" v="2632"/>
        <pc:sldMkLst>
          <pc:docMk/>
          <pc:sldMk cId="2923177873" sldId="1225"/>
        </pc:sldMkLst>
        <pc:spChg chg="mod">
          <ac:chgData name="Hamlet Markarian" userId="4926d2b407f31d77" providerId="LiveId" clId="{1A634700-36B3-4455-A058-5071D9319E52}" dt="2020-05-19T23:29:02.826" v="2632"/>
          <ac:spMkLst>
            <pc:docMk/>
            <pc:sldMk cId="2923177873" sldId="1225"/>
            <ac:spMk id="2" creationId="{00000000-0000-0000-0000-000000000000}"/>
          </ac:spMkLst>
        </pc:spChg>
      </pc:sldChg>
      <pc:sldChg chg="modSp">
        <pc:chgData name="Hamlet Markarian" userId="4926d2b407f31d77" providerId="LiveId" clId="{1A634700-36B3-4455-A058-5071D9319E52}" dt="2020-05-19T23:29:02.826" v="2632"/>
        <pc:sldMkLst>
          <pc:docMk/>
          <pc:sldMk cId="3101686273" sldId="1227"/>
        </pc:sldMkLst>
        <pc:spChg chg="mod">
          <ac:chgData name="Hamlet Markarian" userId="4926d2b407f31d77" providerId="LiveId" clId="{1A634700-36B3-4455-A058-5071D9319E52}" dt="2020-05-19T23:29:02.826" v="2632"/>
          <ac:spMkLst>
            <pc:docMk/>
            <pc:sldMk cId="3101686273" sldId="1227"/>
            <ac:spMk id="2" creationId="{00000000-0000-0000-0000-000000000000}"/>
          </ac:spMkLst>
        </pc:spChg>
      </pc:sldChg>
      <pc:sldChg chg="modSp">
        <pc:chgData name="Hamlet Markarian" userId="4926d2b407f31d77" providerId="LiveId" clId="{1A634700-36B3-4455-A058-5071D9319E52}" dt="2020-05-19T23:29:02.826" v="2632"/>
        <pc:sldMkLst>
          <pc:docMk/>
          <pc:sldMk cId="4205872661" sldId="1229"/>
        </pc:sldMkLst>
        <pc:spChg chg="mod">
          <ac:chgData name="Hamlet Markarian" userId="4926d2b407f31d77" providerId="LiveId" clId="{1A634700-36B3-4455-A058-5071D9319E52}" dt="2020-05-19T23:29:02.826" v="2632"/>
          <ac:spMkLst>
            <pc:docMk/>
            <pc:sldMk cId="4205872661" sldId="1229"/>
            <ac:spMk id="10" creationId="{00000000-0000-0000-0000-000000000000}"/>
          </ac:spMkLst>
        </pc:spChg>
      </pc:sldChg>
      <pc:sldChg chg="modSp">
        <pc:chgData name="Hamlet Markarian" userId="4926d2b407f31d77" providerId="LiveId" clId="{1A634700-36B3-4455-A058-5071D9319E52}" dt="2020-05-19T23:29:02.826" v="2632"/>
        <pc:sldMkLst>
          <pc:docMk/>
          <pc:sldMk cId="3735839382" sldId="1233"/>
        </pc:sldMkLst>
        <pc:spChg chg="mod">
          <ac:chgData name="Hamlet Markarian" userId="4926d2b407f31d77" providerId="LiveId" clId="{1A634700-36B3-4455-A058-5071D9319E52}" dt="2020-05-19T23:29:02.826" v="2632"/>
          <ac:spMkLst>
            <pc:docMk/>
            <pc:sldMk cId="3735839382" sldId="1233"/>
            <ac:spMk id="89" creationId="{00000000-0000-0000-0000-000000000000}"/>
          </ac:spMkLst>
        </pc:spChg>
      </pc:sldChg>
      <pc:sldChg chg="modSp">
        <pc:chgData name="Hamlet Markarian" userId="4926d2b407f31d77" providerId="LiveId" clId="{1A634700-36B3-4455-A058-5071D9319E52}" dt="2020-05-19T23:29:02.826" v="2632"/>
        <pc:sldMkLst>
          <pc:docMk/>
          <pc:sldMk cId="390850266" sldId="1234"/>
        </pc:sldMkLst>
        <pc:spChg chg="mod">
          <ac:chgData name="Hamlet Markarian" userId="4926d2b407f31d77" providerId="LiveId" clId="{1A634700-36B3-4455-A058-5071D9319E52}" dt="2020-05-19T23:29:02.826" v="2632"/>
          <ac:spMkLst>
            <pc:docMk/>
            <pc:sldMk cId="390850266" sldId="1234"/>
            <ac:spMk id="5" creationId="{00000000-0000-0000-0000-000000000000}"/>
          </ac:spMkLst>
        </pc:spChg>
        <pc:spChg chg="mod">
          <ac:chgData name="Hamlet Markarian" userId="4926d2b407f31d77" providerId="LiveId" clId="{1A634700-36B3-4455-A058-5071D9319E52}" dt="2020-05-19T23:29:02.826" v="2632"/>
          <ac:spMkLst>
            <pc:docMk/>
            <pc:sldMk cId="390850266" sldId="1234"/>
            <ac:spMk id="6" creationId="{00000000-0000-0000-0000-000000000000}"/>
          </ac:spMkLst>
        </pc:spChg>
      </pc:sldChg>
      <pc:sldChg chg="modSp">
        <pc:chgData name="Hamlet Markarian" userId="4926d2b407f31d77" providerId="LiveId" clId="{1A634700-36B3-4455-A058-5071D9319E52}" dt="2020-05-19T23:29:02.826" v="2632"/>
        <pc:sldMkLst>
          <pc:docMk/>
          <pc:sldMk cId="3454336975" sldId="1237"/>
        </pc:sldMkLst>
        <pc:spChg chg="mod">
          <ac:chgData name="Hamlet Markarian" userId="4926d2b407f31d77" providerId="LiveId" clId="{1A634700-36B3-4455-A058-5071D9319E52}" dt="2020-05-19T23:29:02.826" v="2632"/>
          <ac:spMkLst>
            <pc:docMk/>
            <pc:sldMk cId="3454336975" sldId="1237"/>
            <ac:spMk id="83" creationId="{00000000-0000-0000-0000-000000000000}"/>
          </ac:spMkLst>
        </pc:spChg>
        <pc:spChg chg="mod">
          <ac:chgData name="Hamlet Markarian" userId="4926d2b407f31d77" providerId="LiveId" clId="{1A634700-36B3-4455-A058-5071D9319E52}" dt="2020-05-19T23:29:02.826" v="2632"/>
          <ac:spMkLst>
            <pc:docMk/>
            <pc:sldMk cId="3454336975" sldId="1237"/>
            <ac:spMk id="84" creationId="{00000000-0000-0000-0000-000000000000}"/>
          </ac:spMkLst>
        </pc:spChg>
      </pc:sldChg>
      <pc:sldChg chg="modSp">
        <pc:chgData name="Hamlet Markarian" userId="4926d2b407f31d77" providerId="LiveId" clId="{1A634700-36B3-4455-A058-5071D9319E52}" dt="2020-05-19T23:29:02.826" v="2632"/>
        <pc:sldMkLst>
          <pc:docMk/>
          <pc:sldMk cId="3323406256" sldId="1241"/>
        </pc:sldMkLst>
        <pc:spChg chg="mod">
          <ac:chgData name="Hamlet Markarian" userId="4926d2b407f31d77" providerId="LiveId" clId="{1A634700-36B3-4455-A058-5071D9319E52}" dt="2020-05-19T23:29:02.826" v="2632"/>
          <ac:spMkLst>
            <pc:docMk/>
            <pc:sldMk cId="3323406256" sldId="1241"/>
            <ac:spMk id="3" creationId="{00000000-0000-0000-0000-000000000000}"/>
          </ac:spMkLst>
        </pc:spChg>
      </pc:sldChg>
      <pc:sldChg chg="modSp">
        <pc:chgData name="Hamlet Markarian" userId="4926d2b407f31d77" providerId="LiveId" clId="{1A634700-36B3-4455-A058-5071D9319E52}" dt="2020-05-19T23:29:02.826" v="2632"/>
        <pc:sldMkLst>
          <pc:docMk/>
          <pc:sldMk cId="2501365442" sldId="1243"/>
        </pc:sldMkLst>
        <pc:spChg chg="mod">
          <ac:chgData name="Hamlet Markarian" userId="4926d2b407f31d77" providerId="LiveId" clId="{1A634700-36B3-4455-A058-5071D9319E52}" dt="2020-05-19T23:29:02.826" v="2632"/>
          <ac:spMkLst>
            <pc:docMk/>
            <pc:sldMk cId="2501365442" sldId="1243"/>
            <ac:spMk id="2" creationId="{00000000-0000-0000-0000-000000000000}"/>
          </ac:spMkLst>
        </pc:spChg>
      </pc:sldChg>
      <pc:sldChg chg="modSp">
        <pc:chgData name="Hamlet Markarian" userId="4926d2b407f31d77" providerId="LiveId" clId="{1A634700-36B3-4455-A058-5071D9319E52}" dt="2020-05-19T23:29:02.826" v="2632"/>
        <pc:sldMkLst>
          <pc:docMk/>
          <pc:sldMk cId="1772031383" sldId="1245"/>
        </pc:sldMkLst>
        <pc:spChg chg="mod">
          <ac:chgData name="Hamlet Markarian" userId="4926d2b407f31d77" providerId="LiveId" clId="{1A634700-36B3-4455-A058-5071D9319E52}" dt="2020-05-19T23:29:02.826" v="2632"/>
          <ac:spMkLst>
            <pc:docMk/>
            <pc:sldMk cId="1772031383" sldId="1245"/>
            <ac:spMk id="2" creationId="{00000000-0000-0000-0000-000000000000}"/>
          </ac:spMkLst>
        </pc:spChg>
      </pc:sldChg>
      <pc:sldChg chg="modSp">
        <pc:chgData name="Hamlet Markarian" userId="4926d2b407f31d77" providerId="LiveId" clId="{1A634700-36B3-4455-A058-5071D9319E52}" dt="2020-05-19T23:29:02.826" v="2632"/>
        <pc:sldMkLst>
          <pc:docMk/>
          <pc:sldMk cId="2723590171" sldId="1247"/>
        </pc:sldMkLst>
        <pc:spChg chg="mod">
          <ac:chgData name="Hamlet Markarian" userId="4926d2b407f31d77" providerId="LiveId" clId="{1A634700-36B3-4455-A058-5071D9319E52}" dt="2020-05-19T23:29:02.826" v="2632"/>
          <ac:spMkLst>
            <pc:docMk/>
            <pc:sldMk cId="2723590171" sldId="1247"/>
            <ac:spMk id="16" creationId="{00000000-0000-0000-0000-000000000000}"/>
          </ac:spMkLst>
        </pc:spChg>
      </pc:sldChg>
      <pc:sldChg chg="modSp">
        <pc:chgData name="Hamlet Markarian" userId="4926d2b407f31d77" providerId="LiveId" clId="{1A634700-36B3-4455-A058-5071D9319E52}" dt="2020-05-19T23:29:02.826" v="2632"/>
        <pc:sldMkLst>
          <pc:docMk/>
          <pc:sldMk cId="3894490242" sldId="1249"/>
        </pc:sldMkLst>
        <pc:spChg chg="mod">
          <ac:chgData name="Hamlet Markarian" userId="4926d2b407f31d77" providerId="LiveId" clId="{1A634700-36B3-4455-A058-5071D9319E52}" dt="2020-05-19T23:29:02.826" v="2632"/>
          <ac:spMkLst>
            <pc:docMk/>
            <pc:sldMk cId="3894490242" sldId="1249"/>
            <ac:spMk id="39" creationId="{00000000-0000-0000-0000-000000000000}"/>
          </ac:spMkLst>
        </pc:spChg>
      </pc:sldChg>
      <pc:sldChg chg="modSp">
        <pc:chgData name="Hamlet Markarian" userId="4926d2b407f31d77" providerId="LiveId" clId="{1A634700-36B3-4455-A058-5071D9319E52}" dt="2020-05-19T23:29:02.826" v="2632"/>
        <pc:sldMkLst>
          <pc:docMk/>
          <pc:sldMk cId="3004227155" sldId="1250"/>
        </pc:sldMkLst>
        <pc:spChg chg="mod">
          <ac:chgData name="Hamlet Markarian" userId="4926d2b407f31d77" providerId="LiveId" clId="{1A634700-36B3-4455-A058-5071D9319E52}" dt="2020-05-19T23:29:02.826" v="2632"/>
          <ac:spMkLst>
            <pc:docMk/>
            <pc:sldMk cId="3004227155" sldId="1250"/>
            <ac:spMk id="39" creationId="{00000000-0000-0000-0000-000000000000}"/>
          </ac:spMkLst>
        </pc:spChg>
      </pc:sldChg>
      <pc:sldChg chg="modSp">
        <pc:chgData name="Hamlet Markarian" userId="4926d2b407f31d77" providerId="LiveId" clId="{1A634700-36B3-4455-A058-5071D9319E52}" dt="2020-05-19T23:29:02.826" v="2632"/>
        <pc:sldMkLst>
          <pc:docMk/>
          <pc:sldMk cId="3175975875" sldId="1252"/>
        </pc:sldMkLst>
        <pc:spChg chg="mod">
          <ac:chgData name="Hamlet Markarian" userId="4926d2b407f31d77" providerId="LiveId" clId="{1A634700-36B3-4455-A058-5071D9319E52}" dt="2020-05-19T23:29:02.826" v="2632"/>
          <ac:spMkLst>
            <pc:docMk/>
            <pc:sldMk cId="3175975875" sldId="1252"/>
            <ac:spMk id="60" creationId="{00000000-0000-0000-0000-000000000000}"/>
          </ac:spMkLst>
        </pc:spChg>
      </pc:sldChg>
      <pc:sldChg chg="modSp">
        <pc:chgData name="Hamlet Markarian" userId="4926d2b407f31d77" providerId="LiveId" clId="{1A634700-36B3-4455-A058-5071D9319E52}" dt="2020-05-19T23:29:02.826" v="2632"/>
        <pc:sldMkLst>
          <pc:docMk/>
          <pc:sldMk cId="103322609" sldId="1253"/>
        </pc:sldMkLst>
        <pc:spChg chg="mod">
          <ac:chgData name="Hamlet Markarian" userId="4926d2b407f31d77" providerId="LiveId" clId="{1A634700-36B3-4455-A058-5071D9319E52}" dt="2020-05-19T23:29:02.826" v="2632"/>
          <ac:spMkLst>
            <pc:docMk/>
            <pc:sldMk cId="103322609" sldId="1253"/>
            <ac:spMk id="60" creationId="{00000000-0000-0000-0000-000000000000}"/>
          </ac:spMkLst>
        </pc:spChg>
      </pc:sldChg>
      <pc:sldChg chg="modSp">
        <pc:chgData name="Hamlet Markarian" userId="4926d2b407f31d77" providerId="LiveId" clId="{1A634700-36B3-4455-A058-5071D9319E52}" dt="2020-05-19T23:29:02.826" v="2632"/>
        <pc:sldMkLst>
          <pc:docMk/>
          <pc:sldMk cId="3092160207" sldId="1254"/>
        </pc:sldMkLst>
        <pc:spChg chg="mod">
          <ac:chgData name="Hamlet Markarian" userId="4926d2b407f31d77" providerId="LiveId" clId="{1A634700-36B3-4455-A058-5071D9319E52}" dt="2020-05-19T23:29:02.826" v="2632"/>
          <ac:spMkLst>
            <pc:docMk/>
            <pc:sldMk cId="3092160207" sldId="1254"/>
            <ac:spMk id="2" creationId="{00000000-0000-0000-0000-000000000000}"/>
          </ac:spMkLst>
        </pc:spChg>
      </pc:sldChg>
      <pc:sldChg chg="modSp">
        <pc:chgData name="Hamlet Markarian" userId="4926d2b407f31d77" providerId="LiveId" clId="{1A634700-36B3-4455-A058-5071D9319E52}" dt="2020-05-19T23:29:02.826" v="2632"/>
        <pc:sldMkLst>
          <pc:docMk/>
          <pc:sldMk cId="3231104865" sldId="1255"/>
        </pc:sldMkLst>
        <pc:spChg chg="mod">
          <ac:chgData name="Hamlet Markarian" userId="4926d2b407f31d77" providerId="LiveId" clId="{1A634700-36B3-4455-A058-5071D9319E52}" dt="2020-05-19T23:29:02.826" v="2632"/>
          <ac:spMkLst>
            <pc:docMk/>
            <pc:sldMk cId="3231104865" sldId="1255"/>
            <ac:spMk id="2" creationId="{00000000-0000-0000-0000-000000000000}"/>
          </ac:spMkLst>
        </pc:spChg>
      </pc:sldChg>
      <pc:sldChg chg="modSp">
        <pc:chgData name="Hamlet Markarian" userId="4926d2b407f31d77" providerId="LiveId" clId="{1A634700-36B3-4455-A058-5071D9319E52}" dt="2020-05-19T23:29:02.826" v="2632"/>
        <pc:sldMkLst>
          <pc:docMk/>
          <pc:sldMk cId="1007174377" sldId="1256"/>
        </pc:sldMkLst>
        <pc:spChg chg="mod">
          <ac:chgData name="Hamlet Markarian" userId="4926d2b407f31d77" providerId="LiveId" clId="{1A634700-36B3-4455-A058-5071D9319E52}" dt="2020-05-19T23:29:02.826" v="2632"/>
          <ac:spMkLst>
            <pc:docMk/>
            <pc:sldMk cId="1007174377" sldId="1256"/>
            <ac:spMk id="38" creationId="{00000000-0000-0000-0000-000000000000}"/>
          </ac:spMkLst>
        </pc:spChg>
      </pc:sldChg>
      <pc:sldChg chg="modSp">
        <pc:chgData name="Hamlet Markarian" userId="4926d2b407f31d77" providerId="LiveId" clId="{1A634700-36B3-4455-A058-5071D9319E52}" dt="2020-05-19T23:29:02.826" v="2632"/>
        <pc:sldMkLst>
          <pc:docMk/>
          <pc:sldMk cId="4062858088" sldId="1257"/>
        </pc:sldMkLst>
        <pc:spChg chg="mod">
          <ac:chgData name="Hamlet Markarian" userId="4926d2b407f31d77" providerId="LiveId" clId="{1A634700-36B3-4455-A058-5071D9319E52}" dt="2020-05-19T23:29:02.826" v="2632"/>
          <ac:spMkLst>
            <pc:docMk/>
            <pc:sldMk cId="4062858088" sldId="1257"/>
            <ac:spMk id="2" creationId="{00000000-0000-0000-0000-000000000000}"/>
          </ac:spMkLst>
        </pc:spChg>
      </pc:sldChg>
      <pc:sldChg chg="modSp">
        <pc:chgData name="Hamlet Markarian" userId="4926d2b407f31d77" providerId="LiveId" clId="{1A634700-36B3-4455-A058-5071D9319E52}" dt="2020-05-19T23:29:02.826" v="2632"/>
        <pc:sldMkLst>
          <pc:docMk/>
          <pc:sldMk cId="2361865576" sldId="1259"/>
        </pc:sldMkLst>
        <pc:spChg chg="mod">
          <ac:chgData name="Hamlet Markarian" userId="4926d2b407f31d77" providerId="LiveId" clId="{1A634700-36B3-4455-A058-5071D9319E52}" dt="2020-05-19T23:29:02.826" v="2632"/>
          <ac:spMkLst>
            <pc:docMk/>
            <pc:sldMk cId="2361865576" sldId="1259"/>
            <ac:spMk id="38" creationId="{00000000-0000-0000-0000-000000000000}"/>
          </ac:spMkLst>
        </pc:spChg>
      </pc:sldChg>
      <pc:sldChg chg="modSp">
        <pc:chgData name="Hamlet Markarian" userId="4926d2b407f31d77" providerId="LiveId" clId="{1A634700-36B3-4455-A058-5071D9319E52}" dt="2020-05-19T23:29:02.826" v="2632"/>
        <pc:sldMkLst>
          <pc:docMk/>
          <pc:sldMk cId="96270818" sldId="1260"/>
        </pc:sldMkLst>
        <pc:spChg chg="mod">
          <ac:chgData name="Hamlet Markarian" userId="4926d2b407f31d77" providerId="LiveId" clId="{1A634700-36B3-4455-A058-5071D9319E52}" dt="2020-05-19T23:29:02.826" v="2632"/>
          <ac:spMkLst>
            <pc:docMk/>
            <pc:sldMk cId="96270818" sldId="1260"/>
            <ac:spMk id="2" creationId="{00000000-0000-0000-0000-000000000000}"/>
          </ac:spMkLst>
        </pc:spChg>
      </pc:sldChg>
      <pc:sldChg chg="modSp">
        <pc:chgData name="Hamlet Markarian" userId="4926d2b407f31d77" providerId="LiveId" clId="{1A634700-36B3-4455-A058-5071D9319E52}" dt="2020-05-19T23:29:02.826" v="2632"/>
        <pc:sldMkLst>
          <pc:docMk/>
          <pc:sldMk cId="2754048259" sldId="1263"/>
        </pc:sldMkLst>
        <pc:spChg chg="mod">
          <ac:chgData name="Hamlet Markarian" userId="4926d2b407f31d77" providerId="LiveId" clId="{1A634700-36B3-4455-A058-5071D9319E52}" dt="2020-05-19T23:29:02.826" v="2632"/>
          <ac:spMkLst>
            <pc:docMk/>
            <pc:sldMk cId="2754048259" sldId="1263"/>
            <ac:spMk id="2" creationId="{00000000-0000-0000-0000-000000000000}"/>
          </ac:spMkLst>
        </pc:spChg>
      </pc:sldChg>
      <pc:sldChg chg="modSp">
        <pc:chgData name="Hamlet Markarian" userId="4926d2b407f31d77" providerId="LiveId" clId="{1A634700-36B3-4455-A058-5071D9319E52}" dt="2020-05-19T23:29:02.826" v="2632"/>
        <pc:sldMkLst>
          <pc:docMk/>
          <pc:sldMk cId="1798505339" sldId="1264"/>
        </pc:sldMkLst>
        <pc:spChg chg="mod">
          <ac:chgData name="Hamlet Markarian" userId="4926d2b407f31d77" providerId="LiveId" clId="{1A634700-36B3-4455-A058-5071D9319E52}" dt="2020-05-19T23:29:02.826" v="2632"/>
          <ac:spMkLst>
            <pc:docMk/>
            <pc:sldMk cId="1798505339" sldId="1264"/>
            <ac:spMk id="2" creationId="{00000000-0000-0000-0000-000000000000}"/>
          </ac:spMkLst>
        </pc:spChg>
      </pc:sldChg>
      <pc:sldChg chg="modSp">
        <pc:chgData name="Hamlet Markarian" userId="4926d2b407f31d77" providerId="LiveId" clId="{1A634700-36B3-4455-A058-5071D9319E52}" dt="2020-05-19T23:29:02.826" v="2632"/>
        <pc:sldMkLst>
          <pc:docMk/>
          <pc:sldMk cId="2148790776" sldId="1272"/>
        </pc:sldMkLst>
        <pc:spChg chg="mod">
          <ac:chgData name="Hamlet Markarian" userId="4926d2b407f31d77" providerId="LiveId" clId="{1A634700-36B3-4455-A058-5071D9319E52}" dt="2020-05-19T23:29:02.826" v="2632"/>
          <ac:spMkLst>
            <pc:docMk/>
            <pc:sldMk cId="2148790776" sldId="1272"/>
            <ac:spMk id="2" creationId="{00000000-0000-0000-0000-000000000000}"/>
          </ac:spMkLst>
        </pc:spChg>
        <pc:spChg chg="mod">
          <ac:chgData name="Hamlet Markarian" userId="4926d2b407f31d77" providerId="LiveId" clId="{1A634700-36B3-4455-A058-5071D9319E52}" dt="2020-05-19T23:29:02.826" v="2632"/>
          <ac:spMkLst>
            <pc:docMk/>
            <pc:sldMk cId="2148790776" sldId="1272"/>
            <ac:spMk id="3" creationId="{00000000-0000-0000-0000-000000000000}"/>
          </ac:spMkLst>
        </pc:spChg>
      </pc:sldChg>
      <pc:sldChg chg="modSp">
        <pc:chgData name="Hamlet Markarian" userId="4926d2b407f31d77" providerId="LiveId" clId="{1A634700-36B3-4455-A058-5071D9319E52}" dt="2020-05-19T23:29:02.826" v="2632"/>
        <pc:sldMkLst>
          <pc:docMk/>
          <pc:sldMk cId="2604435873" sldId="1278"/>
        </pc:sldMkLst>
        <pc:spChg chg="mod">
          <ac:chgData name="Hamlet Markarian" userId="4926d2b407f31d77" providerId="LiveId" clId="{1A634700-36B3-4455-A058-5071D9319E52}" dt="2020-05-19T23:29:02.826" v="2632"/>
          <ac:spMkLst>
            <pc:docMk/>
            <pc:sldMk cId="2604435873" sldId="1278"/>
            <ac:spMk id="2" creationId="{00000000-0000-0000-0000-000000000000}"/>
          </ac:spMkLst>
        </pc:spChg>
      </pc:sldChg>
      <pc:sldChg chg="modSp">
        <pc:chgData name="Hamlet Markarian" userId="4926d2b407f31d77" providerId="LiveId" clId="{1A634700-36B3-4455-A058-5071D9319E52}" dt="2020-05-19T23:29:02.826" v="2632"/>
        <pc:sldMkLst>
          <pc:docMk/>
          <pc:sldMk cId="2450353588" sldId="1279"/>
        </pc:sldMkLst>
        <pc:spChg chg="mod">
          <ac:chgData name="Hamlet Markarian" userId="4926d2b407f31d77" providerId="LiveId" clId="{1A634700-36B3-4455-A058-5071D9319E52}" dt="2020-05-19T23:29:02.826" v="2632"/>
          <ac:spMkLst>
            <pc:docMk/>
            <pc:sldMk cId="2450353588" sldId="1279"/>
            <ac:spMk id="2" creationId="{00000000-0000-0000-0000-000000000000}"/>
          </ac:spMkLst>
        </pc:spChg>
      </pc:sldChg>
      <pc:sldChg chg="modSp">
        <pc:chgData name="Hamlet Markarian" userId="4926d2b407f31d77" providerId="LiveId" clId="{1A634700-36B3-4455-A058-5071D9319E52}" dt="2020-05-19T23:29:02.826" v="2632"/>
        <pc:sldMkLst>
          <pc:docMk/>
          <pc:sldMk cId="1599070991" sldId="1283"/>
        </pc:sldMkLst>
        <pc:spChg chg="mod">
          <ac:chgData name="Hamlet Markarian" userId="4926d2b407f31d77" providerId="LiveId" clId="{1A634700-36B3-4455-A058-5071D9319E52}" dt="2020-05-19T23:29:02.826" v="2632"/>
          <ac:spMkLst>
            <pc:docMk/>
            <pc:sldMk cId="1599070991" sldId="1283"/>
            <ac:spMk id="2" creationId="{00000000-0000-0000-0000-000000000000}"/>
          </ac:spMkLst>
        </pc:spChg>
        <pc:spChg chg="mod">
          <ac:chgData name="Hamlet Markarian" userId="4926d2b407f31d77" providerId="LiveId" clId="{1A634700-36B3-4455-A058-5071D9319E52}" dt="2020-05-19T23:29:02.826" v="2632"/>
          <ac:spMkLst>
            <pc:docMk/>
            <pc:sldMk cId="1599070991" sldId="1283"/>
            <ac:spMk id="3" creationId="{00000000-0000-0000-0000-000000000000}"/>
          </ac:spMkLst>
        </pc:spChg>
      </pc:sldChg>
      <pc:sldChg chg="modSp">
        <pc:chgData name="Hamlet Markarian" userId="4926d2b407f31d77" providerId="LiveId" clId="{1A634700-36B3-4455-A058-5071D9319E52}" dt="2020-05-19T23:29:02.826" v="2632"/>
        <pc:sldMkLst>
          <pc:docMk/>
          <pc:sldMk cId="2059985683" sldId="1284"/>
        </pc:sldMkLst>
        <pc:spChg chg="mod">
          <ac:chgData name="Hamlet Markarian" userId="4926d2b407f31d77" providerId="LiveId" clId="{1A634700-36B3-4455-A058-5071D9319E52}" dt="2020-05-19T23:29:02.826" v="2632"/>
          <ac:spMkLst>
            <pc:docMk/>
            <pc:sldMk cId="2059985683" sldId="1284"/>
            <ac:spMk id="2" creationId="{00000000-0000-0000-0000-000000000000}"/>
          </ac:spMkLst>
        </pc:spChg>
        <pc:spChg chg="mod">
          <ac:chgData name="Hamlet Markarian" userId="4926d2b407f31d77" providerId="LiveId" clId="{1A634700-36B3-4455-A058-5071D9319E52}" dt="2020-05-19T23:29:02.826" v="2632"/>
          <ac:spMkLst>
            <pc:docMk/>
            <pc:sldMk cId="2059985683" sldId="1284"/>
            <ac:spMk id="3" creationId="{00000000-0000-0000-0000-000000000000}"/>
          </ac:spMkLst>
        </pc:spChg>
      </pc:sldChg>
      <pc:sldChg chg="modSp">
        <pc:chgData name="Hamlet Markarian" userId="4926d2b407f31d77" providerId="LiveId" clId="{1A634700-36B3-4455-A058-5071D9319E52}" dt="2020-05-19T23:29:02.826" v="2632"/>
        <pc:sldMkLst>
          <pc:docMk/>
          <pc:sldMk cId="2822687743" sldId="1285"/>
        </pc:sldMkLst>
        <pc:spChg chg="mod">
          <ac:chgData name="Hamlet Markarian" userId="4926d2b407f31d77" providerId="LiveId" clId="{1A634700-36B3-4455-A058-5071D9319E52}" dt="2020-05-19T23:29:02.826" v="2632"/>
          <ac:spMkLst>
            <pc:docMk/>
            <pc:sldMk cId="2822687743" sldId="1285"/>
            <ac:spMk id="111" creationId="{00000000-0000-0000-0000-000000000000}"/>
          </ac:spMkLst>
        </pc:spChg>
        <pc:spChg chg="mod">
          <ac:chgData name="Hamlet Markarian" userId="4926d2b407f31d77" providerId="LiveId" clId="{1A634700-36B3-4455-A058-5071D9319E52}" dt="2020-05-19T23:29:02.826" v="2632"/>
          <ac:spMkLst>
            <pc:docMk/>
            <pc:sldMk cId="2822687743" sldId="1285"/>
            <ac:spMk id="112" creationId="{00000000-0000-0000-0000-000000000000}"/>
          </ac:spMkLst>
        </pc:spChg>
      </pc:sldChg>
      <pc:sldChg chg="modSp">
        <pc:chgData name="Hamlet Markarian" userId="4926d2b407f31d77" providerId="LiveId" clId="{1A634700-36B3-4455-A058-5071D9319E52}" dt="2020-05-19T23:29:02.826" v="2632"/>
        <pc:sldMkLst>
          <pc:docMk/>
          <pc:sldMk cId="719673475" sldId="1286"/>
        </pc:sldMkLst>
        <pc:spChg chg="mod">
          <ac:chgData name="Hamlet Markarian" userId="4926d2b407f31d77" providerId="LiveId" clId="{1A634700-36B3-4455-A058-5071D9319E52}" dt="2020-05-19T23:29:02.826" v="2632"/>
          <ac:spMkLst>
            <pc:docMk/>
            <pc:sldMk cId="719673475" sldId="1286"/>
            <ac:spMk id="111" creationId="{00000000-0000-0000-0000-000000000000}"/>
          </ac:spMkLst>
        </pc:spChg>
        <pc:spChg chg="mod">
          <ac:chgData name="Hamlet Markarian" userId="4926d2b407f31d77" providerId="LiveId" clId="{1A634700-36B3-4455-A058-5071D9319E52}" dt="2020-05-19T23:29:02.826" v="2632"/>
          <ac:spMkLst>
            <pc:docMk/>
            <pc:sldMk cId="719673475" sldId="1286"/>
            <ac:spMk id="112" creationId="{00000000-0000-0000-0000-000000000000}"/>
          </ac:spMkLst>
        </pc:spChg>
      </pc:sldChg>
      <pc:sldChg chg="modSp">
        <pc:chgData name="Hamlet Markarian" userId="4926d2b407f31d77" providerId="LiveId" clId="{1A634700-36B3-4455-A058-5071D9319E52}" dt="2020-05-19T23:29:02.826" v="2632"/>
        <pc:sldMkLst>
          <pc:docMk/>
          <pc:sldMk cId="1714209049" sldId="1287"/>
        </pc:sldMkLst>
        <pc:spChg chg="mod">
          <ac:chgData name="Hamlet Markarian" userId="4926d2b407f31d77" providerId="LiveId" clId="{1A634700-36B3-4455-A058-5071D9319E52}" dt="2020-05-19T23:29:02.826" v="2632"/>
          <ac:spMkLst>
            <pc:docMk/>
            <pc:sldMk cId="1714209049" sldId="1287"/>
            <ac:spMk id="111" creationId="{00000000-0000-0000-0000-000000000000}"/>
          </ac:spMkLst>
        </pc:spChg>
        <pc:spChg chg="mod">
          <ac:chgData name="Hamlet Markarian" userId="4926d2b407f31d77" providerId="LiveId" clId="{1A634700-36B3-4455-A058-5071D9319E52}" dt="2020-05-19T23:29:02.826" v="2632"/>
          <ac:spMkLst>
            <pc:docMk/>
            <pc:sldMk cId="1714209049" sldId="1287"/>
            <ac:spMk id="112" creationId="{00000000-0000-0000-0000-000000000000}"/>
          </ac:spMkLst>
        </pc:spChg>
      </pc:sldChg>
      <pc:sldChg chg="modSp">
        <pc:chgData name="Hamlet Markarian" userId="4926d2b407f31d77" providerId="LiveId" clId="{1A634700-36B3-4455-A058-5071D9319E52}" dt="2020-05-19T23:29:02.826" v="2632"/>
        <pc:sldMkLst>
          <pc:docMk/>
          <pc:sldMk cId="4183584940" sldId="1288"/>
        </pc:sldMkLst>
        <pc:spChg chg="mod">
          <ac:chgData name="Hamlet Markarian" userId="4926d2b407f31d77" providerId="LiveId" clId="{1A634700-36B3-4455-A058-5071D9319E52}" dt="2020-05-19T23:29:02.826" v="2632"/>
          <ac:spMkLst>
            <pc:docMk/>
            <pc:sldMk cId="4183584940" sldId="1288"/>
            <ac:spMk id="111" creationId="{00000000-0000-0000-0000-000000000000}"/>
          </ac:spMkLst>
        </pc:spChg>
        <pc:spChg chg="mod">
          <ac:chgData name="Hamlet Markarian" userId="4926d2b407f31d77" providerId="LiveId" clId="{1A634700-36B3-4455-A058-5071D9319E52}" dt="2020-05-19T23:29:02.826" v="2632"/>
          <ac:spMkLst>
            <pc:docMk/>
            <pc:sldMk cId="4183584940" sldId="1288"/>
            <ac:spMk id="112" creationId="{00000000-0000-0000-0000-000000000000}"/>
          </ac:spMkLst>
        </pc:spChg>
      </pc:sldChg>
      <pc:sldChg chg="modSp">
        <pc:chgData name="Hamlet Markarian" userId="4926d2b407f31d77" providerId="LiveId" clId="{1A634700-36B3-4455-A058-5071D9319E52}" dt="2020-05-19T23:29:02.826" v="2632"/>
        <pc:sldMkLst>
          <pc:docMk/>
          <pc:sldMk cId="2529240813" sldId="1289"/>
        </pc:sldMkLst>
        <pc:spChg chg="mod">
          <ac:chgData name="Hamlet Markarian" userId="4926d2b407f31d77" providerId="LiveId" clId="{1A634700-36B3-4455-A058-5071D9319E52}" dt="2020-05-19T23:29:02.826" v="2632"/>
          <ac:spMkLst>
            <pc:docMk/>
            <pc:sldMk cId="2529240813" sldId="1289"/>
            <ac:spMk id="2" creationId="{00000000-0000-0000-0000-000000000000}"/>
          </ac:spMkLst>
        </pc:spChg>
        <pc:spChg chg="mod">
          <ac:chgData name="Hamlet Markarian" userId="4926d2b407f31d77" providerId="LiveId" clId="{1A634700-36B3-4455-A058-5071D9319E52}" dt="2020-05-19T23:29:02.826" v="2632"/>
          <ac:spMkLst>
            <pc:docMk/>
            <pc:sldMk cId="2529240813" sldId="1289"/>
            <ac:spMk id="17" creationId="{00000000-0000-0000-0000-000000000000}"/>
          </ac:spMkLst>
        </pc:spChg>
      </pc:sldChg>
      <pc:sldChg chg="modSp">
        <pc:chgData name="Hamlet Markarian" userId="4926d2b407f31d77" providerId="LiveId" clId="{1A634700-36B3-4455-A058-5071D9319E52}" dt="2020-05-19T23:29:02.826" v="2632"/>
        <pc:sldMkLst>
          <pc:docMk/>
          <pc:sldMk cId="2958999199" sldId="1290"/>
        </pc:sldMkLst>
        <pc:spChg chg="mod">
          <ac:chgData name="Hamlet Markarian" userId="4926d2b407f31d77" providerId="LiveId" clId="{1A634700-36B3-4455-A058-5071D9319E52}" dt="2020-05-19T23:29:02.826" v="2632"/>
          <ac:spMkLst>
            <pc:docMk/>
            <pc:sldMk cId="2958999199" sldId="1290"/>
            <ac:spMk id="2" creationId="{00000000-0000-0000-0000-000000000000}"/>
          </ac:spMkLst>
        </pc:spChg>
        <pc:spChg chg="mod">
          <ac:chgData name="Hamlet Markarian" userId="4926d2b407f31d77" providerId="LiveId" clId="{1A634700-36B3-4455-A058-5071D9319E52}" dt="2020-05-19T23:29:02.826" v="2632"/>
          <ac:spMkLst>
            <pc:docMk/>
            <pc:sldMk cId="2958999199" sldId="1290"/>
            <ac:spMk id="17" creationId="{00000000-0000-0000-0000-000000000000}"/>
          </ac:spMkLst>
        </pc:spChg>
      </pc:sldChg>
      <pc:sldChg chg="modSp">
        <pc:chgData name="Hamlet Markarian" userId="4926d2b407f31d77" providerId="LiveId" clId="{1A634700-36B3-4455-A058-5071D9319E52}" dt="2020-05-19T23:29:02.826" v="2632"/>
        <pc:sldMkLst>
          <pc:docMk/>
          <pc:sldMk cId="3215797907" sldId="1296"/>
        </pc:sldMkLst>
        <pc:spChg chg="mod">
          <ac:chgData name="Hamlet Markarian" userId="4926d2b407f31d77" providerId="LiveId" clId="{1A634700-36B3-4455-A058-5071D9319E52}" dt="2020-05-19T23:29:02.826" v="2632"/>
          <ac:spMkLst>
            <pc:docMk/>
            <pc:sldMk cId="3215797907" sldId="1296"/>
            <ac:spMk id="24" creationId="{00000000-0000-0000-0000-000000000000}"/>
          </ac:spMkLst>
        </pc:spChg>
      </pc:sldChg>
      <pc:sldChg chg="modSp">
        <pc:chgData name="Hamlet Markarian" userId="4926d2b407f31d77" providerId="LiveId" clId="{1A634700-36B3-4455-A058-5071D9319E52}" dt="2020-05-19T23:29:02.826" v="2632"/>
        <pc:sldMkLst>
          <pc:docMk/>
          <pc:sldMk cId="1602319236" sldId="1299"/>
        </pc:sldMkLst>
        <pc:spChg chg="mod">
          <ac:chgData name="Hamlet Markarian" userId="4926d2b407f31d77" providerId="LiveId" clId="{1A634700-36B3-4455-A058-5071D9319E52}" dt="2020-05-19T23:29:02.826" v="2632"/>
          <ac:spMkLst>
            <pc:docMk/>
            <pc:sldMk cId="1602319236" sldId="1299"/>
            <ac:spMk id="3" creationId="{00000000-0000-0000-0000-000000000000}"/>
          </ac:spMkLst>
        </pc:spChg>
        <pc:spChg chg="mod">
          <ac:chgData name="Hamlet Markarian" userId="4926d2b407f31d77" providerId="LiveId" clId="{1A634700-36B3-4455-A058-5071D9319E52}" dt="2020-05-19T23:29:02.826" v="2632"/>
          <ac:spMkLst>
            <pc:docMk/>
            <pc:sldMk cId="1602319236" sldId="1299"/>
            <ac:spMk id="34" creationId="{00000000-0000-0000-0000-000000000000}"/>
          </ac:spMkLst>
        </pc:spChg>
      </pc:sldChg>
      <pc:sldChg chg="modSp">
        <pc:chgData name="Hamlet Markarian" userId="4926d2b407f31d77" providerId="LiveId" clId="{1A634700-36B3-4455-A058-5071D9319E52}" dt="2020-05-19T23:29:02.826" v="2632"/>
        <pc:sldMkLst>
          <pc:docMk/>
          <pc:sldMk cId="4288867725" sldId="1303"/>
        </pc:sldMkLst>
        <pc:spChg chg="mod">
          <ac:chgData name="Hamlet Markarian" userId="4926d2b407f31d77" providerId="LiveId" clId="{1A634700-36B3-4455-A058-5071D9319E52}" dt="2020-05-19T23:29:02.826" v="2632"/>
          <ac:spMkLst>
            <pc:docMk/>
            <pc:sldMk cId="4288867725" sldId="1303"/>
            <ac:spMk id="17" creationId="{00000000-0000-0000-0000-000000000000}"/>
          </ac:spMkLst>
        </pc:spChg>
        <pc:spChg chg="mod">
          <ac:chgData name="Hamlet Markarian" userId="4926d2b407f31d77" providerId="LiveId" clId="{1A634700-36B3-4455-A058-5071D9319E52}" dt="2020-05-19T23:29:02.826" v="2632"/>
          <ac:spMkLst>
            <pc:docMk/>
            <pc:sldMk cId="4288867725" sldId="1303"/>
            <ac:spMk id="18" creationId="{00000000-0000-0000-0000-000000000000}"/>
          </ac:spMkLst>
        </pc:spChg>
      </pc:sldChg>
      <pc:sldChg chg="modSp">
        <pc:chgData name="Hamlet Markarian" userId="4926d2b407f31d77" providerId="LiveId" clId="{1A634700-36B3-4455-A058-5071D9319E52}" dt="2020-05-19T23:29:02.826" v="2632"/>
        <pc:sldMkLst>
          <pc:docMk/>
          <pc:sldMk cId="413774456" sldId="1304"/>
        </pc:sldMkLst>
        <pc:spChg chg="mod">
          <ac:chgData name="Hamlet Markarian" userId="4926d2b407f31d77" providerId="LiveId" clId="{1A634700-36B3-4455-A058-5071D9319E52}" dt="2020-05-19T23:29:02.826" v="2632"/>
          <ac:spMkLst>
            <pc:docMk/>
            <pc:sldMk cId="413774456" sldId="1304"/>
            <ac:spMk id="4" creationId="{00000000-0000-0000-0000-000000000000}"/>
          </ac:spMkLst>
        </pc:spChg>
        <pc:spChg chg="mod">
          <ac:chgData name="Hamlet Markarian" userId="4926d2b407f31d77" providerId="LiveId" clId="{1A634700-36B3-4455-A058-5071D9319E52}" dt="2020-05-19T23:29:02.826" v="2632"/>
          <ac:spMkLst>
            <pc:docMk/>
            <pc:sldMk cId="413774456" sldId="1304"/>
            <ac:spMk id="5" creationId="{00000000-0000-0000-0000-000000000000}"/>
          </ac:spMkLst>
        </pc:spChg>
      </pc:sldChg>
      <pc:sldChg chg="modSp">
        <pc:chgData name="Hamlet Markarian" userId="4926d2b407f31d77" providerId="LiveId" clId="{1A634700-36B3-4455-A058-5071D9319E52}" dt="2020-05-19T23:29:02.826" v="2632"/>
        <pc:sldMkLst>
          <pc:docMk/>
          <pc:sldMk cId="2676185214" sldId="1306"/>
        </pc:sldMkLst>
        <pc:spChg chg="mod">
          <ac:chgData name="Hamlet Markarian" userId="4926d2b407f31d77" providerId="LiveId" clId="{1A634700-36B3-4455-A058-5071D9319E52}" dt="2020-05-19T23:29:02.826" v="2632"/>
          <ac:spMkLst>
            <pc:docMk/>
            <pc:sldMk cId="2676185214" sldId="1306"/>
            <ac:spMk id="22" creationId="{00000000-0000-0000-0000-000000000000}"/>
          </ac:spMkLst>
        </pc:spChg>
        <pc:spChg chg="mod">
          <ac:chgData name="Hamlet Markarian" userId="4926d2b407f31d77" providerId="LiveId" clId="{1A634700-36B3-4455-A058-5071D9319E52}" dt="2020-05-19T23:29:02.826" v="2632"/>
          <ac:spMkLst>
            <pc:docMk/>
            <pc:sldMk cId="2676185214" sldId="1306"/>
            <ac:spMk id="23" creationId="{00000000-0000-0000-0000-000000000000}"/>
          </ac:spMkLst>
        </pc:spChg>
      </pc:sldChg>
      <pc:sldChg chg="modSp">
        <pc:chgData name="Hamlet Markarian" userId="4926d2b407f31d77" providerId="LiveId" clId="{1A634700-36B3-4455-A058-5071D9319E52}" dt="2020-05-19T23:29:02.826" v="2632"/>
        <pc:sldMkLst>
          <pc:docMk/>
          <pc:sldMk cId="3262817030" sldId="1307"/>
        </pc:sldMkLst>
        <pc:spChg chg="mod">
          <ac:chgData name="Hamlet Markarian" userId="4926d2b407f31d77" providerId="LiveId" clId="{1A634700-36B3-4455-A058-5071D9319E52}" dt="2020-05-19T23:29:02.826" v="2632"/>
          <ac:spMkLst>
            <pc:docMk/>
            <pc:sldMk cId="3262817030" sldId="1307"/>
            <ac:spMk id="4" creationId="{00000000-0000-0000-0000-000000000000}"/>
          </ac:spMkLst>
        </pc:spChg>
        <pc:spChg chg="mod">
          <ac:chgData name="Hamlet Markarian" userId="4926d2b407f31d77" providerId="LiveId" clId="{1A634700-36B3-4455-A058-5071D9319E52}" dt="2020-05-19T23:29:02.826" v="2632"/>
          <ac:spMkLst>
            <pc:docMk/>
            <pc:sldMk cId="3262817030" sldId="1307"/>
            <ac:spMk id="5" creationId="{00000000-0000-0000-0000-000000000000}"/>
          </ac:spMkLst>
        </pc:spChg>
      </pc:sldChg>
      <pc:sldChg chg="modSp">
        <pc:chgData name="Hamlet Markarian" userId="4926d2b407f31d77" providerId="LiveId" clId="{1A634700-36B3-4455-A058-5071D9319E52}" dt="2020-05-19T23:29:02.826" v="2632"/>
        <pc:sldMkLst>
          <pc:docMk/>
          <pc:sldMk cId="961872870" sldId="1313"/>
        </pc:sldMkLst>
        <pc:spChg chg="mod">
          <ac:chgData name="Hamlet Markarian" userId="4926d2b407f31d77" providerId="LiveId" clId="{1A634700-36B3-4455-A058-5071D9319E52}" dt="2020-05-19T23:29:02.826" v="2632"/>
          <ac:spMkLst>
            <pc:docMk/>
            <pc:sldMk cId="961872870" sldId="1313"/>
            <ac:spMk id="4" creationId="{00000000-0000-0000-0000-000000000000}"/>
          </ac:spMkLst>
        </pc:spChg>
        <pc:spChg chg="mod">
          <ac:chgData name="Hamlet Markarian" userId="4926d2b407f31d77" providerId="LiveId" clId="{1A634700-36B3-4455-A058-5071D9319E52}" dt="2020-05-19T23:29:02.826" v="2632"/>
          <ac:spMkLst>
            <pc:docMk/>
            <pc:sldMk cId="961872870" sldId="1313"/>
            <ac:spMk id="5" creationId="{00000000-0000-0000-0000-000000000000}"/>
          </ac:spMkLst>
        </pc:spChg>
      </pc:sldChg>
      <pc:sldChg chg="modSp">
        <pc:chgData name="Hamlet Markarian" userId="4926d2b407f31d77" providerId="LiveId" clId="{1A634700-36B3-4455-A058-5071D9319E52}" dt="2020-05-19T23:29:02.826" v="2632"/>
        <pc:sldMkLst>
          <pc:docMk/>
          <pc:sldMk cId="1115305140" sldId="1314"/>
        </pc:sldMkLst>
        <pc:spChg chg="mod">
          <ac:chgData name="Hamlet Markarian" userId="4926d2b407f31d77" providerId="LiveId" clId="{1A634700-36B3-4455-A058-5071D9319E52}" dt="2020-05-19T23:29:02.826" v="2632"/>
          <ac:spMkLst>
            <pc:docMk/>
            <pc:sldMk cId="1115305140" sldId="1314"/>
            <ac:spMk id="22" creationId="{00000000-0000-0000-0000-000000000000}"/>
          </ac:spMkLst>
        </pc:spChg>
        <pc:spChg chg="mod">
          <ac:chgData name="Hamlet Markarian" userId="4926d2b407f31d77" providerId="LiveId" clId="{1A634700-36B3-4455-A058-5071D9319E52}" dt="2020-05-19T23:29:02.826" v="2632"/>
          <ac:spMkLst>
            <pc:docMk/>
            <pc:sldMk cId="1115305140" sldId="1314"/>
            <ac:spMk id="23" creationId="{00000000-0000-0000-0000-000000000000}"/>
          </ac:spMkLst>
        </pc:spChg>
      </pc:sldChg>
      <pc:sldChg chg="modSp">
        <pc:chgData name="Hamlet Markarian" userId="4926d2b407f31d77" providerId="LiveId" clId="{1A634700-36B3-4455-A058-5071D9319E52}" dt="2020-05-19T23:29:02.826" v="2632"/>
        <pc:sldMkLst>
          <pc:docMk/>
          <pc:sldMk cId="2953435920" sldId="1315"/>
        </pc:sldMkLst>
        <pc:spChg chg="mod">
          <ac:chgData name="Hamlet Markarian" userId="4926d2b407f31d77" providerId="LiveId" clId="{1A634700-36B3-4455-A058-5071D9319E52}" dt="2020-05-19T23:29:02.826" v="2632"/>
          <ac:spMkLst>
            <pc:docMk/>
            <pc:sldMk cId="2953435920" sldId="1315"/>
            <ac:spMk id="2" creationId="{00000000-0000-0000-0000-000000000000}"/>
          </ac:spMkLst>
        </pc:spChg>
        <pc:spChg chg="mod">
          <ac:chgData name="Hamlet Markarian" userId="4926d2b407f31d77" providerId="LiveId" clId="{1A634700-36B3-4455-A058-5071D9319E52}" dt="2020-05-19T23:29:02.826" v="2632"/>
          <ac:spMkLst>
            <pc:docMk/>
            <pc:sldMk cId="2953435920" sldId="1315"/>
            <ac:spMk id="3" creationId="{00000000-0000-0000-0000-000000000000}"/>
          </ac:spMkLst>
        </pc:spChg>
      </pc:sldChg>
      <pc:sldChg chg="modSp">
        <pc:chgData name="Hamlet Markarian" userId="4926d2b407f31d77" providerId="LiveId" clId="{1A634700-36B3-4455-A058-5071D9319E52}" dt="2020-05-19T23:29:02.826" v="2632"/>
        <pc:sldMkLst>
          <pc:docMk/>
          <pc:sldMk cId="3470520466" sldId="1316"/>
        </pc:sldMkLst>
        <pc:spChg chg="mod">
          <ac:chgData name="Hamlet Markarian" userId="4926d2b407f31d77" providerId="LiveId" clId="{1A634700-36B3-4455-A058-5071D9319E52}" dt="2020-05-19T23:29:02.826" v="2632"/>
          <ac:spMkLst>
            <pc:docMk/>
            <pc:sldMk cId="3470520466" sldId="1316"/>
            <ac:spMk id="2" creationId="{00000000-0000-0000-0000-000000000000}"/>
          </ac:spMkLst>
        </pc:spChg>
        <pc:spChg chg="mod">
          <ac:chgData name="Hamlet Markarian" userId="4926d2b407f31d77" providerId="LiveId" clId="{1A634700-36B3-4455-A058-5071D9319E52}" dt="2020-05-19T23:29:02.826" v="2632"/>
          <ac:spMkLst>
            <pc:docMk/>
            <pc:sldMk cId="3470520466" sldId="1316"/>
            <ac:spMk id="3" creationId="{00000000-0000-0000-0000-000000000000}"/>
          </ac:spMkLst>
        </pc:spChg>
      </pc:sldChg>
      <pc:sldChg chg="modSp">
        <pc:chgData name="Hamlet Markarian" userId="4926d2b407f31d77" providerId="LiveId" clId="{1A634700-36B3-4455-A058-5071D9319E52}" dt="2020-05-19T23:29:02.826" v="2632"/>
        <pc:sldMkLst>
          <pc:docMk/>
          <pc:sldMk cId="2830669425" sldId="1318"/>
        </pc:sldMkLst>
        <pc:spChg chg="mod">
          <ac:chgData name="Hamlet Markarian" userId="4926d2b407f31d77" providerId="LiveId" clId="{1A634700-36B3-4455-A058-5071D9319E52}" dt="2020-05-19T23:29:02.826" v="2632"/>
          <ac:spMkLst>
            <pc:docMk/>
            <pc:sldMk cId="2830669425" sldId="1318"/>
            <ac:spMk id="2" creationId="{00000000-0000-0000-0000-000000000000}"/>
          </ac:spMkLst>
        </pc:spChg>
        <pc:spChg chg="mod">
          <ac:chgData name="Hamlet Markarian" userId="4926d2b407f31d77" providerId="LiveId" clId="{1A634700-36B3-4455-A058-5071D9319E52}" dt="2020-05-19T23:29:02.826" v="2632"/>
          <ac:spMkLst>
            <pc:docMk/>
            <pc:sldMk cId="2830669425" sldId="1318"/>
            <ac:spMk id="3" creationId="{00000000-0000-0000-0000-000000000000}"/>
          </ac:spMkLst>
        </pc:spChg>
      </pc:sldChg>
      <pc:sldChg chg="modSp">
        <pc:chgData name="Hamlet Markarian" userId="4926d2b407f31d77" providerId="LiveId" clId="{1A634700-36B3-4455-A058-5071D9319E52}" dt="2020-05-19T23:29:02.826" v="2632"/>
        <pc:sldMkLst>
          <pc:docMk/>
          <pc:sldMk cId="1616315983" sldId="1319"/>
        </pc:sldMkLst>
        <pc:spChg chg="mod">
          <ac:chgData name="Hamlet Markarian" userId="4926d2b407f31d77" providerId="LiveId" clId="{1A634700-36B3-4455-A058-5071D9319E52}" dt="2020-05-19T23:29:02.826" v="2632"/>
          <ac:spMkLst>
            <pc:docMk/>
            <pc:sldMk cId="1616315983" sldId="1319"/>
            <ac:spMk id="2" creationId="{00000000-0000-0000-0000-000000000000}"/>
          </ac:spMkLst>
        </pc:spChg>
        <pc:spChg chg="mod">
          <ac:chgData name="Hamlet Markarian" userId="4926d2b407f31d77" providerId="LiveId" clId="{1A634700-36B3-4455-A058-5071D9319E52}" dt="2020-05-19T23:29:02.826" v="2632"/>
          <ac:spMkLst>
            <pc:docMk/>
            <pc:sldMk cId="1616315983" sldId="1319"/>
            <ac:spMk id="3" creationId="{00000000-0000-0000-0000-000000000000}"/>
          </ac:spMkLst>
        </pc:spChg>
      </pc:sldChg>
      <pc:sldChg chg="modSp">
        <pc:chgData name="Hamlet Markarian" userId="4926d2b407f31d77" providerId="LiveId" clId="{1A634700-36B3-4455-A058-5071D9319E52}" dt="2020-05-19T23:29:02.826" v="2632"/>
        <pc:sldMkLst>
          <pc:docMk/>
          <pc:sldMk cId="228740876" sldId="1320"/>
        </pc:sldMkLst>
        <pc:spChg chg="mod">
          <ac:chgData name="Hamlet Markarian" userId="4926d2b407f31d77" providerId="LiveId" clId="{1A634700-36B3-4455-A058-5071D9319E52}" dt="2020-05-19T23:29:02.826" v="2632"/>
          <ac:spMkLst>
            <pc:docMk/>
            <pc:sldMk cId="228740876" sldId="1320"/>
            <ac:spMk id="6" creationId="{00000000-0000-0000-0000-000000000000}"/>
          </ac:spMkLst>
        </pc:spChg>
        <pc:spChg chg="mod">
          <ac:chgData name="Hamlet Markarian" userId="4926d2b407f31d77" providerId="LiveId" clId="{1A634700-36B3-4455-A058-5071D9319E52}" dt="2020-05-19T23:29:02.826" v="2632"/>
          <ac:spMkLst>
            <pc:docMk/>
            <pc:sldMk cId="228740876" sldId="1320"/>
            <ac:spMk id="8" creationId="{00000000-0000-0000-0000-000000000000}"/>
          </ac:spMkLst>
        </pc:spChg>
      </pc:sldChg>
      <pc:sldChg chg="modSp">
        <pc:chgData name="Hamlet Markarian" userId="4926d2b407f31d77" providerId="LiveId" clId="{1A634700-36B3-4455-A058-5071D9319E52}" dt="2020-05-19T23:29:02.826" v="2632"/>
        <pc:sldMkLst>
          <pc:docMk/>
          <pc:sldMk cId="2799870458" sldId="1321"/>
        </pc:sldMkLst>
        <pc:spChg chg="mod">
          <ac:chgData name="Hamlet Markarian" userId="4926d2b407f31d77" providerId="LiveId" clId="{1A634700-36B3-4455-A058-5071D9319E52}" dt="2020-05-19T23:29:02.826" v="2632"/>
          <ac:spMkLst>
            <pc:docMk/>
            <pc:sldMk cId="2799870458" sldId="1321"/>
            <ac:spMk id="2" creationId="{00000000-0000-0000-0000-000000000000}"/>
          </ac:spMkLst>
        </pc:spChg>
      </pc:sldChg>
      <pc:sldChg chg="modSp">
        <pc:chgData name="Hamlet Markarian" userId="4926d2b407f31d77" providerId="LiveId" clId="{1A634700-36B3-4455-A058-5071D9319E52}" dt="2020-05-19T23:29:02.826" v="2632"/>
        <pc:sldMkLst>
          <pc:docMk/>
          <pc:sldMk cId="475559641" sldId="1322"/>
        </pc:sldMkLst>
        <pc:spChg chg="mod">
          <ac:chgData name="Hamlet Markarian" userId="4926d2b407f31d77" providerId="LiveId" clId="{1A634700-36B3-4455-A058-5071D9319E52}" dt="2020-05-19T23:29:02.826" v="2632"/>
          <ac:spMkLst>
            <pc:docMk/>
            <pc:sldMk cId="475559641" sldId="1322"/>
            <ac:spMk id="24" creationId="{00000000-0000-0000-0000-000000000000}"/>
          </ac:spMkLst>
        </pc:spChg>
      </pc:sldChg>
      <pc:sldChg chg="modSp">
        <pc:chgData name="Hamlet Markarian" userId="4926d2b407f31d77" providerId="LiveId" clId="{1A634700-36B3-4455-A058-5071D9319E52}" dt="2020-05-19T23:29:02.826" v="2632"/>
        <pc:sldMkLst>
          <pc:docMk/>
          <pc:sldMk cId="1318438887" sldId="1323"/>
        </pc:sldMkLst>
        <pc:spChg chg="mod">
          <ac:chgData name="Hamlet Markarian" userId="4926d2b407f31d77" providerId="LiveId" clId="{1A634700-36B3-4455-A058-5071D9319E52}" dt="2020-05-19T23:29:02.826" v="2632"/>
          <ac:spMkLst>
            <pc:docMk/>
            <pc:sldMk cId="1318438887" sldId="1323"/>
            <ac:spMk id="2" creationId="{00000000-0000-0000-0000-000000000000}"/>
          </ac:spMkLst>
        </pc:spChg>
      </pc:sldChg>
      <pc:sldChg chg="modSp">
        <pc:chgData name="Hamlet Markarian" userId="4926d2b407f31d77" providerId="LiveId" clId="{1A634700-36B3-4455-A058-5071D9319E52}" dt="2020-05-19T23:29:02.826" v="2632"/>
        <pc:sldMkLst>
          <pc:docMk/>
          <pc:sldMk cId="586120904" sldId="1324"/>
        </pc:sldMkLst>
        <pc:spChg chg="mod">
          <ac:chgData name="Hamlet Markarian" userId="4926d2b407f31d77" providerId="LiveId" clId="{1A634700-36B3-4455-A058-5071D9319E52}" dt="2020-05-19T23:29:02.826" v="2632"/>
          <ac:spMkLst>
            <pc:docMk/>
            <pc:sldMk cId="586120904" sldId="1324"/>
            <ac:spMk id="7" creationId="{00000000-0000-0000-0000-000000000000}"/>
          </ac:spMkLst>
        </pc:spChg>
        <pc:spChg chg="mod">
          <ac:chgData name="Hamlet Markarian" userId="4926d2b407f31d77" providerId="LiveId" clId="{1A634700-36B3-4455-A058-5071D9319E52}" dt="2020-05-19T23:29:02.826" v="2632"/>
          <ac:spMkLst>
            <pc:docMk/>
            <pc:sldMk cId="586120904" sldId="1324"/>
            <ac:spMk id="12" creationId="{00000000-0000-0000-0000-000000000000}"/>
          </ac:spMkLst>
        </pc:spChg>
      </pc:sldChg>
      <pc:sldChg chg="modSp">
        <pc:chgData name="Hamlet Markarian" userId="4926d2b407f31d77" providerId="LiveId" clId="{1A634700-36B3-4455-A058-5071D9319E52}" dt="2020-05-19T23:29:02.826" v="2632"/>
        <pc:sldMkLst>
          <pc:docMk/>
          <pc:sldMk cId="649956441" sldId="1325"/>
        </pc:sldMkLst>
        <pc:spChg chg="mod">
          <ac:chgData name="Hamlet Markarian" userId="4926d2b407f31d77" providerId="LiveId" clId="{1A634700-36B3-4455-A058-5071D9319E52}" dt="2020-05-19T23:29:02.826" v="2632"/>
          <ac:spMkLst>
            <pc:docMk/>
            <pc:sldMk cId="649956441" sldId="1325"/>
            <ac:spMk id="3" creationId="{00000000-0000-0000-0000-000000000000}"/>
          </ac:spMkLst>
        </pc:spChg>
        <pc:spChg chg="mod">
          <ac:chgData name="Hamlet Markarian" userId="4926d2b407f31d77" providerId="LiveId" clId="{1A634700-36B3-4455-A058-5071D9319E52}" dt="2020-05-19T23:29:02.826" v="2632"/>
          <ac:spMkLst>
            <pc:docMk/>
            <pc:sldMk cId="649956441" sldId="1325"/>
            <ac:spMk id="34" creationId="{00000000-0000-0000-0000-000000000000}"/>
          </ac:spMkLst>
        </pc:spChg>
      </pc:sldChg>
      <pc:sldChg chg="modSp">
        <pc:chgData name="Hamlet Markarian" userId="4926d2b407f31d77" providerId="LiveId" clId="{1A634700-36B3-4455-A058-5071D9319E52}" dt="2020-05-19T23:29:02.826" v="2632"/>
        <pc:sldMkLst>
          <pc:docMk/>
          <pc:sldMk cId="2922230248" sldId="1327"/>
        </pc:sldMkLst>
        <pc:spChg chg="mod">
          <ac:chgData name="Hamlet Markarian" userId="4926d2b407f31d77" providerId="LiveId" clId="{1A634700-36B3-4455-A058-5071D9319E52}" dt="2020-05-19T23:29:02.826" v="2632"/>
          <ac:spMkLst>
            <pc:docMk/>
            <pc:sldMk cId="2922230248" sldId="1327"/>
            <ac:spMk id="3" creationId="{00000000-0000-0000-0000-000000000000}"/>
          </ac:spMkLst>
        </pc:spChg>
        <pc:spChg chg="mod">
          <ac:chgData name="Hamlet Markarian" userId="4926d2b407f31d77" providerId="LiveId" clId="{1A634700-36B3-4455-A058-5071D9319E52}" dt="2020-05-19T23:29:02.826" v="2632"/>
          <ac:spMkLst>
            <pc:docMk/>
            <pc:sldMk cId="2922230248" sldId="1327"/>
            <ac:spMk id="4" creationId="{00000000-0000-0000-0000-000000000000}"/>
          </ac:spMkLst>
        </pc:spChg>
      </pc:sldChg>
      <pc:sldChg chg="modSp">
        <pc:chgData name="Hamlet Markarian" userId="4926d2b407f31d77" providerId="LiveId" clId="{1A634700-36B3-4455-A058-5071D9319E52}" dt="2020-05-19T23:29:02.826" v="2632"/>
        <pc:sldMkLst>
          <pc:docMk/>
          <pc:sldMk cId="901685576" sldId="1328"/>
        </pc:sldMkLst>
        <pc:spChg chg="mod">
          <ac:chgData name="Hamlet Markarian" userId="4926d2b407f31d77" providerId="LiveId" clId="{1A634700-36B3-4455-A058-5071D9319E52}" dt="2020-05-19T23:29:02.826" v="2632"/>
          <ac:spMkLst>
            <pc:docMk/>
            <pc:sldMk cId="901685576" sldId="1328"/>
            <ac:spMk id="3" creationId="{00000000-0000-0000-0000-000000000000}"/>
          </ac:spMkLst>
        </pc:spChg>
        <pc:spChg chg="mod">
          <ac:chgData name="Hamlet Markarian" userId="4926d2b407f31d77" providerId="LiveId" clId="{1A634700-36B3-4455-A058-5071D9319E52}" dt="2020-05-19T23:29:02.826" v="2632"/>
          <ac:spMkLst>
            <pc:docMk/>
            <pc:sldMk cId="901685576" sldId="1328"/>
            <ac:spMk id="4" creationId="{00000000-0000-0000-0000-000000000000}"/>
          </ac:spMkLst>
        </pc:spChg>
      </pc:sldChg>
      <pc:sldChg chg="modSp">
        <pc:chgData name="Hamlet Markarian" userId="4926d2b407f31d77" providerId="LiveId" clId="{1A634700-36B3-4455-A058-5071D9319E52}" dt="2020-05-19T23:29:02.826" v="2632"/>
        <pc:sldMkLst>
          <pc:docMk/>
          <pc:sldMk cId="45738465" sldId="1329"/>
        </pc:sldMkLst>
        <pc:spChg chg="mod">
          <ac:chgData name="Hamlet Markarian" userId="4926d2b407f31d77" providerId="LiveId" clId="{1A634700-36B3-4455-A058-5071D9319E52}" dt="2020-05-19T23:29:02.826" v="2632"/>
          <ac:spMkLst>
            <pc:docMk/>
            <pc:sldMk cId="45738465" sldId="1329"/>
            <ac:spMk id="4" creationId="{00000000-0000-0000-0000-000000000000}"/>
          </ac:spMkLst>
        </pc:spChg>
        <pc:spChg chg="mod">
          <ac:chgData name="Hamlet Markarian" userId="4926d2b407f31d77" providerId="LiveId" clId="{1A634700-36B3-4455-A058-5071D9319E52}" dt="2020-05-19T23:29:02.826" v="2632"/>
          <ac:spMkLst>
            <pc:docMk/>
            <pc:sldMk cId="45738465" sldId="1329"/>
            <ac:spMk id="5" creationId="{00000000-0000-0000-0000-000000000000}"/>
          </ac:spMkLst>
        </pc:spChg>
      </pc:sldChg>
      <pc:sldChg chg="modSp">
        <pc:chgData name="Hamlet Markarian" userId="4926d2b407f31d77" providerId="LiveId" clId="{1A634700-36B3-4455-A058-5071D9319E52}" dt="2020-05-19T23:29:02.826" v="2632"/>
        <pc:sldMkLst>
          <pc:docMk/>
          <pc:sldMk cId="1251905945" sldId="1330"/>
        </pc:sldMkLst>
        <pc:spChg chg="mod">
          <ac:chgData name="Hamlet Markarian" userId="4926d2b407f31d77" providerId="LiveId" clId="{1A634700-36B3-4455-A058-5071D9319E52}" dt="2020-05-19T23:29:02.826" v="2632"/>
          <ac:spMkLst>
            <pc:docMk/>
            <pc:sldMk cId="1251905945" sldId="1330"/>
            <ac:spMk id="7" creationId="{00000000-0000-0000-0000-000000000000}"/>
          </ac:spMkLst>
        </pc:spChg>
        <pc:spChg chg="mod">
          <ac:chgData name="Hamlet Markarian" userId="4926d2b407f31d77" providerId="LiveId" clId="{1A634700-36B3-4455-A058-5071D9319E52}" dt="2020-05-19T23:29:02.826" v="2632"/>
          <ac:spMkLst>
            <pc:docMk/>
            <pc:sldMk cId="1251905945" sldId="1330"/>
            <ac:spMk id="12" creationId="{00000000-0000-0000-0000-000000000000}"/>
          </ac:spMkLst>
        </pc:spChg>
      </pc:sldChg>
      <pc:sldChg chg="modSp">
        <pc:chgData name="Hamlet Markarian" userId="4926d2b407f31d77" providerId="LiveId" clId="{1A634700-36B3-4455-A058-5071D9319E52}" dt="2020-05-19T23:29:02.826" v="2632"/>
        <pc:sldMkLst>
          <pc:docMk/>
          <pc:sldMk cId="2195601716" sldId="1331"/>
        </pc:sldMkLst>
        <pc:spChg chg="mod">
          <ac:chgData name="Hamlet Markarian" userId="4926d2b407f31d77" providerId="LiveId" clId="{1A634700-36B3-4455-A058-5071D9319E52}" dt="2020-05-19T23:29:02.826" v="2632"/>
          <ac:spMkLst>
            <pc:docMk/>
            <pc:sldMk cId="2195601716" sldId="1331"/>
            <ac:spMk id="17" creationId="{00000000-0000-0000-0000-000000000000}"/>
          </ac:spMkLst>
        </pc:spChg>
        <pc:spChg chg="mod">
          <ac:chgData name="Hamlet Markarian" userId="4926d2b407f31d77" providerId="LiveId" clId="{1A634700-36B3-4455-A058-5071D9319E52}" dt="2020-05-19T23:29:02.826" v="2632"/>
          <ac:spMkLst>
            <pc:docMk/>
            <pc:sldMk cId="2195601716" sldId="1331"/>
            <ac:spMk id="18" creationId="{00000000-0000-0000-0000-000000000000}"/>
          </ac:spMkLst>
        </pc:spChg>
      </pc:sldChg>
      <pc:sldChg chg="modSp">
        <pc:chgData name="Hamlet Markarian" userId="4926d2b407f31d77" providerId="LiveId" clId="{1A634700-36B3-4455-A058-5071D9319E52}" dt="2020-05-19T23:29:02.826" v="2632"/>
        <pc:sldMkLst>
          <pc:docMk/>
          <pc:sldMk cId="3904041785" sldId="1332"/>
        </pc:sldMkLst>
        <pc:spChg chg="mod">
          <ac:chgData name="Hamlet Markarian" userId="4926d2b407f31d77" providerId="LiveId" clId="{1A634700-36B3-4455-A058-5071D9319E52}" dt="2020-05-19T23:29:02.826" v="2632"/>
          <ac:spMkLst>
            <pc:docMk/>
            <pc:sldMk cId="3904041785" sldId="1332"/>
            <ac:spMk id="32" creationId="{00000000-0000-0000-0000-000000000000}"/>
          </ac:spMkLst>
        </pc:spChg>
        <pc:spChg chg="mod">
          <ac:chgData name="Hamlet Markarian" userId="4926d2b407f31d77" providerId="LiveId" clId="{1A634700-36B3-4455-A058-5071D9319E52}" dt="2020-05-19T23:29:02.826" v="2632"/>
          <ac:spMkLst>
            <pc:docMk/>
            <pc:sldMk cId="3904041785" sldId="1332"/>
            <ac:spMk id="33" creationId="{00000000-0000-0000-0000-000000000000}"/>
          </ac:spMkLst>
        </pc:spChg>
      </pc:sldChg>
      <pc:sldChg chg="modSp">
        <pc:chgData name="Hamlet Markarian" userId="4926d2b407f31d77" providerId="LiveId" clId="{1A634700-36B3-4455-A058-5071D9319E52}" dt="2020-05-19T23:29:02.826" v="2632"/>
        <pc:sldMkLst>
          <pc:docMk/>
          <pc:sldMk cId="878306283" sldId="1333"/>
        </pc:sldMkLst>
        <pc:spChg chg="mod">
          <ac:chgData name="Hamlet Markarian" userId="4926d2b407f31d77" providerId="LiveId" clId="{1A634700-36B3-4455-A058-5071D9319E52}" dt="2020-05-19T23:29:02.826" v="2632"/>
          <ac:spMkLst>
            <pc:docMk/>
            <pc:sldMk cId="878306283" sldId="1333"/>
            <ac:spMk id="32" creationId="{00000000-0000-0000-0000-000000000000}"/>
          </ac:spMkLst>
        </pc:spChg>
        <pc:spChg chg="mod">
          <ac:chgData name="Hamlet Markarian" userId="4926d2b407f31d77" providerId="LiveId" clId="{1A634700-36B3-4455-A058-5071D9319E52}" dt="2020-05-19T23:29:02.826" v="2632"/>
          <ac:spMkLst>
            <pc:docMk/>
            <pc:sldMk cId="878306283" sldId="1333"/>
            <ac:spMk id="33" creationId="{00000000-0000-0000-0000-000000000000}"/>
          </ac:spMkLst>
        </pc:spChg>
      </pc:sldChg>
      <pc:sldChg chg="addSp delSp modSp mod modAnim">
        <pc:chgData name="Hamlet Markarian" userId="4926d2b407f31d77" providerId="LiveId" clId="{1A634700-36B3-4455-A058-5071D9319E52}" dt="2020-05-19T23:29:12.705" v="2633"/>
        <pc:sldMkLst>
          <pc:docMk/>
          <pc:sldMk cId="1488022321" sldId="1336"/>
        </pc:sldMkLst>
        <pc:spChg chg="mod ord">
          <ac:chgData name="Hamlet Markarian" userId="4926d2b407f31d77" providerId="LiveId" clId="{1A634700-36B3-4455-A058-5071D9319E52}" dt="2020-05-18T20:26:32.843" v="33" actId="167"/>
          <ac:spMkLst>
            <pc:docMk/>
            <pc:sldMk cId="1488022321" sldId="1336"/>
            <ac:spMk id="8" creationId="{A3D43B73-2B0A-4CDF-8104-3D3F930D4D40}"/>
          </ac:spMkLst>
        </pc:spChg>
        <pc:spChg chg="add mod">
          <ac:chgData name="Hamlet Markarian" userId="4926d2b407f31d77" providerId="LiveId" clId="{1A634700-36B3-4455-A058-5071D9319E52}" dt="2020-05-18T20:25:52.149" v="28" actId="20577"/>
          <ac:spMkLst>
            <pc:docMk/>
            <pc:sldMk cId="1488022321" sldId="1336"/>
            <ac:spMk id="11" creationId="{D2FA7A91-3D83-4C1A-A9EF-A08C25BF4D7D}"/>
          </ac:spMkLst>
        </pc:spChg>
        <pc:spChg chg="add mod ord">
          <ac:chgData name="Hamlet Markarian" userId="4926d2b407f31d77" providerId="LiveId" clId="{1A634700-36B3-4455-A058-5071D9319E52}" dt="2020-05-18T20:27:05.228" v="38" actId="207"/>
          <ac:spMkLst>
            <pc:docMk/>
            <pc:sldMk cId="1488022321" sldId="1336"/>
            <ac:spMk id="13" creationId="{CCFDABC3-D849-4AAD-B21E-F948F6CAD673}"/>
          </ac:spMkLst>
        </pc:spChg>
        <pc:spChg chg="mod">
          <ac:chgData name="Hamlet Markarian" userId="4926d2b407f31d77" providerId="LiveId" clId="{1A634700-36B3-4455-A058-5071D9319E52}" dt="2020-05-18T20:24:54.658" v="25" actId="1076"/>
          <ac:spMkLst>
            <pc:docMk/>
            <pc:sldMk cId="1488022321" sldId="1336"/>
            <ac:spMk id="14" creationId="{8C0A38DE-7E13-4312-9AFA-866AA71C4C95}"/>
          </ac:spMkLst>
        </pc:spChg>
        <pc:picChg chg="add del mod">
          <ac:chgData name="Hamlet Markarian" userId="4926d2b407f31d77" providerId="LiveId" clId="{1A634700-36B3-4455-A058-5071D9319E52}" dt="2020-05-18T20:24:25.570" v="19" actId="21"/>
          <ac:picMkLst>
            <pc:docMk/>
            <pc:sldMk cId="1488022321" sldId="1336"/>
            <ac:picMk id="2" creationId="{2D13EABB-B232-44D1-82E9-C3A8F469A617}"/>
          </ac:picMkLst>
        </pc:picChg>
        <pc:picChg chg="mod">
          <ac:chgData name="Hamlet Markarian" userId="4926d2b407f31d77" providerId="LiveId" clId="{1A634700-36B3-4455-A058-5071D9319E52}" dt="2020-05-18T20:26:13.180" v="29" actId="1076"/>
          <ac:picMkLst>
            <pc:docMk/>
            <pc:sldMk cId="1488022321" sldId="1336"/>
            <ac:picMk id="9" creationId="{C9545F2A-6B36-48F4-9F15-94670C727778}"/>
          </ac:picMkLst>
        </pc:picChg>
        <pc:picChg chg="del mod">
          <ac:chgData name="Hamlet Markarian" userId="4926d2b407f31d77" providerId="LiveId" clId="{1A634700-36B3-4455-A058-5071D9319E52}" dt="2020-05-18T20:24:27.002" v="20" actId="478"/>
          <ac:picMkLst>
            <pc:docMk/>
            <pc:sldMk cId="1488022321" sldId="1336"/>
            <ac:picMk id="10" creationId="{4D81A94D-9932-44C6-8B7D-EE36CA1DB8B4}"/>
          </ac:picMkLst>
        </pc:picChg>
        <pc:picChg chg="add mod">
          <ac:chgData name="Hamlet Markarian" userId="4926d2b407f31d77" providerId="LiveId" clId="{1A634700-36B3-4455-A058-5071D9319E52}" dt="2020-05-18T20:27:09.554" v="39" actId="207"/>
          <ac:picMkLst>
            <pc:docMk/>
            <pc:sldMk cId="1488022321" sldId="1336"/>
            <ac:picMk id="12" creationId="{80770548-3017-4073-8842-971A9AD35868}"/>
          </ac:picMkLst>
        </pc:picChg>
      </pc:sldChg>
      <pc:sldChg chg="modSp">
        <pc:chgData name="Hamlet Markarian" userId="4926d2b407f31d77" providerId="LiveId" clId="{1A634700-36B3-4455-A058-5071D9319E52}" dt="2020-05-19T23:29:02.826" v="2632"/>
        <pc:sldMkLst>
          <pc:docMk/>
          <pc:sldMk cId="2642746228" sldId="1347"/>
        </pc:sldMkLst>
        <pc:spChg chg="mod">
          <ac:chgData name="Hamlet Markarian" userId="4926d2b407f31d77" providerId="LiveId" clId="{1A634700-36B3-4455-A058-5071D9319E52}" dt="2020-05-19T23:29:02.826" v="2632"/>
          <ac:spMkLst>
            <pc:docMk/>
            <pc:sldMk cId="2642746228" sldId="1347"/>
            <ac:spMk id="63" creationId="{00000000-0000-0000-0000-000000000000}"/>
          </ac:spMkLst>
        </pc:spChg>
      </pc:sldChg>
      <pc:sldChg chg="modSp">
        <pc:chgData name="Hamlet Markarian" userId="4926d2b407f31d77" providerId="LiveId" clId="{1A634700-36B3-4455-A058-5071D9319E52}" dt="2020-05-19T23:29:02.826" v="2632"/>
        <pc:sldMkLst>
          <pc:docMk/>
          <pc:sldMk cId="2128745724" sldId="1348"/>
        </pc:sldMkLst>
        <pc:spChg chg="mod">
          <ac:chgData name="Hamlet Markarian" userId="4926d2b407f31d77" providerId="LiveId" clId="{1A634700-36B3-4455-A058-5071D9319E52}" dt="2020-05-19T23:29:02.826" v="2632"/>
          <ac:spMkLst>
            <pc:docMk/>
            <pc:sldMk cId="2128745724" sldId="1348"/>
            <ac:spMk id="63" creationId="{00000000-0000-0000-0000-000000000000}"/>
          </ac:spMkLst>
        </pc:spChg>
      </pc:sldChg>
      <pc:sldChg chg="modSp">
        <pc:chgData name="Hamlet Markarian" userId="4926d2b407f31d77" providerId="LiveId" clId="{1A634700-36B3-4455-A058-5071D9319E52}" dt="2020-05-19T23:29:02.826" v="2632"/>
        <pc:sldMkLst>
          <pc:docMk/>
          <pc:sldMk cId="2224248913" sldId="1349"/>
        </pc:sldMkLst>
        <pc:spChg chg="mod">
          <ac:chgData name="Hamlet Markarian" userId="4926d2b407f31d77" providerId="LiveId" clId="{1A634700-36B3-4455-A058-5071D9319E52}" dt="2020-05-19T23:29:02.826" v="2632"/>
          <ac:spMkLst>
            <pc:docMk/>
            <pc:sldMk cId="2224248913" sldId="1349"/>
            <ac:spMk id="6" creationId="{00000000-0000-0000-0000-000000000000}"/>
          </ac:spMkLst>
        </pc:spChg>
        <pc:spChg chg="mod">
          <ac:chgData name="Hamlet Markarian" userId="4926d2b407f31d77" providerId="LiveId" clId="{1A634700-36B3-4455-A058-5071D9319E52}" dt="2020-05-19T23:29:02.826" v="2632"/>
          <ac:spMkLst>
            <pc:docMk/>
            <pc:sldMk cId="2224248913" sldId="1349"/>
            <ac:spMk id="8" creationId="{00000000-0000-0000-0000-000000000000}"/>
          </ac:spMkLst>
        </pc:spChg>
      </pc:sldChg>
      <pc:sldChg chg="modSp">
        <pc:chgData name="Hamlet Markarian" userId="4926d2b407f31d77" providerId="LiveId" clId="{1A634700-36B3-4455-A058-5071D9319E52}" dt="2020-05-19T23:29:02.826" v="2632"/>
        <pc:sldMkLst>
          <pc:docMk/>
          <pc:sldMk cId="183186525" sldId="1351"/>
        </pc:sldMkLst>
        <pc:spChg chg="mod">
          <ac:chgData name="Hamlet Markarian" userId="4926d2b407f31d77" providerId="LiveId" clId="{1A634700-36B3-4455-A058-5071D9319E52}" dt="2020-05-19T23:29:02.826" v="2632"/>
          <ac:spMkLst>
            <pc:docMk/>
            <pc:sldMk cId="183186525" sldId="1351"/>
            <ac:spMk id="33" creationId="{00000000-0000-0000-0000-000000000000}"/>
          </ac:spMkLst>
        </pc:spChg>
      </pc:sldChg>
      <pc:sldChg chg="modSp">
        <pc:chgData name="Hamlet Markarian" userId="4926d2b407f31d77" providerId="LiveId" clId="{1A634700-36B3-4455-A058-5071D9319E52}" dt="2020-05-19T23:29:02.826" v="2632"/>
        <pc:sldMkLst>
          <pc:docMk/>
          <pc:sldMk cId="1216381460" sldId="1352"/>
        </pc:sldMkLst>
        <pc:spChg chg="mod">
          <ac:chgData name="Hamlet Markarian" userId="4926d2b407f31d77" providerId="LiveId" clId="{1A634700-36B3-4455-A058-5071D9319E52}" dt="2020-05-19T23:29:02.826" v="2632"/>
          <ac:spMkLst>
            <pc:docMk/>
            <pc:sldMk cId="1216381460" sldId="1352"/>
            <ac:spMk id="33" creationId="{00000000-0000-0000-0000-000000000000}"/>
          </ac:spMkLst>
        </pc:spChg>
      </pc:sldChg>
      <pc:sldChg chg="modSp">
        <pc:chgData name="Hamlet Markarian" userId="4926d2b407f31d77" providerId="LiveId" clId="{1A634700-36B3-4455-A058-5071D9319E52}" dt="2020-05-19T23:29:02.826" v="2632"/>
        <pc:sldMkLst>
          <pc:docMk/>
          <pc:sldMk cId="1840817922" sldId="1354"/>
        </pc:sldMkLst>
        <pc:spChg chg="mod">
          <ac:chgData name="Hamlet Markarian" userId="4926d2b407f31d77" providerId="LiveId" clId="{1A634700-36B3-4455-A058-5071D9319E52}" dt="2020-05-19T23:29:02.826" v="2632"/>
          <ac:spMkLst>
            <pc:docMk/>
            <pc:sldMk cId="1840817922" sldId="1354"/>
            <ac:spMk id="2" creationId="{00000000-0000-0000-0000-000000000000}"/>
          </ac:spMkLst>
        </pc:spChg>
        <pc:spChg chg="mod">
          <ac:chgData name="Hamlet Markarian" userId="4926d2b407f31d77" providerId="LiveId" clId="{1A634700-36B3-4455-A058-5071D9319E52}" dt="2020-05-19T23:29:02.826" v="2632"/>
          <ac:spMkLst>
            <pc:docMk/>
            <pc:sldMk cId="1840817922" sldId="1354"/>
            <ac:spMk id="3" creationId="{00000000-0000-0000-0000-000000000000}"/>
          </ac:spMkLst>
        </pc:spChg>
      </pc:sldChg>
      <pc:sldChg chg="modSp">
        <pc:chgData name="Hamlet Markarian" userId="4926d2b407f31d77" providerId="LiveId" clId="{1A634700-36B3-4455-A058-5071D9319E52}" dt="2020-05-19T23:29:02.826" v="2632"/>
        <pc:sldMkLst>
          <pc:docMk/>
          <pc:sldMk cId="1184823888" sldId="1355"/>
        </pc:sldMkLst>
        <pc:spChg chg="mod">
          <ac:chgData name="Hamlet Markarian" userId="4926d2b407f31d77" providerId="LiveId" clId="{1A634700-36B3-4455-A058-5071D9319E52}" dt="2020-05-19T23:29:02.826" v="2632"/>
          <ac:spMkLst>
            <pc:docMk/>
            <pc:sldMk cId="1184823888" sldId="1355"/>
            <ac:spMk id="2" creationId="{00000000-0000-0000-0000-000000000000}"/>
          </ac:spMkLst>
        </pc:spChg>
        <pc:spChg chg="mod">
          <ac:chgData name="Hamlet Markarian" userId="4926d2b407f31d77" providerId="LiveId" clId="{1A634700-36B3-4455-A058-5071D9319E52}" dt="2020-05-19T23:29:02.826" v="2632"/>
          <ac:spMkLst>
            <pc:docMk/>
            <pc:sldMk cId="1184823888" sldId="1355"/>
            <ac:spMk id="3" creationId="{00000000-0000-0000-0000-000000000000}"/>
          </ac:spMkLst>
        </pc:spChg>
      </pc:sldChg>
      <pc:sldChg chg="modSp">
        <pc:chgData name="Hamlet Markarian" userId="4926d2b407f31d77" providerId="LiveId" clId="{1A634700-36B3-4455-A058-5071D9319E52}" dt="2020-05-19T23:29:02.826" v="2632"/>
        <pc:sldMkLst>
          <pc:docMk/>
          <pc:sldMk cId="3021399217" sldId="1356"/>
        </pc:sldMkLst>
        <pc:spChg chg="mod">
          <ac:chgData name="Hamlet Markarian" userId="4926d2b407f31d77" providerId="LiveId" clId="{1A634700-36B3-4455-A058-5071D9319E52}" dt="2020-05-19T23:29:02.826" v="2632"/>
          <ac:spMkLst>
            <pc:docMk/>
            <pc:sldMk cId="3021399217" sldId="1356"/>
            <ac:spMk id="2" creationId="{00000000-0000-0000-0000-000000000000}"/>
          </ac:spMkLst>
        </pc:spChg>
        <pc:spChg chg="mod">
          <ac:chgData name="Hamlet Markarian" userId="4926d2b407f31d77" providerId="LiveId" clId="{1A634700-36B3-4455-A058-5071D9319E52}" dt="2020-05-19T23:29:02.826" v="2632"/>
          <ac:spMkLst>
            <pc:docMk/>
            <pc:sldMk cId="3021399217" sldId="1356"/>
            <ac:spMk id="3" creationId="{00000000-0000-0000-0000-000000000000}"/>
          </ac:spMkLst>
        </pc:spChg>
      </pc:sldChg>
      <pc:sldChg chg="modSp">
        <pc:chgData name="Hamlet Markarian" userId="4926d2b407f31d77" providerId="LiveId" clId="{1A634700-36B3-4455-A058-5071D9319E52}" dt="2020-05-19T23:29:02.826" v="2632"/>
        <pc:sldMkLst>
          <pc:docMk/>
          <pc:sldMk cId="37960484" sldId="1357"/>
        </pc:sldMkLst>
        <pc:spChg chg="mod">
          <ac:chgData name="Hamlet Markarian" userId="4926d2b407f31d77" providerId="LiveId" clId="{1A634700-36B3-4455-A058-5071D9319E52}" dt="2020-05-19T23:29:02.826" v="2632"/>
          <ac:spMkLst>
            <pc:docMk/>
            <pc:sldMk cId="37960484" sldId="1357"/>
            <ac:spMk id="2" creationId="{00000000-0000-0000-0000-000000000000}"/>
          </ac:spMkLst>
        </pc:spChg>
        <pc:spChg chg="mod">
          <ac:chgData name="Hamlet Markarian" userId="4926d2b407f31d77" providerId="LiveId" clId="{1A634700-36B3-4455-A058-5071D9319E52}" dt="2020-05-19T23:29:02.826" v="2632"/>
          <ac:spMkLst>
            <pc:docMk/>
            <pc:sldMk cId="37960484" sldId="1357"/>
            <ac:spMk id="3" creationId="{00000000-0000-0000-0000-000000000000}"/>
          </ac:spMkLst>
        </pc:spChg>
      </pc:sldChg>
      <pc:sldChg chg="modSp">
        <pc:chgData name="Hamlet Markarian" userId="4926d2b407f31d77" providerId="LiveId" clId="{1A634700-36B3-4455-A058-5071D9319E52}" dt="2020-05-19T23:29:02.826" v="2632"/>
        <pc:sldMkLst>
          <pc:docMk/>
          <pc:sldMk cId="1397661756" sldId="1358"/>
        </pc:sldMkLst>
        <pc:spChg chg="mod">
          <ac:chgData name="Hamlet Markarian" userId="4926d2b407f31d77" providerId="LiveId" clId="{1A634700-36B3-4455-A058-5071D9319E52}" dt="2020-05-19T23:29:02.826" v="2632"/>
          <ac:spMkLst>
            <pc:docMk/>
            <pc:sldMk cId="1397661756" sldId="1358"/>
            <ac:spMk id="2" creationId="{00000000-0000-0000-0000-000000000000}"/>
          </ac:spMkLst>
        </pc:spChg>
        <pc:spChg chg="mod">
          <ac:chgData name="Hamlet Markarian" userId="4926d2b407f31d77" providerId="LiveId" clId="{1A634700-36B3-4455-A058-5071D9319E52}" dt="2020-05-19T23:29:02.826" v="2632"/>
          <ac:spMkLst>
            <pc:docMk/>
            <pc:sldMk cId="1397661756" sldId="1358"/>
            <ac:spMk id="3" creationId="{00000000-0000-0000-0000-000000000000}"/>
          </ac:spMkLst>
        </pc:spChg>
      </pc:sldChg>
      <pc:sldChg chg="modSp">
        <pc:chgData name="Hamlet Markarian" userId="4926d2b407f31d77" providerId="LiveId" clId="{1A634700-36B3-4455-A058-5071D9319E52}" dt="2020-05-19T23:29:02.826" v="2632"/>
        <pc:sldMkLst>
          <pc:docMk/>
          <pc:sldMk cId="2339868965" sldId="1359"/>
        </pc:sldMkLst>
        <pc:spChg chg="mod">
          <ac:chgData name="Hamlet Markarian" userId="4926d2b407f31d77" providerId="LiveId" clId="{1A634700-36B3-4455-A058-5071D9319E52}" dt="2020-05-19T23:29:02.826" v="2632"/>
          <ac:spMkLst>
            <pc:docMk/>
            <pc:sldMk cId="2339868965" sldId="1359"/>
            <ac:spMk id="2" creationId="{00000000-0000-0000-0000-000000000000}"/>
          </ac:spMkLst>
        </pc:spChg>
        <pc:spChg chg="mod">
          <ac:chgData name="Hamlet Markarian" userId="4926d2b407f31d77" providerId="LiveId" clId="{1A634700-36B3-4455-A058-5071D9319E52}" dt="2020-05-19T23:29:02.826" v="2632"/>
          <ac:spMkLst>
            <pc:docMk/>
            <pc:sldMk cId="2339868965" sldId="1359"/>
            <ac:spMk id="3" creationId="{00000000-0000-0000-0000-000000000000}"/>
          </ac:spMkLst>
        </pc:spChg>
        <pc:spChg chg="mod">
          <ac:chgData name="Hamlet Markarian" userId="4926d2b407f31d77" providerId="LiveId" clId="{1A634700-36B3-4455-A058-5071D9319E52}" dt="2020-05-19T23:29:02.826" v="2632"/>
          <ac:spMkLst>
            <pc:docMk/>
            <pc:sldMk cId="2339868965" sldId="1359"/>
            <ac:spMk id="4" creationId="{00000000-0000-0000-0000-000000000000}"/>
          </ac:spMkLst>
        </pc:spChg>
        <pc:spChg chg="mod">
          <ac:chgData name="Hamlet Markarian" userId="4926d2b407f31d77" providerId="LiveId" clId="{1A634700-36B3-4455-A058-5071D9319E52}" dt="2020-05-19T23:29:02.826" v="2632"/>
          <ac:spMkLst>
            <pc:docMk/>
            <pc:sldMk cId="2339868965" sldId="1359"/>
            <ac:spMk id="5" creationId="{00000000-0000-0000-0000-000000000000}"/>
          </ac:spMkLst>
        </pc:spChg>
        <pc:spChg chg="mod">
          <ac:chgData name="Hamlet Markarian" userId="4926d2b407f31d77" providerId="LiveId" clId="{1A634700-36B3-4455-A058-5071D9319E52}" dt="2020-05-19T23:29:02.826" v="2632"/>
          <ac:spMkLst>
            <pc:docMk/>
            <pc:sldMk cId="2339868965" sldId="1359"/>
            <ac:spMk id="6" creationId="{00000000-0000-0000-0000-000000000000}"/>
          </ac:spMkLst>
        </pc:spChg>
        <pc:spChg chg="mod">
          <ac:chgData name="Hamlet Markarian" userId="4926d2b407f31d77" providerId="LiveId" clId="{1A634700-36B3-4455-A058-5071D9319E52}" dt="2020-05-19T23:29:02.826" v="2632"/>
          <ac:spMkLst>
            <pc:docMk/>
            <pc:sldMk cId="2339868965" sldId="1359"/>
            <ac:spMk id="7" creationId="{00000000-0000-0000-0000-000000000000}"/>
          </ac:spMkLst>
        </pc:spChg>
        <pc:spChg chg="mod">
          <ac:chgData name="Hamlet Markarian" userId="4926d2b407f31d77" providerId="LiveId" clId="{1A634700-36B3-4455-A058-5071D9319E52}" dt="2020-05-19T23:29:02.826" v="2632"/>
          <ac:spMkLst>
            <pc:docMk/>
            <pc:sldMk cId="2339868965" sldId="1359"/>
            <ac:spMk id="8" creationId="{00000000-0000-0000-0000-000000000000}"/>
          </ac:spMkLst>
        </pc:spChg>
        <pc:spChg chg="mod">
          <ac:chgData name="Hamlet Markarian" userId="4926d2b407f31d77" providerId="LiveId" clId="{1A634700-36B3-4455-A058-5071D9319E52}" dt="2020-05-19T23:29:02.826" v="2632"/>
          <ac:spMkLst>
            <pc:docMk/>
            <pc:sldMk cId="2339868965" sldId="1359"/>
            <ac:spMk id="9" creationId="{00000000-0000-0000-0000-000000000000}"/>
          </ac:spMkLst>
        </pc:spChg>
        <pc:spChg chg="mod">
          <ac:chgData name="Hamlet Markarian" userId="4926d2b407f31d77" providerId="LiveId" clId="{1A634700-36B3-4455-A058-5071D9319E52}" dt="2020-05-19T23:29:02.826" v="2632"/>
          <ac:spMkLst>
            <pc:docMk/>
            <pc:sldMk cId="2339868965" sldId="1359"/>
            <ac:spMk id="10" creationId="{00000000-0000-0000-0000-000000000000}"/>
          </ac:spMkLst>
        </pc:spChg>
        <pc:spChg chg="mod">
          <ac:chgData name="Hamlet Markarian" userId="4926d2b407f31d77" providerId="LiveId" clId="{1A634700-36B3-4455-A058-5071D9319E52}" dt="2020-05-19T23:29:02.826" v="2632"/>
          <ac:spMkLst>
            <pc:docMk/>
            <pc:sldMk cId="2339868965" sldId="1359"/>
            <ac:spMk id="11" creationId="{00000000-0000-0000-0000-000000000000}"/>
          </ac:spMkLst>
        </pc:spChg>
        <pc:spChg chg="mod">
          <ac:chgData name="Hamlet Markarian" userId="4926d2b407f31d77" providerId="LiveId" clId="{1A634700-36B3-4455-A058-5071D9319E52}" dt="2020-05-19T23:29:02.826" v="2632"/>
          <ac:spMkLst>
            <pc:docMk/>
            <pc:sldMk cId="2339868965" sldId="1359"/>
            <ac:spMk id="12" creationId="{00000000-0000-0000-0000-000000000000}"/>
          </ac:spMkLst>
        </pc:spChg>
        <pc:spChg chg="mod">
          <ac:chgData name="Hamlet Markarian" userId="4926d2b407f31d77" providerId="LiveId" clId="{1A634700-36B3-4455-A058-5071D9319E52}" dt="2020-05-19T23:29:02.826" v="2632"/>
          <ac:spMkLst>
            <pc:docMk/>
            <pc:sldMk cId="2339868965" sldId="1359"/>
            <ac:spMk id="13" creationId="{00000000-0000-0000-0000-000000000000}"/>
          </ac:spMkLst>
        </pc:spChg>
        <pc:spChg chg="mod">
          <ac:chgData name="Hamlet Markarian" userId="4926d2b407f31d77" providerId="LiveId" clId="{1A634700-36B3-4455-A058-5071D9319E52}" dt="2020-05-19T23:29:02.826" v="2632"/>
          <ac:spMkLst>
            <pc:docMk/>
            <pc:sldMk cId="2339868965" sldId="1359"/>
            <ac:spMk id="38" creationId="{00000000-0000-0000-0000-000000000000}"/>
          </ac:spMkLst>
        </pc:spChg>
        <pc:spChg chg="mod">
          <ac:chgData name="Hamlet Markarian" userId="4926d2b407f31d77" providerId="LiveId" clId="{1A634700-36B3-4455-A058-5071D9319E52}" dt="2020-05-19T23:29:02.826" v="2632"/>
          <ac:spMkLst>
            <pc:docMk/>
            <pc:sldMk cId="2339868965" sldId="1359"/>
            <ac:spMk id="39" creationId="{00000000-0000-0000-0000-000000000000}"/>
          </ac:spMkLst>
        </pc:spChg>
        <pc:spChg chg="mod">
          <ac:chgData name="Hamlet Markarian" userId="4926d2b407f31d77" providerId="LiveId" clId="{1A634700-36B3-4455-A058-5071D9319E52}" dt="2020-05-19T23:29:02.826" v="2632"/>
          <ac:spMkLst>
            <pc:docMk/>
            <pc:sldMk cId="2339868965" sldId="1359"/>
            <ac:spMk id="53" creationId="{00000000-0000-0000-0000-000000000000}"/>
          </ac:spMkLst>
        </pc:spChg>
        <pc:spChg chg="mod">
          <ac:chgData name="Hamlet Markarian" userId="4926d2b407f31d77" providerId="LiveId" clId="{1A634700-36B3-4455-A058-5071D9319E52}" dt="2020-05-19T23:29:02.826" v="2632"/>
          <ac:spMkLst>
            <pc:docMk/>
            <pc:sldMk cId="2339868965" sldId="1359"/>
            <ac:spMk id="55" creationId="{00000000-0000-0000-0000-000000000000}"/>
          </ac:spMkLst>
        </pc:spChg>
        <pc:spChg chg="mod">
          <ac:chgData name="Hamlet Markarian" userId="4926d2b407f31d77" providerId="LiveId" clId="{1A634700-36B3-4455-A058-5071D9319E52}" dt="2020-05-19T23:29:02.826" v="2632"/>
          <ac:spMkLst>
            <pc:docMk/>
            <pc:sldMk cId="2339868965" sldId="1359"/>
            <ac:spMk id="57" creationId="{00000000-0000-0000-0000-000000000000}"/>
          </ac:spMkLst>
        </pc:spChg>
        <pc:spChg chg="mod">
          <ac:chgData name="Hamlet Markarian" userId="4926d2b407f31d77" providerId="LiveId" clId="{1A634700-36B3-4455-A058-5071D9319E52}" dt="2020-05-19T23:29:02.826" v="2632"/>
          <ac:spMkLst>
            <pc:docMk/>
            <pc:sldMk cId="2339868965" sldId="1359"/>
            <ac:spMk id="59" creationId="{00000000-0000-0000-0000-000000000000}"/>
          </ac:spMkLst>
        </pc:spChg>
        <pc:spChg chg="mod">
          <ac:chgData name="Hamlet Markarian" userId="4926d2b407f31d77" providerId="LiveId" clId="{1A634700-36B3-4455-A058-5071D9319E52}" dt="2020-05-19T23:29:02.826" v="2632"/>
          <ac:spMkLst>
            <pc:docMk/>
            <pc:sldMk cId="2339868965" sldId="1359"/>
            <ac:spMk id="61" creationId="{00000000-0000-0000-0000-000000000000}"/>
          </ac:spMkLst>
        </pc:spChg>
        <pc:spChg chg="mod">
          <ac:chgData name="Hamlet Markarian" userId="4926d2b407f31d77" providerId="LiveId" clId="{1A634700-36B3-4455-A058-5071D9319E52}" dt="2020-05-19T23:29:02.826" v="2632"/>
          <ac:spMkLst>
            <pc:docMk/>
            <pc:sldMk cId="2339868965" sldId="1359"/>
            <ac:spMk id="63" creationId="{00000000-0000-0000-0000-000000000000}"/>
          </ac:spMkLst>
        </pc:spChg>
        <pc:spChg chg="mod">
          <ac:chgData name="Hamlet Markarian" userId="4926d2b407f31d77" providerId="LiveId" clId="{1A634700-36B3-4455-A058-5071D9319E52}" dt="2020-05-19T23:29:02.826" v="2632"/>
          <ac:spMkLst>
            <pc:docMk/>
            <pc:sldMk cId="2339868965" sldId="1359"/>
            <ac:spMk id="65" creationId="{00000000-0000-0000-0000-000000000000}"/>
          </ac:spMkLst>
        </pc:spChg>
        <pc:spChg chg="mod">
          <ac:chgData name="Hamlet Markarian" userId="4926d2b407f31d77" providerId="LiveId" clId="{1A634700-36B3-4455-A058-5071D9319E52}" dt="2020-05-19T23:29:02.826" v="2632"/>
          <ac:spMkLst>
            <pc:docMk/>
            <pc:sldMk cId="2339868965" sldId="1359"/>
            <ac:spMk id="67" creationId="{00000000-0000-0000-0000-000000000000}"/>
          </ac:spMkLst>
        </pc:spChg>
        <pc:spChg chg="mod">
          <ac:chgData name="Hamlet Markarian" userId="4926d2b407f31d77" providerId="LiveId" clId="{1A634700-36B3-4455-A058-5071D9319E52}" dt="2020-05-19T23:29:02.826" v="2632"/>
          <ac:spMkLst>
            <pc:docMk/>
            <pc:sldMk cId="2339868965" sldId="1359"/>
            <ac:spMk id="69" creationId="{00000000-0000-0000-0000-000000000000}"/>
          </ac:spMkLst>
        </pc:spChg>
        <pc:spChg chg="mod">
          <ac:chgData name="Hamlet Markarian" userId="4926d2b407f31d77" providerId="LiveId" clId="{1A634700-36B3-4455-A058-5071D9319E52}" dt="2020-05-19T23:29:02.826" v="2632"/>
          <ac:spMkLst>
            <pc:docMk/>
            <pc:sldMk cId="2339868965" sldId="1359"/>
            <ac:spMk id="71" creationId="{00000000-0000-0000-0000-000000000000}"/>
          </ac:spMkLst>
        </pc:spChg>
        <pc:spChg chg="mod">
          <ac:chgData name="Hamlet Markarian" userId="4926d2b407f31d77" providerId="LiveId" clId="{1A634700-36B3-4455-A058-5071D9319E52}" dt="2020-05-19T23:29:02.826" v="2632"/>
          <ac:spMkLst>
            <pc:docMk/>
            <pc:sldMk cId="2339868965" sldId="1359"/>
            <ac:spMk id="73" creationId="{00000000-0000-0000-0000-000000000000}"/>
          </ac:spMkLst>
        </pc:spChg>
        <pc:spChg chg="mod">
          <ac:chgData name="Hamlet Markarian" userId="4926d2b407f31d77" providerId="LiveId" clId="{1A634700-36B3-4455-A058-5071D9319E52}" dt="2020-05-19T23:29:02.826" v="2632"/>
          <ac:spMkLst>
            <pc:docMk/>
            <pc:sldMk cId="2339868965" sldId="1359"/>
            <ac:spMk id="104" creationId="{00000000-0000-0000-0000-000000000000}"/>
          </ac:spMkLst>
        </pc:spChg>
      </pc:sldChg>
      <pc:sldChg chg="modSp">
        <pc:chgData name="Hamlet Markarian" userId="4926d2b407f31d77" providerId="LiveId" clId="{1A634700-36B3-4455-A058-5071D9319E52}" dt="2020-05-19T23:29:02.826" v="2632"/>
        <pc:sldMkLst>
          <pc:docMk/>
          <pc:sldMk cId="3937400270" sldId="1360"/>
        </pc:sldMkLst>
        <pc:spChg chg="mod">
          <ac:chgData name="Hamlet Markarian" userId="4926d2b407f31d77" providerId="LiveId" clId="{1A634700-36B3-4455-A058-5071D9319E52}" dt="2020-05-19T23:29:02.826" v="2632"/>
          <ac:spMkLst>
            <pc:docMk/>
            <pc:sldMk cId="3937400270" sldId="1360"/>
            <ac:spMk id="2" creationId="{00000000-0000-0000-0000-000000000000}"/>
          </ac:spMkLst>
        </pc:spChg>
        <pc:spChg chg="mod">
          <ac:chgData name="Hamlet Markarian" userId="4926d2b407f31d77" providerId="LiveId" clId="{1A634700-36B3-4455-A058-5071D9319E52}" dt="2020-05-19T23:29:02.826" v="2632"/>
          <ac:spMkLst>
            <pc:docMk/>
            <pc:sldMk cId="3937400270" sldId="1360"/>
            <ac:spMk id="3" creationId="{00000000-0000-0000-0000-000000000000}"/>
          </ac:spMkLst>
        </pc:spChg>
        <pc:spChg chg="mod">
          <ac:chgData name="Hamlet Markarian" userId="4926d2b407f31d77" providerId="LiveId" clId="{1A634700-36B3-4455-A058-5071D9319E52}" dt="2020-05-19T23:29:02.826" v="2632"/>
          <ac:spMkLst>
            <pc:docMk/>
            <pc:sldMk cId="3937400270" sldId="1360"/>
            <ac:spMk id="4" creationId="{00000000-0000-0000-0000-000000000000}"/>
          </ac:spMkLst>
        </pc:spChg>
        <pc:spChg chg="mod">
          <ac:chgData name="Hamlet Markarian" userId="4926d2b407f31d77" providerId="LiveId" clId="{1A634700-36B3-4455-A058-5071D9319E52}" dt="2020-05-19T23:29:02.826" v="2632"/>
          <ac:spMkLst>
            <pc:docMk/>
            <pc:sldMk cId="3937400270" sldId="1360"/>
            <ac:spMk id="5" creationId="{00000000-0000-0000-0000-000000000000}"/>
          </ac:spMkLst>
        </pc:spChg>
        <pc:spChg chg="mod">
          <ac:chgData name="Hamlet Markarian" userId="4926d2b407f31d77" providerId="LiveId" clId="{1A634700-36B3-4455-A058-5071D9319E52}" dt="2020-05-19T23:29:02.826" v="2632"/>
          <ac:spMkLst>
            <pc:docMk/>
            <pc:sldMk cId="3937400270" sldId="1360"/>
            <ac:spMk id="6" creationId="{00000000-0000-0000-0000-000000000000}"/>
          </ac:spMkLst>
        </pc:spChg>
        <pc:spChg chg="mod">
          <ac:chgData name="Hamlet Markarian" userId="4926d2b407f31d77" providerId="LiveId" clId="{1A634700-36B3-4455-A058-5071D9319E52}" dt="2020-05-19T23:29:02.826" v="2632"/>
          <ac:spMkLst>
            <pc:docMk/>
            <pc:sldMk cId="3937400270" sldId="1360"/>
            <ac:spMk id="7" creationId="{00000000-0000-0000-0000-000000000000}"/>
          </ac:spMkLst>
        </pc:spChg>
        <pc:spChg chg="mod">
          <ac:chgData name="Hamlet Markarian" userId="4926d2b407f31d77" providerId="LiveId" clId="{1A634700-36B3-4455-A058-5071D9319E52}" dt="2020-05-19T23:29:02.826" v="2632"/>
          <ac:spMkLst>
            <pc:docMk/>
            <pc:sldMk cId="3937400270" sldId="1360"/>
            <ac:spMk id="8" creationId="{00000000-0000-0000-0000-000000000000}"/>
          </ac:spMkLst>
        </pc:spChg>
        <pc:spChg chg="mod">
          <ac:chgData name="Hamlet Markarian" userId="4926d2b407f31d77" providerId="LiveId" clId="{1A634700-36B3-4455-A058-5071D9319E52}" dt="2020-05-19T23:29:02.826" v="2632"/>
          <ac:spMkLst>
            <pc:docMk/>
            <pc:sldMk cId="3937400270" sldId="1360"/>
            <ac:spMk id="9" creationId="{00000000-0000-0000-0000-000000000000}"/>
          </ac:spMkLst>
        </pc:spChg>
        <pc:spChg chg="mod">
          <ac:chgData name="Hamlet Markarian" userId="4926d2b407f31d77" providerId="LiveId" clId="{1A634700-36B3-4455-A058-5071D9319E52}" dt="2020-05-19T23:29:02.826" v="2632"/>
          <ac:spMkLst>
            <pc:docMk/>
            <pc:sldMk cId="3937400270" sldId="1360"/>
            <ac:spMk id="10" creationId="{00000000-0000-0000-0000-000000000000}"/>
          </ac:spMkLst>
        </pc:spChg>
        <pc:spChg chg="mod">
          <ac:chgData name="Hamlet Markarian" userId="4926d2b407f31d77" providerId="LiveId" clId="{1A634700-36B3-4455-A058-5071D9319E52}" dt="2020-05-19T23:29:02.826" v="2632"/>
          <ac:spMkLst>
            <pc:docMk/>
            <pc:sldMk cId="3937400270" sldId="1360"/>
            <ac:spMk id="38" creationId="{00000000-0000-0000-0000-000000000000}"/>
          </ac:spMkLst>
        </pc:spChg>
        <pc:spChg chg="mod">
          <ac:chgData name="Hamlet Markarian" userId="4926d2b407f31d77" providerId="LiveId" clId="{1A634700-36B3-4455-A058-5071D9319E52}" dt="2020-05-19T23:29:02.826" v="2632"/>
          <ac:spMkLst>
            <pc:docMk/>
            <pc:sldMk cId="3937400270" sldId="1360"/>
            <ac:spMk id="39" creationId="{00000000-0000-0000-0000-000000000000}"/>
          </ac:spMkLst>
        </pc:spChg>
        <pc:spChg chg="mod">
          <ac:chgData name="Hamlet Markarian" userId="4926d2b407f31d77" providerId="LiveId" clId="{1A634700-36B3-4455-A058-5071D9319E52}" dt="2020-05-19T23:29:02.826" v="2632"/>
          <ac:spMkLst>
            <pc:docMk/>
            <pc:sldMk cId="3937400270" sldId="1360"/>
            <ac:spMk id="53" creationId="{00000000-0000-0000-0000-000000000000}"/>
          </ac:spMkLst>
        </pc:spChg>
        <pc:spChg chg="mod">
          <ac:chgData name="Hamlet Markarian" userId="4926d2b407f31d77" providerId="LiveId" clId="{1A634700-36B3-4455-A058-5071D9319E52}" dt="2020-05-19T23:29:02.826" v="2632"/>
          <ac:spMkLst>
            <pc:docMk/>
            <pc:sldMk cId="3937400270" sldId="1360"/>
            <ac:spMk id="55" creationId="{00000000-0000-0000-0000-000000000000}"/>
          </ac:spMkLst>
        </pc:spChg>
        <pc:spChg chg="mod">
          <ac:chgData name="Hamlet Markarian" userId="4926d2b407f31d77" providerId="LiveId" clId="{1A634700-36B3-4455-A058-5071D9319E52}" dt="2020-05-19T23:29:02.826" v="2632"/>
          <ac:spMkLst>
            <pc:docMk/>
            <pc:sldMk cId="3937400270" sldId="1360"/>
            <ac:spMk id="57" creationId="{00000000-0000-0000-0000-000000000000}"/>
          </ac:spMkLst>
        </pc:spChg>
        <pc:spChg chg="mod">
          <ac:chgData name="Hamlet Markarian" userId="4926d2b407f31d77" providerId="LiveId" clId="{1A634700-36B3-4455-A058-5071D9319E52}" dt="2020-05-19T23:29:02.826" v="2632"/>
          <ac:spMkLst>
            <pc:docMk/>
            <pc:sldMk cId="3937400270" sldId="1360"/>
            <ac:spMk id="59" creationId="{00000000-0000-0000-0000-000000000000}"/>
          </ac:spMkLst>
        </pc:spChg>
        <pc:spChg chg="mod">
          <ac:chgData name="Hamlet Markarian" userId="4926d2b407f31d77" providerId="LiveId" clId="{1A634700-36B3-4455-A058-5071D9319E52}" dt="2020-05-19T23:29:02.826" v="2632"/>
          <ac:spMkLst>
            <pc:docMk/>
            <pc:sldMk cId="3937400270" sldId="1360"/>
            <ac:spMk id="61" creationId="{00000000-0000-0000-0000-000000000000}"/>
          </ac:spMkLst>
        </pc:spChg>
        <pc:spChg chg="mod">
          <ac:chgData name="Hamlet Markarian" userId="4926d2b407f31d77" providerId="LiveId" clId="{1A634700-36B3-4455-A058-5071D9319E52}" dt="2020-05-19T23:29:02.826" v="2632"/>
          <ac:spMkLst>
            <pc:docMk/>
            <pc:sldMk cId="3937400270" sldId="1360"/>
            <ac:spMk id="63" creationId="{00000000-0000-0000-0000-000000000000}"/>
          </ac:spMkLst>
        </pc:spChg>
        <pc:spChg chg="mod">
          <ac:chgData name="Hamlet Markarian" userId="4926d2b407f31d77" providerId="LiveId" clId="{1A634700-36B3-4455-A058-5071D9319E52}" dt="2020-05-19T23:29:02.826" v="2632"/>
          <ac:spMkLst>
            <pc:docMk/>
            <pc:sldMk cId="3937400270" sldId="1360"/>
            <ac:spMk id="65" creationId="{00000000-0000-0000-0000-000000000000}"/>
          </ac:spMkLst>
        </pc:spChg>
        <pc:spChg chg="mod">
          <ac:chgData name="Hamlet Markarian" userId="4926d2b407f31d77" providerId="LiveId" clId="{1A634700-36B3-4455-A058-5071D9319E52}" dt="2020-05-19T23:29:02.826" v="2632"/>
          <ac:spMkLst>
            <pc:docMk/>
            <pc:sldMk cId="3937400270" sldId="1360"/>
            <ac:spMk id="67" creationId="{00000000-0000-0000-0000-000000000000}"/>
          </ac:spMkLst>
        </pc:spChg>
        <pc:spChg chg="mod">
          <ac:chgData name="Hamlet Markarian" userId="4926d2b407f31d77" providerId="LiveId" clId="{1A634700-36B3-4455-A058-5071D9319E52}" dt="2020-05-19T23:29:02.826" v="2632"/>
          <ac:spMkLst>
            <pc:docMk/>
            <pc:sldMk cId="3937400270" sldId="1360"/>
            <ac:spMk id="104" creationId="{00000000-0000-0000-0000-000000000000}"/>
          </ac:spMkLst>
        </pc:spChg>
      </pc:sldChg>
      <pc:sldChg chg="modSp">
        <pc:chgData name="Hamlet Markarian" userId="4926d2b407f31d77" providerId="LiveId" clId="{1A634700-36B3-4455-A058-5071D9319E52}" dt="2020-05-19T23:29:02.826" v="2632"/>
        <pc:sldMkLst>
          <pc:docMk/>
          <pc:sldMk cId="4012371606" sldId="1361"/>
        </pc:sldMkLst>
        <pc:spChg chg="mod">
          <ac:chgData name="Hamlet Markarian" userId="4926d2b407f31d77" providerId="LiveId" clId="{1A634700-36B3-4455-A058-5071D9319E52}" dt="2020-05-19T23:29:02.826" v="2632"/>
          <ac:spMkLst>
            <pc:docMk/>
            <pc:sldMk cId="4012371606" sldId="1361"/>
            <ac:spMk id="2" creationId="{00000000-0000-0000-0000-000000000000}"/>
          </ac:spMkLst>
        </pc:spChg>
        <pc:spChg chg="mod">
          <ac:chgData name="Hamlet Markarian" userId="4926d2b407f31d77" providerId="LiveId" clId="{1A634700-36B3-4455-A058-5071D9319E52}" dt="2020-05-19T23:29:02.826" v="2632"/>
          <ac:spMkLst>
            <pc:docMk/>
            <pc:sldMk cId="4012371606" sldId="1361"/>
            <ac:spMk id="3" creationId="{00000000-0000-0000-0000-000000000000}"/>
          </ac:spMkLst>
        </pc:spChg>
        <pc:spChg chg="mod">
          <ac:chgData name="Hamlet Markarian" userId="4926d2b407f31d77" providerId="LiveId" clId="{1A634700-36B3-4455-A058-5071D9319E52}" dt="2020-05-19T23:29:02.826" v="2632"/>
          <ac:spMkLst>
            <pc:docMk/>
            <pc:sldMk cId="4012371606" sldId="1361"/>
            <ac:spMk id="4" creationId="{00000000-0000-0000-0000-000000000000}"/>
          </ac:spMkLst>
        </pc:spChg>
        <pc:spChg chg="mod">
          <ac:chgData name="Hamlet Markarian" userId="4926d2b407f31d77" providerId="LiveId" clId="{1A634700-36B3-4455-A058-5071D9319E52}" dt="2020-05-19T23:29:02.826" v="2632"/>
          <ac:spMkLst>
            <pc:docMk/>
            <pc:sldMk cId="4012371606" sldId="1361"/>
            <ac:spMk id="5" creationId="{00000000-0000-0000-0000-000000000000}"/>
          </ac:spMkLst>
        </pc:spChg>
        <pc:spChg chg="mod">
          <ac:chgData name="Hamlet Markarian" userId="4926d2b407f31d77" providerId="LiveId" clId="{1A634700-36B3-4455-A058-5071D9319E52}" dt="2020-05-19T23:29:02.826" v="2632"/>
          <ac:spMkLst>
            <pc:docMk/>
            <pc:sldMk cId="4012371606" sldId="1361"/>
            <ac:spMk id="6" creationId="{00000000-0000-0000-0000-000000000000}"/>
          </ac:spMkLst>
        </pc:spChg>
        <pc:spChg chg="mod">
          <ac:chgData name="Hamlet Markarian" userId="4926d2b407f31d77" providerId="LiveId" clId="{1A634700-36B3-4455-A058-5071D9319E52}" dt="2020-05-19T23:29:02.826" v="2632"/>
          <ac:spMkLst>
            <pc:docMk/>
            <pc:sldMk cId="4012371606" sldId="1361"/>
            <ac:spMk id="7" creationId="{00000000-0000-0000-0000-000000000000}"/>
          </ac:spMkLst>
        </pc:spChg>
        <pc:spChg chg="mod">
          <ac:chgData name="Hamlet Markarian" userId="4926d2b407f31d77" providerId="LiveId" clId="{1A634700-36B3-4455-A058-5071D9319E52}" dt="2020-05-19T23:29:02.826" v="2632"/>
          <ac:spMkLst>
            <pc:docMk/>
            <pc:sldMk cId="4012371606" sldId="1361"/>
            <ac:spMk id="38" creationId="{00000000-0000-0000-0000-000000000000}"/>
          </ac:spMkLst>
        </pc:spChg>
        <pc:spChg chg="mod">
          <ac:chgData name="Hamlet Markarian" userId="4926d2b407f31d77" providerId="LiveId" clId="{1A634700-36B3-4455-A058-5071D9319E52}" dt="2020-05-19T23:29:02.826" v="2632"/>
          <ac:spMkLst>
            <pc:docMk/>
            <pc:sldMk cId="4012371606" sldId="1361"/>
            <ac:spMk id="104" creationId="{00000000-0000-0000-0000-000000000000}"/>
          </ac:spMkLst>
        </pc:spChg>
      </pc:sldChg>
      <pc:sldChg chg="modSp">
        <pc:chgData name="Hamlet Markarian" userId="4926d2b407f31d77" providerId="LiveId" clId="{1A634700-36B3-4455-A058-5071D9319E52}" dt="2020-05-19T23:29:02.826" v="2632"/>
        <pc:sldMkLst>
          <pc:docMk/>
          <pc:sldMk cId="2525218474" sldId="1362"/>
        </pc:sldMkLst>
        <pc:spChg chg="mod">
          <ac:chgData name="Hamlet Markarian" userId="4926d2b407f31d77" providerId="LiveId" clId="{1A634700-36B3-4455-A058-5071D9319E52}" dt="2020-05-19T23:29:02.826" v="2632"/>
          <ac:spMkLst>
            <pc:docMk/>
            <pc:sldMk cId="2525218474" sldId="1362"/>
            <ac:spMk id="2" creationId="{00000000-0000-0000-0000-000000000000}"/>
          </ac:spMkLst>
        </pc:spChg>
        <pc:spChg chg="mod">
          <ac:chgData name="Hamlet Markarian" userId="4926d2b407f31d77" providerId="LiveId" clId="{1A634700-36B3-4455-A058-5071D9319E52}" dt="2020-05-19T23:29:02.826" v="2632"/>
          <ac:spMkLst>
            <pc:docMk/>
            <pc:sldMk cId="2525218474" sldId="1362"/>
            <ac:spMk id="3" creationId="{00000000-0000-0000-0000-000000000000}"/>
          </ac:spMkLst>
        </pc:spChg>
        <pc:spChg chg="mod">
          <ac:chgData name="Hamlet Markarian" userId="4926d2b407f31d77" providerId="LiveId" clId="{1A634700-36B3-4455-A058-5071D9319E52}" dt="2020-05-19T23:29:02.826" v="2632"/>
          <ac:spMkLst>
            <pc:docMk/>
            <pc:sldMk cId="2525218474" sldId="1362"/>
            <ac:spMk id="4" creationId="{00000000-0000-0000-0000-000000000000}"/>
          </ac:spMkLst>
        </pc:spChg>
        <pc:spChg chg="mod">
          <ac:chgData name="Hamlet Markarian" userId="4926d2b407f31d77" providerId="LiveId" clId="{1A634700-36B3-4455-A058-5071D9319E52}" dt="2020-05-19T23:29:02.826" v="2632"/>
          <ac:spMkLst>
            <pc:docMk/>
            <pc:sldMk cId="2525218474" sldId="1362"/>
            <ac:spMk id="10" creationId="{00000000-0000-0000-0000-000000000000}"/>
          </ac:spMkLst>
        </pc:spChg>
        <pc:spChg chg="mod">
          <ac:chgData name="Hamlet Markarian" userId="4926d2b407f31d77" providerId="LiveId" clId="{1A634700-36B3-4455-A058-5071D9319E52}" dt="2020-05-19T23:29:02.826" v="2632"/>
          <ac:spMkLst>
            <pc:docMk/>
            <pc:sldMk cId="2525218474" sldId="1362"/>
            <ac:spMk id="26" creationId="{00000000-0000-0000-0000-000000000000}"/>
          </ac:spMkLst>
        </pc:spChg>
      </pc:sldChg>
      <pc:sldChg chg="modSp">
        <pc:chgData name="Hamlet Markarian" userId="4926d2b407f31d77" providerId="LiveId" clId="{1A634700-36B3-4455-A058-5071D9319E52}" dt="2020-05-19T23:29:02.826" v="2632"/>
        <pc:sldMkLst>
          <pc:docMk/>
          <pc:sldMk cId="2108277265" sldId="1363"/>
        </pc:sldMkLst>
        <pc:spChg chg="mod">
          <ac:chgData name="Hamlet Markarian" userId="4926d2b407f31d77" providerId="LiveId" clId="{1A634700-36B3-4455-A058-5071D9319E52}" dt="2020-05-19T23:29:02.826" v="2632"/>
          <ac:spMkLst>
            <pc:docMk/>
            <pc:sldMk cId="2108277265" sldId="1363"/>
            <ac:spMk id="2" creationId="{00000000-0000-0000-0000-000000000000}"/>
          </ac:spMkLst>
        </pc:spChg>
        <pc:spChg chg="mod">
          <ac:chgData name="Hamlet Markarian" userId="4926d2b407f31d77" providerId="LiveId" clId="{1A634700-36B3-4455-A058-5071D9319E52}" dt="2020-05-19T23:29:02.826" v="2632"/>
          <ac:spMkLst>
            <pc:docMk/>
            <pc:sldMk cId="2108277265" sldId="1363"/>
            <ac:spMk id="3" creationId="{00000000-0000-0000-0000-000000000000}"/>
          </ac:spMkLst>
        </pc:spChg>
        <pc:spChg chg="mod">
          <ac:chgData name="Hamlet Markarian" userId="4926d2b407f31d77" providerId="LiveId" clId="{1A634700-36B3-4455-A058-5071D9319E52}" dt="2020-05-19T23:29:02.826" v="2632"/>
          <ac:spMkLst>
            <pc:docMk/>
            <pc:sldMk cId="2108277265" sldId="1363"/>
            <ac:spMk id="10" creationId="{00000000-0000-0000-0000-000000000000}"/>
          </ac:spMkLst>
        </pc:spChg>
        <pc:spChg chg="mod">
          <ac:chgData name="Hamlet Markarian" userId="4926d2b407f31d77" providerId="LiveId" clId="{1A634700-36B3-4455-A058-5071D9319E52}" dt="2020-05-19T23:29:02.826" v="2632"/>
          <ac:spMkLst>
            <pc:docMk/>
            <pc:sldMk cId="2108277265" sldId="1363"/>
            <ac:spMk id="16" creationId="{00000000-0000-0000-0000-000000000000}"/>
          </ac:spMkLst>
        </pc:spChg>
        <pc:spChg chg="mod">
          <ac:chgData name="Hamlet Markarian" userId="4926d2b407f31d77" providerId="LiveId" clId="{1A634700-36B3-4455-A058-5071D9319E52}" dt="2020-05-19T23:29:02.826" v="2632"/>
          <ac:spMkLst>
            <pc:docMk/>
            <pc:sldMk cId="2108277265" sldId="1363"/>
            <ac:spMk id="26" creationId="{00000000-0000-0000-0000-000000000000}"/>
          </ac:spMkLst>
        </pc:spChg>
      </pc:sldChg>
      <pc:sldChg chg="modSp">
        <pc:chgData name="Hamlet Markarian" userId="4926d2b407f31d77" providerId="LiveId" clId="{1A634700-36B3-4455-A058-5071D9319E52}" dt="2020-05-19T23:29:02.826" v="2632"/>
        <pc:sldMkLst>
          <pc:docMk/>
          <pc:sldMk cId="3045595330" sldId="1364"/>
        </pc:sldMkLst>
        <pc:spChg chg="mod">
          <ac:chgData name="Hamlet Markarian" userId="4926d2b407f31d77" providerId="LiveId" clId="{1A634700-36B3-4455-A058-5071D9319E52}" dt="2020-05-19T23:29:02.826" v="2632"/>
          <ac:spMkLst>
            <pc:docMk/>
            <pc:sldMk cId="3045595330" sldId="1364"/>
            <ac:spMk id="2" creationId="{00000000-0000-0000-0000-000000000000}"/>
          </ac:spMkLst>
        </pc:spChg>
        <pc:spChg chg="mod">
          <ac:chgData name="Hamlet Markarian" userId="4926d2b407f31d77" providerId="LiveId" clId="{1A634700-36B3-4455-A058-5071D9319E52}" dt="2020-05-19T23:29:02.826" v="2632"/>
          <ac:spMkLst>
            <pc:docMk/>
            <pc:sldMk cId="3045595330" sldId="1364"/>
            <ac:spMk id="3" creationId="{00000000-0000-0000-0000-000000000000}"/>
          </ac:spMkLst>
        </pc:spChg>
        <pc:spChg chg="mod">
          <ac:chgData name="Hamlet Markarian" userId="4926d2b407f31d77" providerId="LiveId" clId="{1A634700-36B3-4455-A058-5071D9319E52}" dt="2020-05-19T23:29:02.826" v="2632"/>
          <ac:spMkLst>
            <pc:docMk/>
            <pc:sldMk cId="3045595330" sldId="1364"/>
            <ac:spMk id="4" creationId="{00000000-0000-0000-0000-000000000000}"/>
          </ac:spMkLst>
        </pc:spChg>
        <pc:spChg chg="mod">
          <ac:chgData name="Hamlet Markarian" userId="4926d2b407f31d77" providerId="LiveId" clId="{1A634700-36B3-4455-A058-5071D9319E52}" dt="2020-05-19T23:29:02.826" v="2632"/>
          <ac:spMkLst>
            <pc:docMk/>
            <pc:sldMk cId="3045595330" sldId="1364"/>
            <ac:spMk id="5" creationId="{00000000-0000-0000-0000-000000000000}"/>
          </ac:spMkLst>
        </pc:spChg>
        <pc:spChg chg="mod">
          <ac:chgData name="Hamlet Markarian" userId="4926d2b407f31d77" providerId="LiveId" clId="{1A634700-36B3-4455-A058-5071D9319E52}" dt="2020-05-19T23:29:02.826" v="2632"/>
          <ac:spMkLst>
            <pc:docMk/>
            <pc:sldMk cId="3045595330" sldId="1364"/>
            <ac:spMk id="10" creationId="{00000000-0000-0000-0000-000000000000}"/>
          </ac:spMkLst>
        </pc:spChg>
        <pc:spChg chg="mod">
          <ac:chgData name="Hamlet Markarian" userId="4926d2b407f31d77" providerId="LiveId" clId="{1A634700-36B3-4455-A058-5071D9319E52}" dt="2020-05-19T23:29:02.826" v="2632"/>
          <ac:spMkLst>
            <pc:docMk/>
            <pc:sldMk cId="3045595330" sldId="1364"/>
            <ac:spMk id="19" creationId="{00000000-0000-0000-0000-000000000000}"/>
          </ac:spMkLst>
        </pc:spChg>
        <pc:spChg chg="mod">
          <ac:chgData name="Hamlet Markarian" userId="4926d2b407f31d77" providerId="LiveId" clId="{1A634700-36B3-4455-A058-5071D9319E52}" dt="2020-05-19T23:29:02.826" v="2632"/>
          <ac:spMkLst>
            <pc:docMk/>
            <pc:sldMk cId="3045595330" sldId="1364"/>
            <ac:spMk id="23" creationId="{00000000-0000-0000-0000-000000000000}"/>
          </ac:spMkLst>
        </pc:spChg>
        <pc:spChg chg="mod">
          <ac:chgData name="Hamlet Markarian" userId="4926d2b407f31d77" providerId="LiveId" clId="{1A634700-36B3-4455-A058-5071D9319E52}" dt="2020-05-19T23:29:02.826" v="2632"/>
          <ac:spMkLst>
            <pc:docMk/>
            <pc:sldMk cId="3045595330" sldId="1364"/>
            <ac:spMk id="24" creationId="{00000000-0000-0000-0000-000000000000}"/>
          </ac:spMkLst>
        </pc:spChg>
        <pc:spChg chg="mod">
          <ac:chgData name="Hamlet Markarian" userId="4926d2b407f31d77" providerId="LiveId" clId="{1A634700-36B3-4455-A058-5071D9319E52}" dt="2020-05-19T23:29:02.826" v="2632"/>
          <ac:spMkLst>
            <pc:docMk/>
            <pc:sldMk cId="3045595330" sldId="1364"/>
            <ac:spMk id="25" creationId="{00000000-0000-0000-0000-000000000000}"/>
          </ac:spMkLst>
        </pc:spChg>
        <pc:spChg chg="mod">
          <ac:chgData name="Hamlet Markarian" userId="4926d2b407f31d77" providerId="LiveId" clId="{1A634700-36B3-4455-A058-5071D9319E52}" dt="2020-05-19T23:29:02.826" v="2632"/>
          <ac:spMkLst>
            <pc:docMk/>
            <pc:sldMk cId="3045595330" sldId="1364"/>
            <ac:spMk id="26" creationId="{00000000-0000-0000-0000-000000000000}"/>
          </ac:spMkLst>
        </pc:spChg>
      </pc:sldChg>
      <pc:sldChg chg="addSp delSp modSp mod modAnim">
        <pc:chgData name="Hamlet Markarian" userId="4926d2b407f31d77" providerId="LiveId" clId="{1A634700-36B3-4455-A058-5071D9319E52}" dt="2020-05-19T23:29:19.183" v="2634"/>
        <pc:sldMkLst>
          <pc:docMk/>
          <pc:sldMk cId="50890922" sldId="1437"/>
        </pc:sldMkLst>
        <pc:spChg chg="mod">
          <ac:chgData name="Hamlet Markarian" userId="4926d2b407f31d77" providerId="LiveId" clId="{1A634700-36B3-4455-A058-5071D9319E52}" dt="2020-05-18T21:25:13.689" v="380" actId="207"/>
          <ac:spMkLst>
            <pc:docMk/>
            <pc:sldMk cId="50890922" sldId="1437"/>
            <ac:spMk id="2" creationId="{04255A48-2E46-447F-98DA-0E287025F3FD}"/>
          </ac:spMkLst>
        </pc:spChg>
        <pc:spChg chg="add del mod">
          <ac:chgData name="Hamlet Markarian" userId="4926d2b407f31d77" providerId="LiveId" clId="{1A634700-36B3-4455-A058-5071D9319E52}" dt="2020-05-18T21:08:12.368" v="182" actId="478"/>
          <ac:spMkLst>
            <pc:docMk/>
            <pc:sldMk cId="50890922" sldId="1437"/>
            <ac:spMk id="4" creationId="{6B40A84D-2EE1-4716-A055-5014B56E1CF2}"/>
          </ac:spMkLst>
        </pc:spChg>
        <pc:spChg chg="add del mod ord">
          <ac:chgData name="Hamlet Markarian" userId="4926d2b407f31d77" providerId="LiveId" clId="{1A634700-36B3-4455-A058-5071D9319E52}" dt="2020-05-19T21:05:40.332" v="1965" actId="478"/>
          <ac:spMkLst>
            <pc:docMk/>
            <pc:sldMk cId="50890922" sldId="1437"/>
            <ac:spMk id="6" creationId="{BE77A14E-FBC0-4CC7-A4C6-E3942CF45EED}"/>
          </ac:spMkLst>
        </pc:spChg>
        <pc:spChg chg="del">
          <ac:chgData name="Hamlet Markarian" userId="4926d2b407f31d77" providerId="LiveId" clId="{1A634700-36B3-4455-A058-5071D9319E52}" dt="2020-05-18T20:27:54.035" v="42" actId="478"/>
          <ac:spMkLst>
            <pc:docMk/>
            <pc:sldMk cId="50890922" sldId="1437"/>
            <ac:spMk id="11" creationId="{6343BB1C-4EB0-43FC-B3C9-557E96B788BD}"/>
          </ac:spMkLst>
        </pc:spChg>
        <pc:spChg chg="del">
          <ac:chgData name="Hamlet Markarian" userId="4926d2b407f31d77" providerId="LiveId" clId="{1A634700-36B3-4455-A058-5071D9319E52}" dt="2020-05-18T20:27:54.035" v="42" actId="478"/>
          <ac:spMkLst>
            <pc:docMk/>
            <pc:sldMk cId="50890922" sldId="1437"/>
            <ac:spMk id="12" creationId="{812B5A58-4D9D-455B-A237-30FD38DA9D08}"/>
          </ac:spMkLst>
        </pc:spChg>
        <pc:spChg chg="del">
          <ac:chgData name="Hamlet Markarian" userId="4926d2b407f31d77" providerId="LiveId" clId="{1A634700-36B3-4455-A058-5071D9319E52}" dt="2020-05-18T20:27:55.874" v="43" actId="478"/>
          <ac:spMkLst>
            <pc:docMk/>
            <pc:sldMk cId="50890922" sldId="1437"/>
            <ac:spMk id="13" creationId="{45E55A27-B275-4572-8F9E-D77B5EC43F08}"/>
          </ac:spMkLst>
        </pc:spChg>
        <pc:spChg chg="del">
          <ac:chgData name="Hamlet Markarian" userId="4926d2b407f31d77" providerId="LiveId" clId="{1A634700-36B3-4455-A058-5071D9319E52}" dt="2020-05-18T20:27:54.035" v="42" actId="478"/>
          <ac:spMkLst>
            <pc:docMk/>
            <pc:sldMk cId="50890922" sldId="1437"/>
            <ac:spMk id="15" creationId="{D77026EF-191A-4313-9703-72FC75F1C006}"/>
          </ac:spMkLst>
        </pc:spChg>
        <pc:spChg chg="mod">
          <ac:chgData name="Hamlet Markarian" userId="4926d2b407f31d77" providerId="LiveId" clId="{1A634700-36B3-4455-A058-5071D9319E52}" dt="2020-05-18T20:36:07.488" v="151" actId="207"/>
          <ac:spMkLst>
            <pc:docMk/>
            <pc:sldMk cId="50890922" sldId="1437"/>
            <ac:spMk id="16" creationId="{51A55428-D23F-4777-96FE-D91E0B26310D}"/>
          </ac:spMkLst>
        </pc:spChg>
        <pc:spChg chg="mod ord">
          <ac:chgData name="Hamlet Markarian" userId="4926d2b407f31d77" providerId="LiveId" clId="{1A634700-36B3-4455-A058-5071D9319E52}" dt="2020-05-19T21:16:54.039" v="1984" actId="167"/>
          <ac:spMkLst>
            <pc:docMk/>
            <pc:sldMk cId="50890922" sldId="1437"/>
            <ac:spMk id="19" creationId="{42101231-1855-46EE-A3D9-B84E75ACB56A}"/>
          </ac:spMkLst>
        </pc:spChg>
        <pc:spChg chg="del">
          <ac:chgData name="Hamlet Markarian" userId="4926d2b407f31d77" providerId="LiveId" clId="{1A634700-36B3-4455-A058-5071D9319E52}" dt="2020-05-18T20:27:54.035" v="42" actId="478"/>
          <ac:spMkLst>
            <pc:docMk/>
            <pc:sldMk cId="50890922" sldId="1437"/>
            <ac:spMk id="20" creationId="{01E08E54-8433-48E9-B5E5-A623D973A671}"/>
          </ac:spMkLst>
        </pc:spChg>
        <pc:spChg chg="del mod">
          <ac:chgData name="Hamlet Markarian" userId="4926d2b407f31d77" providerId="LiveId" clId="{1A634700-36B3-4455-A058-5071D9319E52}" dt="2020-05-18T20:35:02.329" v="141" actId="478"/>
          <ac:spMkLst>
            <pc:docMk/>
            <pc:sldMk cId="50890922" sldId="1437"/>
            <ac:spMk id="21" creationId="{86FE23C9-8284-40E2-936B-7189587046D3}"/>
          </ac:spMkLst>
        </pc:spChg>
        <pc:spChg chg="add mod ord">
          <ac:chgData name="Hamlet Markarian" userId="4926d2b407f31d77" providerId="LiveId" clId="{1A634700-36B3-4455-A058-5071D9319E52}" dt="2020-05-19T21:38:31.071" v="2029" actId="14100"/>
          <ac:spMkLst>
            <pc:docMk/>
            <pc:sldMk cId="50890922" sldId="1437"/>
            <ac:spMk id="22" creationId="{1FE29054-FC6D-4816-9EDB-F13B68831210}"/>
          </ac:spMkLst>
        </pc:spChg>
        <pc:spChg chg="del mod topLvl">
          <ac:chgData name="Hamlet Markarian" userId="4926d2b407f31d77" providerId="LiveId" clId="{1A634700-36B3-4455-A058-5071D9319E52}" dt="2020-05-18T21:11:53.880" v="252" actId="478"/>
          <ac:spMkLst>
            <pc:docMk/>
            <pc:sldMk cId="50890922" sldId="1437"/>
            <ac:spMk id="23" creationId="{8D04AB9D-2C39-40A3-B47A-5A1503F4BE9A}"/>
          </ac:spMkLst>
        </pc:spChg>
        <pc:spChg chg="mod topLvl">
          <ac:chgData name="Hamlet Markarian" userId="4926d2b407f31d77" providerId="LiveId" clId="{1A634700-36B3-4455-A058-5071D9319E52}" dt="2020-05-19T21:17:09.252" v="1986" actId="207"/>
          <ac:spMkLst>
            <pc:docMk/>
            <pc:sldMk cId="50890922" sldId="1437"/>
            <ac:spMk id="24" creationId="{8BA42257-548D-49A6-B75D-A04DF37F5654}"/>
          </ac:spMkLst>
        </pc:spChg>
        <pc:spChg chg="del mod topLvl">
          <ac:chgData name="Hamlet Markarian" userId="4926d2b407f31d77" providerId="LiveId" clId="{1A634700-36B3-4455-A058-5071D9319E52}" dt="2020-05-18T20:30:13.498" v="65" actId="478"/>
          <ac:spMkLst>
            <pc:docMk/>
            <pc:sldMk cId="50890922" sldId="1437"/>
            <ac:spMk id="25" creationId="{A295E4B9-E46A-40ED-B0A4-5E6C22BFFB64}"/>
          </ac:spMkLst>
        </pc:spChg>
        <pc:spChg chg="add mod topLvl">
          <ac:chgData name="Hamlet Markarian" userId="4926d2b407f31d77" providerId="LiveId" clId="{1A634700-36B3-4455-A058-5071D9319E52}" dt="2020-05-19T21:17:14.908" v="1987" actId="207"/>
          <ac:spMkLst>
            <pc:docMk/>
            <pc:sldMk cId="50890922" sldId="1437"/>
            <ac:spMk id="26" creationId="{D2238873-2E0D-4F14-9115-C2F57CFD9522}"/>
          </ac:spMkLst>
        </pc:spChg>
        <pc:spChg chg="add mod topLvl">
          <ac:chgData name="Hamlet Markarian" userId="4926d2b407f31d77" providerId="LiveId" clId="{1A634700-36B3-4455-A058-5071D9319E52}" dt="2020-05-19T21:17:14.908" v="1987" actId="207"/>
          <ac:spMkLst>
            <pc:docMk/>
            <pc:sldMk cId="50890922" sldId="1437"/>
            <ac:spMk id="27" creationId="{6481EFDA-28B7-4305-8680-E4E722DE8EEB}"/>
          </ac:spMkLst>
        </pc:spChg>
        <pc:spChg chg="add mod topLvl">
          <ac:chgData name="Hamlet Markarian" userId="4926d2b407f31d77" providerId="LiveId" clId="{1A634700-36B3-4455-A058-5071D9319E52}" dt="2020-05-19T21:17:09.252" v="1986" actId="207"/>
          <ac:spMkLst>
            <pc:docMk/>
            <pc:sldMk cId="50890922" sldId="1437"/>
            <ac:spMk id="28" creationId="{50A81427-A647-4BF4-B062-5CD4448A67C6}"/>
          </ac:spMkLst>
        </pc:spChg>
        <pc:spChg chg="add mod topLvl">
          <ac:chgData name="Hamlet Markarian" userId="4926d2b407f31d77" providerId="LiveId" clId="{1A634700-36B3-4455-A058-5071D9319E52}" dt="2020-05-19T21:17:14.908" v="1987" actId="207"/>
          <ac:spMkLst>
            <pc:docMk/>
            <pc:sldMk cId="50890922" sldId="1437"/>
            <ac:spMk id="29" creationId="{F6173408-3E42-41AE-885E-ECB4F7CEBA36}"/>
          </ac:spMkLst>
        </pc:spChg>
        <pc:spChg chg="add mod topLvl">
          <ac:chgData name="Hamlet Markarian" userId="4926d2b407f31d77" providerId="LiveId" clId="{1A634700-36B3-4455-A058-5071D9319E52}" dt="2020-05-19T21:17:09.252" v="1986" actId="207"/>
          <ac:spMkLst>
            <pc:docMk/>
            <pc:sldMk cId="50890922" sldId="1437"/>
            <ac:spMk id="31" creationId="{E6F7B3ED-9ADD-4466-9BFF-369F28D00F2E}"/>
          </ac:spMkLst>
        </pc:spChg>
        <pc:spChg chg="add mod">
          <ac:chgData name="Hamlet Markarian" userId="4926d2b407f31d77" providerId="LiveId" clId="{1A634700-36B3-4455-A058-5071D9319E52}" dt="2020-05-19T21:41:24.177" v="2071" actId="1036"/>
          <ac:spMkLst>
            <pc:docMk/>
            <pc:sldMk cId="50890922" sldId="1437"/>
            <ac:spMk id="32" creationId="{FC1CB5A7-83DF-4009-9286-12948937EADC}"/>
          </ac:spMkLst>
        </pc:spChg>
        <pc:spChg chg="add mod">
          <ac:chgData name="Hamlet Markarian" userId="4926d2b407f31d77" providerId="LiveId" clId="{1A634700-36B3-4455-A058-5071D9319E52}" dt="2020-05-19T21:41:24.177" v="2071" actId="1036"/>
          <ac:spMkLst>
            <pc:docMk/>
            <pc:sldMk cId="50890922" sldId="1437"/>
            <ac:spMk id="33" creationId="{77F1788B-4896-455E-95E2-26098FAD32C1}"/>
          </ac:spMkLst>
        </pc:spChg>
        <pc:spChg chg="add mod">
          <ac:chgData name="Hamlet Markarian" userId="4926d2b407f31d77" providerId="LiveId" clId="{1A634700-36B3-4455-A058-5071D9319E52}" dt="2020-05-19T21:41:24.177" v="2071" actId="1036"/>
          <ac:spMkLst>
            <pc:docMk/>
            <pc:sldMk cId="50890922" sldId="1437"/>
            <ac:spMk id="34" creationId="{33B43269-653E-49EF-B9C0-F546D1EF0415}"/>
          </ac:spMkLst>
        </pc:spChg>
        <pc:spChg chg="add mod">
          <ac:chgData name="Hamlet Markarian" userId="4926d2b407f31d77" providerId="LiveId" clId="{1A634700-36B3-4455-A058-5071D9319E52}" dt="2020-05-19T21:39:52.954" v="2049" actId="1035"/>
          <ac:spMkLst>
            <pc:docMk/>
            <pc:sldMk cId="50890922" sldId="1437"/>
            <ac:spMk id="36" creationId="{82DCCC3B-1423-47EB-8BDB-C9566EB4324A}"/>
          </ac:spMkLst>
        </pc:spChg>
        <pc:spChg chg="add mod">
          <ac:chgData name="Hamlet Markarian" userId="4926d2b407f31d77" providerId="LiveId" clId="{1A634700-36B3-4455-A058-5071D9319E52}" dt="2020-05-18T20:36:18.946" v="154" actId="571"/>
          <ac:spMkLst>
            <pc:docMk/>
            <pc:sldMk cId="50890922" sldId="1437"/>
            <ac:spMk id="37" creationId="{E6B68F9A-B025-4DC9-B9A2-2F49D9F8E258}"/>
          </ac:spMkLst>
        </pc:spChg>
        <pc:spChg chg="add mod">
          <ac:chgData name="Hamlet Markarian" userId="4926d2b407f31d77" providerId="LiveId" clId="{1A634700-36B3-4455-A058-5071D9319E52}" dt="2020-05-18T20:36:18.946" v="154" actId="571"/>
          <ac:spMkLst>
            <pc:docMk/>
            <pc:sldMk cId="50890922" sldId="1437"/>
            <ac:spMk id="38" creationId="{D443000D-2A77-4E51-BDE4-619A0D4932FB}"/>
          </ac:spMkLst>
        </pc:spChg>
        <pc:spChg chg="add mod">
          <ac:chgData name="Hamlet Markarian" userId="4926d2b407f31d77" providerId="LiveId" clId="{1A634700-36B3-4455-A058-5071D9319E52}" dt="2020-05-19T21:40:09.705" v="2058" actId="1037"/>
          <ac:spMkLst>
            <pc:docMk/>
            <pc:sldMk cId="50890922" sldId="1437"/>
            <ac:spMk id="39" creationId="{7B871456-CA09-4B6E-AAFA-A51D1DE4DB71}"/>
          </ac:spMkLst>
        </pc:spChg>
        <pc:spChg chg="add mod">
          <ac:chgData name="Hamlet Markarian" userId="4926d2b407f31d77" providerId="LiveId" clId="{1A634700-36B3-4455-A058-5071D9319E52}" dt="2020-05-19T21:39:52.954" v="2049" actId="1035"/>
          <ac:spMkLst>
            <pc:docMk/>
            <pc:sldMk cId="50890922" sldId="1437"/>
            <ac:spMk id="40" creationId="{9D1A42E9-4ACD-4310-80F0-2A92D52E097D}"/>
          </ac:spMkLst>
        </pc:spChg>
        <pc:spChg chg="add del mod">
          <ac:chgData name="Hamlet Markarian" userId="4926d2b407f31d77" providerId="LiveId" clId="{1A634700-36B3-4455-A058-5071D9319E52}" dt="2020-05-18T21:21:31.143" v="353" actId="478"/>
          <ac:spMkLst>
            <pc:docMk/>
            <pc:sldMk cId="50890922" sldId="1437"/>
            <ac:spMk id="41" creationId="{D740DC02-D8D2-421D-8C7C-3203A0D3E8B0}"/>
          </ac:spMkLst>
        </pc:spChg>
        <pc:spChg chg="add del mod">
          <ac:chgData name="Hamlet Markarian" userId="4926d2b407f31d77" providerId="LiveId" clId="{1A634700-36B3-4455-A058-5071D9319E52}" dt="2020-05-18T21:21:31.143" v="353" actId="478"/>
          <ac:spMkLst>
            <pc:docMk/>
            <pc:sldMk cId="50890922" sldId="1437"/>
            <ac:spMk id="42" creationId="{DE59ECD7-1104-4F90-BFE9-4FBD1CF444CA}"/>
          </ac:spMkLst>
        </pc:spChg>
        <pc:spChg chg="add del mod">
          <ac:chgData name="Hamlet Markarian" userId="4926d2b407f31d77" providerId="LiveId" clId="{1A634700-36B3-4455-A058-5071D9319E52}" dt="2020-05-18T21:21:31.143" v="353" actId="478"/>
          <ac:spMkLst>
            <pc:docMk/>
            <pc:sldMk cId="50890922" sldId="1437"/>
            <ac:spMk id="43" creationId="{A38F08FE-9F62-4FAF-960C-35658CC8D4F5}"/>
          </ac:spMkLst>
        </pc:spChg>
        <pc:spChg chg="add del mod">
          <ac:chgData name="Hamlet Markarian" userId="4926d2b407f31d77" providerId="LiveId" clId="{1A634700-36B3-4455-A058-5071D9319E52}" dt="2020-05-18T21:21:31.143" v="353" actId="478"/>
          <ac:spMkLst>
            <pc:docMk/>
            <pc:sldMk cId="50890922" sldId="1437"/>
            <ac:spMk id="44" creationId="{70D5C220-8488-4098-A50E-9AD8338506F5}"/>
          </ac:spMkLst>
        </pc:spChg>
        <pc:spChg chg="add del mod ord">
          <ac:chgData name="Hamlet Markarian" userId="4926d2b407f31d77" providerId="LiveId" clId="{1A634700-36B3-4455-A058-5071D9319E52}" dt="2020-05-19T21:05:41.138" v="1966" actId="478"/>
          <ac:spMkLst>
            <pc:docMk/>
            <pc:sldMk cId="50890922" sldId="1437"/>
            <ac:spMk id="46" creationId="{02FAA038-2E44-4B0A-94BD-FBCF885A987E}"/>
          </ac:spMkLst>
        </pc:spChg>
        <pc:spChg chg="add del mod ord">
          <ac:chgData name="Hamlet Markarian" userId="4926d2b407f31d77" providerId="LiveId" clId="{1A634700-36B3-4455-A058-5071D9319E52}" dt="2020-05-19T21:05:41.787" v="1967" actId="478"/>
          <ac:spMkLst>
            <pc:docMk/>
            <pc:sldMk cId="50890922" sldId="1437"/>
            <ac:spMk id="47" creationId="{6985CFE2-C3E6-4F39-BEDF-E89CE66FC2C7}"/>
          </ac:spMkLst>
        </pc:spChg>
        <pc:spChg chg="add mod">
          <ac:chgData name="Hamlet Markarian" userId="4926d2b407f31d77" providerId="LiveId" clId="{1A634700-36B3-4455-A058-5071D9319E52}" dt="2020-05-19T21:39:58.329" v="2052" actId="1035"/>
          <ac:spMkLst>
            <pc:docMk/>
            <pc:sldMk cId="50890922" sldId="1437"/>
            <ac:spMk id="48" creationId="{79A1E62C-EF7C-4ECF-AD2C-916799C3BCC4}"/>
          </ac:spMkLst>
        </pc:spChg>
        <pc:spChg chg="add del mod">
          <ac:chgData name="Hamlet Markarian" userId="4926d2b407f31d77" providerId="LiveId" clId="{1A634700-36B3-4455-A058-5071D9319E52}" dt="2020-05-18T21:16:55.072" v="314" actId="478"/>
          <ac:spMkLst>
            <pc:docMk/>
            <pc:sldMk cId="50890922" sldId="1437"/>
            <ac:spMk id="49" creationId="{2880E026-3DC3-48BC-BED7-DE90E8C81A18}"/>
          </ac:spMkLst>
        </pc:spChg>
        <pc:spChg chg="add del mod">
          <ac:chgData name="Hamlet Markarian" userId="4926d2b407f31d77" providerId="LiveId" clId="{1A634700-36B3-4455-A058-5071D9319E52}" dt="2020-05-18T21:16:56.920" v="315" actId="478"/>
          <ac:spMkLst>
            <pc:docMk/>
            <pc:sldMk cId="50890922" sldId="1437"/>
            <ac:spMk id="50" creationId="{C76FE18F-0CD0-4EC9-8FBB-6535DAF4FCF0}"/>
          </ac:spMkLst>
        </pc:spChg>
        <pc:spChg chg="add del mod">
          <ac:chgData name="Hamlet Markarian" userId="4926d2b407f31d77" providerId="LiveId" clId="{1A634700-36B3-4455-A058-5071D9319E52}" dt="2020-05-18T21:16:55.072" v="314" actId="478"/>
          <ac:spMkLst>
            <pc:docMk/>
            <pc:sldMk cId="50890922" sldId="1437"/>
            <ac:spMk id="51" creationId="{49957316-84DC-4874-87BE-060FD6F2E28A}"/>
          </ac:spMkLst>
        </pc:spChg>
        <pc:spChg chg="add mod">
          <ac:chgData name="Hamlet Markarian" userId="4926d2b407f31d77" providerId="LiveId" clId="{1A634700-36B3-4455-A058-5071D9319E52}" dt="2020-05-19T21:40:09.705" v="2058" actId="1037"/>
          <ac:spMkLst>
            <pc:docMk/>
            <pc:sldMk cId="50890922" sldId="1437"/>
            <ac:spMk id="52" creationId="{B58B67B6-24A9-4979-96FA-469150B1A91E}"/>
          </ac:spMkLst>
        </pc:spChg>
        <pc:spChg chg="add mod">
          <ac:chgData name="Hamlet Markarian" userId="4926d2b407f31d77" providerId="LiveId" clId="{1A634700-36B3-4455-A058-5071D9319E52}" dt="2020-05-19T21:39:58.329" v="2052" actId="1035"/>
          <ac:spMkLst>
            <pc:docMk/>
            <pc:sldMk cId="50890922" sldId="1437"/>
            <ac:spMk id="53" creationId="{3F3D2FDD-2B8F-40C0-A7FF-65B1F6392D8B}"/>
          </ac:spMkLst>
        </pc:spChg>
        <pc:spChg chg="add del mod">
          <ac:chgData name="Hamlet Markarian" userId="4926d2b407f31d77" providerId="LiveId" clId="{1A634700-36B3-4455-A058-5071D9319E52}" dt="2020-05-18T21:24:27.128" v="372" actId="478"/>
          <ac:spMkLst>
            <pc:docMk/>
            <pc:sldMk cId="50890922" sldId="1437"/>
            <ac:spMk id="54" creationId="{AD666D3F-5787-4468-AA55-A6847CF727B6}"/>
          </ac:spMkLst>
        </pc:spChg>
        <pc:grpChg chg="add del mod">
          <ac:chgData name="Hamlet Markarian" userId="4926d2b407f31d77" providerId="LiveId" clId="{1A634700-36B3-4455-A058-5071D9319E52}" dt="2020-05-18T21:11:50.639" v="250" actId="165"/>
          <ac:grpSpMkLst>
            <pc:docMk/>
            <pc:sldMk cId="50890922" sldId="1437"/>
            <ac:grpSpMk id="3" creationId="{1933084B-3B67-4669-9B72-A252BF54AD23}"/>
          </ac:grpSpMkLst>
        </pc:grpChg>
        <pc:grpChg chg="add del mod">
          <ac:chgData name="Hamlet Markarian" userId="4926d2b407f31d77" providerId="LiveId" clId="{1A634700-36B3-4455-A058-5071D9319E52}" dt="2020-05-18T21:15:21.159" v="290" actId="165"/>
          <ac:grpSpMkLst>
            <pc:docMk/>
            <pc:sldMk cId="50890922" sldId="1437"/>
            <ac:grpSpMk id="7" creationId="{8DBD1656-7487-4325-8EBC-DAEDC52A2F71}"/>
          </ac:grpSpMkLst>
        </pc:grpChg>
        <pc:grpChg chg="add del mod">
          <ac:chgData name="Hamlet Markarian" userId="4926d2b407f31d77" providerId="LiveId" clId="{1A634700-36B3-4455-A058-5071D9319E52}" dt="2020-05-18T21:23:16.686" v="363" actId="165"/>
          <ac:grpSpMkLst>
            <pc:docMk/>
            <pc:sldMk cId="50890922" sldId="1437"/>
            <ac:grpSpMk id="9" creationId="{475B1041-D250-485A-B4AD-0B71B5EA1291}"/>
          </ac:grpSpMkLst>
        </pc:grpChg>
        <pc:grpChg chg="add del mod">
          <ac:chgData name="Hamlet Markarian" userId="4926d2b407f31d77" providerId="LiveId" clId="{1A634700-36B3-4455-A058-5071D9319E52}" dt="2020-05-18T21:23:16.686" v="363" actId="165"/>
          <ac:grpSpMkLst>
            <pc:docMk/>
            <pc:sldMk cId="50890922" sldId="1437"/>
            <ac:grpSpMk id="10" creationId="{AD9EB4AE-9C95-493B-BE2C-04B0BDA04999}"/>
          </ac:grpSpMkLst>
        </pc:grpChg>
        <pc:grpChg chg="add del mod">
          <ac:chgData name="Hamlet Markarian" userId="4926d2b407f31d77" providerId="LiveId" clId="{1A634700-36B3-4455-A058-5071D9319E52}" dt="2020-05-18T21:23:16.686" v="363" actId="165"/>
          <ac:grpSpMkLst>
            <pc:docMk/>
            <pc:sldMk cId="50890922" sldId="1437"/>
            <ac:grpSpMk id="17" creationId="{F6322352-1C60-4062-B62B-C6967F8A6390}"/>
          </ac:grpSpMkLst>
        </pc:grpChg>
        <pc:grpChg chg="add mod">
          <ac:chgData name="Hamlet Markarian" userId="4926d2b407f31d77" providerId="LiveId" clId="{1A634700-36B3-4455-A058-5071D9319E52}" dt="2020-05-19T21:38:27.002" v="2028" actId="1076"/>
          <ac:grpSpMkLst>
            <pc:docMk/>
            <pc:sldMk cId="50890922" sldId="1437"/>
            <ac:grpSpMk id="18" creationId="{AFE1650E-44DD-4FF8-90D9-9974863711B6}"/>
          </ac:grpSpMkLst>
        </pc:grpChg>
        <pc:grpChg chg="del mod">
          <ac:chgData name="Hamlet Markarian" userId="4926d2b407f31d77" providerId="LiveId" clId="{1A634700-36B3-4455-A058-5071D9319E52}" dt="2020-05-18T20:29:16.794" v="54" actId="165"/>
          <ac:grpSpMkLst>
            <pc:docMk/>
            <pc:sldMk cId="50890922" sldId="1437"/>
            <ac:grpSpMk id="22" creationId="{D6665F23-9A35-48A1-BE65-EA31F6291691}"/>
          </ac:grpSpMkLst>
        </pc:grpChg>
        <pc:grpChg chg="del">
          <ac:chgData name="Hamlet Markarian" userId="4926d2b407f31d77" providerId="LiveId" clId="{1A634700-36B3-4455-A058-5071D9319E52}" dt="2020-05-18T20:28:56.410" v="48" actId="478"/>
          <ac:grpSpMkLst>
            <pc:docMk/>
            <pc:sldMk cId="50890922" sldId="1437"/>
            <ac:grpSpMk id="32" creationId="{10149304-7869-416E-8B56-8465E6774193}"/>
          </ac:grpSpMkLst>
        </pc:grpChg>
        <pc:graphicFrameChg chg="del">
          <ac:chgData name="Hamlet Markarian" userId="4926d2b407f31d77" providerId="LiveId" clId="{1A634700-36B3-4455-A058-5071D9319E52}" dt="2020-05-18T20:27:51.112" v="41" actId="478"/>
          <ac:graphicFrameMkLst>
            <pc:docMk/>
            <pc:sldMk cId="50890922" sldId="1437"/>
            <ac:graphicFrameMk id="8" creationId="{67A3F647-3BD3-4E2A-B2A2-6263435AAF75}"/>
          </ac:graphicFrameMkLst>
        </pc:graphicFrameChg>
        <pc:graphicFrameChg chg="del">
          <ac:chgData name="Hamlet Markarian" userId="4926d2b407f31d77" providerId="LiveId" clId="{1A634700-36B3-4455-A058-5071D9319E52}" dt="2020-05-18T20:27:51.112" v="41" actId="478"/>
          <ac:graphicFrameMkLst>
            <pc:docMk/>
            <pc:sldMk cId="50890922" sldId="1437"/>
            <ac:graphicFrameMk id="14" creationId="{004096B8-AC4F-41E1-8A72-12C284464374}"/>
          </ac:graphicFrameMkLst>
        </pc:graphicFrameChg>
        <pc:picChg chg="add del mod">
          <ac:chgData name="Hamlet Markarian" userId="4926d2b407f31d77" providerId="LiveId" clId="{1A634700-36B3-4455-A058-5071D9319E52}" dt="2020-05-18T21:08:49.400" v="187" actId="478"/>
          <ac:picMkLst>
            <pc:docMk/>
            <pc:sldMk cId="50890922" sldId="1437"/>
            <ac:picMk id="5" creationId="{257D8954-6E82-4729-AE0D-7377B4FA9EE7}"/>
          </ac:picMkLst>
        </pc:picChg>
        <pc:picChg chg="mod">
          <ac:chgData name="Hamlet Markarian" userId="4926d2b407f31d77" providerId="LiveId" clId="{1A634700-36B3-4455-A058-5071D9319E52}" dt="2020-05-18T21:25:17.295" v="381" actId="207"/>
          <ac:picMkLst>
            <pc:docMk/>
            <pc:sldMk cId="50890922" sldId="1437"/>
            <ac:picMk id="30" creationId="{34D0E67C-D226-4DF5-9D1B-EAB51874B8F3}"/>
          </ac:picMkLst>
        </pc:picChg>
        <pc:picChg chg="add del mod">
          <ac:chgData name="Hamlet Markarian" userId="4926d2b407f31d77" providerId="LiveId" clId="{1A634700-36B3-4455-A058-5071D9319E52}" dt="2020-05-18T21:08:46.640" v="186" actId="478"/>
          <ac:picMkLst>
            <pc:docMk/>
            <pc:sldMk cId="50890922" sldId="1437"/>
            <ac:picMk id="45" creationId="{FE69D66F-43EA-4666-B095-6B3480A54C93}"/>
          </ac:picMkLst>
        </pc:picChg>
        <pc:cxnChg chg="add del mod">
          <ac:chgData name="Hamlet Markarian" userId="4926d2b407f31d77" providerId="LiveId" clId="{1A634700-36B3-4455-A058-5071D9319E52}" dt="2020-05-19T21:37:46.369" v="2022" actId="478"/>
          <ac:cxnSpMkLst>
            <pc:docMk/>
            <pc:sldMk cId="50890922" sldId="1437"/>
            <ac:cxnSpMk id="4" creationId="{F8E832BC-27C8-4BEE-9995-FCF760A6377C}"/>
          </ac:cxnSpMkLst>
        </pc:cxnChg>
        <pc:cxnChg chg="add del mod">
          <ac:chgData name="Hamlet Markarian" userId="4926d2b407f31d77" providerId="LiveId" clId="{1A634700-36B3-4455-A058-5071D9319E52}" dt="2020-05-19T21:37:45.041" v="2021" actId="478"/>
          <ac:cxnSpMkLst>
            <pc:docMk/>
            <pc:sldMk cId="50890922" sldId="1437"/>
            <ac:cxnSpMk id="25" creationId="{41478D62-6DC9-4378-A811-38FC31561386}"/>
          </ac:cxnSpMkLst>
        </pc:cxnChg>
      </pc:sldChg>
      <pc:sldChg chg="addSp delSp modSp mod delAnim modAnim">
        <pc:chgData name="Hamlet Markarian" userId="4926d2b407f31d77" providerId="LiveId" clId="{1A634700-36B3-4455-A058-5071D9319E52}" dt="2020-05-19T22:05:20.584" v="2090" actId="1036"/>
        <pc:sldMkLst>
          <pc:docMk/>
          <pc:sldMk cId="2377245670" sldId="1458"/>
        </pc:sldMkLst>
        <pc:spChg chg="del">
          <ac:chgData name="Hamlet Markarian" userId="4926d2b407f31d77" providerId="LiveId" clId="{1A634700-36B3-4455-A058-5071D9319E52}" dt="2020-05-18T21:27:12.343" v="392" actId="478"/>
          <ac:spMkLst>
            <pc:docMk/>
            <pc:sldMk cId="2377245670" sldId="1458"/>
            <ac:spMk id="2" creationId="{04255A48-2E46-447F-98DA-0E287025F3FD}"/>
          </ac:spMkLst>
        </pc:spChg>
        <pc:spChg chg="add del mod">
          <ac:chgData name="Hamlet Markarian" userId="4926d2b407f31d77" providerId="LiveId" clId="{1A634700-36B3-4455-A058-5071D9319E52}" dt="2020-05-18T21:30:05.150" v="418" actId="478"/>
          <ac:spMkLst>
            <pc:docMk/>
            <pc:sldMk cId="2377245670" sldId="1458"/>
            <ac:spMk id="3" creationId="{DF9E3DE7-2186-46CF-820A-B305ABC52DCB}"/>
          </ac:spMkLst>
        </pc:spChg>
        <pc:spChg chg="del">
          <ac:chgData name="Hamlet Markarian" userId="4926d2b407f31d77" providerId="LiveId" clId="{1A634700-36B3-4455-A058-5071D9319E52}" dt="2020-05-18T21:27:07.448" v="389" actId="478"/>
          <ac:spMkLst>
            <pc:docMk/>
            <pc:sldMk cId="2377245670" sldId="1458"/>
            <ac:spMk id="11" creationId="{6343BB1C-4EB0-43FC-B3C9-557E96B788BD}"/>
          </ac:spMkLst>
        </pc:spChg>
        <pc:spChg chg="del">
          <ac:chgData name="Hamlet Markarian" userId="4926d2b407f31d77" providerId="LiveId" clId="{1A634700-36B3-4455-A058-5071D9319E52}" dt="2020-05-18T21:27:07.448" v="389" actId="478"/>
          <ac:spMkLst>
            <pc:docMk/>
            <pc:sldMk cId="2377245670" sldId="1458"/>
            <ac:spMk id="12" creationId="{812B5A58-4D9D-455B-A237-30FD38DA9D08}"/>
          </ac:spMkLst>
        </pc:spChg>
        <pc:spChg chg="del">
          <ac:chgData name="Hamlet Markarian" userId="4926d2b407f31d77" providerId="LiveId" clId="{1A634700-36B3-4455-A058-5071D9319E52}" dt="2020-05-18T21:27:07.448" v="389" actId="478"/>
          <ac:spMkLst>
            <pc:docMk/>
            <pc:sldMk cId="2377245670" sldId="1458"/>
            <ac:spMk id="13" creationId="{45E55A27-B275-4572-8F9E-D77B5EC43F08}"/>
          </ac:spMkLst>
        </pc:spChg>
        <pc:spChg chg="mod">
          <ac:chgData name="Hamlet Markarian" userId="4926d2b407f31d77" providerId="LiveId" clId="{1A634700-36B3-4455-A058-5071D9319E52}" dt="2020-05-18T21:27:31.353" v="398" actId="20577"/>
          <ac:spMkLst>
            <pc:docMk/>
            <pc:sldMk cId="2377245670" sldId="1458"/>
            <ac:spMk id="16" creationId="{51A55428-D23F-4777-96FE-D91E0B26310D}"/>
          </ac:spMkLst>
        </pc:spChg>
        <pc:spChg chg="add mod">
          <ac:chgData name="Hamlet Markarian" userId="4926d2b407f31d77" providerId="LiveId" clId="{1A634700-36B3-4455-A058-5071D9319E52}" dt="2020-05-19T22:04:31.904" v="2076" actId="1038"/>
          <ac:spMkLst>
            <pc:docMk/>
            <pc:sldMk cId="2377245670" sldId="1458"/>
            <ac:spMk id="25" creationId="{5B771BE1-3C4B-4BE4-B661-5D7694C1A24F}"/>
          </ac:spMkLst>
        </pc:spChg>
        <pc:spChg chg="add mod">
          <ac:chgData name="Hamlet Markarian" userId="4926d2b407f31d77" providerId="LiveId" clId="{1A634700-36B3-4455-A058-5071D9319E52}" dt="2020-05-19T22:04:31.904" v="2076" actId="1038"/>
          <ac:spMkLst>
            <pc:docMk/>
            <pc:sldMk cId="2377245670" sldId="1458"/>
            <ac:spMk id="26" creationId="{BFEB3712-9AE2-4716-AE9B-B2555FC42CF1}"/>
          </ac:spMkLst>
        </pc:spChg>
        <pc:spChg chg="add mod">
          <ac:chgData name="Hamlet Markarian" userId="4926d2b407f31d77" providerId="LiveId" clId="{1A634700-36B3-4455-A058-5071D9319E52}" dt="2020-05-19T22:04:31.904" v="2076" actId="1038"/>
          <ac:spMkLst>
            <pc:docMk/>
            <pc:sldMk cId="2377245670" sldId="1458"/>
            <ac:spMk id="27" creationId="{A9041CAB-003B-49CF-B99A-4606D17EE539}"/>
          </ac:spMkLst>
        </pc:spChg>
        <pc:spChg chg="del">
          <ac:chgData name="Hamlet Markarian" userId="4926d2b407f31d77" providerId="LiveId" clId="{1A634700-36B3-4455-A058-5071D9319E52}" dt="2020-05-18T21:27:07.448" v="389" actId="478"/>
          <ac:spMkLst>
            <pc:docMk/>
            <pc:sldMk cId="2377245670" sldId="1458"/>
            <ac:spMk id="27" creationId="{CACC0E2A-8F7D-4267-9C64-F844EF72B16B}"/>
          </ac:spMkLst>
        </pc:spChg>
        <pc:spChg chg="add mod">
          <ac:chgData name="Hamlet Markarian" userId="4926d2b407f31d77" providerId="LiveId" clId="{1A634700-36B3-4455-A058-5071D9319E52}" dt="2020-05-19T22:04:31.904" v="2076" actId="1038"/>
          <ac:spMkLst>
            <pc:docMk/>
            <pc:sldMk cId="2377245670" sldId="1458"/>
            <ac:spMk id="28" creationId="{4EDE87CA-D018-4F39-9CF0-607067E157A5}"/>
          </ac:spMkLst>
        </pc:spChg>
        <pc:spChg chg="del">
          <ac:chgData name="Hamlet Markarian" userId="4926d2b407f31d77" providerId="LiveId" clId="{1A634700-36B3-4455-A058-5071D9319E52}" dt="2020-05-18T21:27:07.448" v="389" actId="478"/>
          <ac:spMkLst>
            <pc:docMk/>
            <pc:sldMk cId="2377245670" sldId="1458"/>
            <ac:spMk id="28" creationId="{D783EC86-9814-4DEA-B3E7-4921089837FD}"/>
          </ac:spMkLst>
        </pc:spChg>
        <pc:spChg chg="add mod">
          <ac:chgData name="Hamlet Markarian" userId="4926d2b407f31d77" providerId="LiveId" clId="{1A634700-36B3-4455-A058-5071D9319E52}" dt="2020-05-19T22:04:31.904" v="2076" actId="1038"/>
          <ac:spMkLst>
            <pc:docMk/>
            <pc:sldMk cId="2377245670" sldId="1458"/>
            <ac:spMk id="29" creationId="{91164D45-B2BE-460A-8430-C2CF25BF2E3D}"/>
          </ac:spMkLst>
        </pc:spChg>
        <pc:spChg chg="del">
          <ac:chgData name="Hamlet Markarian" userId="4926d2b407f31d77" providerId="LiveId" clId="{1A634700-36B3-4455-A058-5071D9319E52}" dt="2020-05-18T21:27:07.448" v="389" actId="478"/>
          <ac:spMkLst>
            <pc:docMk/>
            <pc:sldMk cId="2377245670" sldId="1458"/>
            <ac:spMk id="29" creationId="{AC4AC685-5983-4194-AEB7-95938EFC6C6C}"/>
          </ac:spMkLst>
        </pc:spChg>
        <pc:spChg chg="add mod">
          <ac:chgData name="Hamlet Markarian" userId="4926d2b407f31d77" providerId="LiveId" clId="{1A634700-36B3-4455-A058-5071D9319E52}" dt="2020-05-19T22:04:31.904" v="2076" actId="1038"/>
          <ac:spMkLst>
            <pc:docMk/>
            <pc:sldMk cId="2377245670" sldId="1458"/>
            <ac:spMk id="30" creationId="{5DAF2E5E-F65B-4C0F-AEC6-7B5CAB85A4AB}"/>
          </ac:spMkLst>
        </pc:spChg>
        <pc:spChg chg="del">
          <ac:chgData name="Hamlet Markarian" userId="4926d2b407f31d77" providerId="LiveId" clId="{1A634700-36B3-4455-A058-5071D9319E52}" dt="2020-05-18T21:27:07.448" v="389" actId="478"/>
          <ac:spMkLst>
            <pc:docMk/>
            <pc:sldMk cId="2377245670" sldId="1458"/>
            <ac:spMk id="31" creationId="{724E513A-EFE5-4572-B887-4D382DB4402D}"/>
          </ac:spMkLst>
        </pc:spChg>
        <pc:spChg chg="add mod">
          <ac:chgData name="Hamlet Markarian" userId="4926d2b407f31d77" providerId="LiveId" clId="{1A634700-36B3-4455-A058-5071D9319E52}" dt="2020-05-19T22:04:31.904" v="2076" actId="1038"/>
          <ac:spMkLst>
            <pc:docMk/>
            <pc:sldMk cId="2377245670" sldId="1458"/>
            <ac:spMk id="31" creationId="{A357C57C-D5A0-4FC9-93DC-A05FAC1F870B}"/>
          </ac:spMkLst>
        </pc:spChg>
        <pc:spChg chg="add mod">
          <ac:chgData name="Hamlet Markarian" userId="4926d2b407f31d77" providerId="LiveId" clId="{1A634700-36B3-4455-A058-5071D9319E52}" dt="2020-05-19T22:04:31.904" v="2076" actId="1038"/>
          <ac:spMkLst>
            <pc:docMk/>
            <pc:sldMk cId="2377245670" sldId="1458"/>
            <ac:spMk id="32" creationId="{C99B7B6C-6B20-49AE-BD0D-0DFDBB9DB9A7}"/>
          </ac:spMkLst>
        </pc:spChg>
        <pc:spChg chg="add mod">
          <ac:chgData name="Hamlet Markarian" userId="4926d2b407f31d77" providerId="LiveId" clId="{1A634700-36B3-4455-A058-5071D9319E52}" dt="2020-05-19T22:05:08.520" v="2086" actId="1036"/>
          <ac:spMkLst>
            <pc:docMk/>
            <pc:sldMk cId="2377245670" sldId="1458"/>
            <ac:spMk id="33" creationId="{8FD967B0-7462-410C-B620-748DAC2E9A51}"/>
          </ac:spMkLst>
        </pc:spChg>
        <pc:spChg chg="add mod">
          <ac:chgData name="Hamlet Markarian" userId="4926d2b407f31d77" providerId="LiveId" clId="{1A634700-36B3-4455-A058-5071D9319E52}" dt="2020-05-19T22:05:16.712" v="2088" actId="1036"/>
          <ac:spMkLst>
            <pc:docMk/>
            <pc:sldMk cId="2377245670" sldId="1458"/>
            <ac:spMk id="34" creationId="{AF44FF9A-F596-49A1-B3D9-D0A68874C789}"/>
          </ac:spMkLst>
        </pc:spChg>
        <pc:spChg chg="add mod">
          <ac:chgData name="Hamlet Markarian" userId="4926d2b407f31d77" providerId="LiveId" clId="{1A634700-36B3-4455-A058-5071D9319E52}" dt="2020-05-19T22:04:31.904" v="2076" actId="1038"/>
          <ac:spMkLst>
            <pc:docMk/>
            <pc:sldMk cId="2377245670" sldId="1458"/>
            <ac:spMk id="35" creationId="{101D3B6F-69DE-4941-A071-26EAA344DC03}"/>
          </ac:spMkLst>
        </pc:spChg>
        <pc:spChg chg="add mod">
          <ac:chgData name="Hamlet Markarian" userId="4926d2b407f31d77" providerId="LiveId" clId="{1A634700-36B3-4455-A058-5071D9319E52}" dt="2020-05-19T22:04:31.904" v="2076" actId="1038"/>
          <ac:spMkLst>
            <pc:docMk/>
            <pc:sldMk cId="2377245670" sldId="1458"/>
            <ac:spMk id="36" creationId="{7DD166FC-2841-4AE6-97A9-9E66738D78B9}"/>
          </ac:spMkLst>
        </pc:spChg>
        <pc:spChg chg="del">
          <ac:chgData name="Hamlet Markarian" userId="4926d2b407f31d77" providerId="LiveId" clId="{1A634700-36B3-4455-A058-5071D9319E52}" dt="2020-05-18T21:27:07.448" v="389" actId="478"/>
          <ac:spMkLst>
            <pc:docMk/>
            <pc:sldMk cId="2377245670" sldId="1458"/>
            <ac:spMk id="38" creationId="{AFF4FA7E-C93F-4CE4-BCB2-345E910AC605}"/>
          </ac:spMkLst>
        </pc:spChg>
        <pc:spChg chg="del">
          <ac:chgData name="Hamlet Markarian" userId="4926d2b407f31d77" providerId="LiveId" clId="{1A634700-36B3-4455-A058-5071D9319E52}" dt="2020-05-18T21:27:07.448" v="389" actId="478"/>
          <ac:spMkLst>
            <pc:docMk/>
            <pc:sldMk cId="2377245670" sldId="1458"/>
            <ac:spMk id="40" creationId="{2EF9F0D6-0F4D-41D4-8C04-D2F9DBA03FBA}"/>
          </ac:spMkLst>
        </pc:spChg>
        <pc:spChg chg="add mod">
          <ac:chgData name="Hamlet Markarian" userId="4926d2b407f31d77" providerId="LiveId" clId="{1A634700-36B3-4455-A058-5071D9319E52}" dt="2020-05-19T22:05:20.584" v="2090" actId="1036"/>
          <ac:spMkLst>
            <pc:docMk/>
            <pc:sldMk cId="2377245670" sldId="1458"/>
            <ac:spMk id="40" creationId="{CCB9329E-A281-4D7E-9CCE-88A6976F3A4B}"/>
          </ac:spMkLst>
        </pc:spChg>
        <pc:spChg chg="del">
          <ac:chgData name="Hamlet Markarian" userId="4926d2b407f31d77" providerId="LiveId" clId="{1A634700-36B3-4455-A058-5071D9319E52}" dt="2020-05-18T21:27:07.448" v="389" actId="478"/>
          <ac:spMkLst>
            <pc:docMk/>
            <pc:sldMk cId="2377245670" sldId="1458"/>
            <ac:spMk id="41" creationId="{395B42AD-9729-43ED-B7EE-526DDE7074E3}"/>
          </ac:spMkLst>
        </pc:spChg>
        <pc:spChg chg="add mod">
          <ac:chgData name="Hamlet Markarian" userId="4926d2b407f31d77" providerId="LiveId" clId="{1A634700-36B3-4455-A058-5071D9319E52}" dt="2020-05-19T22:05:08.520" v="2086" actId="1036"/>
          <ac:spMkLst>
            <pc:docMk/>
            <pc:sldMk cId="2377245670" sldId="1458"/>
            <ac:spMk id="41" creationId="{55291615-87CC-4C05-989F-AFFE0D326123}"/>
          </ac:spMkLst>
        </pc:spChg>
        <pc:spChg chg="add mod">
          <ac:chgData name="Hamlet Markarian" userId="4926d2b407f31d77" providerId="LiveId" clId="{1A634700-36B3-4455-A058-5071D9319E52}" dt="2020-05-19T22:04:31.904" v="2076" actId="1038"/>
          <ac:spMkLst>
            <pc:docMk/>
            <pc:sldMk cId="2377245670" sldId="1458"/>
            <ac:spMk id="42" creationId="{181604B2-5716-42EF-B5DA-C69BECD4C0D7}"/>
          </ac:spMkLst>
        </pc:spChg>
        <pc:spChg chg="del">
          <ac:chgData name="Hamlet Markarian" userId="4926d2b407f31d77" providerId="LiveId" clId="{1A634700-36B3-4455-A058-5071D9319E52}" dt="2020-05-18T21:27:07.448" v="389" actId="478"/>
          <ac:spMkLst>
            <pc:docMk/>
            <pc:sldMk cId="2377245670" sldId="1458"/>
            <ac:spMk id="42" creationId="{91622C24-B96A-4ED6-8A3F-AEED1FDB631F}"/>
          </ac:spMkLst>
        </pc:spChg>
        <pc:spChg chg="add mod">
          <ac:chgData name="Hamlet Markarian" userId="4926d2b407f31d77" providerId="LiveId" clId="{1A634700-36B3-4455-A058-5071D9319E52}" dt="2020-05-19T22:04:31.904" v="2076" actId="1038"/>
          <ac:spMkLst>
            <pc:docMk/>
            <pc:sldMk cId="2377245670" sldId="1458"/>
            <ac:spMk id="43" creationId="{182EDB46-34BD-44C3-8360-4C3EA80C28BA}"/>
          </ac:spMkLst>
        </pc:spChg>
        <pc:spChg chg="del">
          <ac:chgData name="Hamlet Markarian" userId="4926d2b407f31d77" providerId="LiveId" clId="{1A634700-36B3-4455-A058-5071D9319E52}" dt="2020-05-18T21:27:07.448" v="389" actId="478"/>
          <ac:spMkLst>
            <pc:docMk/>
            <pc:sldMk cId="2377245670" sldId="1458"/>
            <ac:spMk id="43" creationId="{3E885FA4-11D1-4EA3-ABF2-CCF3104B47D9}"/>
          </ac:spMkLst>
        </pc:spChg>
        <pc:spChg chg="del">
          <ac:chgData name="Hamlet Markarian" userId="4926d2b407f31d77" providerId="LiveId" clId="{1A634700-36B3-4455-A058-5071D9319E52}" dt="2020-05-18T21:27:07.448" v="389" actId="478"/>
          <ac:spMkLst>
            <pc:docMk/>
            <pc:sldMk cId="2377245670" sldId="1458"/>
            <ac:spMk id="44" creationId="{F0D07C5F-79EE-4470-9382-F0920DF7CB05}"/>
          </ac:spMkLst>
        </pc:spChg>
        <pc:spChg chg="add mod">
          <ac:chgData name="Hamlet Markarian" userId="4926d2b407f31d77" providerId="LiveId" clId="{1A634700-36B3-4455-A058-5071D9319E52}" dt="2020-05-18T21:40:25.099" v="510" actId="12788"/>
          <ac:spMkLst>
            <pc:docMk/>
            <pc:sldMk cId="2377245670" sldId="1458"/>
            <ac:spMk id="45" creationId="{DD36E3AD-AF9C-4CA6-B58F-4D6D980425D9}"/>
          </ac:spMkLst>
        </pc:spChg>
        <pc:spChg chg="add del mod">
          <ac:chgData name="Hamlet Markarian" userId="4926d2b407f31d77" providerId="LiveId" clId="{1A634700-36B3-4455-A058-5071D9319E52}" dt="2020-05-19T22:04:28.298" v="2073" actId="478"/>
          <ac:spMkLst>
            <pc:docMk/>
            <pc:sldMk cId="2377245670" sldId="1458"/>
            <ac:spMk id="47" creationId="{5B0992B1-A78F-4FFB-A9BA-F94FA12A8EB9}"/>
          </ac:spMkLst>
        </pc:spChg>
        <pc:spChg chg="add del mod">
          <ac:chgData name="Hamlet Markarian" userId="4926d2b407f31d77" providerId="LiveId" clId="{1A634700-36B3-4455-A058-5071D9319E52}" dt="2020-05-19T22:04:28.298" v="2073" actId="478"/>
          <ac:spMkLst>
            <pc:docMk/>
            <pc:sldMk cId="2377245670" sldId="1458"/>
            <ac:spMk id="48" creationId="{E08BC33B-B9F8-4CB1-927C-2EE156ECAFD9}"/>
          </ac:spMkLst>
        </pc:spChg>
        <pc:spChg chg="add del mod">
          <ac:chgData name="Hamlet Markarian" userId="4926d2b407f31d77" providerId="LiveId" clId="{1A634700-36B3-4455-A058-5071D9319E52}" dt="2020-05-19T22:04:28.298" v="2073" actId="478"/>
          <ac:spMkLst>
            <pc:docMk/>
            <pc:sldMk cId="2377245670" sldId="1458"/>
            <ac:spMk id="49" creationId="{464935A8-1CA7-4810-B1B0-0AE75120CA33}"/>
          </ac:spMkLst>
        </pc:spChg>
        <pc:spChg chg="add del mod">
          <ac:chgData name="Hamlet Markarian" userId="4926d2b407f31d77" providerId="LiveId" clId="{1A634700-36B3-4455-A058-5071D9319E52}" dt="2020-05-18T21:30:01.478" v="417" actId="478"/>
          <ac:spMkLst>
            <pc:docMk/>
            <pc:sldMk cId="2377245670" sldId="1458"/>
            <ac:spMk id="50" creationId="{55BB3CC9-F8E1-4073-9182-93EF52DC8C9A}"/>
          </ac:spMkLst>
        </pc:spChg>
        <pc:spChg chg="add mod">
          <ac:chgData name="Hamlet Markarian" userId="4926d2b407f31d77" providerId="LiveId" clId="{1A634700-36B3-4455-A058-5071D9319E52}" dt="2020-05-19T22:05:08.520" v="2086" actId="1036"/>
          <ac:spMkLst>
            <pc:docMk/>
            <pc:sldMk cId="2377245670" sldId="1458"/>
            <ac:spMk id="50" creationId="{F328765D-C23B-4D02-B339-3F50A3BAEC09}"/>
          </ac:spMkLst>
        </pc:spChg>
        <pc:spChg chg="add mod">
          <ac:chgData name="Hamlet Markarian" userId="4926d2b407f31d77" providerId="LiveId" clId="{1A634700-36B3-4455-A058-5071D9319E52}" dt="2020-05-19T22:05:08.520" v="2086" actId="1036"/>
          <ac:spMkLst>
            <pc:docMk/>
            <pc:sldMk cId="2377245670" sldId="1458"/>
            <ac:spMk id="51" creationId="{5F2FD3C9-0466-415E-BFB7-A104AB5AC9EC}"/>
          </ac:spMkLst>
        </pc:spChg>
        <pc:spChg chg="del">
          <ac:chgData name="Hamlet Markarian" userId="4926d2b407f31d77" providerId="LiveId" clId="{1A634700-36B3-4455-A058-5071D9319E52}" dt="2020-05-18T21:27:07.448" v="389" actId="478"/>
          <ac:spMkLst>
            <pc:docMk/>
            <pc:sldMk cId="2377245670" sldId="1458"/>
            <ac:spMk id="51" creationId="{EABDB525-C47C-4A20-8988-1723DBC910B9}"/>
          </ac:spMkLst>
        </pc:spChg>
        <pc:spChg chg="add mod">
          <ac:chgData name="Hamlet Markarian" userId="4926d2b407f31d77" providerId="LiveId" clId="{1A634700-36B3-4455-A058-5071D9319E52}" dt="2020-05-19T22:05:16.712" v="2088" actId="1036"/>
          <ac:spMkLst>
            <pc:docMk/>
            <pc:sldMk cId="2377245670" sldId="1458"/>
            <ac:spMk id="52" creationId="{9F4168AA-4288-4767-AF3C-8458FD682E7F}"/>
          </ac:spMkLst>
        </pc:spChg>
        <pc:spChg chg="del">
          <ac:chgData name="Hamlet Markarian" userId="4926d2b407f31d77" providerId="LiveId" clId="{1A634700-36B3-4455-A058-5071D9319E52}" dt="2020-05-18T21:27:07.448" v="389" actId="478"/>
          <ac:spMkLst>
            <pc:docMk/>
            <pc:sldMk cId="2377245670" sldId="1458"/>
            <ac:spMk id="52" creationId="{CFFE8122-80B7-4877-8457-9C907BB9B1ED}"/>
          </ac:spMkLst>
        </pc:spChg>
        <pc:spChg chg="add del mod">
          <ac:chgData name="Hamlet Markarian" userId="4926d2b407f31d77" providerId="LiveId" clId="{1A634700-36B3-4455-A058-5071D9319E52}" dt="2020-05-19T22:04:28.298" v="2073" actId="478"/>
          <ac:spMkLst>
            <pc:docMk/>
            <pc:sldMk cId="2377245670" sldId="1458"/>
            <ac:spMk id="53" creationId="{7B4E1676-6FE7-4EBA-90D5-97F09964135E}"/>
          </ac:spMkLst>
        </pc:spChg>
        <pc:spChg chg="del">
          <ac:chgData name="Hamlet Markarian" userId="4926d2b407f31d77" providerId="LiveId" clId="{1A634700-36B3-4455-A058-5071D9319E52}" dt="2020-05-18T21:27:07.448" v="389" actId="478"/>
          <ac:spMkLst>
            <pc:docMk/>
            <pc:sldMk cId="2377245670" sldId="1458"/>
            <ac:spMk id="54" creationId="{D5FDD386-5AF2-426B-99E3-2B57AF9CC210}"/>
          </ac:spMkLst>
        </pc:spChg>
        <pc:spChg chg="add del mod">
          <ac:chgData name="Hamlet Markarian" userId="4926d2b407f31d77" providerId="LiveId" clId="{1A634700-36B3-4455-A058-5071D9319E52}" dt="2020-05-19T22:04:28.298" v="2073" actId="478"/>
          <ac:spMkLst>
            <pc:docMk/>
            <pc:sldMk cId="2377245670" sldId="1458"/>
            <ac:spMk id="55" creationId="{DE0DCFC7-B8DF-4DD2-AD67-CC6009DBFED8}"/>
          </ac:spMkLst>
        </pc:spChg>
        <pc:spChg chg="add mod">
          <ac:chgData name="Hamlet Markarian" userId="4926d2b407f31d77" providerId="LiveId" clId="{1A634700-36B3-4455-A058-5071D9319E52}" dt="2020-05-18T21:30:15.008" v="422" actId="571"/>
          <ac:spMkLst>
            <pc:docMk/>
            <pc:sldMk cId="2377245670" sldId="1458"/>
            <ac:spMk id="56" creationId="{CB5918A6-1308-4D05-9CED-B72E542235E8}"/>
          </ac:spMkLst>
        </pc:spChg>
        <pc:spChg chg="del">
          <ac:chgData name="Hamlet Markarian" userId="4926d2b407f31d77" providerId="LiveId" clId="{1A634700-36B3-4455-A058-5071D9319E52}" dt="2020-05-18T21:27:07.448" v="389" actId="478"/>
          <ac:spMkLst>
            <pc:docMk/>
            <pc:sldMk cId="2377245670" sldId="1458"/>
            <ac:spMk id="57" creationId="{BCD3EFCF-8E34-43E3-AB73-9B3F8B43F461}"/>
          </ac:spMkLst>
        </pc:spChg>
        <pc:spChg chg="del">
          <ac:chgData name="Hamlet Markarian" userId="4926d2b407f31d77" providerId="LiveId" clId="{1A634700-36B3-4455-A058-5071D9319E52}" dt="2020-05-18T21:27:07.448" v="389" actId="478"/>
          <ac:spMkLst>
            <pc:docMk/>
            <pc:sldMk cId="2377245670" sldId="1458"/>
            <ac:spMk id="58" creationId="{88D5C14B-FBD3-4DA4-96E6-3B2FB670AE8C}"/>
          </ac:spMkLst>
        </pc:spChg>
        <pc:spChg chg="del">
          <ac:chgData name="Hamlet Markarian" userId="4926d2b407f31d77" providerId="LiveId" clId="{1A634700-36B3-4455-A058-5071D9319E52}" dt="2020-05-18T21:27:09.425" v="390" actId="478"/>
          <ac:spMkLst>
            <pc:docMk/>
            <pc:sldMk cId="2377245670" sldId="1458"/>
            <ac:spMk id="59" creationId="{567CA20D-63AB-43F0-A27D-DED91E172163}"/>
          </ac:spMkLst>
        </pc:spChg>
        <pc:spChg chg="del">
          <ac:chgData name="Hamlet Markarian" userId="4926d2b407f31d77" providerId="LiveId" clId="{1A634700-36B3-4455-A058-5071D9319E52}" dt="2020-05-18T21:27:09.425" v="390" actId="478"/>
          <ac:spMkLst>
            <pc:docMk/>
            <pc:sldMk cId="2377245670" sldId="1458"/>
            <ac:spMk id="60" creationId="{F9F8D655-9981-479D-A2DF-9F3F9FA60FE4}"/>
          </ac:spMkLst>
        </pc:spChg>
        <pc:spChg chg="del">
          <ac:chgData name="Hamlet Markarian" userId="4926d2b407f31d77" providerId="LiveId" clId="{1A634700-36B3-4455-A058-5071D9319E52}" dt="2020-05-18T21:27:09.425" v="390" actId="478"/>
          <ac:spMkLst>
            <pc:docMk/>
            <pc:sldMk cId="2377245670" sldId="1458"/>
            <ac:spMk id="61" creationId="{C17CBDEC-EAD1-4473-8CBF-F67E3DE15437}"/>
          </ac:spMkLst>
        </pc:spChg>
        <pc:spChg chg="del">
          <ac:chgData name="Hamlet Markarian" userId="4926d2b407f31d77" providerId="LiveId" clId="{1A634700-36B3-4455-A058-5071D9319E52}" dt="2020-05-18T21:27:09.425" v="390" actId="478"/>
          <ac:spMkLst>
            <pc:docMk/>
            <pc:sldMk cId="2377245670" sldId="1458"/>
            <ac:spMk id="62" creationId="{084A44B1-5F39-473B-B3C0-5867CF592FCA}"/>
          </ac:spMkLst>
        </pc:spChg>
        <pc:spChg chg="del">
          <ac:chgData name="Hamlet Markarian" userId="4926d2b407f31d77" providerId="LiveId" clId="{1A634700-36B3-4455-A058-5071D9319E52}" dt="2020-05-18T21:27:09.425" v="390" actId="478"/>
          <ac:spMkLst>
            <pc:docMk/>
            <pc:sldMk cId="2377245670" sldId="1458"/>
            <ac:spMk id="63" creationId="{6C350F9B-74A0-4BD6-81D0-7839E8B3BA3B}"/>
          </ac:spMkLst>
        </pc:spChg>
        <pc:spChg chg="del">
          <ac:chgData name="Hamlet Markarian" userId="4926d2b407f31d77" providerId="LiveId" clId="{1A634700-36B3-4455-A058-5071D9319E52}" dt="2020-05-18T21:27:09.425" v="390" actId="478"/>
          <ac:spMkLst>
            <pc:docMk/>
            <pc:sldMk cId="2377245670" sldId="1458"/>
            <ac:spMk id="64" creationId="{565FC0AD-1572-4BA9-A02F-67EF5540164A}"/>
          </ac:spMkLst>
        </pc:spChg>
        <pc:spChg chg="del">
          <ac:chgData name="Hamlet Markarian" userId="4926d2b407f31d77" providerId="LiveId" clId="{1A634700-36B3-4455-A058-5071D9319E52}" dt="2020-05-18T21:27:07.448" v="389" actId="478"/>
          <ac:spMkLst>
            <pc:docMk/>
            <pc:sldMk cId="2377245670" sldId="1458"/>
            <ac:spMk id="66" creationId="{9678B031-E0D9-4794-8032-7287D32C4E04}"/>
          </ac:spMkLst>
        </pc:spChg>
        <pc:spChg chg="del">
          <ac:chgData name="Hamlet Markarian" userId="4926d2b407f31d77" providerId="LiveId" clId="{1A634700-36B3-4455-A058-5071D9319E52}" dt="2020-05-18T21:27:09.425" v="390" actId="478"/>
          <ac:spMkLst>
            <pc:docMk/>
            <pc:sldMk cId="2377245670" sldId="1458"/>
            <ac:spMk id="67" creationId="{70AB8F22-99DA-411E-A7CE-9258FA1D7A73}"/>
          </ac:spMkLst>
        </pc:spChg>
        <pc:spChg chg="del">
          <ac:chgData name="Hamlet Markarian" userId="4926d2b407f31d77" providerId="LiveId" clId="{1A634700-36B3-4455-A058-5071D9319E52}" dt="2020-05-18T21:27:09.425" v="390" actId="478"/>
          <ac:spMkLst>
            <pc:docMk/>
            <pc:sldMk cId="2377245670" sldId="1458"/>
            <ac:spMk id="68" creationId="{E5379DA8-3581-44DC-9B63-F0F22B135D77}"/>
          </ac:spMkLst>
        </pc:spChg>
        <pc:spChg chg="del">
          <ac:chgData name="Hamlet Markarian" userId="4926d2b407f31d77" providerId="LiveId" clId="{1A634700-36B3-4455-A058-5071D9319E52}" dt="2020-05-18T21:27:07.448" v="389" actId="478"/>
          <ac:spMkLst>
            <pc:docMk/>
            <pc:sldMk cId="2377245670" sldId="1458"/>
            <ac:spMk id="70" creationId="{8D58FE7B-E030-4B35-B53C-80AE0E77E596}"/>
          </ac:spMkLst>
        </pc:spChg>
        <pc:spChg chg="del">
          <ac:chgData name="Hamlet Markarian" userId="4926d2b407f31d77" providerId="LiveId" clId="{1A634700-36B3-4455-A058-5071D9319E52}" dt="2020-05-18T21:27:09.425" v="390" actId="478"/>
          <ac:spMkLst>
            <pc:docMk/>
            <pc:sldMk cId="2377245670" sldId="1458"/>
            <ac:spMk id="71" creationId="{4409A4DC-A459-41DC-9746-A1D06C2E7F97}"/>
          </ac:spMkLst>
        </pc:spChg>
        <pc:spChg chg="del">
          <ac:chgData name="Hamlet Markarian" userId="4926d2b407f31d77" providerId="LiveId" clId="{1A634700-36B3-4455-A058-5071D9319E52}" dt="2020-05-18T21:27:09.425" v="390" actId="478"/>
          <ac:spMkLst>
            <pc:docMk/>
            <pc:sldMk cId="2377245670" sldId="1458"/>
            <ac:spMk id="72" creationId="{5FE82B3F-CD7E-4E8E-BC31-00049DE7E9C2}"/>
          </ac:spMkLst>
        </pc:spChg>
        <pc:spChg chg="add mod">
          <ac:chgData name="Hamlet Markarian" userId="4926d2b407f31d77" providerId="LiveId" clId="{1A634700-36B3-4455-A058-5071D9319E52}" dt="2020-05-18T21:30:15.008" v="422" actId="571"/>
          <ac:spMkLst>
            <pc:docMk/>
            <pc:sldMk cId="2377245670" sldId="1458"/>
            <ac:spMk id="73" creationId="{481B4593-7076-453E-A03C-1E2DC8103A50}"/>
          </ac:spMkLst>
        </pc:spChg>
        <pc:spChg chg="add del mod">
          <ac:chgData name="Hamlet Markarian" userId="4926d2b407f31d77" providerId="LiveId" clId="{1A634700-36B3-4455-A058-5071D9319E52}" dt="2020-05-19T22:04:28.298" v="2073" actId="478"/>
          <ac:spMkLst>
            <pc:docMk/>
            <pc:sldMk cId="2377245670" sldId="1458"/>
            <ac:spMk id="74" creationId="{4CEED5B1-164A-43E4-B435-E473A4BB8B42}"/>
          </ac:spMkLst>
        </pc:spChg>
        <pc:spChg chg="add del mod">
          <ac:chgData name="Hamlet Markarian" userId="4926d2b407f31d77" providerId="LiveId" clId="{1A634700-36B3-4455-A058-5071D9319E52}" dt="2020-05-19T22:04:28.298" v="2073" actId="478"/>
          <ac:spMkLst>
            <pc:docMk/>
            <pc:sldMk cId="2377245670" sldId="1458"/>
            <ac:spMk id="75" creationId="{D0A19F92-A3CC-4C0D-9A28-FBE0B0704901}"/>
          </ac:spMkLst>
        </pc:spChg>
        <pc:spChg chg="add del mod">
          <ac:chgData name="Hamlet Markarian" userId="4926d2b407f31d77" providerId="LiveId" clId="{1A634700-36B3-4455-A058-5071D9319E52}" dt="2020-05-19T22:04:28.298" v="2073" actId="478"/>
          <ac:spMkLst>
            <pc:docMk/>
            <pc:sldMk cId="2377245670" sldId="1458"/>
            <ac:spMk id="76" creationId="{86A66826-7CB9-4FE7-A28F-E24F596B2F3A}"/>
          </ac:spMkLst>
        </pc:spChg>
        <pc:spChg chg="add del mod">
          <ac:chgData name="Hamlet Markarian" userId="4926d2b407f31d77" providerId="LiveId" clId="{1A634700-36B3-4455-A058-5071D9319E52}" dt="2020-05-19T22:04:28.298" v="2073" actId="478"/>
          <ac:spMkLst>
            <pc:docMk/>
            <pc:sldMk cId="2377245670" sldId="1458"/>
            <ac:spMk id="77" creationId="{886089B3-1E2B-493A-9E3F-37C8620C04B2}"/>
          </ac:spMkLst>
        </pc:spChg>
        <pc:spChg chg="add del mod">
          <ac:chgData name="Hamlet Markarian" userId="4926d2b407f31d77" providerId="LiveId" clId="{1A634700-36B3-4455-A058-5071D9319E52}" dt="2020-05-19T22:04:28.298" v="2073" actId="478"/>
          <ac:spMkLst>
            <pc:docMk/>
            <pc:sldMk cId="2377245670" sldId="1458"/>
            <ac:spMk id="78" creationId="{C049CA46-3DBC-4D4B-A355-839917E7CF3A}"/>
          </ac:spMkLst>
        </pc:spChg>
        <pc:spChg chg="add del mod">
          <ac:chgData name="Hamlet Markarian" userId="4926d2b407f31d77" providerId="LiveId" clId="{1A634700-36B3-4455-A058-5071D9319E52}" dt="2020-05-19T22:04:28.298" v="2073" actId="478"/>
          <ac:spMkLst>
            <pc:docMk/>
            <pc:sldMk cId="2377245670" sldId="1458"/>
            <ac:spMk id="79" creationId="{E86CF5A6-1675-4EBF-AF9E-A6D0BFCA1882}"/>
          </ac:spMkLst>
        </pc:spChg>
        <pc:spChg chg="add del mod">
          <ac:chgData name="Hamlet Markarian" userId="4926d2b407f31d77" providerId="LiveId" clId="{1A634700-36B3-4455-A058-5071D9319E52}" dt="2020-05-19T22:04:28.298" v="2073" actId="478"/>
          <ac:spMkLst>
            <pc:docMk/>
            <pc:sldMk cId="2377245670" sldId="1458"/>
            <ac:spMk id="80" creationId="{D8800E31-4578-4F98-83F9-2F67CCFBF672}"/>
          </ac:spMkLst>
        </pc:spChg>
        <pc:spChg chg="add del mod">
          <ac:chgData name="Hamlet Markarian" userId="4926d2b407f31d77" providerId="LiveId" clId="{1A634700-36B3-4455-A058-5071D9319E52}" dt="2020-05-19T22:04:28.298" v="2073" actId="478"/>
          <ac:spMkLst>
            <pc:docMk/>
            <pc:sldMk cId="2377245670" sldId="1458"/>
            <ac:spMk id="81" creationId="{31C62E80-536A-490A-B806-7FC460587795}"/>
          </ac:spMkLst>
        </pc:spChg>
        <pc:spChg chg="add del mod">
          <ac:chgData name="Hamlet Markarian" userId="4926d2b407f31d77" providerId="LiveId" clId="{1A634700-36B3-4455-A058-5071D9319E52}" dt="2020-05-18T21:41:00.421" v="514" actId="478"/>
          <ac:spMkLst>
            <pc:docMk/>
            <pc:sldMk cId="2377245670" sldId="1458"/>
            <ac:spMk id="82" creationId="{122F556D-0EFE-4333-933B-2BD04A1246B3}"/>
          </ac:spMkLst>
        </pc:spChg>
        <pc:spChg chg="add del mod">
          <ac:chgData name="Hamlet Markarian" userId="4926d2b407f31d77" providerId="LiveId" clId="{1A634700-36B3-4455-A058-5071D9319E52}" dt="2020-05-18T21:44:23.142" v="519" actId="478"/>
          <ac:spMkLst>
            <pc:docMk/>
            <pc:sldMk cId="2377245670" sldId="1458"/>
            <ac:spMk id="83" creationId="{07EB662B-7366-4371-B85A-3D35B4C8EBEE}"/>
          </ac:spMkLst>
        </pc:spChg>
        <pc:spChg chg="add del mod">
          <ac:chgData name="Hamlet Markarian" userId="4926d2b407f31d77" providerId="LiveId" clId="{1A634700-36B3-4455-A058-5071D9319E52}" dt="2020-05-19T22:04:00.337" v="2072" actId="478"/>
          <ac:spMkLst>
            <pc:docMk/>
            <pc:sldMk cId="2377245670" sldId="1458"/>
            <ac:spMk id="84" creationId="{332D9938-0926-4362-880E-03699B61A244}"/>
          </ac:spMkLst>
        </pc:spChg>
        <pc:spChg chg="add del mod">
          <ac:chgData name="Hamlet Markarian" userId="4926d2b407f31d77" providerId="LiveId" clId="{1A634700-36B3-4455-A058-5071D9319E52}" dt="2020-05-19T22:04:00.337" v="2072" actId="478"/>
          <ac:spMkLst>
            <pc:docMk/>
            <pc:sldMk cId="2377245670" sldId="1458"/>
            <ac:spMk id="85" creationId="{E502CCD6-0D29-4DBD-AEFB-EAE9CD967559}"/>
          </ac:spMkLst>
        </pc:spChg>
        <pc:graphicFrameChg chg="del">
          <ac:chgData name="Hamlet Markarian" userId="4926d2b407f31d77" providerId="LiveId" clId="{1A634700-36B3-4455-A058-5071D9319E52}" dt="2020-05-18T21:27:07.448" v="389" actId="478"/>
          <ac:graphicFrameMkLst>
            <pc:docMk/>
            <pc:sldMk cId="2377245670" sldId="1458"/>
            <ac:graphicFrameMk id="8" creationId="{67A3F647-3BD3-4E2A-B2A2-6263435AAF75}"/>
          </ac:graphicFrameMkLst>
        </pc:graphicFrameChg>
        <pc:graphicFrameChg chg="del">
          <ac:chgData name="Hamlet Markarian" userId="4926d2b407f31d77" providerId="LiveId" clId="{1A634700-36B3-4455-A058-5071D9319E52}" dt="2020-05-18T21:27:09.425" v="390" actId="478"/>
          <ac:graphicFrameMkLst>
            <pc:docMk/>
            <pc:sldMk cId="2377245670" sldId="1458"/>
            <ac:graphicFrameMk id="26" creationId="{8FBBCC0F-D5D7-441A-901E-D06E67418FEC}"/>
          </ac:graphicFrameMkLst>
        </pc:graphicFrameChg>
        <pc:picChg chg="add del mod">
          <ac:chgData name="Hamlet Markarian" userId="4926d2b407f31d77" providerId="LiveId" clId="{1A634700-36B3-4455-A058-5071D9319E52}" dt="2020-05-19T22:04:28.298" v="2073" actId="478"/>
          <ac:picMkLst>
            <pc:docMk/>
            <pc:sldMk cId="2377245670" sldId="1458"/>
            <ac:picMk id="10" creationId="{98B02DF7-051E-4A87-A636-E1C9826DD069}"/>
          </ac:picMkLst>
        </pc:picChg>
        <pc:picChg chg="del">
          <ac:chgData name="Hamlet Markarian" userId="4926d2b407f31d77" providerId="LiveId" clId="{1A634700-36B3-4455-A058-5071D9319E52}" dt="2020-05-18T21:27:10.824" v="391" actId="478"/>
          <ac:picMkLst>
            <pc:docMk/>
            <pc:sldMk cId="2377245670" sldId="1458"/>
            <ac:picMk id="30" creationId="{34D0E67C-D226-4DF5-9D1B-EAB51874B8F3}"/>
          </ac:picMkLst>
        </pc:picChg>
        <pc:picChg chg="add mod">
          <ac:chgData name="Hamlet Markarian" userId="4926d2b407f31d77" providerId="LiveId" clId="{1A634700-36B3-4455-A058-5071D9319E52}" dt="2020-05-19T22:04:31.904" v="2076" actId="1038"/>
          <ac:picMkLst>
            <pc:docMk/>
            <pc:sldMk cId="2377245670" sldId="1458"/>
            <ac:picMk id="37" creationId="{EADD157F-3691-4272-8BBA-3F8C65FCACB1}"/>
          </ac:picMkLst>
        </pc:picChg>
        <pc:picChg chg="add mod">
          <ac:chgData name="Hamlet Markarian" userId="4926d2b407f31d77" providerId="LiveId" clId="{1A634700-36B3-4455-A058-5071D9319E52}" dt="2020-05-19T22:04:31.904" v="2076" actId="1038"/>
          <ac:picMkLst>
            <pc:docMk/>
            <pc:sldMk cId="2377245670" sldId="1458"/>
            <ac:picMk id="38" creationId="{CFDBFC3A-7DE2-4CFB-85C5-96DAC9C43C68}"/>
          </ac:picMkLst>
        </pc:picChg>
        <pc:picChg chg="add mod">
          <ac:chgData name="Hamlet Markarian" userId="4926d2b407f31d77" providerId="LiveId" clId="{1A634700-36B3-4455-A058-5071D9319E52}" dt="2020-05-19T22:04:31.904" v="2076" actId="1038"/>
          <ac:picMkLst>
            <pc:docMk/>
            <pc:sldMk cId="2377245670" sldId="1458"/>
            <ac:picMk id="39" creationId="{6DC0B205-5583-4C3C-897A-250BB7E5578C}"/>
          </ac:picMkLst>
        </pc:picChg>
        <pc:picChg chg="add mod">
          <ac:chgData name="Hamlet Markarian" userId="4926d2b407f31d77" providerId="LiveId" clId="{1A634700-36B3-4455-A058-5071D9319E52}" dt="2020-05-19T22:04:31.904" v="2076" actId="1038"/>
          <ac:picMkLst>
            <pc:docMk/>
            <pc:sldMk cId="2377245670" sldId="1458"/>
            <ac:picMk id="44" creationId="{389A7968-BE98-4374-9E36-4310EAE303AB}"/>
          </ac:picMkLst>
        </pc:picChg>
        <pc:picChg chg="add mod">
          <ac:chgData name="Hamlet Markarian" userId="4926d2b407f31d77" providerId="LiveId" clId="{1A634700-36B3-4455-A058-5071D9319E52}" dt="2020-05-18T21:40:25.099" v="510" actId="12788"/>
          <ac:picMkLst>
            <pc:docMk/>
            <pc:sldMk cId="2377245670" sldId="1458"/>
            <ac:picMk id="46" creationId="{7355C654-6F32-4E63-80CD-EABE2479314A}"/>
          </ac:picMkLst>
        </pc:picChg>
        <pc:picChg chg="add del mod">
          <ac:chgData name="Hamlet Markarian" userId="4926d2b407f31d77" providerId="LiveId" clId="{1A634700-36B3-4455-A058-5071D9319E52}" dt="2020-05-19T22:04:28.298" v="2073" actId="478"/>
          <ac:picMkLst>
            <pc:docMk/>
            <pc:sldMk cId="2377245670" sldId="1458"/>
            <ac:picMk id="86" creationId="{7DAAAD20-DF01-4F14-B56C-59868A378761}"/>
          </ac:picMkLst>
        </pc:picChg>
        <pc:picChg chg="add del mod">
          <ac:chgData name="Hamlet Markarian" userId="4926d2b407f31d77" providerId="LiveId" clId="{1A634700-36B3-4455-A058-5071D9319E52}" dt="2020-05-19T22:04:28.298" v="2073" actId="478"/>
          <ac:picMkLst>
            <pc:docMk/>
            <pc:sldMk cId="2377245670" sldId="1458"/>
            <ac:picMk id="87" creationId="{8276A39C-3A63-4749-A979-7CDEC1E525CE}"/>
          </ac:picMkLst>
        </pc:picChg>
        <pc:cxnChg chg="add del mod">
          <ac:chgData name="Hamlet Markarian" userId="4926d2b407f31d77" providerId="LiveId" clId="{1A634700-36B3-4455-A058-5071D9319E52}" dt="2020-05-19T22:04:00.337" v="2072" actId="478"/>
          <ac:cxnSpMkLst>
            <pc:docMk/>
            <pc:sldMk cId="2377245670" sldId="1458"/>
            <ac:cxnSpMk id="5" creationId="{62468790-224A-4044-8D17-B7B3AAE66D14}"/>
          </ac:cxnSpMkLst>
        </pc:cxnChg>
        <pc:cxnChg chg="del mod">
          <ac:chgData name="Hamlet Markarian" userId="4926d2b407f31d77" providerId="LiveId" clId="{1A634700-36B3-4455-A058-5071D9319E52}" dt="2020-05-18T21:27:07.448" v="389" actId="478"/>
          <ac:cxnSpMkLst>
            <pc:docMk/>
            <pc:sldMk cId="2377245670" sldId="1458"/>
            <ac:cxnSpMk id="37" creationId="{BB71D2E6-EB16-4383-856F-F52C014E22A0}"/>
          </ac:cxnSpMkLst>
        </pc:cxnChg>
        <pc:cxnChg chg="del mod">
          <ac:chgData name="Hamlet Markarian" userId="4926d2b407f31d77" providerId="LiveId" clId="{1A634700-36B3-4455-A058-5071D9319E52}" dt="2020-05-18T21:27:07.448" v="389" actId="478"/>
          <ac:cxnSpMkLst>
            <pc:docMk/>
            <pc:sldMk cId="2377245670" sldId="1458"/>
            <ac:cxnSpMk id="65" creationId="{0BD974E7-ACB3-4FE5-92A8-31FA4569BD5A}"/>
          </ac:cxnSpMkLst>
        </pc:cxnChg>
        <pc:cxnChg chg="del mod">
          <ac:chgData name="Hamlet Markarian" userId="4926d2b407f31d77" providerId="LiveId" clId="{1A634700-36B3-4455-A058-5071D9319E52}" dt="2020-05-18T21:27:07.448" v="389" actId="478"/>
          <ac:cxnSpMkLst>
            <pc:docMk/>
            <pc:sldMk cId="2377245670" sldId="1458"/>
            <ac:cxnSpMk id="69" creationId="{7CD38E59-FCF5-4708-8317-90026B53D51E}"/>
          </ac:cxnSpMkLst>
        </pc:cxnChg>
      </pc:sldChg>
      <pc:sldChg chg="addSp delSp modSp add mod delAnim modAnim">
        <pc:chgData name="Hamlet Markarian" userId="4926d2b407f31d77" providerId="LiveId" clId="{1A634700-36B3-4455-A058-5071D9319E52}" dt="2020-05-19T23:29:26.210" v="2635"/>
        <pc:sldMkLst>
          <pc:docMk/>
          <pc:sldMk cId="1266504630" sldId="1465"/>
        </pc:sldMkLst>
        <pc:spChg chg="add del mod">
          <ac:chgData name="Hamlet Markarian" userId="4926d2b407f31d77" providerId="LiveId" clId="{1A634700-36B3-4455-A058-5071D9319E52}" dt="2020-05-19T22:06:08.531" v="2092" actId="478"/>
          <ac:spMkLst>
            <pc:docMk/>
            <pc:sldMk cId="1266504630" sldId="1465"/>
            <ac:spMk id="3" creationId="{38FB8E4A-33F2-4A79-B94C-82023315A27C}"/>
          </ac:spMkLst>
        </pc:spChg>
        <pc:spChg chg="mod">
          <ac:chgData name="Hamlet Markarian" userId="4926d2b407f31d77" providerId="LiveId" clId="{1A634700-36B3-4455-A058-5071D9319E52}" dt="2020-05-19T22:06:37.066" v="2097" actId="20577"/>
          <ac:spMkLst>
            <pc:docMk/>
            <pc:sldMk cId="1266504630" sldId="1465"/>
            <ac:spMk id="16" creationId="{51A55428-D23F-4777-96FE-D91E0B26310D}"/>
          </ac:spMkLst>
        </pc:spChg>
        <pc:spChg chg="ord">
          <ac:chgData name="Hamlet Markarian" userId="4926d2b407f31d77" providerId="LiveId" clId="{1A634700-36B3-4455-A058-5071D9319E52}" dt="2020-05-19T22:14:47.320" v="2148" actId="167"/>
          <ac:spMkLst>
            <pc:docMk/>
            <pc:sldMk cId="1266504630" sldId="1465"/>
            <ac:spMk id="19" creationId="{42101231-1855-46EE-A3D9-B84E75ACB56A}"/>
          </ac:spMkLst>
        </pc:spChg>
        <pc:spChg chg="del mod topLvl">
          <ac:chgData name="Hamlet Markarian" userId="4926d2b407f31d77" providerId="LiveId" clId="{1A634700-36B3-4455-A058-5071D9319E52}" dt="2020-05-18T22:02:45.919" v="716" actId="478"/>
          <ac:spMkLst>
            <pc:docMk/>
            <pc:sldMk cId="1266504630" sldId="1465"/>
            <ac:spMk id="26" creationId="{761B7E8D-7C3B-4931-8AD4-FAE1298A0919}"/>
          </ac:spMkLst>
        </pc:spChg>
        <pc:spChg chg="mod topLvl">
          <ac:chgData name="Hamlet Markarian" userId="4926d2b407f31d77" providerId="LiveId" clId="{1A634700-36B3-4455-A058-5071D9319E52}" dt="2020-05-18T22:14:20.276" v="756" actId="164"/>
          <ac:spMkLst>
            <pc:docMk/>
            <pc:sldMk cId="1266504630" sldId="1465"/>
            <ac:spMk id="28" creationId="{A5F17270-C33C-4607-8F9E-07C0B80ADF34}"/>
          </ac:spMkLst>
        </pc:spChg>
        <pc:spChg chg="add del mod">
          <ac:chgData name="Hamlet Markarian" userId="4926d2b407f31d77" providerId="LiveId" clId="{1A634700-36B3-4455-A058-5071D9319E52}" dt="2020-05-19T22:09:53.023" v="2099" actId="478"/>
          <ac:spMkLst>
            <pc:docMk/>
            <pc:sldMk cId="1266504630" sldId="1465"/>
            <ac:spMk id="29" creationId="{32C9271C-6CDE-478C-BB85-F326707644DA}"/>
          </ac:spMkLst>
        </pc:spChg>
        <pc:spChg chg="del mod topLvl">
          <ac:chgData name="Hamlet Markarian" userId="4926d2b407f31d77" providerId="LiveId" clId="{1A634700-36B3-4455-A058-5071D9319E52}" dt="2020-05-18T21:56:20.069" v="591" actId="478"/>
          <ac:spMkLst>
            <pc:docMk/>
            <pc:sldMk cId="1266504630" sldId="1465"/>
            <ac:spMk id="29" creationId="{A8A80620-1902-472F-90D6-ABD036DD8527}"/>
          </ac:spMkLst>
        </pc:spChg>
        <pc:spChg chg="del mod topLvl">
          <ac:chgData name="Hamlet Markarian" userId="4926d2b407f31d77" providerId="LiveId" clId="{1A634700-36B3-4455-A058-5071D9319E52}" dt="2020-05-18T21:56:20.069" v="591" actId="478"/>
          <ac:spMkLst>
            <pc:docMk/>
            <pc:sldMk cId="1266504630" sldId="1465"/>
            <ac:spMk id="30" creationId="{2A4EEF4C-C1AB-4A34-B43C-E87BFB440470}"/>
          </ac:spMkLst>
        </pc:spChg>
        <pc:spChg chg="add del mod">
          <ac:chgData name="Hamlet Markarian" userId="4926d2b407f31d77" providerId="LiveId" clId="{1A634700-36B3-4455-A058-5071D9319E52}" dt="2020-05-19T22:09:53.023" v="2099" actId="478"/>
          <ac:spMkLst>
            <pc:docMk/>
            <pc:sldMk cId="1266504630" sldId="1465"/>
            <ac:spMk id="30" creationId="{2E65DCB6-4C5F-498F-A63F-FDCCBFD11A2B}"/>
          </ac:spMkLst>
        </pc:spChg>
        <pc:spChg chg="del mod topLvl">
          <ac:chgData name="Hamlet Markarian" userId="4926d2b407f31d77" providerId="LiveId" clId="{1A634700-36B3-4455-A058-5071D9319E52}" dt="2020-05-18T21:56:20.069" v="591" actId="478"/>
          <ac:spMkLst>
            <pc:docMk/>
            <pc:sldMk cId="1266504630" sldId="1465"/>
            <ac:spMk id="31" creationId="{A8C62484-A8B8-4950-9E05-41E5DAA42F00}"/>
          </ac:spMkLst>
        </pc:spChg>
        <pc:spChg chg="mod">
          <ac:chgData name="Hamlet Markarian" userId="4926d2b407f31d77" providerId="LiveId" clId="{1A634700-36B3-4455-A058-5071D9319E52}" dt="2020-05-19T22:06:23.804" v="2093"/>
          <ac:spMkLst>
            <pc:docMk/>
            <pc:sldMk cId="1266504630" sldId="1465"/>
            <ac:spMk id="32" creationId="{3EEAEE81-92D5-4E98-9359-C156CB342B2A}"/>
          </ac:spMkLst>
        </pc:spChg>
        <pc:spChg chg="del mod topLvl">
          <ac:chgData name="Hamlet Markarian" userId="4926d2b407f31d77" providerId="LiveId" clId="{1A634700-36B3-4455-A058-5071D9319E52}" dt="2020-05-18T21:56:20.069" v="591" actId="478"/>
          <ac:spMkLst>
            <pc:docMk/>
            <pc:sldMk cId="1266504630" sldId="1465"/>
            <ac:spMk id="32" creationId="{CC227FB9-31A8-44FE-8510-FF85B82ED29D}"/>
          </ac:spMkLst>
        </pc:spChg>
        <pc:spChg chg="mod topLvl">
          <ac:chgData name="Hamlet Markarian" userId="4926d2b407f31d77" providerId="LiveId" clId="{1A634700-36B3-4455-A058-5071D9319E52}" dt="2020-05-18T22:14:20.276" v="756" actId="164"/>
          <ac:spMkLst>
            <pc:docMk/>
            <pc:sldMk cId="1266504630" sldId="1465"/>
            <ac:spMk id="33" creationId="{69C3BF1F-2ECE-491C-BB6D-5D2792D17293}"/>
          </ac:spMkLst>
        </pc:spChg>
        <pc:spChg chg="del mod topLvl">
          <ac:chgData name="Hamlet Markarian" userId="4926d2b407f31d77" providerId="LiveId" clId="{1A634700-36B3-4455-A058-5071D9319E52}" dt="2020-05-18T21:55:19.230" v="579" actId="478"/>
          <ac:spMkLst>
            <pc:docMk/>
            <pc:sldMk cId="1266504630" sldId="1465"/>
            <ac:spMk id="34" creationId="{277C5F03-3BAF-4A5F-ADEC-C0B604CFF617}"/>
          </ac:spMkLst>
        </pc:spChg>
        <pc:spChg chg="mod">
          <ac:chgData name="Hamlet Markarian" userId="4926d2b407f31d77" providerId="LiveId" clId="{1A634700-36B3-4455-A058-5071D9319E52}" dt="2020-05-19T22:06:23.804" v="2093"/>
          <ac:spMkLst>
            <pc:docMk/>
            <pc:sldMk cId="1266504630" sldId="1465"/>
            <ac:spMk id="34" creationId="{57D90445-BC2E-4FBF-9CF7-8D5601459DF0}"/>
          </ac:spMkLst>
        </pc:spChg>
        <pc:spChg chg="del mod topLvl">
          <ac:chgData name="Hamlet Markarian" userId="4926d2b407f31d77" providerId="LiveId" clId="{1A634700-36B3-4455-A058-5071D9319E52}" dt="2020-05-18T21:55:16.830" v="577" actId="478"/>
          <ac:spMkLst>
            <pc:docMk/>
            <pc:sldMk cId="1266504630" sldId="1465"/>
            <ac:spMk id="35" creationId="{271AF4D8-6410-4A48-8645-9F62C8EE83A1}"/>
          </ac:spMkLst>
        </pc:spChg>
        <pc:spChg chg="mod">
          <ac:chgData name="Hamlet Markarian" userId="4926d2b407f31d77" providerId="LiveId" clId="{1A634700-36B3-4455-A058-5071D9319E52}" dt="2020-05-19T22:06:23.804" v="2093"/>
          <ac:spMkLst>
            <pc:docMk/>
            <pc:sldMk cId="1266504630" sldId="1465"/>
            <ac:spMk id="36" creationId="{154C2318-BDEF-4140-A1A7-0D9B12A8690D}"/>
          </ac:spMkLst>
        </pc:spChg>
        <pc:spChg chg="del mod topLvl">
          <ac:chgData name="Hamlet Markarian" userId="4926d2b407f31d77" providerId="LiveId" clId="{1A634700-36B3-4455-A058-5071D9319E52}" dt="2020-05-18T21:55:14.093" v="575" actId="478"/>
          <ac:spMkLst>
            <pc:docMk/>
            <pc:sldMk cId="1266504630" sldId="1465"/>
            <ac:spMk id="36" creationId="{4E44A2FA-297A-4735-B314-9CB64C986EC8}"/>
          </ac:spMkLst>
        </pc:spChg>
        <pc:spChg chg="add mod topLvl">
          <ac:chgData name="Hamlet Markarian" userId="4926d2b407f31d77" providerId="LiveId" clId="{1A634700-36B3-4455-A058-5071D9319E52}" dt="2020-05-18T22:14:20.276" v="756" actId="164"/>
          <ac:spMkLst>
            <pc:docMk/>
            <pc:sldMk cId="1266504630" sldId="1465"/>
            <ac:spMk id="37" creationId="{06E0BB80-28EC-4625-9CF2-D52C14EC2F64}"/>
          </ac:spMkLst>
        </pc:spChg>
        <pc:spChg chg="add mod topLvl">
          <ac:chgData name="Hamlet Markarian" userId="4926d2b407f31d77" providerId="LiveId" clId="{1A634700-36B3-4455-A058-5071D9319E52}" dt="2020-05-18T22:14:20.276" v="756" actId="164"/>
          <ac:spMkLst>
            <pc:docMk/>
            <pc:sldMk cId="1266504630" sldId="1465"/>
            <ac:spMk id="38" creationId="{A0EC0564-70D9-4811-80AB-7441F246B032}"/>
          </ac:spMkLst>
        </pc:spChg>
        <pc:spChg chg="add mod topLvl">
          <ac:chgData name="Hamlet Markarian" userId="4926d2b407f31d77" providerId="LiveId" clId="{1A634700-36B3-4455-A058-5071D9319E52}" dt="2020-05-18T22:14:20.276" v="756" actId="164"/>
          <ac:spMkLst>
            <pc:docMk/>
            <pc:sldMk cId="1266504630" sldId="1465"/>
            <ac:spMk id="39" creationId="{AFB070B9-73B9-4EE6-90A2-4071C1E5F64E}"/>
          </ac:spMkLst>
        </pc:spChg>
        <pc:spChg chg="add mod topLvl">
          <ac:chgData name="Hamlet Markarian" userId="4926d2b407f31d77" providerId="LiveId" clId="{1A634700-36B3-4455-A058-5071D9319E52}" dt="2020-05-18T22:14:20.276" v="756" actId="164"/>
          <ac:spMkLst>
            <pc:docMk/>
            <pc:sldMk cId="1266504630" sldId="1465"/>
            <ac:spMk id="40" creationId="{11B3EBC3-04EA-4688-A286-30038DD160FF}"/>
          </ac:spMkLst>
        </pc:spChg>
        <pc:spChg chg="add mod topLvl">
          <ac:chgData name="Hamlet Markarian" userId="4926d2b407f31d77" providerId="LiveId" clId="{1A634700-36B3-4455-A058-5071D9319E52}" dt="2020-05-18T22:14:20.276" v="756" actId="164"/>
          <ac:spMkLst>
            <pc:docMk/>
            <pc:sldMk cId="1266504630" sldId="1465"/>
            <ac:spMk id="41" creationId="{95B03A66-640E-450D-8318-3FA28F145004}"/>
          </ac:spMkLst>
        </pc:spChg>
        <pc:spChg chg="add mod topLvl">
          <ac:chgData name="Hamlet Markarian" userId="4926d2b407f31d77" providerId="LiveId" clId="{1A634700-36B3-4455-A058-5071D9319E52}" dt="2020-05-18T22:14:20.276" v="756" actId="164"/>
          <ac:spMkLst>
            <pc:docMk/>
            <pc:sldMk cId="1266504630" sldId="1465"/>
            <ac:spMk id="42" creationId="{B623CD13-5B3F-4871-84DF-82501A677D1D}"/>
          </ac:spMkLst>
        </pc:spChg>
        <pc:spChg chg="mod">
          <ac:chgData name="Hamlet Markarian" userId="4926d2b407f31d77" providerId="LiveId" clId="{1A634700-36B3-4455-A058-5071D9319E52}" dt="2020-05-19T22:06:23.804" v="2093"/>
          <ac:spMkLst>
            <pc:docMk/>
            <pc:sldMk cId="1266504630" sldId="1465"/>
            <ac:spMk id="43" creationId="{7DF3641F-7AEB-48C0-8336-FACEB3BE3034}"/>
          </ac:spMkLst>
        </pc:spChg>
        <pc:spChg chg="add del mod">
          <ac:chgData name="Hamlet Markarian" userId="4926d2b407f31d77" providerId="LiveId" clId="{1A634700-36B3-4455-A058-5071D9319E52}" dt="2020-05-19T22:06:08.531" v="2092" actId="478"/>
          <ac:spMkLst>
            <pc:docMk/>
            <pc:sldMk cId="1266504630" sldId="1465"/>
            <ac:spMk id="44" creationId="{554225B3-6752-4DEB-83FA-89069733E795}"/>
          </ac:spMkLst>
        </pc:spChg>
        <pc:spChg chg="del">
          <ac:chgData name="Hamlet Markarian" userId="4926d2b407f31d77" providerId="LiveId" clId="{1A634700-36B3-4455-A058-5071D9319E52}" dt="2020-05-18T21:55:01.101" v="567" actId="478"/>
          <ac:spMkLst>
            <pc:docMk/>
            <pc:sldMk cId="1266504630" sldId="1465"/>
            <ac:spMk id="47" creationId="{5B0992B1-A78F-4FFB-A9BA-F94FA12A8EB9}"/>
          </ac:spMkLst>
        </pc:spChg>
        <pc:spChg chg="mod">
          <ac:chgData name="Hamlet Markarian" userId="4926d2b407f31d77" providerId="LiveId" clId="{1A634700-36B3-4455-A058-5071D9319E52}" dt="2020-05-19T22:06:23.804" v="2093"/>
          <ac:spMkLst>
            <pc:docMk/>
            <pc:sldMk cId="1266504630" sldId="1465"/>
            <ac:spMk id="48" creationId="{CEB9C685-1A61-42DB-82AD-2AB419E29D62}"/>
          </ac:spMkLst>
        </pc:spChg>
        <pc:spChg chg="del">
          <ac:chgData name="Hamlet Markarian" userId="4926d2b407f31d77" providerId="LiveId" clId="{1A634700-36B3-4455-A058-5071D9319E52}" dt="2020-05-18T21:55:01.101" v="567" actId="478"/>
          <ac:spMkLst>
            <pc:docMk/>
            <pc:sldMk cId="1266504630" sldId="1465"/>
            <ac:spMk id="48" creationId="{E08BC33B-B9F8-4CB1-927C-2EE156ECAFD9}"/>
          </ac:spMkLst>
        </pc:spChg>
        <pc:spChg chg="del">
          <ac:chgData name="Hamlet Markarian" userId="4926d2b407f31d77" providerId="LiveId" clId="{1A634700-36B3-4455-A058-5071D9319E52}" dt="2020-05-18T21:55:01.101" v="567" actId="478"/>
          <ac:spMkLst>
            <pc:docMk/>
            <pc:sldMk cId="1266504630" sldId="1465"/>
            <ac:spMk id="49" creationId="{464935A8-1CA7-4810-B1B0-0AE75120CA33}"/>
          </ac:spMkLst>
        </pc:spChg>
        <pc:spChg chg="mod">
          <ac:chgData name="Hamlet Markarian" userId="4926d2b407f31d77" providerId="LiveId" clId="{1A634700-36B3-4455-A058-5071D9319E52}" dt="2020-05-19T22:06:23.804" v="2093"/>
          <ac:spMkLst>
            <pc:docMk/>
            <pc:sldMk cId="1266504630" sldId="1465"/>
            <ac:spMk id="49" creationId="{4992E92E-9C49-4246-93B8-7F8AEDE61872}"/>
          </ac:spMkLst>
        </pc:spChg>
        <pc:spChg chg="add mod">
          <ac:chgData name="Hamlet Markarian" userId="4926d2b407f31d77" providerId="LiveId" clId="{1A634700-36B3-4455-A058-5071D9319E52}" dt="2020-05-18T23:32:03.911" v="1730" actId="164"/>
          <ac:spMkLst>
            <pc:docMk/>
            <pc:sldMk cId="1266504630" sldId="1465"/>
            <ac:spMk id="50" creationId="{D6E30E93-05A0-4003-BA24-CB0398A4905E}"/>
          </ac:spMkLst>
        </pc:spChg>
        <pc:spChg chg="add mod">
          <ac:chgData name="Hamlet Markarian" userId="4926d2b407f31d77" providerId="LiveId" clId="{1A634700-36B3-4455-A058-5071D9319E52}" dt="2020-05-18T23:32:03.911" v="1730" actId="164"/>
          <ac:spMkLst>
            <pc:docMk/>
            <pc:sldMk cId="1266504630" sldId="1465"/>
            <ac:spMk id="51" creationId="{3D5982F6-FABC-4F44-A79B-EA55B1B674B2}"/>
          </ac:spMkLst>
        </pc:spChg>
        <pc:spChg chg="add mod">
          <ac:chgData name="Hamlet Markarian" userId="4926d2b407f31d77" providerId="LiveId" clId="{1A634700-36B3-4455-A058-5071D9319E52}" dt="2020-05-18T23:32:06.084" v="1731" actId="164"/>
          <ac:spMkLst>
            <pc:docMk/>
            <pc:sldMk cId="1266504630" sldId="1465"/>
            <ac:spMk id="52" creationId="{8C1C15C1-45A0-4077-8605-CA5FB1068E57}"/>
          </ac:spMkLst>
        </pc:spChg>
        <pc:spChg chg="del">
          <ac:chgData name="Hamlet Markarian" userId="4926d2b407f31d77" providerId="LiveId" clId="{1A634700-36B3-4455-A058-5071D9319E52}" dt="2020-05-18T21:55:01.101" v="567" actId="478"/>
          <ac:spMkLst>
            <pc:docMk/>
            <pc:sldMk cId="1266504630" sldId="1465"/>
            <ac:spMk id="53" creationId="{7B4E1676-6FE7-4EBA-90D5-97F09964135E}"/>
          </ac:spMkLst>
        </pc:spChg>
        <pc:spChg chg="add mod">
          <ac:chgData name="Hamlet Markarian" userId="4926d2b407f31d77" providerId="LiveId" clId="{1A634700-36B3-4455-A058-5071D9319E52}" dt="2020-05-18T23:32:06.084" v="1731" actId="164"/>
          <ac:spMkLst>
            <pc:docMk/>
            <pc:sldMk cId="1266504630" sldId="1465"/>
            <ac:spMk id="54" creationId="{A1E6C849-92AB-45A9-96A6-91F66ECB395F}"/>
          </ac:spMkLst>
        </pc:spChg>
        <pc:spChg chg="mod">
          <ac:chgData name="Hamlet Markarian" userId="4926d2b407f31d77" providerId="LiveId" clId="{1A634700-36B3-4455-A058-5071D9319E52}" dt="2020-05-19T22:06:23.804" v="2093"/>
          <ac:spMkLst>
            <pc:docMk/>
            <pc:sldMk cId="1266504630" sldId="1465"/>
            <ac:spMk id="55" creationId="{8BD1829C-CF20-4598-AB93-2AE30F4ED3AE}"/>
          </ac:spMkLst>
        </pc:spChg>
        <pc:spChg chg="del">
          <ac:chgData name="Hamlet Markarian" userId="4926d2b407f31d77" providerId="LiveId" clId="{1A634700-36B3-4455-A058-5071D9319E52}" dt="2020-05-18T21:55:01.101" v="567" actId="478"/>
          <ac:spMkLst>
            <pc:docMk/>
            <pc:sldMk cId="1266504630" sldId="1465"/>
            <ac:spMk id="55" creationId="{DE0DCFC7-B8DF-4DD2-AD67-CC6009DBFED8}"/>
          </ac:spMkLst>
        </pc:spChg>
        <pc:spChg chg="add mod">
          <ac:chgData name="Hamlet Markarian" userId="4926d2b407f31d77" providerId="LiveId" clId="{1A634700-36B3-4455-A058-5071D9319E52}" dt="2020-05-18T23:32:08.085" v="1732" actId="164"/>
          <ac:spMkLst>
            <pc:docMk/>
            <pc:sldMk cId="1266504630" sldId="1465"/>
            <ac:spMk id="56" creationId="{4F1C7F5C-31EA-47C8-B213-CB86265729B0}"/>
          </ac:spMkLst>
        </pc:spChg>
        <pc:spChg chg="add mod">
          <ac:chgData name="Hamlet Markarian" userId="4926d2b407f31d77" providerId="LiveId" clId="{1A634700-36B3-4455-A058-5071D9319E52}" dt="2020-05-18T23:32:08.085" v="1732" actId="164"/>
          <ac:spMkLst>
            <pc:docMk/>
            <pc:sldMk cId="1266504630" sldId="1465"/>
            <ac:spMk id="57" creationId="{7856B7A9-8D83-407F-BAF4-530D6F77B6B1}"/>
          </ac:spMkLst>
        </pc:spChg>
        <pc:spChg chg="add mod">
          <ac:chgData name="Hamlet Markarian" userId="4926d2b407f31d77" providerId="LiveId" clId="{1A634700-36B3-4455-A058-5071D9319E52}" dt="2020-05-18T23:32:09.837" v="1733" actId="164"/>
          <ac:spMkLst>
            <pc:docMk/>
            <pc:sldMk cId="1266504630" sldId="1465"/>
            <ac:spMk id="58" creationId="{151EC082-D5EF-4136-91C7-61DD786E712D}"/>
          </ac:spMkLst>
        </pc:spChg>
        <pc:spChg chg="add mod">
          <ac:chgData name="Hamlet Markarian" userId="4926d2b407f31d77" providerId="LiveId" clId="{1A634700-36B3-4455-A058-5071D9319E52}" dt="2020-05-18T23:32:09.837" v="1733" actId="164"/>
          <ac:spMkLst>
            <pc:docMk/>
            <pc:sldMk cId="1266504630" sldId="1465"/>
            <ac:spMk id="59" creationId="{D6109F19-5791-488C-96F0-A1B7C7C15325}"/>
          </ac:spMkLst>
        </pc:spChg>
        <pc:spChg chg="mod">
          <ac:chgData name="Hamlet Markarian" userId="4926d2b407f31d77" providerId="LiveId" clId="{1A634700-36B3-4455-A058-5071D9319E52}" dt="2020-05-19T22:06:23.804" v="2093"/>
          <ac:spMkLst>
            <pc:docMk/>
            <pc:sldMk cId="1266504630" sldId="1465"/>
            <ac:spMk id="60" creationId="{F6FF91F4-4628-4F83-9D65-EAF8202B6119}"/>
          </ac:spMkLst>
        </pc:spChg>
        <pc:spChg chg="mod">
          <ac:chgData name="Hamlet Markarian" userId="4926d2b407f31d77" providerId="LiveId" clId="{1A634700-36B3-4455-A058-5071D9319E52}" dt="2020-05-19T22:06:23.804" v="2093"/>
          <ac:spMkLst>
            <pc:docMk/>
            <pc:sldMk cId="1266504630" sldId="1465"/>
            <ac:spMk id="62" creationId="{5F79E5AF-D002-4A6D-823B-04B05C1E2994}"/>
          </ac:spMkLst>
        </pc:spChg>
        <pc:spChg chg="mod">
          <ac:chgData name="Hamlet Markarian" userId="4926d2b407f31d77" providerId="LiveId" clId="{1A634700-36B3-4455-A058-5071D9319E52}" dt="2020-05-19T22:06:23.804" v="2093"/>
          <ac:spMkLst>
            <pc:docMk/>
            <pc:sldMk cId="1266504630" sldId="1465"/>
            <ac:spMk id="63" creationId="{1A082D8A-ABB1-4991-8016-5AF38AB97AD4}"/>
          </ac:spMkLst>
        </pc:spChg>
        <pc:spChg chg="mod topLvl">
          <ac:chgData name="Hamlet Markarian" userId="4926d2b407f31d77" providerId="LiveId" clId="{1A634700-36B3-4455-A058-5071D9319E52}" dt="2020-05-19T22:19:49.371" v="2216" actId="20577"/>
          <ac:spMkLst>
            <pc:docMk/>
            <pc:sldMk cId="1266504630" sldId="1465"/>
            <ac:spMk id="66" creationId="{1099882B-583B-4535-9436-BC34E2C173C2}"/>
          </ac:spMkLst>
        </pc:spChg>
        <pc:spChg chg="mod">
          <ac:chgData name="Hamlet Markarian" userId="4926d2b407f31d77" providerId="LiveId" clId="{1A634700-36B3-4455-A058-5071D9319E52}" dt="2020-05-19T22:15:28.560" v="2152" actId="165"/>
          <ac:spMkLst>
            <pc:docMk/>
            <pc:sldMk cId="1266504630" sldId="1465"/>
            <ac:spMk id="68" creationId="{71AEB1F0-0DDB-4AA3-B5DD-0570CFEBBA96}"/>
          </ac:spMkLst>
        </pc:spChg>
        <pc:spChg chg="mod">
          <ac:chgData name="Hamlet Markarian" userId="4926d2b407f31d77" providerId="LiveId" clId="{1A634700-36B3-4455-A058-5071D9319E52}" dt="2020-05-19T22:15:28.560" v="2152" actId="165"/>
          <ac:spMkLst>
            <pc:docMk/>
            <pc:sldMk cId="1266504630" sldId="1465"/>
            <ac:spMk id="69" creationId="{1B1BD834-9F3C-4765-A3E0-B318F8522065}"/>
          </ac:spMkLst>
        </pc:spChg>
        <pc:spChg chg="mod">
          <ac:chgData name="Hamlet Markarian" userId="4926d2b407f31d77" providerId="LiveId" clId="{1A634700-36B3-4455-A058-5071D9319E52}" dt="2020-05-19T22:15:28.560" v="2152" actId="165"/>
          <ac:spMkLst>
            <pc:docMk/>
            <pc:sldMk cId="1266504630" sldId="1465"/>
            <ac:spMk id="70" creationId="{D983F654-42B2-4656-8418-39F9EE50165C}"/>
          </ac:spMkLst>
        </pc:spChg>
        <pc:spChg chg="mod">
          <ac:chgData name="Hamlet Markarian" userId="4926d2b407f31d77" providerId="LiveId" clId="{1A634700-36B3-4455-A058-5071D9319E52}" dt="2020-05-19T22:15:28.560" v="2152" actId="165"/>
          <ac:spMkLst>
            <pc:docMk/>
            <pc:sldMk cId="1266504630" sldId="1465"/>
            <ac:spMk id="71" creationId="{CBEA8280-54BF-40EA-A544-C1670822B6B6}"/>
          </ac:spMkLst>
        </pc:spChg>
        <pc:spChg chg="mod">
          <ac:chgData name="Hamlet Markarian" userId="4926d2b407f31d77" providerId="LiveId" clId="{1A634700-36B3-4455-A058-5071D9319E52}" dt="2020-05-19T22:15:28.560" v="2152" actId="165"/>
          <ac:spMkLst>
            <pc:docMk/>
            <pc:sldMk cId="1266504630" sldId="1465"/>
            <ac:spMk id="72" creationId="{4334C8A2-8725-4631-8394-2A2DBBC6B82F}"/>
          </ac:spMkLst>
        </pc:spChg>
        <pc:spChg chg="mod">
          <ac:chgData name="Hamlet Markarian" userId="4926d2b407f31d77" providerId="LiveId" clId="{1A634700-36B3-4455-A058-5071D9319E52}" dt="2020-05-19T22:15:28.560" v="2152" actId="165"/>
          <ac:spMkLst>
            <pc:docMk/>
            <pc:sldMk cId="1266504630" sldId="1465"/>
            <ac:spMk id="73" creationId="{141F0AE9-BFDD-4829-8B03-03C2EFF3CB9A}"/>
          </ac:spMkLst>
        </pc:spChg>
        <pc:spChg chg="del">
          <ac:chgData name="Hamlet Markarian" userId="4926d2b407f31d77" providerId="LiveId" clId="{1A634700-36B3-4455-A058-5071D9319E52}" dt="2020-05-18T21:55:01.101" v="567" actId="478"/>
          <ac:spMkLst>
            <pc:docMk/>
            <pc:sldMk cId="1266504630" sldId="1465"/>
            <ac:spMk id="74" creationId="{4CEED5B1-164A-43E4-B435-E473A4BB8B42}"/>
          </ac:spMkLst>
        </pc:spChg>
        <pc:spChg chg="mod topLvl">
          <ac:chgData name="Hamlet Markarian" userId="4926d2b407f31d77" providerId="LiveId" clId="{1A634700-36B3-4455-A058-5071D9319E52}" dt="2020-05-19T22:20:13.801" v="2222" actId="404"/>
          <ac:spMkLst>
            <pc:docMk/>
            <pc:sldMk cId="1266504630" sldId="1465"/>
            <ac:spMk id="75" creationId="{02DCB205-93AB-4853-A755-0F0E0A7293C1}"/>
          </ac:spMkLst>
        </pc:spChg>
        <pc:spChg chg="del">
          <ac:chgData name="Hamlet Markarian" userId="4926d2b407f31d77" providerId="LiveId" clId="{1A634700-36B3-4455-A058-5071D9319E52}" dt="2020-05-18T21:55:01.101" v="567" actId="478"/>
          <ac:spMkLst>
            <pc:docMk/>
            <pc:sldMk cId="1266504630" sldId="1465"/>
            <ac:spMk id="75" creationId="{D0A19F92-A3CC-4C0D-9A28-FBE0B0704901}"/>
          </ac:spMkLst>
        </pc:spChg>
        <pc:spChg chg="del">
          <ac:chgData name="Hamlet Markarian" userId="4926d2b407f31d77" providerId="LiveId" clId="{1A634700-36B3-4455-A058-5071D9319E52}" dt="2020-05-18T21:55:01.101" v="567" actId="478"/>
          <ac:spMkLst>
            <pc:docMk/>
            <pc:sldMk cId="1266504630" sldId="1465"/>
            <ac:spMk id="76" creationId="{86A66826-7CB9-4FE7-A28F-E24F596B2F3A}"/>
          </ac:spMkLst>
        </pc:spChg>
        <pc:spChg chg="mod">
          <ac:chgData name="Hamlet Markarian" userId="4926d2b407f31d77" providerId="LiveId" clId="{1A634700-36B3-4455-A058-5071D9319E52}" dt="2020-05-19T22:15:28.560" v="2152" actId="165"/>
          <ac:spMkLst>
            <pc:docMk/>
            <pc:sldMk cId="1266504630" sldId="1465"/>
            <ac:spMk id="77" creationId="{1F4DEDB6-A40D-43CD-934D-E75886178DBF}"/>
          </ac:spMkLst>
        </pc:spChg>
        <pc:spChg chg="del">
          <ac:chgData name="Hamlet Markarian" userId="4926d2b407f31d77" providerId="LiveId" clId="{1A634700-36B3-4455-A058-5071D9319E52}" dt="2020-05-18T21:55:01.101" v="567" actId="478"/>
          <ac:spMkLst>
            <pc:docMk/>
            <pc:sldMk cId="1266504630" sldId="1465"/>
            <ac:spMk id="77" creationId="{886089B3-1E2B-493A-9E3F-37C8620C04B2}"/>
          </ac:spMkLst>
        </pc:spChg>
        <pc:spChg chg="mod">
          <ac:chgData name="Hamlet Markarian" userId="4926d2b407f31d77" providerId="LiveId" clId="{1A634700-36B3-4455-A058-5071D9319E52}" dt="2020-05-19T22:15:28.560" v="2152" actId="165"/>
          <ac:spMkLst>
            <pc:docMk/>
            <pc:sldMk cId="1266504630" sldId="1465"/>
            <ac:spMk id="78" creationId="{8A42CFA3-037B-4657-B15F-E3AB765D1995}"/>
          </ac:spMkLst>
        </pc:spChg>
        <pc:spChg chg="del">
          <ac:chgData name="Hamlet Markarian" userId="4926d2b407f31d77" providerId="LiveId" clId="{1A634700-36B3-4455-A058-5071D9319E52}" dt="2020-05-18T21:55:01.101" v="567" actId="478"/>
          <ac:spMkLst>
            <pc:docMk/>
            <pc:sldMk cId="1266504630" sldId="1465"/>
            <ac:spMk id="78" creationId="{C049CA46-3DBC-4D4B-A355-839917E7CF3A}"/>
          </ac:spMkLst>
        </pc:spChg>
        <pc:spChg chg="mod">
          <ac:chgData name="Hamlet Markarian" userId="4926d2b407f31d77" providerId="LiveId" clId="{1A634700-36B3-4455-A058-5071D9319E52}" dt="2020-05-19T22:15:28.560" v="2152" actId="165"/>
          <ac:spMkLst>
            <pc:docMk/>
            <pc:sldMk cId="1266504630" sldId="1465"/>
            <ac:spMk id="79" creationId="{3A144C79-FD53-4690-90B8-F37F4826ACA6}"/>
          </ac:spMkLst>
        </pc:spChg>
        <pc:spChg chg="del">
          <ac:chgData name="Hamlet Markarian" userId="4926d2b407f31d77" providerId="LiveId" clId="{1A634700-36B3-4455-A058-5071D9319E52}" dt="2020-05-18T21:55:01.101" v="567" actId="478"/>
          <ac:spMkLst>
            <pc:docMk/>
            <pc:sldMk cId="1266504630" sldId="1465"/>
            <ac:spMk id="79" creationId="{E86CF5A6-1675-4EBF-AF9E-A6D0BFCA1882}"/>
          </ac:spMkLst>
        </pc:spChg>
        <pc:spChg chg="mod">
          <ac:chgData name="Hamlet Markarian" userId="4926d2b407f31d77" providerId="LiveId" clId="{1A634700-36B3-4455-A058-5071D9319E52}" dt="2020-05-19T22:15:28.560" v="2152" actId="165"/>
          <ac:spMkLst>
            <pc:docMk/>
            <pc:sldMk cId="1266504630" sldId="1465"/>
            <ac:spMk id="80" creationId="{BAF43DCA-A9AB-4C66-85F5-891FA0F32118}"/>
          </ac:spMkLst>
        </pc:spChg>
        <pc:spChg chg="del">
          <ac:chgData name="Hamlet Markarian" userId="4926d2b407f31d77" providerId="LiveId" clId="{1A634700-36B3-4455-A058-5071D9319E52}" dt="2020-05-18T21:55:01.101" v="567" actId="478"/>
          <ac:spMkLst>
            <pc:docMk/>
            <pc:sldMk cId="1266504630" sldId="1465"/>
            <ac:spMk id="80" creationId="{D8800E31-4578-4F98-83F9-2F67CCFBF672}"/>
          </ac:spMkLst>
        </pc:spChg>
        <pc:spChg chg="del">
          <ac:chgData name="Hamlet Markarian" userId="4926d2b407f31d77" providerId="LiveId" clId="{1A634700-36B3-4455-A058-5071D9319E52}" dt="2020-05-18T21:55:01.101" v="567" actId="478"/>
          <ac:spMkLst>
            <pc:docMk/>
            <pc:sldMk cId="1266504630" sldId="1465"/>
            <ac:spMk id="81" creationId="{31C62E80-536A-490A-B806-7FC460587795}"/>
          </ac:spMkLst>
        </pc:spChg>
        <pc:spChg chg="mod">
          <ac:chgData name="Hamlet Markarian" userId="4926d2b407f31d77" providerId="LiveId" clId="{1A634700-36B3-4455-A058-5071D9319E52}" dt="2020-05-19T22:15:28.560" v="2152" actId="165"/>
          <ac:spMkLst>
            <pc:docMk/>
            <pc:sldMk cId="1266504630" sldId="1465"/>
            <ac:spMk id="81" creationId="{5C9176D5-C02F-4950-BAEF-6D21921FAB95}"/>
          </ac:spMkLst>
        </pc:spChg>
        <pc:spChg chg="mod">
          <ac:chgData name="Hamlet Markarian" userId="4926d2b407f31d77" providerId="LiveId" clId="{1A634700-36B3-4455-A058-5071D9319E52}" dt="2020-05-19T22:15:28.560" v="2152" actId="165"/>
          <ac:spMkLst>
            <pc:docMk/>
            <pc:sldMk cId="1266504630" sldId="1465"/>
            <ac:spMk id="82" creationId="{32709635-0C47-4FBB-8BC8-C3FD3B3493C6}"/>
          </ac:spMkLst>
        </pc:spChg>
        <pc:spChg chg="mod">
          <ac:chgData name="Hamlet Markarian" userId="4926d2b407f31d77" providerId="LiveId" clId="{1A634700-36B3-4455-A058-5071D9319E52}" dt="2020-05-19T22:15:28.560" v="2152" actId="165"/>
          <ac:spMkLst>
            <pc:docMk/>
            <pc:sldMk cId="1266504630" sldId="1465"/>
            <ac:spMk id="83" creationId="{C44EA101-9765-4914-9FF6-71DC3DBD2D2F}"/>
          </ac:spMkLst>
        </pc:spChg>
        <pc:spChg chg="mod">
          <ac:chgData name="Hamlet Markarian" userId="4926d2b407f31d77" providerId="LiveId" clId="{1A634700-36B3-4455-A058-5071D9319E52}" dt="2020-05-19T22:15:28.560" v="2152" actId="165"/>
          <ac:spMkLst>
            <pc:docMk/>
            <pc:sldMk cId="1266504630" sldId="1465"/>
            <ac:spMk id="84" creationId="{115189DA-EE85-4131-8AAD-955D394E6A1C}"/>
          </ac:spMkLst>
        </pc:spChg>
        <pc:spChg chg="del">
          <ac:chgData name="Hamlet Markarian" userId="4926d2b407f31d77" providerId="LiveId" clId="{1A634700-36B3-4455-A058-5071D9319E52}" dt="2020-05-18T21:55:01.101" v="567" actId="478"/>
          <ac:spMkLst>
            <pc:docMk/>
            <pc:sldMk cId="1266504630" sldId="1465"/>
            <ac:spMk id="84" creationId="{332D9938-0926-4362-880E-03699B61A244}"/>
          </ac:spMkLst>
        </pc:spChg>
        <pc:spChg chg="mod">
          <ac:chgData name="Hamlet Markarian" userId="4926d2b407f31d77" providerId="LiveId" clId="{1A634700-36B3-4455-A058-5071D9319E52}" dt="2020-05-19T22:15:28.560" v="2152" actId="165"/>
          <ac:spMkLst>
            <pc:docMk/>
            <pc:sldMk cId="1266504630" sldId="1465"/>
            <ac:spMk id="85" creationId="{0E8E24B6-CEDD-400B-AC48-5B8B241CA03C}"/>
          </ac:spMkLst>
        </pc:spChg>
        <pc:spChg chg="del">
          <ac:chgData name="Hamlet Markarian" userId="4926d2b407f31d77" providerId="LiveId" clId="{1A634700-36B3-4455-A058-5071D9319E52}" dt="2020-05-18T21:55:01.101" v="567" actId="478"/>
          <ac:spMkLst>
            <pc:docMk/>
            <pc:sldMk cId="1266504630" sldId="1465"/>
            <ac:spMk id="85" creationId="{E502CCD6-0D29-4DBD-AEFB-EAE9CD967559}"/>
          </ac:spMkLst>
        </pc:spChg>
        <pc:spChg chg="mod">
          <ac:chgData name="Hamlet Markarian" userId="4926d2b407f31d77" providerId="LiveId" clId="{1A634700-36B3-4455-A058-5071D9319E52}" dt="2020-05-19T22:15:28.560" v="2152" actId="165"/>
          <ac:spMkLst>
            <pc:docMk/>
            <pc:sldMk cId="1266504630" sldId="1465"/>
            <ac:spMk id="86" creationId="{2D7CE616-5AE3-42AF-A6DC-915EE861F8D6}"/>
          </ac:spMkLst>
        </pc:spChg>
        <pc:spChg chg="mod topLvl">
          <ac:chgData name="Hamlet Markarian" userId="4926d2b407f31d77" providerId="LiveId" clId="{1A634700-36B3-4455-A058-5071D9319E52}" dt="2020-05-19T22:19:53.234" v="2217" actId="20577"/>
          <ac:spMkLst>
            <pc:docMk/>
            <pc:sldMk cId="1266504630" sldId="1465"/>
            <ac:spMk id="88" creationId="{248E298B-C233-4E38-A9C9-E192A42EBE4F}"/>
          </ac:spMkLst>
        </pc:spChg>
        <pc:spChg chg="mod">
          <ac:chgData name="Hamlet Markarian" userId="4926d2b407f31d77" providerId="LiveId" clId="{1A634700-36B3-4455-A058-5071D9319E52}" dt="2020-05-19T22:15:28.560" v="2152" actId="165"/>
          <ac:spMkLst>
            <pc:docMk/>
            <pc:sldMk cId="1266504630" sldId="1465"/>
            <ac:spMk id="90" creationId="{FA138EDA-6DCD-4842-AAD5-2C60ECDA0BDD}"/>
          </ac:spMkLst>
        </pc:spChg>
        <pc:spChg chg="mod">
          <ac:chgData name="Hamlet Markarian" userId="4926d2b407f31d77" providerId="LiveId" clId="{1A634700-36B3-4455-A058-5071D9319E52}" dt="2020-05-19T22:15:28.560" v="2152" actId="165"/>
          <ac:spMkLst>
            <pc:docMk/>
            <pc:sldMk cId="1266504630" sldId="1465"/>
            <ac:spMk id="91" creationId="{2E6CD8F3-1A86-4823-8C48-3B55512BA6CA}"/>
          </ac:spMkLst>
        </pc:spChg>
        <pc:spChg chg="mod">
          <ac:chgData name="Hamlet Markarian" userId="4926d2b407f31d77" providerId="LiveId" clId="{1A634700-36B3-4455-A058-5071D9319E52}" dt="2020-05-19T22:15:28.560" v="2152" actId="165"/>
          <ac:spMkLst>
            <pc:docMk/>
            <pc:sldMk cId="1266504630" sldId="1465"/>
            <ac:spMk id="92" creationId="{BCCD7098-4C98-41C7-85AD-286816177D6A}"/>
          </ac:spMkLst>
        </pc:spChg>
        <pc:spChg chg="mod">
          <ac:chgData name="Hamlet Markarian" userId="4926d2b407f31d77" providerId="LiveId" clId="{1A634700-36B3-4455-A058-5071D9319E52}" dt="2020-05-19T22:15:28.560" v="2152" actId="165"/>
          <ac:spMkLst>
            <pc:docMk/>
            <pc:sldMk cId="1266504630" sldId="1465"/>
            <ac:spMk id="93" creationId="{4E5A99F9-FBD4-4B7B-B031-445D5E7538A7}"/>
          </ac:spMkLst>
        </pc:spChg>
        <pc:spChg chg="add mod">
          <ac:chgData name="Hamlet Markarian" userId="4926d2b407f31d77" providerId="LiveId" clId="{1A634700-36B3-4455-A058-5071D9319E52}" dt="2020-05-19T22:21:14.924" v="2230" actId="1076"/>
          <ac:spMkLst>
            <pc:docMk/>
            <pc:sldMk cId="1266504630" sldId="1465"/>
            <ac:spMk id="94" creationId="{9231720B-66DD-4EA5-990A-D2C2FB6F3F6C}"/>
          </ac:spMkLst>
        </pc:spChg>
        <pc:spChg chg="add mod">
          <ac:chgData name="Hamlet Markarian" userId="4926d2b407f31d77" providerId="LiveId" clId="{1A634700-36B3-4455-A058-5071D9319E52}" dt="2020-05-19T22:21:14.924" v="2230" actId="1076"/>
          <ac:spMkLst>
            <pc:docMk/>
            <pc:sldMk cId="1266504630" sldId="1465"/>
            <ac:spMk id="95" creationId="{5B5798D5-5BC4-49DF-80CB-1AA0F1C682C9}"/>
          </ac:spMkLst>
        </pc:spChg>
        <pc:spChg chg="add del mod">
          <ac:chgData name="Hamlet Markarian" userId="4926d2b407f31d77" providerId="LiveId" clId="{1A634700-36B3-4455-A058-5071D9319E52}" dt="2020-05-19T22:12:00.202" v="2105" actId="478"/>
          <ac:spMkLst>
            <pc:docMk/>
            <pc:sldMk cId="1266504630" sldId="1465"/>
            <ac:spMk id="96" creationId="{14F0D03F-A7D5-493E-BF3A-9343821A2F87}"/>
          </ac:spMkLst>
        </pc:spChg>
        <pc:spChg chg="add del mod">
          <ac:chgData name="Hamlet Markarian" userId="4926d2b407f31d77" providerId="LiveId" clId="{1A634700-36B3-4455-A058-5071D9319E52}" dt="2020-05-19T22:12:00.202" v="2105" actId="478"/>
          <ac:spMkLst>
            <pc:docMk/>
            <pc:sldMk cId="1266504630" sldId="1465"/>
            <ac:spMk id="97" creationId="{09C0DEB9-3DF9-4ECB-A773-5A85D1CA8FBC}"/>
          </ac:spMkLst>
        </pc:spChg>
        <pc:spChg chg="add del mod">
          <ac:chgData name="Hamlet Markarian" userId="4926d2b407f31d77" providerId="LiveId" clId="{1A634700-36B3-4455-A058-5071D9319E52}" dt="2020-05-19T22:12:00.202" v="2105" actId="478"/>
          <ac:spMkLst>
            <pc:docMk/>
            <pc:sldMk cId="1266504630" sldId="1465"/>
            <ac:spMk id="98" creationId="{B03ED7D1-DDAD-401F-8C96-40981C4D808C}"/>
          </ac:spMkLst>
        </pc:spChg>
        <pc:spChg chg="add del mod">
          <ac:chgData name="Hamlet Markarian" userId="4926d2b407f31d77" providerId="LiveId" clId="{1A634700-36B3-4455-A058-5071D9319E52}" dt="2020-05-19T22:12:00.202" v="2105" actId="478"/>
          <ac:spMkLst>
            <pc:docMk/>
            <pc:sldMk cId="1266504630" sldId="1465"/>
            <ac:spMk id="99" creationId="{6BD61B99-7DF0-4D8E-A44C-FD5F1AC8E639}"/>
          </ac:spMkLst>
        </pc:spChg>
        <pc:spChg chg="add mod">
          <ac:chgData name="Hamlet Markarian" userId="4926d2b407f31d77" providerId="LiveId" clId="{1A634700-36B3-4455-A058-5071D9319E52}" dt="2020-05-19T22:21:14.924" v="2230" actId="1076"/>
          <ac:spMkLst>
            <pc:docMk/>
            <pc:sldMk cId="1266504630" sldId="1465"/>
            <ac:spMk id="100" creationId="{CD90C532-BA7F-4A05-B8AA-ADBD5C1B7D75}"/>
          </ac:spMkLst>
        </pc:spChg>
        <pc:spChg chg="mod topLvl">
          <ac:chgData name="Hamlet Markarian" userId="4926d2b407f31d77" providerId="LiveId" clId="{1A634700-36B3-4455-A058-5071D9319E52}" dt="2020-05-19T22:20:40.613" v="2227" actId="12789"/>
          <ac:spMkLst>
            <pc:docMk/>
            <pc:sldMk cId="1266504630" sldId="1465"/>
            <ac:spMk id="102" creationId="{F73BEF26-1D2E-4624-A9AD-16ACF82A3AEC}"/>
          </ac:spMkLst>
        </pc:spChg>
        <pc:spChg chg="mod">
          <ac:chgData name="Hamlet Markarian" userId="4926d2b407f31d77" providerId="LiveId" clId="{1A634700-36B3-4455-A058-5071D9319E52}" dt="2020-05-19T22:15:28.560" v="2152" actId="165"/>
          <ac:spMkLst>
            <pc:docMk/>
            <pc:sldMk cId="1266504630" sldId="1465"/>
            <ac:spMk id="104" creationId="{4444E694-6E01-4960-B1D7-E9222437E279}"/>
          </ac:spMkLst>
        </pc:spChg>
        <pc:spChg chg="mod">
          <ac:chgData name="Hamlet Markarian" userId="4926d2b407f31d77" providerId="LiveId" clId="{1A634700-36B3-4455-A058-5071D9319E52}" dt="2020-05-19T22:15:28.560" v="2152" actId="165"/>
          <ac:spMkLst>
            <pc:docMk/>
            <pc:sldMk cId="1266504630" sldId="1465"/>
            <ac:spMk id="105" creationId="{8C96B390-DC44-46C3-9F6B-7A7A38E0D2F1}"/>
          </ac:spMkLst>
        </pc:spChg>
        <pc:spChg chg="mod">
          <ac:chgData name="Hamlet Markarian" userId="4926d2b407f31d77" providerId="LiveId" clId="{1A634700-36B3-4455-A058-5071D9319E52}" dt="2020-05-19T22:15:28.560" v="2152" actId="165"/>
          <ac:spMkLst>
            <pc:docMk/>
            <pc:sldMk cId="1266504630" sldId="1465"/>
            <ac:spMk id="106" creationId="{2EEF544C-D522-4C21-8EE1-00480FA99DEF}"/>
          </ac:spMkLst>
        </pc:spChg>
        <pc:spChg chg="mod">
          <ac:chgData name="Hamlet Markarian" userId="4926d2b407f31d77" providerId="LiveId" clId="{1A634700-36B3-4455-A058-5071D9319E52}" dt="2020-05-19T22:15:28.560" v="2152" actId="165"/>
          <ac:spMkLst>
            <pc:docMk/>
            <pc:sldMk cId="1266504630" sldId="1465"/>
            <ac:spMk id="107" creationId="{4D0A3061-635D-4EE7-8F5B-271E3ACF4304}"/>
          </ac:spMkLst>
        </pc:spChg>
        <pc:spChg chg="mod">
          <ac:chgData name="Hamlet Markarian" userId="4926d2b407f31d77" providerId="LiveId" clId="{1A634700-36B3-4455-A058-5071D9319E52}" dt="2020-05-19T22:15:28.560" v="2152" actId="165"/>
          <ac:spMkLst>
            <pc:docMk/>
            <pc:sldMk cId="1266504630" sldId="1465"/>
            <ac:spMk id="108" creationId="{9A31DAEE-F52F-4F42-80D3-588353F02841}"/>
          </ac:spMkLst>
        </pc:spChg>
        <pc:spChg chg="mod">
          <ac:chgData name="Hamlet Markarian" userId="4926d2b407f31d77" providerId="LiveId" clId="{1A634700-36B3-4455-A058-5071D9319E52}" dt="2020-05-19T22:15:28.560" v="2152" actId="165"/>
          <ac:spMkLst>
            <pc:docMk/>
            <pc:sldMk cId="1266504630" sldId="1465"/>
            <ac:spMk id="109" creationId="{CD194A6D-CD36-4D54-864B-820C018AE14B}"/>
          </ac:spMkLst>
        </pc:spChg>
        <pc:spChg chg="mod">
          <ac:chgData name="Hamlet Markarian" userId="4926d2b407f31d77" providerId="LiveId" clId="{1A634700-36B3-4455-A058-5071D9319E52}" dt="2020-05-19T22:15:28.560" v="2152" actId="165"/>
          <ac:spMkLst>
            <pc:docMk/>
            <pc:sldMk cId="1266504630" sldId="1465"/>
            <ac:spMk id="110" creationId="{74F0DD1F-B1EE-4AA5-97FE-B31097B97743}"/>
          </ac:spMkLst>
        </pc:spChg>
        <pc:spChg chg="mod">
          <ac:chgData name="Hamlet Markarian" userId="4926d2b407f31d77" providerId="LiveId" clId="{1A634700-36B3-4455-A058-5071D9319E52}" dt="2020-05-19T22:15:28.560" v="2152" actId="165"/>
          <ac:spMkLst>
            <pc:docMk/>
            <pc:sldMk cId="1266504630" sldId="1465"/>
            <ac:spMk id="111" creationId="{8865E78E-D5FF-4F16-A8C7-785AE809AC8C}"/>
          </ac:spMkLst>
        </pc:spChg>
        <pc:spChg chg="mod">
          <ac:chgData name="Hamlet Markarian" userId="4926d2b407f31d77" providerId="LiveId" clId="{1A634700-36B3-4455-A058-5071D9319E52}" dt="2020-05-19T22:15:28.560" v="2152" actId="165"/>
          <ac:spMkLst>
            <pc:docMk/>
            <pc:sldMk cId="1266504630" sldId="1465"/>
            <ac:spMk id="112" creationId="{D7E0EE47-3DED-43AF-B3BD-28FBE6C9E7F3}"/>
          </ac:spMkLst>
        </pc:spChg>
        <pc:spChg chg="mod">
          <ac:chgData name="Hamlet Markarian" userId="4926d2b407f31d77" providerId="LiveId" clId="{1A634700-36B3-4455-A058-5071D9319E52}" dt="2020-05-19T22:15:28.560" v="2152" actId="165"/>
          <ac:spMkLst>
            <pc:docMk/>
            <pc:sldMk cId="1266504630" sldId="1465"/>
            <ac:spMk id="113" creationId="{F8D11755-1873-4EC4-A62C-6B4751407B6C}"/>
          </ac:spMkLst>
        </pc:spChg>
        <pc:spChg chg="add mod">
          <ac:chgData name="Hamlet Markarian" userId="4926d2b407f31d77" providerId="LiveId" clId="{1A634700-36B3-4455-A058-5071D9319E52}" dt="2020-05-19T22:21:14.924" v="2230" actId="1076"/>
          <ac:spMkLst>
            <pc:docMk/>
            <pc:sldMk cId="1266504630" sldId="1465"/>
            <ac:spMk id="114" creationId="{81A34E8E-9FBE-4411-AF89-6A61A3E2FE0A}"/>
          </ac:spMkLst>
        </pc:spChg>
        <pc:spChg chg="mod topLvl">
          <ac:chgData name="Hamlet Markarian" userId="4926d2b407f31d77" providerId="LiveId" clId="{1A634700-36B3-4455-A058-5071D9319E52}" dt="2020-05-19T22:20:37.440" v="2226" actId="12789"/>
          <ac:spMkLst>
            <pc:docMk/>
            <pc:sldMk cId="1266504630" sldId="1465"/>
            <ac:spMk id="116" creationId="{B87D045E-AD22-4040-AD3D-B1CFF2F501AB}"/>
          </ac:spMkLst>
        </pc:spChg>
        <pc:spChg chg="mod">
          <ac:chgData name="Hamlet Markarian" userId="4926d2b407f31d77" providerId="LiveId" clId="{1A634700-36B3-4455-A058-5071D9319E52}" dt="2020-05-19T22:15:28.560" v="2152" actId="165"/>
          <ac:spMkLst>
            <pc:docMk/>
            <pc:sldMk cId="1266504630" sldId="1465"/>
            <ac:spMk id="118" creationId="{8A5BE145-349F-436B-B1CC-1727D818E799}"/>
          </ac:spMkLst>
        </pc:spChg>
        <pc:spChg chg="mod">
          <ac:chgData name="Hamlet Markarian" userId="4926d2b407f31d77" providerId="LiveId" clId="{1A634700-36B3-4455-A058-5071D9319E52}" dt="2020-05-19T22:15:28.560" v="2152" actId="165"/>
          <ac:spMkLst>
            <pc:docMk/>
            <pc:sldMk cId="1266504630" sldId="1465"/>
            <ac:spMk id="119" creationId="{015B23AB-E41A-4446-AF4F-20D431F64062}"/>
          </ac:spMkLst>
        </pc:spChg>
        <pc:spChg chg="mod">
          <ac:chgData name="Hamlet Markarian" userId="4926d2b407f31d77" providerId="LiveId" clId="{1A634700-36B3-4455-A058-5071D9319E52}" dt="2020-05-19T22:15:28.560" v="2152" actId="165"/>
          <ac:spMkLst>
            <pc:docMk/>
            <pc:sldMk cId="1266504630" sldId="1465"/>
            <ac:spMk id="120" creationId="{57BEDF0B-1258-4EB9-8950-A4EB98060667}"/>
          </ac:spMkLst>
        </pc:spChg>
        <pc:spChg chg="mod">
          <ac:chgData name="Hamlet Markarian" userId="4926d2b407f31d77" providerId="LiveId" clId="{1A634700-36B3-4455-A058-5071D9319E52}" dt="2020-05-19T22:15:28.560" v="2152" actId="165"/>
          <ac:spMkLst>
            <pc:docMk/>
            <pc:sldMk cId="1266504630" sldId="1465"/>
            <ac:spMk id="121" creationId="{79F477CA-640C-4F67-9F1D-5F9FEA075B10}"/>
          </ac:spMkLst>
        </pc:spChg>
        <pc:spChg chg="add mod">
          <ac:chgData name="Hamlet Markarian" userId="4926d2b407f31d77" providerId="LiveId" clId="{1A634700-36B3-4455-A058-5071D9319E52}" dt="2020-05-19T22:21:14.924" v="2230" actId="1076"/>
          <ac:spMkLst>
            <pc:docMk/>
            <pc:sldMk cId="1266504630" sldId="1465"/>
            <ac:spMk id="122" creationId="{2DEF8C36-DECE-41A5-93EE-F3178DD0E49D}"/>
          </ac:spMkLst>
        </pc:spChg>
        <pc:spChg chg="mod topLvl">
          <ac:chgData name="Hamlet Markarian" userId="4926d2b407f31d77" providerId="LiveId" clId="{1A634700-36B3-4455-A058-5071D9319E52}" dt="2020-05-19T22:21:40.599" v="2231" actId="6549"/>
          <ac:spMkLst>
            <pc:docMk/>
            <pc:sldMk cId="1266504630" sldId="1465"/>
            <ac:spMk id="124" creationId="{5A33C66D-4CFA-4366-8289-680D86F477FE}"/>
          </ac:spMkLst>
        </pc:spChg>
        <pc:spChg chg="del mod topLvl">
          <ac:chgData name="Hamlet Markarian" userId="4926d2b407f31d77" providerId="LiveId" clId="{1A634700-36B3-4455-A058-5071D9319E52}" dt="2020-05-19T22:12:30.599" v="2110" actId="478"/>
          <ac:spMkLst>
            <pc:docMk/>
            <pc:sldMk cId="1266504630" sldId="1465"/>
            <ac:spMk id="125" creationId="{0F0064E5-2D35-4950-9F69-3CD3F292D113}"/>
          </ac:spMkLst>
        </pc:spChg>
        <pc:spChg chg="add mod">
          <ac:chgData name="Hamlet Markarian" userId="4926d2b407f31d77" providerId="LiveId" clId="{1A634700-36B3-4455-A058-5071D9319E52}" dt="2020-05-19T22:21:43.687" v="2232" actId="6549"/>
          <ac:spMkLst>
            <pc:docMk/>
            <pc:sldMk cId="1266504630" sldId="1465"/>
            <ac:spMk id="126" creationId="{CB02F0A9-1153-49E4-91A0-2BD499E42714}"/>
          </ac:spMkLst>
        </pc:spChg>
        <pc:spChg chg="add mod">
          <ac:chgData name="Hamlet Markarian" userId="4926d2b407f31d77" providerId="LiveId" clId="{1A634700-36B3-4455-A058-5071D9319E52}" dt="2020-05-19T22:21:46.471" v="2233" actId="6549"/>
          <ac:spMkLst>
            <pc:docMk/>
            <pc:sldMk cId="1266504630" sldId="1465"/>
            <ac:spMk id="127" creationId="{23C4084B-CB9E-4709-A743-48B5D82A9146}"/>
          </ac:spMkLst>
        </pc:spChg>
        <pc:spChg chg="add mod">
          <ac:chgData name="Hamlet Markarian" userId="4926d2b407f31d77" providerId="LiveId" clId="{1A634700-36B3-4455-A058-5071D9319E52}" dt="2020-05-19T22:21:49.959" v="2234" actId="6549"/>
          <ac:spMkLst>
            <pc:docMk/>
            <pc:sldMk cId="1266504630" sldId="1465"/>
            <ac:spMk id="128" creationId="{EBF795B6-DDA5-4D34-A82D-DB6EDC731CC1}"/>
          </ac:spMkLst>
        </pc:spChg>
        <pc:spChg chg="add mod">
          <ac:chgData name="Hamlet Markarian" userId="4926d2b407f31d77" providerId="LiveId" clId="{1A634700-36B3-4455-A058-5071D9319E52}" dt="2020-05-19T22:21:52.703" v="2235" actId="6549"/>
          <ac:spMkLst>
            <pc:docMk/>
            <pc:sldMk cId="1266504630" sldId="1465"/>
            <ac:spMk id="129" creationId="{1FC40F7B-073A-4466-8497-EB5735D14A9D}"/>
          </ac:spMkLst>
        </pc:spChg>
        <pc:spChg chg="add mod">
          <ac:chgData name="Hamlet Markarian" userId="4926d2b407f31d77" providerId="LiveId" clId="{1A634700-36B3-4455-A058-5071D9319E52}" dt="2020-05-19T22:14:56.363" v="2150" actId="207"/>
          <ac:spMkLst>
            <pc:docMk/>
            <pc:sldMk cId="1266504630" sldId="1465"/>
            <ac:spMk id="130" creationId="{7E9AD768-C7D9-47E0-921A-0B987AB4C061}"/>
          </ac:spMkLst>
        </pc:spChg>
        <pc:spChg chg="add mod">
          <ac:chgData name="Hamlet Markarian" userId="4926d2b407f31d77" providerId="LiveId" clId="{1A634700-36B3-4455-A058-5071D9319E52}" dt="2020-05-19T22:14:56.363" v="2150" actId="207"/>
          <ac:spMkLst>
            <pc:docMk/>
            <pc:sldMk cId="1266504630" sldId="1465"/>
            <ac:spMk id="131" creationId="{9535904F-7901-4BC2-BB0B-CCC5126BA5AA}"/>
          </ac:spMkLst>
        </pc:spChg>
        <pc:spChg chg="add mod ord">
          <ac:chgData name="Hamlet Markarian" userId="4926d2b407f31d77" providerId="LiveId" clId="{1A634700-36B3-4455-A058-5071D9319E52}" dt="2020-05-19T22:15:00.188" v="2151" actId="207"/>
          <ac:spMkLst>
            <pc:docMk/>
            <pc:sldMk cId="1266504630" sldId="1465"/>
            <ac:spMk id="132" creationId="{757324F3-58D9-4B28-801D-38A7139992E7}"/>
          </ac:spMkLst>
        </pc:spChg>
        <pc:grpChg chg="add del mod">
          <ac:chgData name="Hamlet Markarian" userId="4926d2b407f31d77" providerId="LiveId" clId="{1A634700-36B3-4455-A058-5071D9319E52}" dt="2020-05-18T22:02:43.581" v="715" actId="165"/>
          <ac:grpSpMkLst>
            <pc:docMk/>
            <pc:sldMk cId="1266504630" sldId="1465"/>
            <ac:grpSpMk id="2" creationId="{4F087F15-2127-42CD-AE0A-D59FD21DBA53}"/>
          </ac:grpSpMkLst>
        </pc:grpChg>
        <pc:grpChg chg="add del mod">
          <ac:chgData name="Hamlet Markarian" userId="4926d2b407f31d77" providerId="LiveId" clId="{1A634700-36B3-4455-A058-5071D9319E52}" dt="2020-05-18T22:10:34.716" v="719" actId="165"/>
          <ac:grpSpMkLst>
            <pc:docMk/>
            <pc:sldMk cId="1266504630" sldId="1465"/>
            <ac:grpSpMk id="4" creationId="{3F857358-8216-43EE-A239-0EDC8EB36236}"/>
          </ac:grpSpMkLst>
        </pc:grpChg>
        <pc:grpChg chg="add del mod">
          <ac:chgData name="Hamlet Markarian" userId="4926d2b407f31d77" providerId="LiveId" clId="{1A634700-36B3-4455-A058-5071D9319E52}" dt="2020-05-19T22:06:00.154" v="2091" actId="478"/>
          <ac:grpSpMkLst>
            <pc:docMk/>
            <pc:sldMk cId="1266504630" sldId="1465"/>
            <ac:grpSpMk id="6" creationId="{2373BA4C-5AB0-463D-A10F-9784DAF3DD85}"/>
          </ac:grpSpMkLst>
        </pc:grpChg>
        <pc:grpChg chg="add del mod">
          <ac:chgData name="Hamlet Markarian" userId="4926d2b407f31d77" providerId="LiveId" clId="{1A634700-36B3-4455-A058-5071D9319E52}" dt="2020-05-19T22:06:08.531" v="2092" actId="478"/>
          <ac:grpSpMkLst>
            <pc:docMk/>
            <pc:sldMk cId="1266504630" sldId="1465"/>
            <ac:grpSpMk id="7" creationId="{EB6599B4-893C-4239-8166-85C228025158}"/>
          </ac:grpSpMkLst>
        </pc:grpChg>
        <pc:grpChg chg="add del mod">
          <ac:chgData name="Hamlet Markarian" userId="4926d2b407f31d77" providerId="LiveId" clId="{1A634700-36B3-4455-A058-5071D9319E52}" dt="2020-05-19T22:06:08.531" v="2092" actId="478"/>
          <ac:grpSpMkLst>
            <pc:docMk/>
            <pc:sldMk cId="1266504630" sldId="1465"/>
            <ac:grpSpMk id="8" creationId="{D3AC40BF-13F5-4B12-BB8B-2192086B44E1}"/>
          </ac:grpSpMkLst>
        </pc:grpChg>
        <pc:grpChg chg="add del mod">
          <ac:chgData name="Hamlet Markarian" userId="4926d2b407f31d77" providerId="LiveId" clId="{1A634700-36B3-4455-A058-5071D9319E52}" dt="2020-05-19T22:06:08.531" v="2092" actId="478"/>
          <ac:grpSpMkLst>
            <pc:docMk/>
            <pc:sldMk cId="1266504630" sldId="1465"/>
            <ac:grpSpMk id="9" creationId="{71C495A6-2854-43F5-9CC3-51CC5CD4AD3C}"/>
          </ac:grpSpMkLst>
        </pc:grpChg>
        <pc:grpChg chg="add del mod">
          <ac:chgData name="Hamlet Markarian" userId="4926d2b407f31d77" providerId="LiveId" clId="{1A634700-36B3-4455-A058-5071D9319E52}" dt="2020-05-19T22:06:08.531" v="2092" actId="478"/>
          <ac:grpSpMkLst>
            <pc:docMk/>
            <pc:sldMk cId="1266504630" sldId="1465"/>
            <ac:grpSpMk id="11" creationId="{AD5C9FB3-6B57-4F2C-BA64-00AA7D55ACAC}"/>
          </ac:grpSpMkLst>
        </pc:grpChg>
        <pc:grpChg chg="add del mod">
          <ac:chgData name="Hamlet Markarian" userId="4926d2b407f31d77" providerId="LiveId" clId="{1A634700-36B3-4455-A058-5071D9319E52}" dt="2020-05-18T21:55:05.877" v="570" actId="165"/>
          <ac:grpSpMkLst>
            <pc:docMk/>
            <pc:sldMk cId="1266504630" sldId="1465"/>
            <ac:grpSpMk id="25" creationId="{987F0F5A-EA09-48A1-8B47-9D06C75D41BA}"/>
          </ac:grpSpMkLst>
        </pc:grpChg>
        <pc:grpChg chg="del mod topLvl">
          <ac:chgData name="Hamlet Markarian" userId="4926d2b407f31d77" providerId="LiveId" clId="{1A634700-36B3-4455-A058-5071D9319E52}" dt="2020-05-18T21:55:09.997" v="573" actId="165"/>
          <ac:grpSpMkLst>
            <pc:docMk/>
            <pc:sldMk cId="1266504630" sldId="1465"/>
            <ac:grpSpMk id="27" creationId="{A2580706-3FBC-428C-8662-4DA7A1EF70AD}"/>
          </ac:grpSpMkLst>
        </pc:grpChg>
        <pc:grpChg chg="add del mod">
          <ac:chgData name="Hamlet Markarian" userId="4926d2b407f31d77" providerId="LiveId" clId="{1A634700-36B3-4455-A058-5071D9319E52}" dt="2020-05-19T22:09:53.023" v="2099" actId="478"/>
          <ac:grpSpMkLst>
            <pc:docMk/>
            <pc:sldMk cId="1266504630" sldId="1465"/>
            <ac:grpSpMk id="31" creationId="{53CCAA20-5AE7-42EE-BEC6-D89C6DFDB476}"/>
          </ac:grpSpMkLst>
        </pc:grpChg>
        <pc:grpChg chg="add del mod">
          <ac:chgData name="Hamlet Markarian" userId="4926d2b407f31d77" providerId="LiveId" clId="{1A634700-36B3-4455-A058-5071D9319E52}" dt="2020-05-19T22:09:53.023" v="2099" actId="478"/>
          <ac:grpSpMkLst>
            <pc:docMk/>
            <pc:sldMk cId="1266504630" sldId="1465"/>
            <ac:grpSpMk id="35" creationId="{75705CFD-42A1-4CED-B968-AD486777A52A}"/>
          </ac:grpSpMkLst>
        </pc:grpChg>
        <pc:grpChg chg="add del mod">
          <ac:chgData name="Hamlet Markarian" userId="4926d2b407f31d77" providerId="LiveId" clId="{1A634700-36B3-4455-A058-5071D9319E52}" dt="2020-05-19T22:09:53.023" v="2099" actId="478"/>
          <ac:grpSpMkLst>
            <pc:docMk/>
            <pc:sldMk cId="1266504630" sldId="1465"/>
            <ac:grpSpMk id="47" creationId="{562419EB-E109-4614-9500-183282B85AC8}"/>
          </ac:grpSpMkLst>
        </pc:grpChg>
        <pc:grpChg chg="add del mod">
          <ac:chgData name="Hamlet Markarian" userId="4926d2b407f31d77" providerId="LiveId" clId="{1A634700-36B3-4455-A058-5071D9319E52}" dt="2020-05-19T22:09:53.023" v="2099" actId="478"/>
          <ac:grpSpMkLst>
            <pc:docMk/>
            <pc:sldMk cId="1266504630" sldId="1465"/>
            <ac:grpSpMk id="53" creationId="{B95E97FC-02F0-435B-8B1F-77BC2E21870A}"/>
          </ac:grpSpMkLst>
        </pc:grpChg>
        <pc:grpChg chg="add del mod">
          <ac:chgData name="Hamlet Markarian" userId="4926d2b407f31d77" providerId="LiveId" clId="{1A634700-36B3-4455-A058-5071D9319E52}" dt="2020-05-19T22:09:53.983" v="2100" actId="478"/>
          <ac:grpSpMkLst>
            <pc:docMk/>
            <pc:sldMk cId="1266504630" sldId="1465"/>
            <ac:grpSpMk id="61" creationId="{26531DB8-0697-4F70-8F0A-26C8F19E5ABA}"/>
          </ac:grpSpMkLst>
        </pc:grpChg>
        <pc:grpChg chg="add del mod">
          <ac:chgData name="Hamlet Markarian" userId="4926d2b407f31d77" providerId="LiveId" clId="{1A634700-36B3-4455-A058-5071D9319E52}" dt="2020-05-19T22:15:28.560" v="2152" actId="165"/>
          <ac:grpSpMkLst>
            <pc:docMk/>
            <pc:sldMk cId="1266504630" sldId="1465"/>
            <ac:grpSpMk id="65" creationId="{F56BFC27-00F1-42B9-B6B5-AA64C037BEF0}"/>
          </ac:grpSpMkLst>
        </pc:grpChg>
        <pc:grpChg chg="del mod topLvl">
          <ac:chgData name="Hamlet Markarian" userId="4926d2b407f31d77" providerId="LiveId" clId="{1A634700-36B3-4455-A058-5071D9319E52}" dt="2020-05-19T22:15:33.934" v="2154" actId="478"/>
          <ac:grpSpMkLst>
            <pc:docMk/>
            <pc:sldMk cId="1266504630" sldId="1465"/>
            <ac:grpSpMk id="67" creationId="{4A2F15A9-DEEF-47BC-A475-1E45DBB545B5}"/>
          </ac:grpSpMkLst>
        </pc:grpChg>
        <pc:grpChg chg="add del mod">
          <ac:chgData name="Hamlet Markarian" userId="4926d2b407f31d77" providerId="LiveId" clId="{1A634700-36B3-4455-A058-5071D9319E52}" dt="2020-05-19T22:15:28.560" v="2152" actId="165"/>
          <ac:grpSpMkLst>
            <pc:docMk/>
            <pc:sldMk cId="1266504630" sldId="1465"/>
            <ac:grpSpMk id="74" creationId="{D0C40E5B-EACE-4A4E-B260-16C360E68DE0}"/>
          </ac:grpSpMkLst>
        </pc:grpChg>
        <pc:grpChg chg="del mod topLvl">
          <ac:chgData name="Hamlet Markarian" userId="4926d2b407f31d77" providerId="LiveId" clId="{1A634700-36B3-4455-A058-5071D9319E52}" dt="2020-05-19T22:15:37.110" v="2156" actId="478"/>
          <ac:grpSpMkLst>
            <pc:docMk/>
            <pc:sldMk cId="1266504630" sldId="1465"/>
            <ac:grpSpMk id="76" creationId="{D41C3E4A-B2ED-4B93-9484-53A30E96571B}"/>
          </ac:grpSpMkLst>
        </pc:grpChg>
        <pc:grpChg chg="add del mod">
          <ac:chgData name="Hamlet Markarian" userId="4926d2b407f31d77" providerId="LiveId" clId="{1A634700-36B3-4455-A058-5071D9319E52}" dt="2020-05-19T22:15:28.560" v="2152" actId="165"/>
          <ac:grpSpMkLst>
            <pc:docMk/>
            <pc:sldMk cId="1266504630" sldId="1465"/>
            <ac:grpSpMk id="87" creationId="{4A2FBE26-808F-49C1-9AAB-31B7CCB8F7D5}"/>
          </ac:grpSpMkLst>
        </pc:grpChg>
        <pc:grpChg chg="del mod topLvl">
          <ac:chgData name="Hamlet Markarian" userId="4926d2b407f31d77" providerId="LiveId" clId="{1A634700-36B3-4455-A058-5071D9319E52}" dt="2020-05-19T22:15:35.150" v="2155" actId="478"/>
          <ac:grpSpMkLst>
            <pc:docMk/>
            <pc:sldMk cId="1266504630" sldId="1465"/>
            <ac:grpSpMk id="89" creationId="{FB32B05F-E409-4A79-8B3D-B62233A48218}"/>
          </ac:grpSpMkLst>
        </pc:grpChg>
        <pc:grpChg chg="add del mod">
          <ac:chgData name="Hamlet Markarian" userId="4926d2b407f31d77" providerId="LiveId" clId="{1A634700-36B3-4455-A058-5071D9319E52}" dt="2020-05-19T22:15:28.560" v="2152" actId="165"/>
          <ac:grpSpMkLst>
            <pc:docMk/>
            <pc:sldMk cId="1266504630" sldId="1465"/>
            <ac:grpSpMk id="101" creationId="{9F58BB44-B008-4EC6-A9BC-EF16CBD171D5}"/>
          </ac:grpSpMkLst>
        </pc:grpChg>
        <pc:grpChg chg="del mod topLvl">
          <ac:chgData name="Hamlet Markarian" userId="4926d2b407f31d77" providerId="LiveId" clId="{1A634700-36B3-4455-A058-5071D9319E52}" dt="2020-05-19T22:15:31.711" v="2153" actId="478"/>
          <ac:grpSpMkLst>
            <pc:docMk/>
            <pc:sldMk cId="1266504630" sldId="1465"/>
            <ac:grpSpMk id="103" creationId="{B3C5EFA4-2457-4F46-8878-826F0832B51F}"/>
          </ac:grpSpMkLst>
        </pc:grpChg>
        <pc:grpChg chg="add del mod">
          <ac:chgData name="Hamlet Markarian" userId="4926d2b407f31d77" providerId="LiveId" clId="{1A634700-36B3-4455-A058-5071D9319E52}" dt="2020-05-19T22:15:28.560" v="2152" actId="165"/>
          <ac:grpSpMkLst>
            <pc:docMk/>
            <pc:sldMk cId="1266504630" sldId="1465"/>
            <ac:grpSpMk id="115" creationId="{8991BFE4-734A-4869-9913-39054C5C7EE7}"/>
          </ac:grpSpMkLst>
        </pc:grpChg>
        <pc:grpChg chg="del mod topLvl">
          <ac:chgData name="Hamlet Markarian" userId="4926d2b407f31d77" providerId="LiveId" clId="{1A634700-36B3-4455-A058-5071D9319E52}" dt="2020-05-19T22:15:38.383" v="2157" actId="478"/>
          <ac:grpSpMkLst>
            <pc:docMk/>
            <pc:sldMk cId="1266504630" sldId="1465"/>
            <ac:grpSpMk id="117" creationId="{66468715-1108-4769-A539-A2FFA75407EE}"/>
          </ac:grpSpMkLst>
        </pc:grpChg>
        <pc:grpChg chg="add del mod">
          <ac:chgData name="Hamlet Markarian" userId="4926d2b407f31d77" providerId="LiveId" clId="{1A634700-36B3-4455-A058-5071D9319E52}" dt="2020-05-19T22:12:26.983" v="2109" actId="165"/>
          <ac:grpSpMkLst>
            <pc:docMk/>
            <pc:sldMk cId="1266504630" sldId="1465"/>
            <ac:grpSpMk id="123" creationId="{DE48BC04-6FCD-4CCD-A5D0-1C4819FF2F8A}"/>
          </ac:grpSpMkLst>
        </pc:grpChg>
        <pc:picChg chg="del">
          <ac:chgData name="Hamlet Markarian" userId="4926d2b407f31d77" providerId="LiveId" clId="{1A634700-36B3-4455-A058-5071D9319E52}" dt="2020-05-18T21:55:01.101" v="567" actId="478"/>
          <ac:picMkLst>
            <pc:docMk/>
            <pc:sldMk cId="1266504630" sldId="1465"/>
            <ac:picMk id="10" creationId="{98B02DF7-051E-4A87-A636-E1C9826DD069}"/>
          </ac:picMkLst>
        </pc:picChg>
        <pc:picChg chg="del">
          <ac:chgData name="Hamlet Markarian" userId="4926d2b407f31d77" providerId="LiveId" clId="{1A634700-36B3-4455-A058-5071D9319E52}" dt="2020-05-18T21:55:01.101" v="567" actId="478"/>
          <ac:picMkLst>
            <pc:docMk/>
            <pc:sldMk cId="1266504630" sldId="1465"/>
            <ac:picMk id="86" creationId="{7DAAAD20-DF01-4F14-B56C-59868A378761}"/>
          </ac:picMkLst>
        </pc:picChg>
        <pc:picChg chg="del">
          <ac:chgData name="Hamlet Markarian" userId="4926d2b407f31d77" providerId="LiveId" clId="{1A634700-36B3-4455-A058-5071D9319E52}" dt="2020-05-18T21:55:01.101" v="567" actId="478"/>
          <ac:picMkLst>
            <pc:docMk/>
            <pc:sldMk cId="1266504630" sldId="1465"/>
            <ac:picMk id="87" creationId="{8276A39C-3A63-4749-A979-7CDEC1E525CE}"/>
          </ac:picMkLst>
        </pc:picChg>
        <pc:cxnChg chg="del mod">
          <ac:chgData name="Hamlet Markarian" userId="4926d2b407f31d77" providerId="LiveId" clId="{1A634700-36B3-4455-A058-5071D9319E52}" dt="2020-05-18T21:55:01.101" v="567" actId="478"/>
          <ac:cxnSpMkLst>
            <pc:docMk/>
            <pc:sldMk cId="1266504630" sldId="1465"/>
            <ac:cxnSpMk id="5" creationId="{62468790-224A-4044-8D17-B7B3AAE66D14}"/>
          </ac:cxnSpMkLst>
        </pc:cxnChg>
        <pc:cxnChg chg="add mod">
          <ac:chgData name="Hamlet Markarian" userId="4926d2b407f31d77" providerId="LiveId" clId="{1A634700-36B3-4455-A058-5071D9319E52}" dt="2020-05-19T22:20:40.613" v="2227" actId="12789"/>
          <ac:cxnSpMkLst>
            <pc:docMk/>
            <pc:sldMk cId="1266504630" sldId="1465"/>
            <ac:cxnSpMk id="64" creationId="{209257B9-D177-4A86-80B1-60FE6B69553E}"/>
          </ac:cxnSpMkLst>
        </pc:cxnChg>
      </pc:sldChg>
      <pc:sldChg chg="addSp delSp modSp add mod delAnim modAnim">
        <pc:chgData name="Hamlet Markarian" userId="4926d2b407f31d77" providerId="LiveId" clId="{1A634700-36B3-4455-A058-5071D9319E52}" dt="2020-05-19T23:09:32.910" v="2433" actId="207"/>
        <pc:sldMkLst>
          <pc:docMk/>
          <pc:sldMk cId="3572233569" sldId="1466"/>
        </pc:sldMkLst>
        <pc:spChg chg="del">
          <ac:chgData name="Hamlet Markarian" userId="4926d2b407f31d77" providerId="LiveId" clId="{1A634700-36B3-4455-A058-5071D9319E52}" dt="2020-05-18T22:17:49.925" v="781" actId="478"/>
          <ac:spMkLst>
            <pc:docMk/>
            <pc:sldMk cId="3572233569" sldId="1466"/>
            <ac:spMk id="3" creationId="{38FB8E4A-33F2-4A79-B94C-82023315A27C}"/>
          </ac:spMkLst>
        </pc:spChg>
        <pc:spChg chg="del mod">
          <ac:chgData name="Hamlet Markarian" userId="4926d2b407f31d77" providerId="LiveId" clId="{1A634700-36B3-4455-A058-5071D9319E52}" dt="2020-05-19T22:23:40.697" v="2240" actId="478"/>
          <ac:spMkLst>
            <pc:docMk/>
            <pc:sldMk cId="3572233569" sldId="1466"/>
            <ac:spMk id="16" creationId="{51A55428-D23F-4777-96FE-D91E0B26310D}"/>
          </ac:spMkLst>
        </pc:spChg>
        <pc:spChg chg="del mod">
          <ac:chgData name="Hamlet Markarian" userId="4926d2b407f31d77" providerId="LiveId" clId="{1A634700-36B3-4455-A058-5071D9319E52}" dt="2020-05-19T22:23:40.697" v="2240" actId="478"/>
          <ac:spMkLst>
            <pc:docMk/>
            <pc:sldMk cId="3572233569" sldId="1466"/>
            <ac:spMk id="19" creationId="{42101231-1855-46EE-A3D9-B84E75ACB56A}"/>
          </ac:spMkLst>
        </pc:spChg>
        <pc:spChg chg="add mod topLvl">
          <ac:chgData name="Hamlet Markarian" userId="4926d2b407f31d77" providerId="LiveId" clId="{1A634700-36B3-4455-A058-5071D9319E52}" dt="2020-05-18T23:33:26.664" v="1740" actId="164"/>
          <ac:spMkLst>
            <pc:docMk/>
            <pc:sldMk cId="3572233569" sldId="1466"/>
            <ac:spMk id="25" creationId="{691EB177-3118-4A27-ACEE-1551CD7E122B}"/>
          </ac:spMkLst>
        </pc:spChg>
        <pc:spChg chg="add mod topLvl">
          <ac:chgData name="Hamlet Markarian" userId="4926d2b407f31d77" providerId="LiveId" clId="{1A634700-36B3-4455-A058-5071D9319E52}" dt="2020-05-18T23:33:28.973" v="1741" actId="164"/>
          <ac:spMkLst>
            <pc:docMk/>
            <pc:sldMk cId="3572233569" sldId="1466"/>
            <ac:spMk id="26" creationId="{36203B93-281E-4E2B-B3B3-71758BCFB329}"/>
          </ac:spMkLst>
        </pc:spChg>
        <pc:spChg chg="add mod topLvl">
          <ac:chgData name="Hamlet Markarian" userId="4926d2b407f31d77" providerId="LiveId" clId="{1A634700-36B3-4455-A058-5071D9319E52}" dt="2020-05-18T23:33:31.193" v="1742" actId="164"/>
          <ac:spMkLst>
            <pc:docMk/>
            <pc:sldMk cId="3572233569" sldId="1466"/>
            <ac:spMk id="27" creationId="{B1E1D8E5-11E5-4C6D-AC1A-9D7E01D645EC}"/>
          </ac:spMkLst>
        </pc:spChg>
        <pc:spChg chg="add mod topLvl">
          <ac:chgData name="Hamlet Markarian" userId="4926d2b407f31d77" providerId="LiveId" clId="{1A634700-36B3-4455-A058-5071D9319E52}" dt="2020-05-18T23:33:33.306" v="1743" actId="164"/>
          <ac:spMkLst>
            <pc:docMk/>
            <pc:sldMk cId="3572233569" sldId="1466"/>
            <ac:spMk id="29" creationId="{D2CC522D-E744-42CE-BCB1-2EC79C342426}"/>
          </ac:spMkLst>
        </pc:spChg>
        <pc:spChg chg="add mod ord topLvl">
          <ac:chgData name="Hamlet Markarian" userId="4926d2b407f31d77" providerId="LiveId" clId="{1A634700-36B3-4455-A058-5071D9319E52}" dt="2020-05-18T23:33:26.664" v="1740" actId="164"/>
          <ac:spMkLst>
            <pc:docMk/>
            <pc:sldMk cId="3572233569" sldId="1466"/>
            <ac:spMk id="30" creationId="{9C1D647D-91E3-47B1-B103-C41D0DDC300A}"/>
          </ac:spMkLst>
        </pc:spChg>
        <pc:spChg chg="add mod ord topLvl">
          <ac:chgData name="Hamlet Markarian" userId="4926d2b407f31d77" providerId="LiveId" clId="{1A634700-36B3-4455-A058-5071D9319E52}" dt="2020-05-18T23:33:28.973" v="1741" actId="164"/>
          <ac:spMkLst>
            <pc:docMk/>
            <pc:sldMk cId="3572233569" sldId="1466"/>
            <ac:spMk id="31" creationId="{E91373D7-DCE9-4067-BF93-DE1E0DBAE0CD}"/>
          </ac:spMkLst>
        </pc:spChg>
        <pc:spChg chg="add mod ord topLvl">
          <ac:chgData name="Hamlet Markarian" userId="4926d2b407f31d77" providerId="LiveId" clId="{1A634700-36B3-4455-A058-5071D9319E52}" dt="2020-05-18T23:33:31.193" v="1742" actId="164"/>
          <ac:spMkLst>
            <pc:docMk/>
            <pc:sldMk cId="3572233569" sldId="1466"/>
            <ac:spMk id="32" creationId="{AAEC47C1-8392-42A1-9661-1C79494C1403}"/>
          </ac:spMkLst>
        </pc:spChg>
        <pc:spChg chg="add mod">
          <ac:chgData name="Hamlet Markarian" userId="4926d2b407f31d77" providerId="LiveId" clId="{1A634700-36B3-4455-A058-5071D9319E52}" dt="2020-05-19T22:23:40.971" v="2241"/>
          <ac:spMkLst>
            <pc:docMk/>
            <pc:sldMk cId="3572233569" sldId="1466"/>
            <ac:spMk id="33" creationId="{5FE9EDC8-ABF7-4895-BF84-861BFE2BA853}"/>
          </ac:spMkLst>
        </pc:spChg>
        <pc:spChg chg="add mod ord topLvl">
          <ac:chgData name="Hamlet Markarian" userId="4926d2b407f31d77" providerId="LiveId" clId="{1A634700-36B3-4455-A058-5071D9319E52}" dt="2020-05-18T23:33:33.306" v="1743" actId="164"/>
          <ac:spMkLst>
            <pc:docMk/>
            <pc:sldMk cId="3572233569" sldId="1466"/>
            <ac:spMk id="34" creationId="{12B47458-BF1C-49E8-924F-86D208DD08D8}"/>
          </ac:spMkLst>
        </pc:spChg>
        <pc:spChg chg="add mod topLvl">
          <ac:chgData name="Hamlet Markarian" userId="4926d2b407f31d77" providerId="LiveId" clId="{1A634700-36B3-4455-A058-5071D9319E52}" dt="2020-05-18T23:33:35.678" v="1744" actId="164"/>
          <ac:spMkLst>
            <pc:docMk/>
            <pc:sldMk cId="3572233569" sldId="1466"/>
            <ac:spMk id="35" creationId="{0987BC9F-4D20-40A4-A87F-453CE4D817F9}"/>
          </ac:spMkLst>
        </pc:spChg>
        <pc:spChg chg="add mod topLvl">
          <ac:chgData name="Hamlet Markarian" userId="4926d2b407f31d77" providerId="LiveId" clId="{1A634700-36B3-4455-A058-5071D9319E52}" dt="2020-05-18T23:33:37.577" v="1745" actId="164"/>
          <ac:spMkLst>
            <pc:docMk/>
            <pc:sldMk cId="3572233569" sldId="1466"/>
            <ac:spMk id="36" creationId="{854E3985-17D2-4F9E-85A8-FF341C781214}"/>
          </ac:spMkLst>
        </pc:spChg>
        <pc:spChg chg="add mod">
          <ac:chgData name="Hamlet Markarian" userId="4926d2b407f31d77" providerId="LiveId" clId="{1A634700-36B3-4455-A058-5071D9319E52}" dt="2020-05-19T22:23:40.971" v="2241"/>
          <ac:spMkLst>
            <pc:docMk/>
            <pc:sldMk cId="3572233569" sldId="1466"/>
            <ac:spMk id="37" creationId="{FE59F104-A7F4-4F92-A179-CC146BF949AA}"/>
          </ac:spMkLst>
        </pc:spChg>
        <pc:spChg chg="add mod">
          <ac:chgData name="Hamlet Markarian" userId="4926d2b407f31d77" providerId="LiveId" clId="{1A634700-36B3-4455-A058-5071D9319E52}" dt="2020-05-19T22:23:40.971" v="2241"/>
          <ac:spMkLst>
            <pc:docMk/>
            <pc:sldMk cId="3572233569" sldId="1466"/>
            <ac:spMk id="38" creationId="{D0437038-592E-4398-B760-5AD397ECC957}"/>
          </ac:spMkLst>
        </pc:spChg>
        <pc:spChg chg="del mod topLvl">
          <ac:chgData name="Hamlet Markarian" userId="4926d2b407f31d77" providerId="LiveId" clId="{1A634700-36B3-4455-A058-5071D9319E52}" dt="2020-05-19T23:07:23.060" v="2383" actId="478"/>
          <ac:spMkLst>
            <pc:docMk/>
            <pc:sldMk cId="3572233569" sldId="1466"/>
            <ac:spMk id="41" creationId="{D9DF4295-2737-48AD-8738-54B9DA3BB12A}"/>
          </ac:spMkLst>
        </pc:spChg>
        <pc:spChg chg="mod ord topLvl">
          <ac:chgData name="Hamlet Markarian" userId="4926d2b407f31d77" providerId="LiveId" clId="{1A634700-36B3-4455-A058-5071D9319E52}" dt="2020-05-19T23:09:32.910" v="2433" actId="207"/>
          <ac:spMkLst>
            <pc:docMk/>
            <pc:sldMk cId="3572233569" sldId="1466"/>
            <ac:spMk id="42" creationId="{BFB1F950-7C33-4F98-83ED-C97667CA66A3}"/>
          </ac:spMkLst>
        </pc:spChg>
        <pc:spChg chg="add mod topLvl">
          <ac:chgData name="Hamlet Markarian" userId="4926d2b407f31d77" providerId="LiveId" clId="{1A634700-36B3-4455-A058-5071D9319E52}" dt="2020-05-18T23:33:39.071" v="1746" actId="164"/>
          <ac:spMkLst>
            <pc:docMk/>
            <pc:sldMk cId="3572233569" sldId="1466"/>
            <ac:spMk id="43" creationId="{C6DD07E7-E861-427B-B9E0-4DC81B44725D}"/>
          </ac:spMkLst>
        </pc:spChg>
        <pc:spChg chg="del">
          <ac:chgData name="Hamlet Markarian" userId="4926d2b407f31d77" providerId="LiveId" clId="{1A634700-36B3-4455-A058-5071D9319E52}" dt="2020-05-18T22:17:49.925" v="781" actId="478"/>
          <ac:spMkLst>
            <pc:docMk/>
            <pc:sldMk cId="3572233569" sldId="1466"/>
            <ac:spMk id="44" creationId="{554225B3-6752-4DEB-83FA-89069733E795}"/>
          </ac:spMkLst>
        </pc:spChg>
        <pc:spChg chg="del">
          <ac:chgData name="Hamlet Markarian" userId="4926d2b407f31d77" providerId="LiveId" clId="{1A634700-36B3-4455-A058-5071D9319E52}" dt="2020-05-19T22:23:40.697" v="2240" actId="478"/>
          <ac:spMkLst>
            <pc:docMk/>
            <pc:sldMk cId="3572233569" sldId="1466"/>
            <ac:spMk id="45" creationId="{DD36E3AD-AF9C-4CA6-B58F-4D6D980425D9}"/>
          </ac:spMkLst>
        </pc:spChg>
        <pc:spChg chg="add mod topLvl">
          <ac:chgData name="Hamlet Markarian" userId="4926d2b407f31d77" providerId="LiveId" clId="{1A634700-36B3-4455-A058-5071D9319E52}" dt="2020-05-18T23:33:41.264" v="1747" actId="164"/>
          <ac:spMkLst>
            <pc:docMk/>
            <pc:sldMk cId="3572233569" sldId="1466"/>
            <ac:spMk id="47" creationId="{265ECAAB-3A46-475E-BCB2-23E733A3285D}"/>
          </ac:spMkLst>
        </pc:spChg>
        <pc:spChg chg="add mod ord topLvl">
          <ac:chgData name="Hamlet Markarian" userId="4926d2b407f31d77" providerId="LiveId" clId="{1A634700-36B3-4455-A058-5071D9319E52}" dt="2020-05-18T23:33:35.678" v="1744" actId="164"/>
          <ac:spMkLst>
            <pc:docMk/>
            <pc:sldMk cId="3572233569" sldId="1466"/>
            <ac:spMk id="48" creationId="{A514E33F-1C9F-439D-9E27-2F61FA58B143}"/>
          </ac:spMkLst>
        </pc:spChg>
        <pc:spChg chg="add mod ord topLvl">
          <ac:chgData name="Hamlet Markarian" userId="4926d2b407f31d77" providerId="LiveId" clId="{1A634700-36B3-4455-A058-5071D9319E52}" dt="2020-05-18T23:33:37.577" v="1745" actId="164"/>
          <ac:spMkLst>
            <pc:docMk/>
            <pc:sldMk cId="3572233569" sldId="1466"/>
            <ac:spMk id="49" creationId="{A375BA85-CD15-4E6C-AED8-4BCF5C50E51F}"/>
          </ac:spMkLst>
        </pc:spChg>
        <pc:spChg chg="del mod topLvl">
          <ac:chgData name="Hamlet Markarian" userId="4926d2b407f31d77" providerId="LiveId" clId="{1A634700-36B3-4455-A058-5071D9319E52}" dt="2020-05-19T23:08:02.491" v="2391" actId="478"/>
          <ac:spMkLst>
            <pc:docMk/>
            <pc:sldMk cId="3572233569" sldId="1466"/>
            <ac:spMk id="50" creationId="{9D5EDD22-8EB4-435F-BDB5-46E7B83C05E9}"/>
          </ac:spMkLst>
        </pc:spChg>
        <pc:spChg chg="del mod">
          <ac:chgData name="Hamlet Markarian" userId="4926d2b407f31d77" providerId="LiveId" clId="{1A634700-36B3-4455-A058-5071D9319E52}" dt="2020-05-18T22:25:51.540" v="823" actId="478"/>
          <ac:spMkLst>
            <pc:docMk/>
            <pc:sldMk cId="3572233569" sldId="1466"/>
            <ac:spMk id="50" creationId="{D6E30E93-05A0-4003-BA24-CB0398A4905E}"/>
          </ac:spMkLst>
        </pc:spChg>
        <pc:spChg chg="del">
          <ac:chgData name="Hamlet Markarian" userId="4926d2b407f31d77" providerId="LiveId" clId="{1A634700-36B3-4455-A058-5071D9319E52}" dt="2020-05-18T22:17:49.925" v="781" actId="478"/>
          <ac:spMkLst>
            <pc:docMk/>
            <pc:sldMk cId="3572233569" sldId="1466"/>
            <ac:spMk id="51" creationId="{3D5982F6-FABC-4F44-A79B-EA55B1B674B2}"/>
          </ac:spMkLst>
        </pc:spChg>
        <pc:spChg chg="mod ord topLvl">
          <ac:chgData name="Hamlet Markarian" userId="4926d2b407f31d77" providerId="LiveId" clId="{1A634700-36B3-4455-A058-5071D9319E52}" dt="2020-05-19T23:09:32.910" v="2433" actId="207"/>
          <ac:spMkLst>
            <pc:docMk/>
            <pc:sldMk cId="3572233569" sldId="1466"/>
            <ac:spMk id="51" creationId="{6E605D2A-DE3E-4D6F-AB44-992392FAC1D1}"/>
          </ac:spMkLst>
        </pc:spChg>
        <pc:spChg chg="del">
          <ac:chgData name="Hamlet Markarian" userId="4926d2b407f31d77" providerId="LiveId" clId="{1A634700-36B3-4455-A058-5071D9319E52}" dt="2020-05-18T22:17:49.925" v="781" actId="478"/>
          <ac:spMkLst>
            <pc:docMk/>
            <pc:sldMk cId="3572233569" sldId="1466"/>
            <ac:spMk id="52" creationId="{8C1C15C1-45A0-4077-8605-CA5FB1068E57}"/>
          </ac:spMkLst>
        </pc:spChg>
        <pc:spChg chg="add mod ord topLvl">
          <ac:chgData name="Hamlet Markarian" userId="4926d2b407f31d77" providerId="LiveId" clId="{1A634700-36B3-4455-A058-5071D9319E52}" dt="2020-05-18T23:33:39.071" v="1746" actId="164"/>
          <ac:spMkLst>
            <pc:docMk/>
            <pc:sldMk cId="3572233569" sldId="1466"/>
            <ac:spMk id="53" creationId="{FC10A083-6687-471B-BFF4-664526C4BAF1}"/>
          </ac:spMkLst>
        </pc:spChg>
        <pc:spChg chg="del mod topLvl">
          <ac:chgData name="Hamlet Markarian" userId="4926d2b407f31d77" providerId="LiveId" clId="{1A634700-36B3-4455-A058-5071D9319E52}" dt="2020-05-19T23:07:27.284" v="2384" actId="478"/>
          <ac:spMkLst>
            <pc:docMk/>
            <pc:sldMk cId="3572233569" sldId="1466"/>
            <ac:spMk id="54" creationId="{4F66D53B-1E93-4F97-879B-0344CFB6A82E}"/>
          </ac:spMkLst>
        </pc:spChg>
        <pc:spChg chg="del">
          <ac:chgData name="Hamlet Markarian" userId="4926d2b407f31d77" providerId="LiveId" clId="{1A634700-36B3-4455-A058-5071D9319E52}" dt="2020-05-18T22:17:49.925" v="781" actId="478"/>
          <ac:spMkLst>
            <pc:docMk/>
            <pc:sldMk cId="3572233569" sldId="1466"/>
            <ac:spMk id="54" creationId="{A1E6C849-92AB-45A9-96A6-91F66ECB395F}"/>
          </ac:spMkLst>
        </pc:spChg>
        <pc:spChg chg="add mod ord topLvl">
          <ac:chgData name="Hamlet Markarian" userId="4926d2b407f31d77" providerId="LiveId" clId="{1A634700-36B3-4455-A058-5071D9319E52}" dt="2020-05-18T23:33:41.264" v="1747" actId="164"/>
          <ac:spMkLst>
            <pc:docMk/>
            <pc:sldMk cId="3572233569" sldId="1466"/>
            <ac:spMk id="55" creationId="{AFEB6613-C8BC-4AE3-8BDD-2C1394BD6E50}"/>
          </ac:spMkLst>
        </pc:spChg>
        <pc:spChg chg="del">
          <ac:chgData name="Hamlet Markarian" userId="4926d2b407f31d77" providerId="LiveId" clId="{1A634700-36B3-4455-A058-5071D9319E52}" dt="2020-05-18T22:17:49.925" v="781" actId="478"/>
          <ac:spMkLst>
            <pc:docMk/>
            <pc:sldMk cId="3572233569" sldId="1466"/>
            <ac:spMk id="56" creationId="{4F1C7F5C-31EA-47C8-B213-CB86265729B0}"/>
          </ac:spMkLst>
        </pc:spChg>
        <pc:spChg chg="mod ord topLvl">
          <ac:chgData name="Hamlet Markarian" userId="4926d2b407f31d77" providerId="LiveId" clId="{1A634700-36B3-4455-A058-5071D9319E52}" dt="2020-05-19T23:09:32.910" v="2433" actId="207"/>
          <ac:spMkLst>
            <pc:docMk/>
            <pc:sldMk cId="3572233569" sldId="1466"/>
            <ac:spMk id="56" creationId="{7E56F4D4-04BC-4BFC-B154-AEA319EEBA64}"/>
          </ac:spMkLst>
        </pc:spChg>
        <pc:spChg chg="del">
          <ac:chgData name="Hamlet Markarian" userId="4926d2b407f31d77" providerId="LiveId" clId="{1A634700-36B3-4455-A058-5071D9319E52}" dt="2020-05-18T22:17:49.925" v="781" actId="478"/>
          <ac:spMkLst>
            <pc:docMk/>
            <pc:sldMk cId="3572233569" sldId="1466"/>
            <ac:spMk id="57" creationId="{7856B7A9-8D83-407F-BAF4-530D6F77B6B1}"/>
          </ac:spMkLst>
        </pc:spChg>
        <pc:spChg chg="del">
          <ac:chgData name="Hamlet Markarian" userId="4926d2b407f31d77" providerId="LiveId" clId="{1A634700-36B3-4455-A058-5071D9319E52}" dt="2020-05-18T22:17:49.925" v="781" actId="478"/>
          <ac:spMkLst>
            <pc:docMk/>
            <pc:sldMk cId="3572233569" sldId="1466"/>
            <ac:spMk id="58" creationId="{151EC082-D5EF-4136-91C7-61DD786E712D}"/>
          </ac:spMkLst>
        </pc:spChg>
        <pc:spChg chg="del mod topLvl">
          <ac:chgData name="Hamlet Markarian" userId="4926d2b407f31d77" providerId="LiveId" clId="{1A634700-36B3-4455-A058-5071D9319E52}" dt="2020-05-19T23:08:02.491" v="2391" actId="478"/>
          <ac:spMkLst>
            <pc:docMk/>
            <pc:sldMk cId="3572233569" sldId="1466"/>
            <ac:spMk id="58" creationId="{B17344A1-4E09-4105-8DD4-FB9F28A1D52D}"/>
          </ac:spMkLst>
        </pc:spChg>
        <pc:spChg chg="mod ord topLvl">
          <ac:chgData name="Hamlet Markarian" userId="4926d2b407f31d77" providerId="LiveId" clId="{1A634700-36B3-4455-A058-5071D9319E52}" dt="2020-05-19T23:09:32.910" v="2433" actId="207"/>
          <ac:spMkLst>
            <pc:docMk/>
            <pc:sldMk cId="3572233569" sldId="1466"/>
            <ac:spMk id="59" creationId="{C2734995-55DB-49F4-AD33-AA27FCAA1E7D}"/>
          </ac:spMkLst>
        </pc:spChg>
        <pc:spChg chg="del">
          <ac:chgData name="Hamlet Markarian" userId="4926d2b407f31d77" providerId="LiveId" clId="{1A634700-36B3-4455-A058-5071D9319E52}" dt="2020-05-18T22:17:49.925" v="781" actId="478"/>
          <ac:spMkLst>
            <pc:docMk/>
            <pc:sldMk cId="3572233569" sldId="1466"/>
            <ac:spMk id="59" creationId="{D6109F19-5791-488C-96F0-A1B7C7C15325}"/>
          </ac:spMkLst>
        </pc:spChg>
        <pc:spChg chg="del mod topLvl">
          <ac:chgData name="Hamlet Markarian" userId="4926d2b407f31d77" providerId="LiveId" clId="{1A634700-36B3-4455-A058-5071D9319E52}" dt="2020-05-19T23:07:27.284" v="2384" actId="478"/>
          <ac:spMkLst>
            <pc:docMk/>
            <pc:sldMk cId="3572233569" sldId="1466"/>
            <ac:spMk id="64" creationId="{E747CFF9-761F-4242-BA83-1934C12016CA}"/>
          </ac:spMkLst>
        </pc:spChg>
        <pc:spChg chg="mod ord topLvl">
          <ac:chgData name="Hamlet Markarian" userId="4926d2b407f31d77" providerId="LiveId" clId="{1A634700-36B3-4455-A058-5071D9319E52}" dt="2020-05-19T23:09:32.910" v="2433" actId="207"/>
          <ac:spMkLst>
            <pc:docMk/>
            <pc:sldMk cId="3572233569" sldId="1466"/>
            <ac:spMk id="65" creationId="{03149B91-D05B-4B43-B723-886A08C91C16}"/>
          </ac:spMkLst>
        </pc:spChg>
        <pc:spChg chg="del mod topLvl">
          <ac:chgData name="Hamlet Markarian" userId="4926d2b407f31d77" providerId="LiveId" clId="{1A634700-36B3-4455-A058-5071D9319E52}" dt="2020-05-19T23:08:02.491" v="2391" actId="478"/>
          <ac:spMkLst>
            <pc:docMk/>
            <pc:sldMk cId="3572233569" sldId="1466"/>
            <ac:spMk id="67" creationId="{00AFAE74-DE20-4CEF-9932-1E8B19C3E50E}"/>
          </ac:spMkLst>
        </pc:spChg>
        <pc:spChg chg="mod ord topLvl">
          <ac:chgData name="Hamlet Markarian" userId="4926d2b407f31d77" providerId="LiveId" clId="{1A634700-36B3-4455-A058-5071D9319E52}" dt="2020-05-19T23:09:32.910" v="2433" actId="207"/>
          <ac:spMkLst>
            <pc:docMk/>
            <pc:sldMk cId="3572233569" sldId="1466"/>
            <ac:spMk id="68" creationId="{53B6F1D7-2958-4E87-B36C-E39AE1B20229}"/>
          </ac:spMkLst>
        </pc:spChg>
        <pc:spChg chg="del mod topLvl">
          <ac:chgData name="Hamlet Markarian" userId="4926d2b407f31d77" providerId="LiveId" clId="{1A634700-36B3-4455-A058-5071D9319E52}" dt="2020-05-19T23:07:27.284" v="2384" actId="478"/>
          <ac:spMkLst>
            <pc:docMk/>
            <pc:sldMk cId="3572233569" sldId="1466"/>
            <ac:spMk id="70" creationId="{D019FC22-C889-4525-A7A5-8E0A583475B0}"/>
          </ac:spMkLst>
        </pc:spChg>
        <pc:spChg chg="mod ord topLvl">
          <ac:chgData name="Hamlet Markarian" userId="4926d2b407f31d77" providerId="LiveId" clId="{1A634700-36B3-4455-A058-5071D9319E52}" dt="2020-05-19T23:09:32.910" v="2433" actId="207"/>
          <ac:spMkLst>
            <pc:docMk/>
            <pc:sldMk cId="3572233569" sldId="1466"/>
            <ac:spMk id="71" creationId="{67933C5B-0CC0-4A18-95AE-3DF3C1F82750}"/>
          </ac:spMkLst>
        </pc:spChg>
        <pc:spChg chg="del mod topLvl">
          <ac:chgData name="Hamlet Markarian" userId="4926d2b407f31d77" providerId="LiveId" clId="{1A634700-36B3-4455-A058-5071D9319E52}" dt="2020-05-19T23:08:02.491" v="2391" actId="478"/>
          <ac:spMkLst>
            <pc:docMk/>
            <pc:sldMk cId="3572233569" sldId="1466"/>
            <ac:spMk id="73" creationId="{44BC09CB-E1AE-439F-8203-1E5005507807}"/>
          </ac:spMkLst>
        </pc:spChg>
        <pc:spChg chg="mod ord topLvl">
          <ac:chgData name="Hamlet Markarian" userId="4926d2b407f31d77" providerId="LiveId" clId="{1A634700-36B3-4455-A058-5071D9319E52}" dt="2020-05-19T23:09:32.910" v="2433" actId="207"/>
          <ac:spMkLst>
            <pc:docMk/>
            <pc:sldMk cId="3572233569" sldId="1466"/>
            <ac:spMk id="74" creationId="{BAD5FB0B-009B-4AEF-83E6-1018FB398E67}"/>
          </ac:spMkLst>
        </pc:spChg>
        <pc:spChg chg="add mod topLvl">
          <ac:chgData name="Hamlet Markarian" userId="4926d2b407f31d77" providerId="LiveId" clId="{1A634700-36B3-4455-A058-5071D9319E52}" dt="2020-05-19T23:09:01.212" v="2410" actId="1035"/>
          <ac:spMkLst>
            <pc:docMk/>
            <pc:sldMk cId="3572233569" sldId="1466"/>
            <ac:spMk id="75" creationId="{71538205-9104-46EC-99AF-52727016595F}"/>
          </ac:spMkLst>
        </pc:spChg>
        <pc:spChg chg="add mod topLvl">
          <ac:chgData name="Hamlet Markarian" userId="4926d2b407f31d77" providerId="LiveId" clId="{1A634700-36B3-4455-A058-5071D9319E52}" dt="2020-05-19T23:09:01.212" v="2410" actId="1035"/>
          <ac:spMkLst>
            <pc:docMk/>
            <pc:sldMk cId="3572233569" sldId="1466"/>
            <ac:spMk id="76" creationId="{1C31928C-12BE-4FA9-85A5-EC76EC4EFC08}"/>
          </ac:spMkLst>
        </pc:spChg>
        <pc:spChg chg="add mod topLvl">
          <ac:chgData name="Hamlet Markarian" userId="4926d2b407f31d77" providerId="LiveId" clId="{1A634700-36B3-4455-A058-5071D9319E52}" dt="2020-05-19T23:09:01.212" v="2410" actId="1035"/>
          <ac:spMkLst>
            <pc:docMk/>
            <pc:sldMk cId="3572233569" sldId="1466"/>
            <ac:spMk id="77" creationId="{21D3F269-66A0-47E6-802E-6F6F2F508482}"/>
          </ac:spMkLst>
        </pc:spChg>
        <pc:spChg chg="add mod topLvl">
          <ac:chgData name="Hamlet Markarian" userId="4926d2b407f31d77" providerId="LiveId" clId="{1A634700-36B3-4455-A058-5071D9319E52}" dt="2020-05-19T23:09:01.212" v="2410" actId="1035"/>
          <ac:spMkLst>
            <pc:docMk/>
            <pc:sldMk cId="3572233569" sldId="1466"/>
            <ac:spMk id="78" creationId="{9004B35A-0A35-4458-B3A9-1D0F8925EE52}"/>
          </ac:spMkLst>
        </pc:spChg>
        <pc:spChg chg="add mod topLvl">
          <ac:chgData name="Hamlet Markarian" userId="4926d2b407f31d77" providerId="LiveId" clId="{1A634700-36B3-4455-A058-5071D9319E52}" dt="2020-05-19T23:09:15.093" v="2414" actId="1036"/>
          <ac:spMkLst>
            <pc:docMk/>
            <pc:sldMk cId="3572233569" sldId="1466"/>
            <ac:spMk id="79" creationId="{40860B51-3220-418F-8129-D99A51B51542}"/>
          </ac:spMkLst>
        </pc:spChg>
        <pc:spChg chg="add mod topLvl">
          <ac:chgData name="Hamlet Markarian" userId="4926d2b407f31d77" providerId="LiveId" clId="{1A634700-36B3-4455-A058-5071D9319E52}" dt="2020-05-19T23:09:15.093" v="2414" actId="1036"/>
          <ac:spMkLst>
            <pc:docMk/>
            <pc:sldMk cId="3572233569" sldId="1466"/>
            <ac:spMk id="80" creationId="{66D00DB0-2BBB-43C0-AFB9-19C817B9D4E8}"/>
          </ac:spMkLst>
        </pc:spChg>
        <pc:spChg chg="add mod topLvl">
          <ac:chgData name="Hamlet Markarian" userId="4926d2b407f31d77" providerId="LiveId" clId="{1A634700-36B3-4455-A058-5071D9319E52}" dt="2020-05-19T23:09:15.093" v="2414" actId="1036"/>
          <ac:spMkLst>
            <pc:docMk/>
            <pc:sldMk cId="3572233569" sldId="1466"/>
            <ac:spMk id="81" creationId="{0AD7682F-8B38-49AB-ABE1-43F9B25EF119}"/>
          </ac:spMkLst>
        </pc:spChg>
        <pc:spChg chg="add mod topLvl">
          <ac:chgData name="Hamlet Markarian" userId="4926d2b407f31d77" providerId="LiveId" clId="{1A634700-36B3-4455-A058-5071D9319E52}" dt="2020-05-19T23:09:15.093" v="2414" actId="1036"/>
          <ac:spMkLst>
            <pc:docMk/>
            <pc:sldMk cId="3572233569" sldId="1466"/>
            <ac:spMk id="82" creationId="{1ADED207-D4E2-47F0-9282-12C13A6EE92C}"/>
          </ac:spMkLst>
        </pc:spChg>
        <pc:grpChg chg="add del mod">
          <ac:chgData name="Hamlet Markarian" userId="4926d2b407f31d77" providerId="LiveId" clId="{1A634700-36B3-4455-A058-5071D9319E52}" dt="2020-05-18T22:25:24.124" v="815" actId="165"/>
          <ac:grpSpMkLst>
            <pc:docMk/>
            <pc:sldMk cId="3572233569" sldId="1466"/>
            <ac:grpSpMk id="2" creationId="{35EE15C5-92E9-4D2E-A1E2-B69CEA840AAA}"/>
          </ac:grpSpMkLst>
        </pc:grpChg>
        <pc:grpChg chg="add del mod">
          <ac:chgData name="Hamlet Markarian" userId="4926d2b407f31d77" providerId="LiveId" clId="{1A634700-36B3-4455-A058-5071D9319E52}" dt="2020-05-19T23:08:59.181" v="2406" actId="165"/>
          <ac:grpSpMkLst>
            <pc:docMk/>
            <pc:sldMk cId="3572233569" sldId="1466"/>
            <ac:grpSpMk id="2" creationId="{4E52384D-B99C-40A2-A406-B49E2DCFBCEF}"/>
          </ac:grpSpMkLst>
        </pc:grpChg>
        <pc:grpChg chg="add del mod">
          <ac:chgData name="Hamlet Markarian" userId="4926d2b407f31d77" providerId="LiveId" clId="{1A634700-36B3-4455-A058-5071D9319E52}" dt="2020-05-18T22:27:08.971" v="846" actId="165"/>
          <ac:grpSpMkLst>
            <pc:docMk/>
            <pc:sldMk cId="3572233569" sldId="1466"/>
            <ac:grpSpMk id="4" creationId="{02915176-BBB2-4C65-8591-FEC63983BADA}"/>
          </ac:grpSpMkLst>
        </pc:grpChg>
        <pc:grpChg chg="add del mod">
          <ac:chgData name="Hamlet Markarian" userId="4926d2b407f31d77" providerId="LiveId" clId="{1A634700-36B3-4455-A058-5071D9319E52}" dt="2020-05-18T22:29:01.619" v="864" actId="165"/>
          <ac:grpSpMkLst>
            <pc:docMk/>
            <pc:sldMk cId="3572233569" sldId="1466"/>
            <ac:grpSpMk id="5" creationId="{33114EBF-AAF0-4482-ADFE-4776D6C44E30}"/>
          </ac:grpSpMkLst>
        </pc:grpChg>
        <pc:grpChg chg="del">
          <ac:chgData name="Hamlet Markarian" userId="4926d2b407f31d77" providerId="LiveId" clId="{1A634700-36B3-4455-A058-5071D9319E52}" dt="2020-05-18T22:17:49.925" v="781" actId="478"/>
          <ac:grpSpMkLst>
            <pc:docMk/>
            <pc:sldMk cId="3572233569" sldId="1466"/>
            <ac:grpSpMk id="6" creationId="{2373BA4C-5AB0-463D-A10F-9784DAF3DD85}"/>
          </ac:grpSpMkLst>
        </pc:grpChg>
        <pc:grpChg chg="add del mod">
          <ac:chgData name="Hamlet Markarian" userId="4926d2b407f31d77" providerId="LiveId" clId="{1A634700-36B3-4455-A058-5071D9319E52}" dt="2020-05-18T22:29:01.619" v="864" actId="165"/>
          <ac:grpSpMkLst>
            <pc:docMk/>
            <pc:sldMk cId="3572233569" sldId="1466"/>
            <ac:grpSpMk id="7" creationId="{6DF5BF58-6392-4AB7-BD3E-697625EFDD68}"/>
          </ac:grpSpMkLst>
        </pc:grpChg>
        <pc:grpChg chg="add del mod">
          <ac:chgData name="Hamlet Markarian" userId="4926d2b407f31d77" providerId="LiveId" clId="{1A634700-36B3-4455-A058-5071D9319E52}" dt="2020-05-18T22:29:01.619" v="864" actId="165"/>
          <ac:grpSpMkLst>
            <pc:docMk/>
            <pc:sldMk cId="3572233569" sldId="1466"/>
            <ac:grpSpMk id="8" creationId="{052F1862-A77C-41AE-AE0E-F8C08EBB577D}"/>
          </ac:grpSpMkLst>
        </pc:grpChg>
        <pc:grpChg chg="add del mod">
          <ac:chgData name="Hamlet Markarian" userId="4926d2b407f31d77" providerId="LiveId" clId="{1A634700-36B3-4455-A058-5071D9319E52}" dt="2020-05-18T22:29:01.619" v="864" actId="165"/>
          <ac:grpSpMkLst>
            <pc:docMk/>
            <pc:sldMk cId="3572233569" sldId="1466"/>
            <ac:grpSpMk id="9" creationId="{9DABE5BE-F484-41E4-94C8-90EF68D31B2C}"/>
          </ac:grpSpMkLst>
        </pc:grpChg>
        <pc:grpChg chg="add del mod">
          <ac:chgData name="Hamlet Markarian" userId="4926d2b407f31d77" providerId="LiveId" clId="{1A634700-36B3-4455-A058-5071D9319E52}" dt="2020-05-18T22:30:25.171" v="898" actId="165"/>
          <ac:grpSpMkLst>
            <pc:docMk/>
            <pc:sldMk cId="3572233569" sldId="1466"/>
            <ac:grpSpMk id="10" creationId="{528BB88A-C126-4160-8669-FA49A9ACBDE4}"/>
          </ac:grpSpMkLst>
        </pc:grpChg>
        <pc:grpChg chg="add del mod">
          <ac:chgData name="Hamlet Markarian" userId="4926d2b407f31d77" providerId="LiveId" clId="{1A634700-36B3-4455-A058-5071D9319E52}" dt="2020-05-18T22:30:25.171" v="898" actId="165"/>
          <ac:grpSpMkLst>
            <pc:docMk/>
            <pc:sldMk cId="3572233569" sldId="1466"/>
            <ac:grpSpMk id="11" creationId="{F884C516-36B7-4947-9826-9E3254A6B3C2}"/>
          </ac:grpSpMkLst>
        </pc:grpChg>
        <pc:grpChg chg="add del mod">
          <ac:chgData name="Hamlet Markarian" userId="4926d2b407f31d77" providerId="LiveId" clId="{1A634700-36B3-4455-A058-5071D9319E52}" dt="2020-05-18T22:30:25.171" v="898" actId="165"/>
          <ac:grpSpMkLst>
            <pc:docMk/>
            <pc:sldMk cId="3572233569" sldId="1466"/>
            <ac:grpSpMk id="12" creationId="{6C16C36C-232D-45DB-BB23-3EC68C147EB8}"/>
          </ac:grpSpMkLst>
        </pc:grpChg>
        <pc:grpChg chg="add del mod">
          <ac:chgData name="Hamlet Markarian" userId="4926d2b407f31d77" providerId="LiveId" clId="{1A634700-36B3-4455-A058-5071D9319E52}" dt="2020-05-18T22:30:25.171" v="898" actId="165"/>
          <ac:grpSpMkLst>
            <pc:docMk/>
            <pc:sldMk cId="3572233569" sldId="1466"/>
            <ac:grpSpMk id="13" creationId="{40AEC3CE-DEFF-43A4-B502-486EB7893DE1}"/>
          </ac:grpSpMkLst>
        </pc:grpChg>
        <pc:grpChg chg="add del mod">
          <ac:chgData name="Hamlet Markarian" userId="4926d2b407f31d77" providerId="LiveId" clId="{1A634700-36B3-4455-A058-5071D9319E52}" dt="2020-05-18T22:30:25.171" v="898" actId="165"/>
          <ac:grpSpMkLst>
            <pc:docMk/>
            <pc:sldMk cId="3572233569" sldId="1466"/>
            <ac:grpSpMk id="14" creationId="{F07B7960-E9BC-4C30-8FF3-DAFAA6267AC4}"/>
          </ac:grpSpMkLst>
        </pc:grpChg>
        <pc:grpChg chg="add del mod">
          <ac:chgData name="Hamlet Markarian" userId="4926d2b407f31d77" providerId="LiveId" clId="{1A634700-36B3-4455-A058-5071D9319E52}" dt="2020-05-18T22:30:25.171" v="898" actId="165"/>
          <ac:grpSpMkLst>
            <pc:docMk/>
            <pc:sldMk cId="3572233569" sldId="1466"/>
            <ac:grpSpMk id="15" creationId="{4C16B8BE-3BF6-44A4-A5A0-CAD02C16C07C}"/>
          </ac:grpSpMkLst>
        </pc:grpChg>
        <pc:grpChg chg="add del mod">
          <ac:chgData name="Hamlet Markarian" userId="4926d2b407f31d77" providerId="LiveId" clId="{1A634700-36B3-4455-A058-5071D9319E52}" dt="2020-05-18T22:30:25.171" v="898" actId="165"/>
          <ac:grpSpMkLst>
            <pc:docMk/>
            <pc:sldMk cId="3572233569" sldId="1466"/>
            <ac:grpSpMk id="17" creationId="{D3796949-E922-4B12-A36B-B696B9682D26}"/>
          </ac:grpSpMkLst>
        </pc:grpChg>
        <pc:grpChg chg="add del mod">
          <ac:chgData name="Hamlet Markarian" userId="4926d2b407f31d77" providerId="LiveId" clId="{1A634700-36B3-4455-A058-5071D9319E52}" dt="2020-05-18T22:30:25.171" v="898" actId="165"/>
          <ac:grpSpMkLst>
            <pc:docMk/>
            <pc:sldMk cId="3572233569" sldId="1466"/>
            <ac:grpSpMk id="18" creationId="{9E3F00B3-BB94-44C5-BFAE-646EE6F72AC6}"/>
          </ac:grpSpMkLst>
        </pc:grpChg>
        <pc:grpChg chg="add del mod">
          <ac:chgData name="Hamlet Markarian" userId="4926d2b407f31d77" providerId="LiveId" clId="{1A634700-36B3-4455-A058-5071D9319E52}" dt="2020-05-19T22:23:40.697" v="2240" actId="478"/>
          <ac:grpSpMkLst>
            <pc:docMk/>
            <pc:sldMk cId="3572233569" sldId="1466"/>
            <ac:grpSpMk id="20" creationId="{B7735232-0EF0-4107-9FF5-C72809EE0636}"/>
          </ac:grpSpMkLst>
        </pc:grpChg>
        <pc:grpChg chg="add del mod">
          <ac:chgData name="Hamlet Markarian" userId="4926d2b407f31d77" providerId="LiveId" clId="{1A634700-36B3-4455-A058-5071D9319E52}" dt="2020-05-19T22:23:40.697" v="2240" actId="478"/>
          <ac:grpSpMkLst>
            <pc:docMk/>
            <pc:sldMk cId="3572233569" sldId="1466"/>
            <ac:grpSpMk id="21" creationId="{F8F5C77C-95EB-40DB-BEED-1C6DB553B00D}"/>
          </ac:grpSpMkLst>
        </pc:grpChg>
        <pc:grpChg chg="add del mod">
          <ac:chgData name="Hamlet Markarian" userId="4926d2b407f31d77" providerId="LiveId" clId="{1A634700-36B3-4455-A058-5071D9319E52}" dt="2020-05-19T22:23:40.697" v="2240" actId="478"/>
          <ac:grpSpMkLst>
            <pc:docMk/>
            <pc:sldMk cId="3572233569" sldId="1466"/>
            <ac:grpSpMk id="22" creationId="{DF965C0B-3B28-4795-88C5-5E19EE2941B0}"/>
          </ac:grpSpMkLst>
        </pc:grpChg>
        <pc:grpChg chg="add del mod">
          <ac:chgData name="Hamlet Markarian" userId="4926d2b407f31d77" providerId="LiveId" clId="{1A634700-36B3-4455-A058-5071D9319E52}" dt="2020-05-19T22:23:40.697" v="2240" actId="478"/>
          <ac:grpSpMkLst>
            <pc:docMk/>
            <pc:sldMk cId="3572233569" sldId="1466"/>
            <ac:grpSpMk id="23" creationId="{8AA715E2-9AEF-488A-AFA4-3D5E183C4387}"/>
          </ac:grpSpMkLst>
        </pc:grpChg>
        <pc:grpChg chg="add del mod">
          <ac:chgData name="Hamlet Markarian" userId="4926d2b407f31d77" providerId="LiveId" clId="{1A634700-36B3-4455-A058-5071D9319E52}" dt="2020-05-19T22:23:40.697" v="2240" actId="478"/>
          <ac:grpSpMkLst>
            <pc:docMk/>
            <pc:sldMk cId="3572233569" sldId="1466"/>
            <ac:grpSpMk id="24" creationId="{9D114C52-EA43-43B9-ABD6-8C83C5BF242F}"/>
          </ac:grpSpMkLst>
        </pc:grpChg>
        <pc:grpChg chg="add del mod">
          <ac:chgData name="Hamlet Markarian" userId="4926d2b407f31d77" providerId="LiveId" clId="{1A634700-36B3-4455-A058-5071D9319E52}" dt="2020-05-19T23:07:06.132" v="2379" actId="165"/>
          <ac:grpSpMkLst>
            <pc:docMk/>
            <pc:sldMk cId="3572233569" sldId="1466"/>
            <ac:grpSpMk id="40" creationId="{F1993EC4-52AE-426B-BB95-B600723E488A}"/>
          </ac:grpSpMkLst>
        </pc:grpChg>
        <pc:grpChg chg="add del mod">
          <ac:chgData name="Hamlet Markarian" userId="4926d2b407f31d77" providerId="LiveId" clId="{1A634700-36B3-4455-A058-5071D9319E52}" dt="2020-05-19T23:07:06.132" v="2379" actId="165"/>
          <ac:grpSpMkLst>
            <pc:docMk/>
            <pc:sldMk cId="3572233569" sldId="1466"/>
            <ac:grpSpMk id="44" creationId="{3F432945-31F5-4372-AE24-BF35E2142104}"/>
          </ac:grpSpMkLst>
        </pc:grpChg>
        <pc:grpChg chg="add del mod">
          <ac:chgData name="Hamlet Markarian" userId="4926d2b407f31d77" providerId="LiveId" clId="{1A634700-36B3-4455-A058-5071D9319E52}" dt="2020-05-19T23:07:06.132" v="2379" actId="165"/>
          <ac:grpSpMkLst>
            <pc:docMk/>
            <pc:sldMk cId="3572233569" sldId="1466"/>
            <ac:grpSpMk id="52" creationId="{DC19D4EE-DB9F-4D12-AE19-1132AC44975F}"/>
          </ac:grpSpMkLst>
        </pc:grpChg>
        <pc:grpChg chg="add del mod">
          <ac:chgData name="Hamlet Markarian" userId="4926d2b407f31d77" providerId="LiveId" clId="{1A634700-36B3-4455-A058-5071D9319E52}" dt="2020-05-19T23:07:06.132" v="2379" actId="165"/>
          <ac:grpSpMkLst>
            <pc:docMk/>
            <pc:sldMk cId="3572233569" sldId="1466"/>
            <ac:grpSpMk id="57" creationId="{E728EA15-5BBD-41D7-B46A-E0C13CF8439E}"/>
          </ac:grpSpMkLst>
        </pc:grpChg>
        <pc:grpChg chg="add del mod">
          <ac:chgData name="Hamlet Markarian" userId="4926d2b407f31d77" providerId="LiveId" clId="{1A634700-36B3-4455-A058-5071D9319E52}" dt="2020-05-19T22:23:40.697" v="2240" actId="478"/>
          <ac:grpSpMkLst>
            <pc:docMk/>
            <pc:sldMk cId="3572233569" sldId="1466"/>
            <ac:grpSpMk id="60" creationId="{6410CD22-8F3A-4261-A4EE-A67B373B53D8}"/>
          </ac:grpSpMkLst>
        </pc:grpChg>
        <pc:grpChg chg="add del mod">
          <ac:chgData name="Hamlet Markarian" userId="4926d2b407f31d77" providerId="LiveId" clId="{1A634700-36B3-4455-A058-5071D9319E52}" dt="2020-05-19T22:23:40.697" v="2240" actId="478"/>
          <ac:grpSpMkLst>
            <pc:docMk/>
            <pc:sldMk cId="3572233569" sldId="1466"/>
            <ac:grpSpMk id="61" creationId="{C4DB5E87-1520-46B7-AAF1-96A2858DBF23}"/>
          </ac:grpSpMkLst>
        </pc:grpChg>
        <pc:grpChg chg="add del mod">
          <ac:chgData name="Hamlet Markarian" userId="4926d2b407f31d77" providerId="LiveId" clId="{1A634700-36B3-4455-A058-5071D9319E52}" dt="2020-05-19T22:23:40.697" v="2240" actId="478"/>
          <ac:grpSpMkLst>
            <pc:docMk/>
            <pc:sldMk cId="3572233569" sldId="1466"/>
            <ac:grpSpMk id="62" creationId="{24E0D664-694A-481B-BCD4-D2080BA57A75}"/>
          </ac:grpSpMkLst>
        </pc:grpChg>
        <pc:grpChg chg="add del mod">
          <ac:chgData name="Hamlet Markarian" userId="4926d2b407f31d77" providerId="LiveId" clId="{1A634700-36B3-4455-A058-5071D9319E52}" dt="2020-05-19T23:07:06.132" v="2379" actId="165"/>
          <ac:grpSpMkLst>
            <pc:docMk/>
            <pc:sldMk cId="3572233569" sldId="1466"/>
            <ac:grpSpMk id="63" creationId="{AA8F77EA-2B03-4BD9-8AB8-28B66613B63B}"/>
          </ac:grpSpMkLst>
        </pc:grpChg>
        <pc:grpChg chg="add del mod">
          <ac:chgData name="Hamlet Markarian" userId="4926d2b407f31d77" providerId="LiveId" clId="{1A634700-36B3-4455-A058-5071D9319E52}" dt="2020-05-19T23:07:06.132" v="2379" actId="165"/>
          <ac:grpSpMkLst>
            <pc:docMk/>
            <pc:sldMk cId="3572233569" sldId="1466"/>
            <ac:grpSpMk id="66" creationId="{D100D9D6-676E-4BE2-A3D6-4655C7FE82DF}"/>
          </ac:grpSpMkLst>
        </pc:grpChg>
        <pc:grpChg chg="add del mod">
          <ac:chgData name="Hamlet Markarian" userId="4926d2b407f31d77" providerId="LiveId" clId="{1A634700-36B3-4455-A058-5071D9319E52}" dt="2020-05-19T23:07:06.132" v="2379" actId="165"/>
          <ac:grpSpMkLst>
            <pc:docMk/>
            <pc:sldMk cId="3572233569" sldId="1466"/>
            <ac:grpSpMk id="69" creationId="{20B03723-A7A6-4A14-BC1C-25394985856F}"/>
          </ac:grpSpMkLst>
        </pc:grpChg>
        <pc:grpChg chg="add del mod">
          <ac:chgData name="Hamlet Markarian" userId="4926d2b407f31d77" providerId="LiveId" clId="{1A634700-36B3-4455-A058-5071D9319E52}" dt="2020-05-19T23:07:06.132" v="2379" actId="165"/>
          <ac:grpSpMkLst>
            <pc:docMk/>
            <pc:sldMk cId="3572233569" sldId="1466"/>
            <ac:grpSpMk id="72" creationId="{98AF4DFB-1F8A-438B-9D5E-8447D14C815B}"/>
          </ac:grpSpMkLst>
        </pc:grpChg>
        <pc:picChg chg="add mod">
          <ac:chgData name="Hamlet Markarian" userId="4926d2b407f31d77" providerId="LiveId" clId="{1A634700-36B3-4455-A058-5071D9319E52}" dt="2020-05-19T22:23:40.971" v="2241"/>
          <ac:picMkLst>
            <pc:docMk/>
            <pc:sldMk cId="3572233569" sldId="1466"/>
            <ac:picMk id="39" creationId="{D71A8F3D-F618-4AA8-8C39-8C7DE590FF53}"/>
          </ac:picMkLst>
        </pc:picChg>
        <pc:picChg chg="del">
          <ac:chgData name="Hamlet Markarian" userId="4926d2b407f31d77" providerId="LiveId" clId="{1A634700-36B3-4455-A058-5071D9319E52}" dt="2020-05-19T22:23:40.697" v="2240" actId="478"/>
          <ac:picMkLst>
            <pc:docMk/>
            <pc:sldMk cId="3572233569" sldId="1466"/>
            <ac:picMk id="46" creationId="{7355C654-6F32-4E63-80CD-EABE2479314A}"/>
          </ac:picMkLst>
        </pc:picChg>
      </pc:sldChg>
      <pc:sldChg chg="addSp delSp modSp add del mod modAnim">
        <pc:chgData name="Hamlet Markarian" userId="4926d2b407f31d77" providerId="LiveId" clId="{1A634700-36B3-4455-A058-5071D9319E52}" dt="2020-05-19T22:23:57.595" v="2242" actId="2696"/>
        <pc:sldMkLst>
          <pc:docMk/>
          <pc:sldMk cId="1765849036" sldId="1467"/>
        </pc:sldMkLst>
        <pc:spChg chg="add mod">
          <ac:chgData name="Hamlet Markarian" userId="4926d2b407f31d77" providerId="LiveId" clId="{1A634700-36B3-4455-A058-5071D9319E52}" dt="2020-05-18T23:34:53.127" v="1752" actId="164"/>
          <ac:spMkLst>
            <pc:docMk/>
            <pc:sldMk cId="1765849036" sldId="1467"/>
            <ac:spMk id="2" creationId="{E05A9B80-B7A7-45A7-BEDF-18FD336F5114}"/>
          </ac:spMkLst>
        </pc:spChg>
        <pc:spChg chg="mod">
          <ac:chgData name="Hamlet Markarian" userId="4926d2b407f31d77" providerId="LiveId" clId="{1A634700-36B3-4455-A058-5071D9319E52}" dt="2020-05-18T22:39:48.685" v="1011"/>
          <ac:spMkLst>
            <pc:docMk/>
            <pc:sldMk cId="1765849036" sldId="1467"/>
            <ac:spMk id="16" creationId="{51A55428-D23F-4777-96FE-D91E0B26310D}"/>
          </ac:spMkLst>
        </pc:spChg>
        <pc:spChg chg="mod">
          <ac:chgData name="Hamlet Markarian" userId="4926d2b407f31d77" providerId="LiveId" clId="{1A634700-36B3-4455-A058-5071D9319E52}" dt="2020-05-18T22:57:07.833" v="1231" actId="1076"/>
          <ac:spMkLst>
            <pc:docMk/>
            <pc:sldMk cId="1765849036" sldId="1467"/>
            <ac:spMk id="19" creationId="{42101231-1855-46EE-A3D9-B84E75ACB56A}"/>
          </ac:spMkLst>
        </pc:spChg>
        <pc:spChg chg="add mod ord">
          <ac:chgData name="Hamlet Markarian" userId="4926d2b407f31d77" providerId="LiveId" clId="{1A634700-36B3-4455-A058-5071D9319E52}" dt="2020-05-18T22:58:53.887" v="1247" actId="166"/>
          <ac:spMkLst>
            <pc:docMk/>
            <pc:sldMk cId="1765849036" sldId="1467"/>
            <ac:spMk id="22" creationId="{14FF5109-9AA8-4162-A2C6-73B60CA514F3}"/>
          </ac:spMkLst>
        </pc:spChg>
        <pc:spChg chg="add mod ord">
          <ac:chgData name="Hamlet Markarian" userId="4926d2b407f31d77" providerId="LiveId" clId="{1A634700-36B3-4455-A058-5071D9319E52}" dt="2020-05-18T22:58:53.887" v="1247" actId="166"/>
          <ac:spMkLst>
            <pc:docMk/>
            <pc:sldMk cId="1765849036" sldId="1467"/>
            <ac:spMk id="23" creationId="{0B063337-E5D2-4BAC-BFD1-6DDEFF461023}"/>
          </ac:spMkLst>
        </pc:spChg>
        <pc:spChg chg="add mod ord">
          <ac:chgData name="Hamlet Markarian" userId="4926d2b407f31d77" providerId="LiveId" clId="{1A634700-36B3-4455-A058-5071D9319E52}" dt="2020-05-18T22:58:53.887" v="1247" actId="166"/>
          <ac:spMkLst>
            <pc:docMk/>
            <pc:sldMk cId="1765849036" sldId="1467"/>
            <ac:spMk id="24" creationId="{D8E47121-B135-4909-9D50-70BBB0086CFB}"/>
          </ac:spMkLst>
        </pc:spChg>
        <pc:spChg chg="del">
          <ac:chgData name="Hamlet Markarian" userId="4926d2b407f31d77" providerId="LiveId" clId="{1A634700-36B3-4455-A058-5071D9319E52}" dt="2020-05-18T22:39:52.355" v="1012" actId="478"/>
          <ac:spMkLst>
            <pc:docMk/>
            <pc:sldMk cId="1765849036" sldId="1467"/>
            <ac:spMk id="25" creationId="{691EB177-3118-4A27-ACEE-1551CD7E122B}"/>
          </ac:spMkLst>
        </pc:spChg>
        <pc:spChg chg="del">
          <ac:chgData name="Hamlet Markarian" userId="4926d2b407f31d77" providerId="LiveId" clId="{1A634700-36B3-4455-A058-5071D9319E52}" dt="2020-05-18T22:39:52.355" v="1012" actId="478"/>
          <ac:spMkLst>
            <pc:docMk/>
            <pc:sldMk cId="1765849036" sldId="1467"/>
            <ac:spMk id="26" creationId="{36203B93-281E-4E2B-B3B3-71758BCFB329}"/>
          </ac:spMkLst>
        </pc:spChg>
        <pc:spChg chg="del">
          <ac:chgData name="Hamlet Markarian" userId="4926d2b407f31d77" providerId="LiveId" clId="{1A634700-36B3-4455-A058-5071D9319E52}" dt="2020-05-18T22:39:52.355" v="1012" actId="478"/>
          <ac:spMkLst>
            <pc:docMk/>
            <pc:sldMk cId="1765849036" sldId="1467"/>
            <ac:spMk id="27" creationId="{B1E1D8E5-11E5-4C6D-AC1A-9D7E01D645EC}"/>
          </ac:spMkLst>
        </pc:spChg>
        <pc:spChg chg="add mod ord">
          <ac:chgData name="Hamlet Markarian" userId="4926d2b407f31d77" providerId="LiveId" clId="{1A634700-36B3-4455-A058-5071D9319E52}" dt="2020-05-18T22:58:53.887" v="1247" actId="166"/>
          <ac:spMkLst>
            <pc:docMk/>
            <pc:sldMk cId="1765849036" sldId="1467"/>
            <ac:spMk id="28" creationId="{04604ADD-4FD8-4761-87F2-8D2FB5670F14}"/>
          </ac:spMkLst>
        </pc:spChg>
        <pc:spChg chg="del">
          <ac:chgData name="Hamlet Markarian" userId="4926d2b407f31d77" providerId="LiveId" clId="{1A634700-36B3-4455-A058-5071D9319E52}" dt="2020-05-18T22:39:52.355" v="1012" actId="478"/>
          <ac:spMkLst>
            <pc:docMk/>
            <pc:sldMk cId="1765849036" sldId="1467"/>
            <ac:spMk id="29" creationId="{D2CC522D-E744-42CE-BCB1-2EC79C342426}"/>
          </ac:spMkLst>
        </pc:spChg>
        <pc:spChg chg="del">
          <ac:chgData name="Hamlet Markarian" userId="4926d2b407f31d77" providerId="LiveId" clId="{1A634700-36B3-4455-A058-5071D9319E52}" dt="2020-05-18T22:39:52.355" v="1012" actId="478"/>
          <ac:spMkLst>
            <pc:docMk/>
            <pc:sldMk cId="1765849036" sldId="1467"/>
            <ac:spMk id="30" creationId="{9C1D647D-91E3-47B1-B103-C41D0DDC300A}"/>
          </ac:spMkLst>
        </pc:spChg>
        <pc:spChg chg="del">
          <ac:chgData name="Hamlet Markarian" userId="4926d2b407f31d77" providerId="LiveId" clId="{1A634700-36B3-4455-A058-5071D9319E52}" dt="2020-05-18T22:39:52.355" v="1012" actId="478"/>
          <ac:spMkLst>
            <pc:docMk/>
            <pc:sldMk cId="1765849036" sldId="1467"/>
            <ac:spMk id="31" creationId="{E91373D7-DCE9-4067-BF93-DE1E0DBAE0CD}"/>
          </ac:spMkLst>
        </pc:spChg>
        <pc:spChg chg="del">
          <ac:chgData name="Hamlet Markarian" userId="4926d2b407f31d77" providerId="LiveId" clId="{1A634700-36B3-4455-A058-5071D9319E52}" dt="2020-05-18T22:39:52.355" v="1012" actId="478"/>
          <ac:spMkLst>
            <pc:docMk/>
            <pc:sldMk cId="1765849036" sldId="1467"/>
            <ac:spMk id="32" creationId="{AAEC47C1-8392-42A1-9661-1C79494C1403}"/>
          </ac:spMkLst>
        </pc:spChg>
        <pc:spChg chg="add mod">
          <ac:chgData name="Hamlet Markarian" userId="4926d2b407f31d77" providerId="LiveId" clId="{1A634700-36B3-4455-A058-5071D9319E52}" dt="2020-05-18T23:35:04.072" v="1753" actId="164"/>
          <ac:spMkLst>
            <pc:docMk/>
            <pc:sldMk cId="1765849036" sldId="1467"/>
            <ac:spMk id="33" creationId="{960B6D8A-4CC8-44CE-BF9E-5554EA4CA4FC}"/>
          </ac:spMkLst>
        </pc:spChg>
        <pc:spChg chg="del">
          <ac:chgData name="Hamlet Markarian" userId="4926d2b407f31d77" providerId="LiveId" clId="{1A634700-36B3-4455-A058-5071D9319E52}" dt="2020-05-18T22:39:52.355" v="1012" actId="478"/>
          <ac:spMkLst>
            <pc:docMk/>
            <pc:sldMk cId="1765849036" sldId="1467"/>
            <ac:spMk id="34" creationId="{12B47458-BF1C-49E8-924F-86D208DD08D8}"/>
          </ac:spMkLst>
        </pc:spChg>
        <pc:spChg chg="del">
          <ac:chgData name="Hamlet Markarian" userId="4926d2b407f31d77" providerId="LiveId" clId="{1A634700-36B3-4455-A058-5071D9319E52}" dt="2020-05-18T22:39:52.355" v="1012" actId="478"/>
          <ac:spMkLst>
            <pc:docMk/>
            <pc:sldMk cId="1765849036" sldId="1467"/>
            <ac:spMk id="35" creationId="{0987BC9F-4D20-40A4-A87F-453CE4D817F9}"/>
          </ac:spMkLst>
        </pc:spChg>
        <pc:spChg chg="del">
          <ac:chgData name="Hamlet Markarian" userId="4926d2b407f31d77" providerId="LiveId" clId="{1A634700-36B3-4455-A058-5071D9319E52}" dt="2020-05-18T22:39:52.355" v="1012" actId="478"/>
          <ac:spMkLst>
            <pc:docMk/>
            <pc:sldMk cId="1765849036" sldId="1467"/>
            <ac:spMk id="36" creationId="{854E3985-17D2-4F9E-85A8-FF341C781214}"/>
          </ac:spMkLst>
        </pc:spChg>
        <pc:spChg chg="add del mod">
          <ac:chgData name="Hamlet Markarian" userId="4926d2b407f31d77" providerId="LiveId" clId="{1A634700-36B3-4455-A058-5071D9319E52}" dt="2020-05-18T22:45:22.179" v="1089" actId="478"/>
          <ac:spMkLst>
            <pc:docMk/>
            <pc:sldMk cId="1765849036" sldId="1467"/>
            <ac:spMk id="37" creationId="{F957A2CF-2730-40CC-9819-83A530DAC839}"/>
          </ac:spMkLst>
        </pc:spChg>
        <pc:spChg chg="add del mod">
          <ac:chgData name="Hamlet Markarian" userId="4926d2b407f31d77" providerId="LiveId" clId="{1A634700-36B3-4455-A058-5071D9319E52}" dt="2020-05-18T22:45:27.842" v="1091" actId="478"/>
          <ac:spMkLst>
            <pc:docMk/>
            <pc:sldMk cId="1765849036" sldId="1467"/>
            <ac:spMk id="38" creationId="{7E2C9604-F135-437C-B5B9-9A51DFFB5221}"/>
          </ac:spMkLst>
        </pc:spChg>
        <pc:spChg chg="add mod">
          <ac:chgData name="Hamlet Markarian" userId="4926d2b407f31d77" providerId="LiveId" clId="{1A634700-36B3-4455-A058-5071D9319E52}" dt="2020-05-18T23:34:53.127" v="1752" actId="164"/>
          <ac:spMkLst>
            <pc:docMk/>
            <pc:sldMk cId="1765849036" sldId="1467"/>
            <ac:spMk id="39" creationId="{62C8A967-2AC5-44C2-BEEE-F9CF499DA3D1}"/>
          </ac:spMkLst>
        </pc:spChg>
        <pc:spChg chg="add mod">
          <ac:chgData name="Hamlet Markarian" userId="4926d2b407f31d77" providerId="LiveId" clId="{1A634700-36B3-4455-A058-5071D9319E52}" dt="2020-05-18T23:34:53.127" v="1752" actId="164"/>
          <ac:spMkLst>
            <pc:docMk/>
            <pc:sldMk cId="1765849036" sldId="1467"/>
            <ac:spMk id="40" creationId="{2D349DEA-4896-4FAF-89AF-1A71912B76A8}"/>
          </ac:spMkLst>
        </pc:spChg>
        <pc:spChg chg="del">
          <ac:chgData name="Hamlet Markarian" userId="4926d2b407f31d77" providerId="LiveId" clId="{1A634700-36B3-4455-A058-5071D9319E52}" dt="2020-05-18T22:39:52.355" v="1012" actId="478"/>
          <ac:spMkLst>
            <pc:docMk/>
            <pc:sldMk cId="1765849036" sldId="1467"/>
            <ac:spMk id="43" creationId="{C6DD07E7-E861-427B-B9E0-4DC81B44725D}"/>
          </ac:spMkLst>
        </pc:spChg>
        <pc:spChg chg="del">
          <ac:chgData name="Hamlet Markarian" userId="4926d2b407f31d77" providerId="LiveId" clId="{1A634700-36B3-4455-A058-5071D9319E52}" dt="2020-05-18T22:39:52.355" v="1012" actId="478"/>
          <ac:spMkLst>
            <pc:docMk/>
            <pc:sldMk cId="1765849036" sldId="1467"/>
            <ac:spMk id="47" creationId="{265ECAAB-3A46-475E-BCB2-23E733A3285D}"/>
          </ac:spMkLst>
        </pc:spChg>
        <pc:spChg chg="del">
          <ac:chgData name="Hamlet Markarian" userId="4926d2b407f31d77" providerId="LiveId" clId="{1A634700-36B3-4455-A058-5071D9319E52}" dt="2020-05-18T22:39:52.355" v="1012" actId="478"/>
          <ac:spMkLst>
            <pc:docMk/>
            <pc:sldMk cId="1765849036" sldId="1467"/>
            <ac:spMk id="48" creationId="{A514E33F-1C9F-439D-9E27-2F61FA58B143}"/>
          </ac:spMkLst>
        </pc:spChg>
        <pc:spChg chg="del">
          <ac:chgData name="Hamlet Markarian" userId="4926d2b407f31d77" providerId="LiveId" clId="{1A634700-36B3-4455-A058-5071D9319E52}" dt="2020-05-18T22:39:52.355" v="1012" actId="478"/>
          <ac:spMkLst>
            <pc:docMk/>
            <pc:sldMk cId="1765849036" sldId="1467"/>
            <ac:spMk id="49" creationId="{A375BA85-CD15-4E6C-AED8-4BCF5C50E51F}"/>
          </ac:spMkLst>
        </pc:spChg>
        <pc:spChg chg="del">
          <ac:chgData name="Hamlet Markarian" userId="4926d2b407f31d77" providerId="LiveId" clId="{1A634700-36B3-4455-A058-5071D9319E52}" dt="2020-05-18T22:39:52.355" v="1012" actId="478"/>
          <ac:spMkLst>
            <pc:docMk/>
            <pc:sldMk cId="1765849036" sldId="1467"/>
            <ac:spMk id="53" creationId="{FC10A083-6687-471B-BFF4-664526C4BAF1}"/>
          </ac:spMkLst>
        </pc:spChg>
        <pc:spChg chg="del">
          <ac:chgData name="Hamlet Markarian" userId="4926d2b407f31d77" providerId="LiveId" clId="{1A634700-36B3-4455-A058-5071D9319E52}" dt="2020-05-18T22:39:52.355" v="1012" actId="478"/>
          <ac:spMkLst>
            <pc:docMk/>
            <pc:sldMk cId="1765849036" sldId="1467"/>
            <ac:spMk id="55" creationId="{AFEB6613-C8BC-4AE3-8BDD-2C1394BD6E50}"/>
          </ac:spMkLst>
        </pc:spChg>
        <pc:spChg chg="add mod topLvl">
          <ac:chgData name="Hamlet Markarian" userId="4926d2b407f31d77" providerId="LiveId" clId="{1A634700-36B3-4455-A058-5071D9319E52}" dt="2020-05-18T23:35:04.072" v="1753" actId="164"/>
          <ac:spMkLst>
            <pc:docMk/>
            <pc:sldMk cId="1765849036" sldId="1467"/>
            <ac:spMk id="58" creationId="{859D483F-D2DA-4117-B920-F48492F730BB}"/>
          </ac:spMkLst>
        </pc:spChg>
        <pc:spChg chg="add mod">
          <ac:chgData name="Hamlet Markarian" userId="4926d2b407f31d77" providerId="LiveId" clId="{1A634700-36B3-4455-A058-5071D9319E52}" dt="2020-05-18T22:53:43.831" v="1190" actId="571"/>
          <ac:spMkLst>
            <pc:docMk/>
            <pc:sldMk cId="1765849036" sldId="1467"/>
            <ac:spMk id="60" creationId="{ADE43936-3E32-49CF-9D90-685221660553}"/>
          </ac:spMkLst>
        </pc:spChg>
        <pc:spChg chg="mod">
          <ac:chgData name="Hamlet Markarian" userId="4926d2b407f31d77" providerId="LiveId" clId="{1A634700-36B3-4455-A058-5071D9319E52}" dt="2020-05-18T22:53:43.831" v="1190" actId="571"/>
          <ac:spMkLst>
            <pc:docMk/>
            <pc:sldMk cId="1765849036" sldId="1467"/>
            <ac:spMk id="63" creationId="{4C9E398F-F01C-4BDD-B4B0-82AD89E0D1E4}"/>
          </ac:spMkLst>
        </pc:spChg>
        <pc:spChg chg="mod topLvl">
          <ac:chgData name="Hamlet Markarian" userId="4926d2b407f31d77" providerId="LiveId" clId="{1A634700-36B3-4455-A058-5071D9319E52}" dt="2020-05-18T23:35:04.072" v="1753" actId="164"/>
          <ac:spMkLst>
            <pc:docMk/>
            <pc:sldMk cId="1765849036" sldId="1467"/>
            <ac:spMk id="66" creationId="{CA9B9C58-3A72-4992-8EEB-3E0119A50B1A}"/>
          </ac:spMkLst>
        </pc:spChg>
        <pc:spChg chg="add del mod">
          <ac:chgData name="Hamlet Markarian" userId="4926d2b407f31d77" providerId="LiveId" clId="{1A634700-36B3-4455-A058-5071D9319E52}" dt="2020-05-18T22:54:08.193" v="1202" actId="478"/>
          <ac:spMkLst>
            <pc:docMk/>
            <pc:sldMk cId="1765849036" sldId="1467"/>
            <ac:spMk id="67" creationId="{10F53AA0-8A02-4375-8CD4-152E3B0DC51F}"/>
          </ac:spMkLst>
        </pc:spChg>
        <pc:spChg chg="add mod">
          <ac:chgData name="Hamlet Markarian" userId="4926d2b407f31d77" providerId="LiveId" clId="{1A634700-36B3-4455-A058-5071D9319E52}" dt="2020-05-18T23:35:04.072" v="1753" actId="164"/>
          <ac:spMkLst>
            <pc:docMk/>
            <pc:sldMk cId="1765849036" sldId="1467"/>
            <ac:spMk id="77" creationId="{7C5E9765-85AB-41BC-BAEF-DDA180139388}"/>
          </ac:spMkLst>
        </pc:spChg>
        <pc:spChg chg="add mod">
          <ac:chgData name="Hamlet Markarian" userId="4926d2b407f31d77" providerId="LiveId" clId="{1A634700-36B3-4455-A058-5071D9319E52}" dt="2020-05-18T23:35:04.072" v="1753" actId="164"/>
          <ac:spMkLst>
            <pc:docMk/>
            <pc:sldMk cId="1765849036" sldId="1467"/>
            <ac:spMk id="84" creationId="{C0CBABE5-50B6-4A28-AE30-9EAEF235EF47}"/>
          </ac:spMkLst>
        </pc:spChg>
        <pc:spChg chg="add mod">
          <ac:chgData name="Hamlet Markarian" userId="4926d2b407f31d77" providerId="LiveId" clId="{1A634700-36B3-4455-A058-5071D9319E52}" dt="2020-05-18T23:35:04.072" v="1753" actId="164"/>
          <ac:spMkLst>
            <pc:docMk/>
            <pc:sldMk cId="1765849036" sldId="1467"/>
            <ac:spMk id="85" creationId="{21E9737E-1CCC-4E41-AABF-F72753928A96}"/>
          </ac:spMkLst>
        </pc:spChg>
        <pc:grpChg chg="add mod">
          <ac:chgData name="Hamlet Markarian" userId="4926d2b407f31d77" providerId="LiveId" clId="{1A634700-36B3-4455-A058-5071D9319E52}" dt="2020-05-18T23:35:04.072" v="1753" actId="164"/>
          <ac:grpSpMkLst>
            <pc:docMk/>
            <pc:sldMk cId="1765849036" sldId="1467"/>
            <ac:grpSpMk id="7" creationId="{DD834E9D-4603-4C16-BE1A-D2B8D9EACE4F}"/>
          </ac:grpSpMkLst>
        </pc:grpChg>
        <pc:grpChg chg="add mod">
          <ac:chgData name="Hamlet Markarian" userId="4926d2b407f31d77" providerId="LiveId" clId="{1A634700-36B3-4455-A058-5071D9319E52}" dt="2020-05-18T23:35:04.072" v="1753" actId="164"/>
          <ac:grpSpMkLst>
            <pc:docMk/>
            <pc:sldMk cId="1765849036" sldId="1467"/>
            <ac:grpSpMk id="51" creationId="{B5D2B3FF-2D1B-43F6-AB16-4079EFAFA7DA}"/>
          </ac:grpSpMkLst>
        </pc:grpChg>
        <pc:grpChg chg="add del mod">
          <ac:chgData name="Hamlet Markarian" userId="4926d2b407f31d77" providerId="LiveId" clId="{1A634700-36B3-4455-A058-5071D9319E52}" dt="2020-05-18T22:55:28.730" v="1211" actId="478"/>
          <ac:grpSpMkLst>
            <pc:docMk/>
            <pc:sldMk cId="1765849036" sldId="1467"/>
            <ac:grpSpMk id="59" creationId="{FB3CC464-C753-4457-ABBF-6C927271CD91}"/>
          </ac:grpSpMkLst>
        </pc:grpChg>
        <pc:grpChg chg="add mod">
          <ac:chgData name="Hamlet Markarian" userId="4926d2b407f31d77" providerId="LiveId" clId="{1A634700-36B3-4455-A058-5071D9319E52}" dt="2020-05-18T22:53:43.831" v="1190" actId="571"/>
          <ac:grpSpMkLst>
            <pc:docMk/>
            <pc:sldMk cId="1765849036" sldId="1467"/>
            <ac:grpSpMk id="61" creationId="{1A8813BC-25A9-4DA2-8D00-186AA2A462C9}"/>
          </ac:grpSpMkLst>
        </pc:grpChg>
        <pc:grpChg chg="add del mod">
          <ac:chgData name="Hamlet Markarian" userId="4926d2b407f31d77" providerId="LiveId" clId="{1A634700-36B3-4455-A058-5071D9319E52}" dt="2020-05-18T22:55:31.514" v="1212" actId="478"/>
          <ac:grpSpMkLst>
            <pc:docMk/>
            <pc:sldMk cId="1765849036" sldId="1467"/>
            <ac:grpSpMk id="64" creationId="{C64D4FC3-5616-4909-A530-081CFFFFF306}"/>
          </ac:grpSpMkLst>
        </pc:grpChg>
        <pc:grpChg chg="add mod">
          <ac:chgData name="Hamlet Markarian" userId="4926d2b407f31d77" providerId="LiveId" clId="{1A634700-36B3-4455-A058-5071D9319E52}" dt="2020-05-18T23:35:04.072" v="1753" actId="164"/>
          <ac:grpSpMkLst>
            <pc:docMk/>
            <pc:sldMk cId="1765849036" sldId="1467"/>
            <ac:grpSpMk id="74" creationId="{50C23401-6F9C-4C41-A791-C274B7AEFD13}"/>
          </ac:grpSpMkLst>
        </pc:grpChg>
        <pc:grpChg chg="add mod">
          <ac:chgData name="Hamlet Markarian" userId="4926d2b407f31d77" providerId="LiveId" clId="{1A634700-36B3-4455-A058-5071D9319E52}" dt="2020-05-18T23:35:04.072" v="1753" actId="164"/>
          <ac:grpSpMkLst>
            <pc:docMk/>
            <pc:sldMk cId="1765849036" sldId="1467"/>
            <ac:grpSpMk id="81" creationId="{047CCE18-A4DF-4341-8868-821DCDFE962A}"/>
          </ac:grpSpMkLst>
        </pc:grpChg>
        <pc:grpChg chg="add mod">
          <ac:chgData name="Hamlet Markarian" userId="4926d2b407f31d77" providerId="LiveId" clId="{1A634700-36B3-4455-A058-5071D9319E52}" dt="2020-05-18T23:34:53.127" v="1752" actId="164"/>
          <ac:grpSpMkLst>
            <pc:docMk/>
            <pc:sldMk cId="1765849036" sldId="1467"/>
            <ac:grpSpMk id="92" creationId="{3727A21A-E8FF-4B37-BDA5-DBF7716C7AB8}"/>
          </ac:grpSpMkLst>
        </pc:grpChg>
        <pc:grpChg chg="add mod">
          <ac:chgData name="Hamlet Markarian" userId="4926d2b407f31d77" providerId="LiveId" clId="{1A634700-36B3-4455-A058-5071D9319E52}" dt="2020-05-18T23:35:04.072" v="1753" actId="164"/>
          <ac:grpSpMkLst>
            <pc:docMk/>
            <pc:sldMk cId="1765849036" sldId="1467"/>
            <ac:grpSpMk id="93" creationId="{047B5CFA-526E-462D-B83F-5B338C330215}"/>
          </ac:grpSpMkLst>
        </pc:grpChg>
        <pc:picChg chg="add mod">
          <ac:chgData name="Hamlet Markarian" userId="4926d2b407f31d77" providerId="LiveId" clId="{1A634700-36B3-4455-A058-5071D9319E52}" dt="2020-05-18T22:55:14.211" v="1209" actId="207"/>
          <ac:picMkLst>
            <pc:docMk/>
            <pc:sldMk cId="1765849036" sldId="1467"/>
            <ac:picMk id="42" creationId="{6C4E7AD7-8767-4985-8440-B11654E50063}"/>
          </ac:picMkLst>
        </pc:picChg>
        <pc:picChg chg="add mod">
          <ac:chgData name="Hamlet Markarian" userId="4926d2b407f31d77" providerId="LiveId" clId="{1A634700-36B3-4455-A058-5071D9319E52}" dt="2020-05-18T22:49:35.515" v="1140" actId="164"/>
          <ac:picMkLst>
            <pc:docMk/>
            <pc:sldMk cId="1765849036" sldId="1467"/>
            <ac:picMk id="44" creationId="{C4BDE7D2-9769-4E4E-A68B-D6F09CF2973E}"/>
          </ac:picMkLst>
        </pc:picChg>
        <pc:picChg chg="mod">
          <ac:chgData name="Hamlet Markarian" userId="4926d2b407f31d77" providerId="LiveId" clId="{1A634700-36B3-4455-A058-5071D9319E52}" dt="2020-05-18T22:55:16.763" v="1210" actId="207"/>
          <ac:picMkLst>
            <pc:docMk/>
            <pc:sldMk cId="1765849036" sldId="1467"/>
            <ac:picMk id="52" creationId="{7298A5A8-A33E-4348-B5A0-D8E3836078C4}"/>
          </ac:picMkLst>
        </pc:picChg>
        <pc:picChg chg="mod">
          <ac:chgData name="Hamlet Markarian" userId="4926d2b407f31d77" providerId="LiveId" clId="{1A634700-36B3-4455-A058-5071D9319E52}" dt="2020-05-18T22:50:03.809" v="1146" actId="571"/>
          <ac:picMkLst>
            <pc:docMk/>
            <pc:sldMk cId="1765849036" sldId="1467"/>
            <ac:picMk id="54" creationId="{17186AED-68FA-4A73-9B0D-FB719AE57180}"/>
          </ac:picMkLst>
        </pc:picChg>
        <pc:picChg chg="add del mod topLvl">
          <ac:chgData name="Hamlet Markarian" userId="4926d2b407f31d77" providerId="LiveId" clId="{1A634700-36B3-4455-A058-5071D9319E52}" dt="2020-05-18T22:55:28.730" v="1211" actId="478"/>
          <ac:picMkLst>
            <pc:docMk/>
            <pc:sldMk cId="1765849036" sldId="1467"/>
            <ac:picMk id="57" creationId="{FF02B9E7-5A75-44C8-B8B9-8943BCDED90D}"/>
          </ac:picMkLst>
        </pc:picChg>
        <pc:picChg chg="mod">
          <ac:chgData name="Hamlet Markarian" userId="4926d2b407f31d77" providerId="LiveId" clId="{1A634700-36B3-4455-A058-5071D9319E52}" dt="2020-05-18T22:53:43.831" v="1190" actId="571"/>
          <ac:picMkLst>
            <pc:docMk/>
            <pc:sldMk cId="1765849036" sldId="1467"/>
            <ac:picMk id="62" creationId="{DEC6664A-D53C-49D6-8A39-D02118604515}"/>
          </ac:picMkLst>
        </pc:picChg>
        <pc:picChg chg="del mod topLvl">
          <ac:chgData name="Hamlet Markarian" userId="4926d2b407f31d77" providerId="LiveId" clId="{1A634700-36B3-4455-A058-5071D9319E52}" dt="2020-05-18T22:55:31.514" v="1212" actId="478"/>
          <ac:picMkLst>
            <pc:docMk/>
            <pc:sldMk cId="1765849036" sldId="1467"/>
            <ac:picMk id="65" creationId="{F615F0C3-5333-4C4E-BC9E-C9EAE85670DE}"/>
          </ac:picMkLst>
        </pc:picChg>
        <pc:picChg chg="add mod">
          <ac:chgData name="Hamlet Markarian" userId="4926d2b407f31d77" providerId="LiveId" clId="{1A634700-36B3-4455-A058-5071D9319E52}" dt="2020-05-18T23:35:04.072" v="1753" actId="164"/>
          <ac:picMkLst>
            <pc:docMk/>
            <pc:sldMk cId="1765849036" sldId="1467"/>
            <ac:picMk id="69" creationId="{4181C56B-9F5F-40C0-B7F2-0B26C42E7008}"/>
          </ac:picMkLst>
        </pc:picChg>
        <pc:picChg chg="mod">
          <ac:chgData name="Hamlet Markarian" userId="4926d2b407f31d77" providerId="LiveId" clId="{1A634700-36B3-4455-A058-5071D9319E52}" dt="2020-05-18T22:56:27.898" v="1220" actId="571"/>
          <ac:picMkLst>
            <pc:docMk/>
            <pc:sldMk cId="1765849036" sldId="1467"/>
            <ac:picMk id="75" creationId="{B97CB19B-D092-4F82-87F4-593FCCA94606}"/>
          </ac:picMkLst>
        </pc:picChg>
        <pc:picChg chg="mod">
          <ac:chgData name="Hamlet Markarian" userId="4926d2b407f31d77" providerId="LiveId" clId="{1A634700-36B3-4455-A058-5071D9319E52}" dt="2020-05-18T22:56:27.898" v="1220" actId="571"/>
          <ac:picMkLst>
            <pc:docMk/>
            <pc:sldMk cId="1765849036" sldId="1467"/>
            <ac:picMk id="76" creationId="{E95BDE1A-AC94-4289-BD9F-92A0118CA4CB}"/>
          </ac:picMkLst>
        </pc:picChg>
        <pc:picChg chg="mod">
          <ac:chgData name="Hamlet Markarian" userId="4926d2b407f31d77" providerId="LiveId" clId="{1A634700-36B3-4455-A058-5071D9319E52}" dt="2020-05-18T22:56:59.661" v="1225" actId="571"/>
          <ac:picMkLst>
            <pc:docMk/>
            <pc:sldMk cId="1765849036" sldId="1467"/>
            <ac:picMk id="82" creationId="{F15396EC-F455-4D41-BEA8-EB75AC49BF71}"/>
          </ac:picMkLst>
        </pc:picChg>
        <pc:picChg chg="mod">
          <ac:chgData name="Hamlet Markarian" userId="4926d2b407f31d77" providerId="LiveId" clId="{1A634700-36B3-4455-A058-5071D9319E52}" dt="2020-05-18T22:56:59.661" v="1225" actId="571"/>
          <ac:picMkLst>
            <pc:docMk/>
            <pc:sldMk cId="1765849036" sldId="1467"/>
            <ac:picMk id="83" creationId="{1403275F-18D0-4039-971B-455F7B198E94}"/>
          </ac:picMkLst>
        </pc:picChg>
        <pc:cxnChg chg="add mod">
          <ac:chgData name="Hamlet Markarian" userId="4926d2b407f31d77" providerId="LiveId" clId="{1A634700-36B3-4455-A058-5071D9319E52}" dt="2020-05-18T23:35:04.072" v="1753" actId="164"/>
          <ac:cxnSpMkLst>
            <pc:docMk/>
            <pc:sldMk cId="1765849036" sldId="1467"/>
            <ac:cxnSpMk id="41" creationId="{32DA85C0-E75C-4D59-AAAD-5C0BA753D0FE}"/>
          </ac:cxnSpMkLst>
        </pc:cxnChg>
        <pc:cxnChg chg="add mod">
          <ac:chgData name="Hamlet Markarian" userId="4926d2b407f31d77" providerId="LiveId" clId="{1A634700-36B3-4455-A058-5071D9319E52}" dt="2020-05-18T23:35:04.072" v="1753" actId="164"/>
          <ac:cxnSpMkLst>
            <pc:docMk/>
            <pc:sldMk cId="1765849036" sldId="1467"/>
            <ac:cxnSpMk id="50" creationId="{71DFAD73-3E7F-4D91-8E95-56BA840A6ACE}"/>
          </ac:cxnSpMkLst>
        </pc:cxnChg>
        <pc:cxnChg chg="add mod">
          <ac:chgData name="Hamlet Markarian" userId="4926d2b407f31d77" providerId="LiveId" clId="{1A634700-36B3-4455-A058-5071D9319E52}" dt="2020-05-18T23:35:04.072" v="1753" actId="164"/>
          <ac:cxnSpMkLst>
            <pc:docMk/>
            <pc:sldMk cId="1765849036" sldId="1467"/>
            <ac:cxnSpMk id="56" creationId="{3339F236-5E77-458B-9035-53D0F450CC5C}"/>
          </ac:cxnSpMkLst>
        </pc:cxnChg>
        <pc:cxnChg chg="add mod">
          <ac:chgData name="Hamlet Markarian" userId="4926d2b407f31d77" providerId="LiveId" clId="{1A634700-36B3-4455-A058-5071D9319E52}" dt="2020-05-18T23:35:04.072" v="1753" actId="164"/>
          <ac:cxnSpMkLst>
            <pc:docMk/>
            <pc:sldMk cId="1765849036" sldId="1467"/>
            <ac:cxnSpMk id="72" creationId="{96232E7E-6D1D-4BD7-9879-EA527D391D3E}"/>
          </ac:cxnSpMkLst>
        </pc:cxnChg>
        <pc:cxnChg chg="add mod">
          <ac:chgData name="Hamlet Markarian" userId="4926d2b407f31d77" providerId="LiveId" clId="{1A634700-36B3-4455-A058-5071D9319E52}" dt="2020-05-18T23:35:04.072" v="1753" actId="164"/>
          <ac:cxnSpMkLst>
            <pc:docMk/>
            <pc:sldMk cId="1765849036" sldId="1467"/>
            <ac:cxnSpMk id="73" creationId="{4833D3A9-1636-455D-9D0B-17203AF2A28F}"/>
          </ac:cxnSpMkLst>
        </pc:cxnChg>
        <pc:cxnChg chg="add mod">
          <ac:chgData name="Hamlet Markarian" userId="4926d2b407f31d77" providerId="LiveId" clId="{1A634700-36B3-4455-A058-5071D9319E52}" dt="2020-05-18T23:35:04.072" v="1753" actId="164"/>
          <ac:cxnSpMkLst>
            <pc:docMk/>
            <pc:sldMk cId="1765849036" sldId="1467"/>
            <ac:cxnSpMk id="78" creationId="{E51F1A96-B3DC-4BF0-BDE4-27BA10A369CB}"/>
          </ac:cxnSpMkLst>
        </pc:cxnChg>
        <pc:cxnChg chg="add mod">
          <ac:chgData name="Hamlet Markarian" userId="4926d2b407f31d77" providerId="LiveId" clId="{1A634700-36B3-4455-A058-5071D9319E52}" dt="2020-05-18T23:34:53.127" v="1752" actId="164"/>
          <ac:cxnSpMkLst>
            <pc:docMk/>
            <pc:sldMk cId="1765849036" sldId="1467"/>
            <ac:cxnSpMk id="90" creationId="{4F790117-C28D-47E6-97A4-983C97151B9B}"/>
          </ac:cxnSpMkLst>
        </pc:cxnChg>
        <pc:cxnChg chg="add mod">
          <ac:chgData name="Hamlet Markarian" userId="4926d2b407f31d77" providerId="LiveId" clId="{1A634700-36B3-4455-A058-5071D9319E52}" dt="2020-05-18T23:34:53.127" v="1752" actId="164"/>
          <ac:cxnSpMkLst>
            <pc:docMk/>
            <pc:sldMk cId="1765849036" sldId="1467"/>
            <ac:cxnSpMk id="91" creationId="{043B524D-9786-46A1-B73D-BCB15A4D0B0E}"/>
          </ac:cxnSpMkLst>
        </pc:cxnChg>
      </pc:sldChg>
      <pc:sldChg chg="addSp delSp modSp add mod delAnim modAnim">
        <pc:chgData name="Hamlet Markarian" userId="4926d2b407f31d77" providerId="LiveId" clId="{1A634700-36B3-4455-A058-5071D9319E52}" dt="2020-05-19T23:24:10.188" v="2588" actId="14826"/>
        <pc:sldMkLst>
          <pc:docMk/>
          <pc:sldMk cId="2295992834" sldId="1468"/>
        </pc:sldMkLst>
        <pc:spChg chg="del">
          <ac:chgData name="Hamlet Markarian" userId="4926d2b407f31d77" providerId="LiveId" clId="{1A634700-36B3-4455-A058-5071D9319E52}" dt="2020-05-18T23:02:34.284" v="1269" actId="478"/>
          <ac:spMkLst>
            <pc:docMk/>
            <pc:sldMk cId="2295992834" sldId="1468"/>
            <ac:spMk id="2" creationId="{E05A9B80-B7A7-45A7-BEDF-18FD336F5114}"/>
          </ac:spMkLst>
        </pc:spChg>
        <pc:spChg chg="mod">
          <ac:chgData name="Hamlet Markarian" userId="4926d2b407f31d77" providerId="LiveId" clId="{1A634700-36B3-4455-A058-5071D9319E52}" dt="2020-05-18T23:02:47.831" v="1272"/>
          <ac:spMkLst>
            <pc:docMk/>
            <pc:sldMk cId="2295992834" sldId="1468"/>
            <ac:spMk id="16" creationId="{51A55428-D23F-4777-96FE-D91E0B26310D}"/>
          </ac:spMkLst>
        </pc:spChg>
        <pc:spChg chg="mod ord">
          <ac:chgData name="Hamlet Markarian" userId="4926d2b407f31d77" providerId="LiveId" clId="{1A634700-36B3-4455-A058-5071D9319E52}" dt="2020-05-18T23:38:58.553" v="1792" actId="167"/>
          <ac:spMkLst>
            <pc:docMk/>
            <pc:sldMk cId="2295992834" sldId="1468"/>
            <ac:spMk id="19" creationId="{42101231-1855-46EE-A3D9-B84E75ACB56A}"/>
          </ac:spMkLst>
        </pc:spChg>
        <pc:spChg chg="del">
          <ac:chgData name="Hamlet Markarian" userId="4926d2b407f31d77" providerId="LiveId" clId="{1A634700-36B3-4455-A058-5071D9319E52}" dt="2020-05-18T23:02:34.284" v="1269" actId="478"/>
          <ac:spMkLst>
            <pc:docMk/>
            <pc:sldMk cId="2295992834" sldId="1468"/>
            <ac:spMk id="22" creationId="{14FF5109-9AA8-4162-A2C6-73B60CA514F3}"/>
          </ac:spMkLst>
        </pc:spChg>
        <pc:spChg chg="del">
          <ac:chgData name="Hamlet Markarian" userId="4926d2b407f31d77" providerId="LiveId" clId="{1A634700-36B3-4455-A058-5071D9319E52}" dt="2020-05-18T23:02:34.284" v="1269" actId="478"/>
          <ac:spMkLst>
            <pc:docMk/>
            <pc:sldMk cId="2295992834" sldId="1468"/>
            <ac:spMk id="23" creationId="{0B063337-E5D2-4BAC-BFD1-6DDEFF461023}"/>
          </ac:spMkLst>
        </pc:spChg>
        <pc:spChg chg="del">
          <ac:chgData name="Hamlet Markarian" userId="4926d2b407f31d77" providerId="LiveId" clId="{1A634700-36B3-4455-A058-5071D9319E52}" dt="2020-05-18T23:02:34.284" v="1269" actId="478"/>
          <ac:spMkLst>
            <pc:docMk/>
            <pc:sldMk cId="2295992834" sldId="1468"/>
            <ac:spMk id="24" creationId="{D8E47121-B135-4909-9D50-70BBB0086CFB}"/>
          </ac:spMkLst>
        </pc:spChg>
        <pc:spChg chg="del">
          <ac:chgData name="Hamlet Markarian" userId="4926d2b407f31d77" providerId="LiveId" clId="{1A634700-36B3-4455-A058-5071D9319E52}" dt="2020-05-18T23:02:34.284" v="1269" actId="478"/>
          <ac:spMkLst>
            <pc:docMk/>
            <pc:sldMk cId="2295992834" sldId="1468"/>
            <ac:spMk id="28" creationId="{04604ADD-4FD8-4761-87F2-8D2FB5670F14}"/>
          </ac:spMkLst>
        </pc:spChg>
        <pc:spChg chg="del">
          <ac:chgData name="Hamlet Markarian" userId="4926d2b407f31d77" providerId="LiveId" clId="{1A634700-36B3-4455-A058-5071D9319E52}" dt="2020-05-18T23:02:34.284" v="1269" actId="478"/>
          <ac:spMkLst>
            <pc:docMk/>
            <pc:sldMk cId="2295992834" sldId="1468"/>
            <ac:spMk id="33" creationId="{960B6D8A-4CC8-44CE-BF9E-5554EA4CA4FC}"/>
          </ac:spMkLst>
        </pc:spChg>
        <pc:spChg chg="mod topLvl">
          <ac:chgData name="Hamlet Markarian" userId="4926d2b407f31d77" providerId="LiveId" clId="{1A634700-36B3-4455-A058-5071D9319E52}" dt="2020-05-19T23:21:35.463" v="2581" actId="12789"/>
          <ac:spMkLst>
            <pc:docMk/>
            <pc:sldMk cId="2295992834" sldId="1468"/>
            <ac:spMk id="38" creationId="{79D5C34B-26B5-4EDD-B0BA-69AE711AF888}"/>
          </ac:spMkLst>
        </pc:spChg>
        <pc:spChg chg="del">
          <ac:chgData name="Hamlet Markarian" userId="4926d2b407f31d77" providerId="LiveId" clId="{1A634700-36B3-4455-A058-5071D9319E52}" dt="2020-05-18T23:02:34.284" v="1269" actId="478"/>
          <ac:spMkLst>
            <pc:docMk/>
            <pc:sldMk cId="2295992834" sldId="1468"/>
            <ac:spMk id="39" creationId="{62C8A967-2AC5-44C2-BEEE-F9CF499DA3D1}"/>
          </ac:spMkLst>
        </pc:spChg>
        <pc:spChg chg="del">
          <ac:chgData name="Hamlet Markarian" userId="4926d2b407f31d77" providerId="LiveId" clId="{1A634700-36B3-4455-A058-5071D9319E52}" dt="2020-05-18T23:02:34.284" v="1269" actId="478"/>
          <ac:spMkLst>
            <pc:docMk/>
            <pc:sldMk cId="2295992834" sldId="1468"/>
            <ac:spMk id="40" creationId="{2D349DEA-4896-4FAF-89AF-1A71912B76A8}"/>
          </ac:spMkLst>
        </pc:spChg>
        <pc:spChg chg="mod">
          <ac:chgData name="Hamlet Markarian" userId="4926d2b407f31d77" providerId="LiveId" clId="{1A634700-36B3-4455-A058-5071D9319E52}" dt="2020-05-19T23:12:58.932" v="2444" actId="165"/>
          <ac:spMkLst>
            <pc:docMk/>
            <pc:sldMk cId="2295992834" sldId="1468"/>
            <ac:spMk id="40" creationId="{7A1D7241-E410-405D-A1A8-A371AAA72665}"/>
          </ac:spMkLst>
        </pc:spChg>
        <pc:spChg chg="mod">
          <ac:chgData name="Hamlet Markarian" userId="4926d2b407f31d77" providerId="LiveId" clId="{1A634700-36B3-4455-A058-5071D9319E52}" dt="2020-05-19T23:12:58.932" v="2444" actId="165"/>
          <ac:spMkLst>
            <pc:docMk/>
            <pc:sldMk cId="2295992834" sldId="1468"/>
            <ac:spMk id="41" creationId="{268EB400-164A-4DB1-B7A9-F66D5710E48F}"/>
          </ac:spMkLst>
        </pc:spChg>
        <pc:spChg chg="mod">
          <ac:chgData name="Hamlet Markarian" userId="4926d2b407f31d77" providerId="LiveId" clId="{1A634700-36B3-4455-A058-5071D9319E52}" dt="2020-05-19T23:12:58.932" v="2444" actId="165"/>
          <ac:spMkLst>
            <pc:docMk/>
            <pc:sldMk cId="2295992834" sldId="1468"/>
            <ac:spMk id="42" creationId="{8250FD30-EA3F-467B-B805-A2D645F08B3D}"/>
          </ac:spMkLst>
        </pc:spChg>
        <pc:spChg chg="mod">
          <ac:chgData name="Hamlet Markarian" userId="4926d2b407f31d77" providerId="LiveId" clId="{1A634700-36B3-4455-A058-5071D9319E52}" dt="2020-05-19T23:12:58.932" v="2444" actId="165"/>
          <ac:spMkLst>
            <pc:docMk/>
            <pc:sldMk cId="2295992834" sldId="1468"/>
            <ac:spMk id="43" creationId="{90EFC104-8A7D-4738-A1DE-FE6B63425C99}"/>
          </ac:spMkLst>
        </pc:spChg>
        <pc:spChg chg="mod">
          <ac:chgData name="Hamlet Markarian" userId="4926d2b407f31d77" providerId="LiveId" clId="{1A634700-36B3-4455-A058-5071D9319E52}" dt="2020-05-19T23:11:20.177" v="2434"/>
          <ac:spMkLst>
            <pc:docMk/>
            <pc:sldMk cId="2295992834" sldId="1468"/>
            <ac:spMk id="47" creationId="{9ABBA0DC-3F4F-459E-B243-AF354E4485E1}"/>
          </ac:spMkLst>
        </pc:spChg>
        <pc:spChg chg="mod">
          <ac:chgData name="Hamlet Markarian" userId="4926d2b407f31d77" providerId="LiveId" clId="{1A634700-36B3-4455-A058-5071D9319E52}" dt="2020-05-19T23:11:20.177" v="2434"/>
          <ac:spMkLst>
            <pc:docMk/>
            <pc:sldMk cId="2295992834" sldId="1468"/>
            <ac:spMk id="51" creationId="{4D7E45C6-513F-40A8-AD90-377394E0FE81}"/>
          </ac:spMkLst>
        </pc:spChg>
        <pc:spChg chg="mod">
          <ac:chgData name="Hamlet Markarian" userId="4926d2b407f31d77" providerId="LiveId" clId="{1A634700-36B3-4455-A058-5071D9319E52}" dt="2020-05-19T23:11:20.177" v="2434"/>
          <ac:spMkLst>
            <pc:docMk/>
            <pc:sldMk cId="2295992834" sldId="1468"/>
            <ac:spMk id="52" creationId="{D997C24D-0701-497B-B1E9-7F1F96C4ED55}"/>
          </ac:spMkLst>
        </pc:spChg>
        <pc:spChg chg="mod">
          <ac:chgData name="Hamlet Markarian" userId="4926d2b407f31d77" providerId="LiveId" clId="{1A634700-36B3-4455-A058-5071D9319E52}" dt="2020-05-19T23:11:20.177" v="2434"/>
          <ac:spMkLst>
            <pc:docMk/>
            <pc:sldMk cId="2295992834" sldId="1468"/>
            <ac:spMk id="54" creationId="{ACD465C9-A5AA-4894-A748-98FA43064B3B}"/>
          </ac:spMkLst>
        </pc:spChg>
        <pc:spChg chg="mod topLvl">
          <ac:chgData name="Hamlet Markarian" userId="4926d2b407f31d77" providerId="LiveId" clId="{1A634700-36B3-4455-A058-5071D9319E52}" dt="2020-05-19T23:21:39.293" v="2583" actId="12788"/>
          <ac:spMkLst>
            <pc:docMk/>
            <pc:sldMk cId="2295992834" sldId="1468"/>
            <ac:spMk id="56" creationId="{C7017410-56D0-40B3-9831-E89693E215E2}"/>
          </ac:spMkLst>
        </pc:spChg>
        <pc:spChg chg="add mod">
          <ac:chgData name="Hamlet Markarian" userId="4926d2b407f31d77" providerId="LiveId" clId="{1A634700-36B3-4455-A058-5071D9319E52}" dt="2020-05-18T23:38:40.144" v="1789" actId="165"/>
          <ac:spMkLst>
            <pc:docMk/>
            <pc:sldMk cId="2295992834" sldId="1468"/>
            <ac:spMk id="57" creationId="{BF0644BD-A7E5-4C2F-98E3-CFCCD93DA500}"/>
          </ac:spMkLst>
        </pc:spChg>
        <pc:spChg chg="del">
          <ac:chgData name="Hamlet Markarian" userId="4926d2b407f31d77" providerId="LiveId" clId="{1A634700-36B3-4455-A058-5071D9319E52}" dt="2020-05-18T23:02:34.284" v="1269" actId="478"/>
          <ac:spMkLst>
            <pc:docMk/>
            <pc:sldMk cId="2295992834" sldId="1468"/>
            <ac:spMk id="58" creationId="{859D483F-D2DA-4117-B920-F48492F730BB}"/>
          </ac:spMkLst>
        </pc:spChg>
        <pc:spChg chg="add mod">
          <ac:chgData name="Hamlet Markarian" userId="4926d2b407f31d77" providerId="LiveId" clId="{1A634700-36B3-4455-A058-5071D9319E52}" dt="2020-05-18T23:38:40.144" v="1789" actId="165"/>
          <ac:spMkLst>
            <pc:docMk/>
            <pc:sldMk cId="2295992834" sldId="1468"/>
            <ac:spMk id="59" creationId="{4C81DEB3-CCBF-4772-8114-3EFA378D3F3D}"/>
          </ac:spMkLst>
        </pc:spChg>
        <pc:spChg chg="add del mod">
          <ac:chgData name="Hamlet Markarian" userId="4926d2b407f31d77" providerId="LiveId" clId="{1A634700-36B3-4455-A058-5071D9319E52}" dt="2020-05-18T23:38:40.144" v="1789" actId="165"/>
          <ac:spMkLst>
            <pc:docMk/>
            <pc:sldMk cId="2295992834" sldId="1468"/>
            <ac:spMk id="60" creationId="{BDD1ED59-8528-45FF-8083-1E5B319BA893}"/>
          </ac:spMkLst>
        </pc:spChg>
        <pc:spChg chg="add mod">
          <ac:chgData name="Hamlet Markarian" userId="4926d2b407f31d77" providerId="LiveId" clId="{1A634700-36B3-4455-A058-5071D9319E52}" dt="2020-05-18T23:38:40.144" v="1789" actId="165"/>
          <ac:spMkLst>
            <pc:docMk/>
            <pc:sldMk cId="2295992834" sldId="1468"/>
            <ac:spMk id="61" creationId="{D8200D31-B1F4-4F8E-923F-16418A7094C1}"/>
          </ac:spMkLst>
        </pc:spChg>
        <pc:spChg chg="mod">
          <ac:chgData name="Hamlet Markarian" userId="4926d2b407f31d77" providerId="LiveId" clId="{1A634700-36B3-4455-A058-5071D9319E52}" dt="2020-05-19T23:12:58.932" v="2444" actId="165"/>
          <ac:spMkLst>
            <pc:docMk/>
            <pc:sldMk cId="2295992834" sldId="1468"/>
            <ac:spMk id="62" creationId="{ACE6EAD7-707E-4207-8FAD-E221607E68AF}"/>
          </ac:spMkLst>
        </pc:spChg>
        <pc:spChg chg="mod">
          <ac:chgData name="Hamlet Markarian" userId="4926d2b407f31d77" providerId="LiveId" clId="{1A634700-36B3-4455-A058-5071D9319E52}" dt="2020-05-19T23:12:58.932" v="2444" actId="165"/>
          <ac:spMkLst>
            <pc:docMk/>
            <pc:sldMk cId="2295992834" sldId="1468"/>
            <ac:spMk id="63" creationId="{57B0677B-ACF9-49E4-B897-2A131743B9E9}"/>
          </ac:spMkLst>
        </pc:spChg>
        <pc:spChg chg="mod">
          <ac:chgData name="Hamlet Markarian" userId="4926d2b407f31d77" providerId="LiveId" clId="{1A634700-36B3-4455-A058-5071D9319E52}" dt="2020-05-18T23:03:12.495" v="1273"/>
          <ac:spMkLst>
            <pc:docMk/>
            <pc:sldMk cId="2295992834" sldId="1468"/>
            <ac:spMk id="63" creationId="{D5B18B75-85AA-4868-B5C1-08604C3A82AA}"/>
          </ac:spMkLst>
        </pc:spChg>
        <pc:spChg chg="mod">
          <ac:chgData name="Hamlet Markarian" userId="4926d2b407f31d77" providerId="LiveId" clId="{1A634700-36B3-4455-A058-5071D9319E52}" dt="2020-05-18T23:03:12.495" v="1273"/>
          <ac:spMkLst>
            <pc:docMk/>
            <pc:sldMk cId="2295992834" sldId="1468"/>
            <ac:spMk id="64" creationId="{0156F07A-0C36-416C-BBC7-6BEA9B3C5CBF}"/>
          </ac:spMkLst>
        </pc:spChg>
        <pc:spChg chg="mod">
          <ac:chgData name="Hamlet Markarian" userId="4926d2b407f31d77" providerId="LiveId" clId="{1A634700-36B3-4455-A058-5071D9319E52}" dt="2020-05-18T23:03:12.495" v="1273"/>
          <ac:spMkLst>
            <pc:docMk/>
            <pc:sldMk cId="2295992834" sldId="1468"/>
            <ac:spMk id="65" creationId="{56B716D9-3890-4955-822B-555AD6087009}"/>
          </ac:spMkLst>
        </pc:spChg>
        <pc:spChg chg="mod topLvl">
          <ac:chgData name="Hamlet Markarian" userId="4926d2b407f31d77" providerId="LiveId" clId="{1A634700-36B3-4455-A058-5071D9319E52}" dt="2020-05-19T23:21:31.708" v="2579" actId="12788"/>
          <ac:spMkLst>
            <pc:docMk/>
            <pc:sldMk cId="2295992834" sldId="1468"/>
            <ac:spMk id="65" creationId="{9C854830-61EF-4C8A-A428-A0A0B74E23FE}"/>
          </ac:spMkLst>
        </pc:spChg>
        <pc:spChg chg="del">
          <ac:chgData name="Hamlet Markarian" userId="4926d2b407f31d77" providerId="LiveId" clId="{1A634700-36B3-4455-A058-5071D9319E52}" dt="2020-05-18T23:02:34.284" v="1269" actId="478"/>
          <ac:spMkLst>
            <pc:docMk/>
            <pc:sldMk cId="2295992834" sldId="1468"/>
            <ac:spMk id="66" creationId="{CA9B9C58-3A72-4992-8EEB-3E0119A50B1A}"/>
          </ac:spMkLst>
        </pc:spChg>
        <pc:spChg chg="mod">
          <ac:chgData name="Hamlet Markarian" userId="4926d2b407f31d77" providerId="LiveId" clId="{1A634700-36B3-4455-A058-5071D9319E52}" dt="2020-05-19T23:12:58.932" v="2444" actId="165"/>
          <ac:spMkLst>
            <pc:docMk/>
            <pc:sldMk cId="2295992834" sldId="1468"/>
            <ac:spMk id="67" creationId="{1C61365A-325E-4860-8A41-679B1C855A19}"/>
          </ac:spMkLst>
        </pc:spChg>
        <pc:spChg chg="mod">
          <ac:chgData name="Hamlet Markarian" userId="4926d2b407f31d77" providerId="LiveId" clId="{1A634700-36B3-4455-A058-5071D9319E52}" dt="2020-05-18T23:03:12.495" v="1273"/>
          <ac:spMkLst>
            <pc:docMk/>
            <pc:sldMk cId="2295992834" sldId="1468"/>
            <ac:spMk id="67" creationId="{2A03A52B-5BFA-4DAA-A655-86B5376EF1B2}"/>
          </ac:spMkLst>
        </pc:spChg>
        <pc:spChg chg="add mod">
          <ac:chgData name="Hamlet Markarian" userId="4926d2b407f31d77" providerId="LiveId" clId="{1A634700-36B3-4455-A058-5071D9319E52}" dt="2020-05-18T23:38:40.144" v="1789" actId="165"/>
          <ac:spMkLst>
            <pc:docMk/>
            <pc:sldMk cId="2295992834" sldId="1468"/>
            <ac:spMk id="68" creationId="{753443C6-B8B1-4568-85B6-50DD01D197B0}"/>
          </ac:spMkLst>
        </pc:spChg>
        <pc:spChg chg="mod">
          <ac:chgData name="Hamlet Markarian" userId="4926d2b407f31d77" providerId="LiveId" clId="{1A634700-36B3-4455-A058-5071D9319E52}" dt="2020-05-19T23:12:58.932" v="2444" actId="165"/>
          <ac:spMkLst>
            <pc:docMk/>
            <pc:sldMk cId="2295992834" sldId="1468"/>
            <ac:spMk id="69" creationId="{45D80F5A-7368-4A36-BDD9-7F4298216BB8}"/>
          </ac:spMkLst>
        </pc:spChg>
        <pc:spChg chg="add mod">
          <ac:chgData name="Hamlet Markarian" userId="4926d2b407f31d77" providerId="LiveId" clId="{1A634700-36B3-4455-A058-5071D9319E52}" dt="2020-05-18T23:38:40.144" v="1789" actId="165"/>
          <ac:spMkLst>
            <pc:docMk/>
            <pc:sldMk cId="2295992834" sldId="1468"/>
            <ac:spMk id="70" creationId="{A1920E4E-F375-4243-854A-A711C9ECFCD4}"/>
          </ac:spMkLst>
        </pc:spChg>
        <pc:spChg chg="add mod">
          <ac:chgData name="Hamlet Markarian" userId="4926d2b407f31d77" providerId="LiveId" clId="{1A634700-36B3-4455-A058-5071D9319E52}" dt="2020-05-18T23:38:40.144" v="1789" actId="165"/>
          <ac:spMkLst>
            <pc:docMk/>
            <pc:sldMk cId="2295992834" sldId="1468"/>
            <ac:spMk id="71" creationId="{68B0606D-3953-42B5-BCE9-D41C875C1A10}"/>
          </ac:spMkLst>
        </pc:spChg>
        <pc:spChg chg="mod">
          <ac:chgData name="Hamlet Markarian" userId="4926d2b407f31d77" providerId="LiveId" clId="{1A634700-36B3-4455-A058-5071D9319E52}" dt="2020-05-19T23:12:58.932" v="2444" actId="165"/>
          <ac:spMkLst>
            <pc:docMk/>
            <pc:sldMk cId="2295992834" sldId="1468"/>
            <ac:spMk id="72" creationId="{4D522855-1547-47E4-993A-784A60FC7381}"/>
          </ac:spMkLst>
        </pc:spChg>
        <pc:spChg chg="mod">
          <ac:chgData name="Hamlet Markarian" userId="4926d2b407f31d77" providerId="LiveId" clId="{1A634700-36B3-4455-A058-5071D9319E52}" dt="2020-05-19T23:12:58.932" v="2444" actId="165"/>
          <ac:spMkLst>
            <pc:docMk/>
            <pc:sldMk cId="2295992834" sldId="1468"/>
            <ac:spMk id="73" creationId="{9D8DE663-2F4A-4D33-B895-3BDEFAA5CF5F}"/>
          </ac:spMkLst>
        </pc:spChg>
        <pc:spChg chg="mod topLvl">
          <ac:chgData name="Hamlet Markarian" userId="4926d2b407f31d77" providerId="LiveId" clId="{1A634700-36B3-4455-A058-5071D9319E52}" dt="2020-05-19T23:21:08.554" v="2570" actId="12788"/>
          <ac:spMkLst>
            <pc:docMk/>
            <pc:sldMk cId="2295992834" sldId="1468"/>
            <ac:spMk id="75" creationId="{9DFCC282-0C1A-4587-BFED-B52D660DBEE9}"/>
          </ac:spMkLst>
        </pc:spChg>
        <pc:spChg chg="mod">
          <ac:chgData name="Hamlet Markarian" userId="4926d2b407f31d77" providerId="LiveId" clId="{1A634700-36B3-4455-A058-5071D9319E52}" dt="2020-05-19T23:12:58.932" v="2444" actId="165"/>
          <ac:spMkLst>
            <pc:docMk/>
            <pc:sldMk cId="2295992834" sldId="1468"/>
            <ac:spMk id="77" creationId="{67ACC5EC-DC73-4E95-9B01-683DF2AE78E2}"/>
          </ac:spMkLst>
        </pc:spChg>
        <pc:spChg chg="del">
          <ac:chgData name="Hamlet Markarian" userId="4926d2b407f31d77" providerId="LiveId" clId="{1A634700-36B3-4455-A058-5071D9319E52}" dt="2020-05-18T23:02:34.284" v="1269" actId="478"/>
          <ac:spMkLst>
            <pc:docMk/>
            <pc:sldMk cId="2295992834" sldId="1468"/>
            <ac:spMk id="77" creationId="{7C5E9765-85AB-41BC-BAEF-DDA180139388}"/>
          </ac:spMkLst>
        </pc:spChg>
        <pc:spChg chg="mod">
          <ac:chgData name="Hamlet Markarian" userId="4926d2b407f31d77" providerId="LiveId" clId="{1A634700-36B3-4455-A058-5071D9319E52}" dt="2020-05-19T23:12:58.932" v="2444" actId="165"/>
          <ac:spMkLst>
            <pc:docMk/>
            <pc:sldMk cId="2295992834" sldId="1468"/>
            <ac:spMk id="78" creationId="{3B27B469-AE68-402D-8688-A21EB78D5F31}"/>
          </ac:spMkLst>
        </pc:spChg>
        <pc:spChg chg="add del mod">
          <ac:chgData name="Hamlet Markarian" userId="4926d2b407f31d77" providerId="LiveId" clId="{1A634700-36B3-4455-A058-5071D9319E52}" dt="2020-05-18T23:03:58.593" v="1287" actId="478"/>
          <ac:spMkLst>
            <pc:docMk/>
            <pc:sldMk cId="2295992834" sldId="1468"/>
            <ac:spMk id="79" creationId="{334E8560-F063-47C5-86F9-B71942191F19}"/>
          </ac:spMkLst>
        </pc:spChg>
        <pc:spChg chg="mod">
          <ac:chgData name="Hamlet Markarian" userId="4926d2b407f31d77" providerId="LiveId" clId="{1A634700-36B3-4455-A058-5071D9319E52}" dt="2020-05-19T23:12:58.932" v="2444" actId="165"/>
          <ac:spMkLst>
            <pc:docMk/>
            <pc:sldMk cId="2295992834" sldId="1468"/>
            <ac:spMk id="79" creationId="{71BD4FE0-0A94-49D4-B478-7D2375699C29}"/>
          </ac:spMkLst>
        </pc:spChg>
        <pc:spChg chg="add del mod">
          <ac:chgData name="Hamlet Markarian" userId="4926d2b407f31d77" providerId="LiveId" clId="{1A634700-36B3-4455-A058-5071D9319E52}" dt="2020-05-18T23:03:58.593" v="1287" actId="478"/>
          <ac:spMkLst>
            <pc:docMk/>
            <pc:sldMk cId="2295992834" sldId="1468"/>
            <ac:spMk id="80" creationId="{D6F24B4F-052F-45D3-9AA8-89E37D4A17C5}"/>
          </ac:spMkLst>
        </pc:spChg>
        <pc:spChg chg="mod">
          <ac:chgData name="Hamlet Markarian" userId="4926d2b407f31d77" providerId="LiveId" clId="{1A634700-36B3-4455-A058-5071D9319E52}" dt="2020-05-19T23:12:58.932" v="2444" actId="165"/>
          <ac:spMkLst>
            <pc:docMk/>
            <pc:sldMk cId="2295992834" sldId="1468"/>
            <ac:spMk id="80" creationId="{F9F38128-BEC8-4482-A377-646A2ACEA72D}"/>
          </ac:spMkLst>
        </pc:spChg>
        <pc:spChg chg="mod">
          <ac:chgData name="Hamlet Markarian" userId="4926d2b407f31d77" providerId="LiveId" clId="{1A634700-36B3-4455-A058-5071D9319E52}" dt="2020-05-19T23:12:58.932" v="2444" actId="165"/>
          <ac:spMkLst>
            <pc:docMk/>
            <pc:sldMk cId="2295992834" sldId="1468"/>
            <ac:spMk id="81" creationId="{0B8DA6E2-012E-4AAD-85BD-E4EF9AA5A484}"/>
          </ac:spMkLst>
        </pc:spChg>
        <pc:spChg chg="mod topLvl">
          <ac:chgData name="Hamlet Markarian" userId="4926d2b407f31d77" providerId="LiveId" clId="{1A634700-36B3-4455-A058-5071D9319E52}" dt="2020-05-19T23:21:27.982" v="2577" actId="12788"/>
          <ac:spMkLst>
            <pc:docMk/>
            <pc:sldMk cId="2295992834" sldId="1468"/>
            <ac:spMk id="83" creationId="{6134B216-D9AC-42EF-9643-98907D6DFC39}"/>
          </ac:spMkLst>
        </pc:spChg>
        <pc:spChg chg="del">
          <ac:chgData name="Hamlet Markarian" userId="4926d2b407f31d77" providerId="LiveId" clId="{1A634700-36B3-4455-A058-5071D9319E52}" dt="2020-05-18T23:02:34.284" v="1269" actId="478"/>
          <ac:spMkLst>
            <pc:docMk/>
            <pc:sldMk cId="2295992834" sldId="1468"/>
            <ac:spMk id="84" creationId="{C0CBABE5-50B6-4A28-AE30-9EAEF235EF47}"/>
          </ac:spMkLst>
        </pc:spChg>
        <pc:spChg chg="del">
          <ac:chgData name="Hamlet Markarian" userId="4926d2b407f31d77" providerId="LiveId" clId="{1A634700-36B3-4455-A058-5071D9319E52}" dt="2020-05-18T23:02:34.284" v="1269" actId="478"/>
          <ac:spMkLst>
            <pc:docMk/>
            <pc:sldMk cId="2295992834" sldId="1468"/>
            <ac:spMk id="85" creationId="{21E9737E-1CCC-4E41-AABF-F72753928A96}"/>
          </ac:spMkLst>
        </pc:spChg>
        <pc:spChg chg="mod">
          <ac:chgData name="Hamlet Markarian" userId="4926d2b407f31d77" providerId="LiveId" clId="{1A634700-36B3-4455-A058-5071D9319E52}" dt="2020-05-19T23:12:58.932" v="2444" actId="165"/>
          <ac:spMkLst>
            <pc:docMk/>
            <pc:sldMk cId="2295992834" sldId="1468"/>
            <ac:spMk id="85" creationId="{80CBB6E0-BFEE-42F8-835E-633C00FBD304}"/>
          </ac:spMkLst>
        </pc:spChg>
        <pc:spChg chg="add del mod">
          <ac:chgData name="Hamlet Markarian" userId="4926d2b407f31d77" providerId="LiveId" clId="{1A634700-36B3-4455-A058-5071D9319E52}" dt="2020-05-18T23:03:58.593" v="1287" actId="478"/>
          <ac:spMkLst>
            <pc:docMk/>
            <pc:sldMk cId="2295992834" sldId="1468"/>
            <ac:spMk id="86" creationId="{15266BE5-1256-4D2D-BFD3-2E60B0885B4E}"/>
          </ac:spMkLst>
        </pc:spChg>
        <pc:spChg chg="mod">
          <ac:chgData name="Hamlet Markarian" userId="4926d2b407f31d77" providerId="LiveId" clId="{1A634700-36B3-4455-A058-5071D9319E52}" dt="2020-05-19T23:12:58.932" v="2444" actId="165"/>
          <ac:spMkLst>
            <pc:docMk/>
            <pc:sldMk cId="2295992834" sldId="1468"/>
            <ac:spMk id="86" creationId="{BAFF7A13-5A0B-46C6-859C-DCED68A0BD18}"/>
          </ac:spMkLst>
        </pc:spChg>
        <pc:spChg chg="mod">
          <ac:chgData name="Hamlet Markarian" userId="4926d2b407f31d77" providerId="LiveId" clId="{1A634700-36B3-4455-A058-5071D9319E52}" dt="2020-05-19T23:12:58.932" v="2444" actId="165"/>
          <ac:spMkLst>
            <pc:docMk/>
            <pc:sldMk cId="2295992834" sldId="1468"/>
            <ac:spMk id="87" creationId="{11E7ED42-9298-4728-804F-B3F9254D3A4A}"/>
          </ac:spMkLst>
        </pc:spChg>
        <pc:spChg chg="mod">
          <ac:chgData name="Hamlet Markarian" userId="4926d2b407f31d77" providerId="LiveId" clId="{1A634700-36B3-4455-A058-5071D9319E52}" dt="2020-05-19T23:12:58.932" v="2444" actId="165"/>
          <ac:spMkLst>
            <pc:docMk/>
            <pc:sldMk cId="2295992834" sldId="1468"/>
            <ac:spMk id="88" creationId="{3AC24B94-B407-4E00-AA8C-B868C9893CF5}"/>
          </ac:spMkLst>
        </pc:spChg>
        <pc:spChg chg="mod">
          <ac:chgData name="Hamlet Markarian" userId="4926d2b407f31d77" providerId="LiveId" clId="{1A634700-36B3-4455-A058-5071D9319E52}" dt="2020-05-18T23:03:12.495" v="1273"/>
          <ac:spMkLst>
            <pc:docMk/>
            <pc:sldMk cId="2295992834" sldId="1468"/>
            <ac:spMk id="88" creationId="{80C9645A-E856-4B63-ADD4-1370B460148B}"/>
          </ac:spMkLst>
        </pc:spChg>
        <pc:spChg chg="mod">
          <ac:chgData name="Hamlet Markarian" userId="4926d2b407f31d77" providerId="LiveId" clId="{1A634700-36B3-4455-A058-5071D9319E52}" dt="2020-05-19T23:12:58.932" v="2444" actId="165"/>
          <ac:spMkLst>
            <pc:docMk/>
            <pc:sldMk cId="2295992834" sldId="1468"/>
            <ac:spMk id="89" creationId="{430AD7FB-0F71-4F1A-B7E9-7DBBE9F0264D}"/>
          </ac:spMkLst>
        </pc:spChg>
        <pc:spChg chg="mod">
          <ac:chgData name="Hamlet Markarian" userId="4926d2b407f31d77" providerId="LiveId" clId="{1A634700-36B3-4455-A058-5071D9319E52}" dt="2020-05-18T23:03:12.495" v="1273"/>
          <ac:spMkLst>
            <pc:docMk/>
            <pc:sldMk cId="2295992834" sldId="1468"/>
            <ac:spMk id="89" creationId="{84AB9CB6-A3FC-4CBE-89C9-9C014C692ABF}"/>
          </ac:spMkLst>
        </pc:spChg>
        <pc:spChg chg="mod">
          <ac:chgData name="Hamlet Markarian" userId="4926d2b407f31d77" providerId="LiveId" clId="{1A634700-36B3-4455-A058-5071D9319E52}" dt="2020-05-18T23:03:12.495" v="1273"/>
          <ac:spMkLst>
            <pc:docMk/>
            <pc:sldMk cId="2295992834" sldId="1468"/>
            <ac:spMk id="92" creationId="{4325A063-F69B-4488-92CA-40C2901E61D2}"/>
          </ac:spMkLst>
        </pc:spChg>
        <pc:spChg chg="add del mod">
          <ac:chgData name="Hamlet Markarian" userId="4926d2b407f31d77" providerId="LiveId" clId="{1A634700-36B3-4455-A058-5071D9319E52}" dt="2020-05-18T23:03:58.593" v="1287" actId="478"/>
          <ac:spMkLst>
            <pc:docMk/>
            <pc:sldMk cId="2295992834" sldId="1468"/>
            <ac:spMk id="93" creationId="{3E9E61EC-6350-41AB-8409-284900BD314E}"/>
          </ac:spMkLst>
        </pc:spChg>
        <pc:spChg chg="add del mod">
          <ac:chgData name="Hamlet Markarian" userId="4926d2b407f31d77" providerId="LiveId" clId="{1A634700-36B3-4455-A058-5071D9319E52}" dt="2020-05-18T23:03:58.593" v="1287" actId="478"/>
          <ac:spMkLst>
            <pc:docMk/>
            <pc:sldMk cId="2295992834" sldId="1468"/>
            <ac:spMk id="94" creationId="{4DD281FF-0E81-4970-A3E0-D7D49FD979C3}"/>
          </ac:spMkLst>
        </pc:spChg>
        <pc:spChg chg="add mod">
          <ac:chgData name="Hamlet Markarian" userId="4926d2b407f31d77" providerId="LiveId" clId="{1A634700-36B3-4455-A058-5071D9319E52}" dt="2020-05-19T23:19:00.092" v="2532" actId="1076"/>
          <ac:spMkLst>
            <pc:docMk/>
            <pc:sldMk cId="2295992834" sldId="1468"/>
            <ac:spMk id="95" creationId="{2B8F9CA7-22BD-456A-94B1-D671CF4FA7A7}"/>
          </ac:spMkLst>
        </pc:spChg>
        <pc:spChg chg="add del mod">
          <ac:chgData name="Hamlet Markarian" userId="4926d2b407f31d77" providerId="LiveId" clId="{1A634700-36B3-4455-A058-5071D9319E52}" dt="2020-05-18T23:03:38.994" v="1279" actId="478"/>
          <ac:spMkLst>
            <pc:docMk/>
            <pc:sldMk cId="2295992834" sldId="1468"/>
            <ac:spMk id="95" creationId="{F4386BF9-0307-4AB3-9F62-9DA98DFBE332}"/>
          </ac:spMkLst>
        </pc:spChg>
        <pc:spChg chg="add del mod">
          <ac:chgData name="Hamlet Markarian" userId="4926d2b407f31d77" providerId="LiveId" clId="{1A634700-36B3-4455-A058-5071D9319E52}" dt="2020-05-19T23:12:52.612" v="2443" actId="478"/>
          <ac:spMkLst>
            <pc:docMk/>
            <pc:sldMk cId="2295992834" sldId="1468"/>
            <ac:spMk id="96" creationId="{39BC3644-3E60-4184-81DB-227DA0BEF4EE}"/>
          </ac:spMkLst>
        </pc:spChg>
        <pc:spChg chg="add del mod">
          <ac:chgData name="Hamlet Markarian" userId="4926d2b407f31d77" providerId="LiveId" clId="{1A634700-36B3-4455-A058-5071D9319E52}" dt="2020-05-18T23:03:40.961" v="1280" actId="478"/>
          <ac:spMkLst>
            <pc:docMk/>
            <pc:sldMk cId="2295992834" sldId="1468"/>
            <ac:spMk id="96" creationId="{E65D5352-2DCF-4AF4-8CDF-DA8EDF7FC047}"/>
          </ac:spMkLst>
        </pc:spChg>
        <pc:spChg chg="add del mod">
          <ac:chgData name="Hamlet Markarian" userId="4926d2b407f31d77" providerId="LiveId" clId="{1A634700-36B3-4455-A058-5071D9319E52}" dt="2020-05-19T23:12:52.612" v="2443" actId="478"/>
          <ac:spMkLst>
            <pc:docMk/>
            <pc:sldMk cId="2295992834" sldId="1468"/>
            <ac:spMk id="97" creationId="{A8A26875-6B89-4709-B844-1D6B8FB17E55}"/>
          </ac:spMkLst>
        </pc:spChg>
        <pc:spChg chg="add del mod">
          <ac:chgData name="Hamlet Markarian" userId="4926d2b407f31d77" providerId="LiveId" clId="{1A634700-36B3-4455-A058-5071D9319E52}" dt="2020-05-18T23:03:53.786" v="1286" actId="478"/>
          <ac:spMkLst>
            <pc:docMk/>
            <pc:sldMk cId="2295992834" sldId="1468"/>
            <ac:spMk id="97" creationId="{C73312FD-A10C-486B-9423-E4FADC2630C4}"/>
          </ac:spMkLst>
        </pc:spChg>
        <pc:spChg chg="add del mod">
          <ac:chgData name="Hamlet Markarian" userId="4926d2b407f31d77" providerId="LiveId" clId="{1A634700-36B3-4455-A058-5071D9319E52}" dt="2020-05-19T23:12:52.612" v="2443" actId="478"/>
          <ac:spMkLst>
            <pc:docMk/>
            <pc:sldMk cId="2295992834" sldId="1468"/>
            <ac:spMk id="98" creationId="{3340310C-0173-42A8-96EA-8A972BA577BA}"/>
          </ac:spMkLst>
        </pc:spChg>
        <pc:spChg chg="add del mod">
          <ac:chgData name="Hamlet Markarian" userId="4926d2b407f31d77" providerId="LiveId" clId="{1A634700-36B3-4455-A058-5071D9319E52}" dt="2020-05-18T23:03:53.786" v="1286" actId="478"/>
          <ac:spMkLst>
            <pc:docMk/>
            <pc:sldMk cId="2295992834" sldId="1468"/>
            <ac:spMk id="98" creationId="{D38A4393-5DD3-4424-A610-900029704E4E}"/>
          </ac:spMkLst>
        </pc:spChg>
        <pc:spChg chg="add mod">
          <ac:chgData name="Hamlet Markarian" userId="4926d2b407f31d77" providerId="LiveId" clId="{1A634700-36B3-4455-A058-5071D9319E52}" dt="2020-05-18T23:38:40.144" v="1789" actId="165"/>
          <ac:spMkLst>
            <pc:docMk/>
            <pc:sldMk cId="2295992834" sldId="1468"/>
            <ac:spMk id="99" creationId="{2CFCFF30-C431-477E-8471-6B31921FD257}"/>
          </ac:spMkLst>
        </pc:spChg>
        <pc:spChg chg="add mod">
          <ac:chgData name="Hamlet Markarian" userId="4926d2b407f31d77" providerId="LiveId" clId="{1A634700-36B3-4455-A058-5071D9319E52}" dt="2020-05-18T23:38:40.144" v="1789" actId="165"/>
          <ac:spMkLst>
            <pc:docMk/>
            <pc:sldMk cId="2295992834" sldId="1468"/>
            <ac:spMk id="100" creationId="{6ABEBBE3-233C-429E-9D38-8D87FEDD34E3}"/>
          </ac:spMkLst>
        </pc:spChg>
        <pc:spChg chg="add mod">
          <ac:chgData name="Hamlet Markarian" userId="4926d2b407f31d77" providerId="LiveId" clId="{1A634700-36B3-4455-A058-5071D9319E52}" dt="2020-05-18T23:38:40.144" v="1789" actId="165"/>
          <ac:spMkLst>
            <pc:docMk/>
            <pc:sldMk cId="2295992834" sldId="1468"/>
            <ac:spMk id="101" creationId="{DD83DBDE-736A-4319-AFCE-4F94DC73D02B}"/>
          </ac:spMkLst>
        </pc:spChg>
        <pc:spChg chg="add mod">
          <ac:chgData name="Hamlet Markarian" userId="4926d2b407f31d77" providerId="LiveId" clId="{1A634700-36B3-4455-A058-5071D9319E52}" dt="2020-05-18T23:38:40.144" v="1789" actId="165"/>
          <ac:spMkLst>
            <pc:docMk/>
            <pc:sldMk cId="2295992834" sldId="1468"/>
            <ac:spMk id="102" creationId="{3FAA0F40-0CEC-4C1F-BC43-0911681B5E31}"/>
          </ac:spMkLst>
        </pc:spChg>
        <pc:spChg chg="add mod">
          <ac:chgData name="Hamlet Markarian" userId="4926d2b407f31d77" providerId="LiveId" clId="{1A634700-36B3-4455-A058-5071D9319E52}" dt="2020-05-18T23:38:40.144" v="1789" actId="165"/>
          <ac:spMkLst>
            <pc:docMk/>
            <pc:sldMk cId="2295992834" sldId="1468"/>
            <ac:spMk id="103" creationId="{CF59EAAC-9EFE-4780-A710-227053FDB8C0}"/>
          </ac:spMkLst>
        </pc:spChg>
        <pc:spChg chg="add del mod ord topLvl">
          <ac:chgData name="Hamlet Markarian" userId="4926d2b407f31d77" providerId="LiveId" clId="{1A634700-36B3-4455-A058-5071D9319E52}" dt="2020-05-19T22:26:01.330" v="2250" actId="478"/>
          <ac:spMkLst>
            <pc:docMk/>
            <pc:sldMk cId="2295992834" sldId="1468"/>
            <ac:spMk id="107" creationId="{779227D1-96B9-4CA7-8BA0-F05FFDBD749E}"/>
          </ac:spMkLst>
        </pc:spChg>
        <pc:spChg chg="add del mod ord topLvl">
          <ac:chgData name="Hamlet Markarian" userId="4926d2b407f31d77" providerId="LiveId" clId="{1A634700-36B3-4455-A058-5071D9319E52}" dt="2020-05-19T22:26:01.330" v="2250" actId="478"/>
          <ac:spMkLst>
            <pc:docMk/>
            <pc:sldMk cId="2295992834" sldId="1468"/>
            <ac:spMk id="108" creationId="{186BE336-9F7F-4BA4-A359-BED9E1669365}"/>
          </ac:spMkLst>
        </pc:spChg>
        <pc:spChg chg="add del mod ord topLvl">
          <ac:chgData name="Hamlet Markarian" userId="4926d2b407f31d77" providerId="LiveId" clId="{1A634700-36B3-4455-A058-5071D9319E52}" dt="2020-05-19T22:26:01.330" v="2250" actId="478"/>
          <ac:spMkLst>
            <pc:docMk/>
            <pc:sldMk cId="2295992834" sldId="1468"/>
            <ac:spMk id="109" creationId="{5F53FF0C-E790-4739-BD35-890771951AF7}"/>
          </ac:spMkLst>
        </pc:spChg>
        <pc:spChg chg="add del mod ord topLvl">
          <ac:chgData name="Hamlet Markarian" userId="4926d2b407f31d77" providerId="LiveId" clId="{1A634700-36B3-4455-A058-5071D9319E52}" dt="2020-05-19T22:26:01.330" v="2250" actId="478"/>
          <ac:spMkLst>
            <pc:docMk/>
            <pc:sldMk cId="2295992834" sldId="1468"/>
            <ac:spMk id="110" creationId="{B14EC085-0834-4B6F-946B-A43BE6AFF045}"/>
          </ac:spMkLst>
        </pc:spChg>
        <pc:spChg chg="add del mod ord topLvl">
          <ac:chgData name="Hamlet Markarian" userId="4926d2b407f31d77" providerId="LiveId" clId="{1A634700-36B3-4455-A058-5071D9319E52}" dt="2020-05-19T22:26:01.330" v="2250" actId="478"/>
          <ac:spMkLst>
            <pc:docMk/>
            <pc:sldMk cId="2295992834" sldId="1468"/>
            <ac:spMk id="111" creationId="{6527770E-561C-475E-AE08-EC2DEA499229}"/>
          </ac:spMkLst>
        </pc:spChg>
        <pc:spChg chg="add del mod ord topLvl">
          <ac:chgData name="Hamlet Markarian" userId="4926d2b407f31d77" providerId="LiveId" clId="{1A634700-36B3-4455-A058-5071D9319E52}" dt="2020-05-19T22:26:01.330" v="2250" actId="478"/>
          <ac:spMkLst>
            <pc:docMk/>
            <pc:sldMk cId="2295992834" sldId="1468"/>
            <ac:spMk id="112" creationId="{D2E86F76-ABF6-466F-A4F2-90EE0D259FEE}"/>
          </ac:spMkLst>
        </pc:spChg>
        <pc:spChg chg="add del mod ord">
          <ac:chgData name="Hamlet Markarian" userId="4926d2b407f31d77" providerId="LiveId" clId="{1A634700-36B3-4455-A058-5071D9319E52}" dt="2020-05-19T22:26:03.239" v="2251" actId="478"/>
          <ac:spMkLst>
            <pc:docMk/>
            <pc:sldMk cId="2295992834" sldId="1468"/>
            <ac:spMk id="113" creationId="{BEFA9877-71DE-4519-AA0E-5AF8BDE6DC45}"/>
          </ac:spMkLst>
        </pc:spChg>
        <pc:spChg chg="add del mod">
          <ac:chgData name="Hamlet Markarian" userId="4926d2b407f31d77" providerId="LiveId" clId="{1A634700-36B3-4455-A058-5071D9319E52}" dt="2020-05-18T23:15:39.176" v="1561" actId="478"/>
          <ac:spMkLst>
            <pc:docMk/>
            <pc:sldMk cId="2295992834" sldId="1468"/>
            <ac:spMk id="114" creationId="{D08B335C-F88B-480C-BBAA-35AA421DB577}"/>
          </ac:spMkLst>
        </pc:spChg>
        <pc:spChg chg="add del mod">
          <ac:chgData name="Hamlet Markarian" userId="4926d2b407f31d77" providerId="LiveId" clId="{1A634700-36B3-4455-A058-5071D9319E52}" dt="2020-05-19T23:12:52.612" v="2443" actId="478"/>
          <ac:spMkLst>
            <pc:docMk/>
            <pc:sldMk cId="2295992834" sldId="1468"/>
            <ac:spMk id="114" creationId="{FEB18565-14DC-45F3-91C4-F2657AE7DD67}"/>
          </ac:spMkLst>
        </pc:spChg>
        <pc:spChg chg="add del mod">
          <ac:chgData name="Hamlet Markarian" userId="4926d2b407f31d77" providerId="LiveId" clId="{1A634700-36B3-4455-A058-5071D9319E52}" dt="2020-05-19T23:12:39.139" v="2441" actId="478"/>
          <ac:spMkLst>
            <pc:docMk/>
            <pc:sldMk cId="2295992834" sldId="1468"/>
            <ac:spMk id="115" creationId="{A9BE7E32-C42D-4DD6-AA31-ECDCCE040FB3}"/>
          </ac:spMkLst>
        </pc:spChg>
        <pc:spChg chg="add mod">
          <ac:chgData name="Hamlet Markarian" userId="4926d2b407f31d77" providerId="LiveId" clId="{1A634700-36B3-4455-A058-5071D9319E52}" dt="2020-05-19T23:22:34.955" v="2585" actId="6549"/>
          <ac:spMkLst>
            <pc:docMk/>
            <pc:sldMk cId="2295992834" sldId="1468"/>
            <ac:spMk id="116" creationId="{7A33A996-E891-4C13-9D3D-D206FF9C48B6}"/>
          </ac:spMkLst>
        </pc:spChg>
        <pc:spChg chg="add mod">
          <ac:chgData name="Hamlet Markarian" userId="4926d2b407f31d77" providerId="LiveId" clId="{1A634700-36B3-4455-A058-5071D9319E52}" dt="2020-05-19T23:19:00.092" v="2532" actId="1076"/>
          <ac:spMkLst>
            <pc:docMk/>
            <pc:sldMk cId="2295992834" sldId="1468"/>
            <ac:spMk id="117" creationId="{692769A8-7693-46A6-B1A0-D2B579C7EF06}"/>
          </ac:spMkLst>
        </pc:spChg>
        <pc:spChg chg="add mod">
          <ac:chgData name="Hamlet Markarian" userId="4926d2b407f31d77" providerId="LiveId" clId="{1A634700-36B3-4455-A058-5071D9319E52}" dt="2020-05-19T23:19:00.092" v="2532" actId="1076"/>
          <ac:spMkLst>
            <pc:docMk/>
            <pc:sldMk cId="2295992834" sldId="1468"/>
            <ac:spMk id="118" creationId="{B1348755-F938-4554-8BFB-68780FE9447B}"/>
          </ac:spMkLst>
        </pc:spChg>
        <pc:spChg chg="add mod">
          <ac:chgData name="Hamlet Markarian" userId="4926d2b407f31d77" providerId="LiveId" clId="{1A634700-36B3-4455-A058-5071D9319E52}" dt="2020-05-19T23:19:00.092" v="2532" actId="1076"/>
          <ac:spMkLst>
            <pc:docMk/>
            <pc:sldMk cId="2295992834" sldId="1468"/>
            <ac:spMk id="119" creationId="{DAE0CE27-94D0-4C88-95FB-C408D7D56DAE}"/>
          </ac:spMkLst>
        </pc:spChg>
        <pc:spChg chg="add mod">
          <ac:chgData name="Hamlet Markarian" userId="4926d2b407f31d77" providerId="LiveId" clId="{1A634700-36B3-4455-A058-5071D9319E52}" dt="2020-05-19T23:19:16.092" v="2540" actId="1035"/>
          <ac:spMkLst>
            <pc:docMk/>
            <pc:sldMk cId="2295992834" sldId="1468"/>
            <ac:spMk id="120" creationId="{1757F939-FA19-4D04-BE70-A250FFBD7CFD}"/>
          </ac:spMkLst>
        </pc:spChg>
        <pc:spChg chg="add mod">
          <ac:chgData name="Hamlet Markarian" userId="4926d2b407f31d77" providerId="LiveId" clId="{1A634700-36B3-4455-A058-5071D9319E52}" dt="2020-05-19T23:19:16.092" v="2540" actId="1035"/>
          <ac:spMkLst>
            <pc:docMk/>
            <pc:sldMk cId="2295992834" sldId="1468"/>
            <ac:spMk id="121" creationId="{615CF6AF-73C7-4F09-8114-C4EF010DDE1E}"/>
          </ac:spMkLst>
        </pc:spChg>
        <pc:spChg chg="add mod">
          <ac:chgData name="Hamlet Markarian" userId="4926d2b407f31d77" providerId="LiveId" clId="{1A634700-36B3-4455-A058-5071D9319E52}" dt="2020-05-19T23:19:16.092" v="2540" actId="1035"/>
          <ac:spMkLst>
            <pc:docMk/>
            <pc:sldMk cId="2295992834" sldId="1468"/>
            <ac:spMk id="122" creationId="{ECA36CF7-9ECB-4025-B9C7-A91B77B384E5}"/>
          </ac:spMkLst>
        </pc:spChg>
        <pc:spChg chg="add mod">
          <ac:chgData name="Hamlet Markarian" userId="4926d2b407f31d77" providerId="LiveId" clId="{1A634700-36B3-4455-A058-5071D9319E52}" dt="2020-05-19T23:19:16.092" v="2540" actId="1035"/>
          <ac:spMkLst>
            <pc:docMk/>
            <pc:sldMk cId="2295992834" sldId="1468"/>
            <ac:spMk id="123" creationId="{C15BB590-5D05-400B-8B86-70BD09AAC026}"/>
          </ac:spMkLst>
        </pc:spChg>
        <pc:spChg chg="add mod">
          <ac:chgData name="Hamlet Markarian" userId="4926d2b407f31d77" providerId="LiveId" clId="{1A634700-36B3-4455-A058-5071D9319E52}" dt="2020-05-19T23:19:16.092" v="2540" actId="1035"/>
          <ac:spMkLst>
            <pc:docMk/>
            <pc:sldMk cId="2295992834" sldId="1468"/>
            <ac:spMk id="124" creationId="{94CB41CC-61EE-4252-96E5-D7E9A93D3B0D}"/>
          </ac:spMkLst>
        </pc:spChg>
        <pc:spChg chg="add mod">
          <ac:chgData name="Hamlet Markarian" userId="4926d2b407f31d77" providerId="LiveId" clId="{1A634700-36B3-4455-A058-5071D9319E52}" dt="2020-05-19T23:17:52.605" v="2514" actId="1076"/>
          <ac:spMkLst>
            <pc:docMk/>
            <pc:sldMk cId="2295992834" sldId="1468"/>
            <ac:spMk id="125" creationId="{074AD326-1F24-494D-A529-6C74435B14DA}"/>
          </ac:spMkLst>
        </pc:spChg>
        <pc:spChg chg="add mod">
          <ac:chgData name="Hamlet Markarian" userId="4926d2b407f31d77" providerId="LiveId" clId="{1A634700-36B3-4455-A058-5071D9319E52}" dt="2020-05-19T23:17:52.605" v="2514" actId="1076"/>
          <ac:spMkLst>
            <pc:docMk/>
            <pc:sldMk cId="2295992834" sldId="1468"/>
            <ac:spMk id="126" creationId="{8200752D-30B3-4ADA-BDBA-D33B8E10B725}"/>
          </ac:spMkLst>
        </pc:spChg>
        <pc:spChg chg="add mod">
          <ac:chgData name="Hamlet Markarian" userId="4926d2b407f31d77" providerId="LiveId" clId="{1A634700-36B3-4455-A058-5071D9319E52}" dt="2020-05-19T23:17:52.605" v="2514" actId="1076"/>
          <ac:spMkLst>
            <pc:docMk/>
            <pc:sldMk cId="2295992834" sldId="1468"/>
            <ac:spMk id="127" creationId="{B88DED1A-9E2A-4A94-90A7-EFF216A87322}"/>
          </ac:spMkLst>
        </pc:spChg>
        <pc:spChg chg="add mod">
          <ac:chgData name="Hamlet Markarian" userId="4926d2b407f31d77" providerId="LiveId" clId="{1A634700-36B3-4455-A058-5071D9319E52}" dt="2020-05-19T23:17:52.605" v="2514" actId="1076"/>
          <ac:spMkLst>
            <pc:docMk/>
            <pc:sldMk cId="2295992834" sldId="1468"/>
            <ac:spMk id="128" creationId="{5BD26DC7-D141-4E8D-8430-EC2E2A5F2B41}"/>
          </ac:spMkLst>
        </pc:spChg>
        <pc:spChg chg="add mod">
          <ac:chgData name="Hamlet Markarian" userId="4926d2b407f31d77" providerId="LiveId" clId="{1A634700-36B3-4455-A058-5071D9319E52}" dt="2020-05-19T23:17:52.605" v="2514" actId="1076"/>
          <ac:spMkLst>
            <pc:docMk/>
            <pc:sldMk cId="2295992834" sldId="1468"/>
            <ac:spMk id="129" creationId="{5F4575CC-35DE-41FA-8B12-943955D5B34D}"/>
          </ac:spMkLst>
        </pc:spChg>
        <pc:grpChg chg="del">
          <ac:chgData name="Hamlet Markarian" userId="4926d2b407f31d77" providerId="LiveId" clId="{1A634700-36B3-4455-A058-5071D9319E52}" dt="2020-05-18T23:02:34.284" v="1269" actId="478"/>
          <ac:grpSpMkLst>
            <pc:docMk/>
            <pc:sldMk cId="2295992834" sldId="1468"/>
            <ac:grpSpMk id="7" creationId="{DD834E9D-4603-4C16-BE1A-D2B8D9EACE4F}"/>
          </ac:grpSpMkLst>
        </pc:grpChg>
        <pc:grpChg chg="add del mod topLvl">
          <ac:chgData name="Hamlet Markarian" userId="4926d2b407f31d77" providerId="LiveId" clId="{1A634700-36B3-4455-A058-5071D9319E52}" dt="2020-05-19T22:26:01.330" v="2250" actId="478"/>
          <ac:grpSpMkLst>
            <pc:docMk/>
            <pc:sldMk cId="2295992834" sldId="1468"/>
            <ac:grpSpMk id="10" creationId="{E4F99D26-4D2D-4697-897A-9337A629691F}"/>
          </ac:grpSpMkLst>
        </pc:grpChg>
        <pc:grpChg chg="add del mod topLvl">
          <ac:chgData name="Hamlet Markarian" userId="4926d2b407f31d77" providerId="LiveId" clId="{1A634700-36B3-4455-A058-5071D9319E52}" dt="2020-05-19T22:26:01.330" v="2250" actId="478"/>
          <ac:grpSpMkLst>
            <pc:docMk/>
            <pc:sldMk cId="2295992834" sldId="1468"/>
            <ac:grpSpMk id="11" creationId="{D7706BC9-4F40-487A-BB67-6931AFFB0920}"/>
          </ac:grpSpMkLst>
        </pc:grpChg>
        <pc:grpChg chg="add del mod topLvl">
          <ac:chgData name="Hamlet Markarian" userId="4926d2b407f31d77" providerId="LiveId" clId="{1A634700-36B3-4455-A058-5071D9319E52}" dt="2020-05-19T22:26:01.330" v="2250" actId="478"/>
          <ac:grpSpMkLst>
            <pc:docMk/>
            <pc:sldMk cId="2295992834" sldId="1468"/>
            <ac:grpSpMk id="12" creationId="{F84ABF2A-A4BB-4552-9A8F-F9D03993037C}"/>
          </ac:grpSpMkLst>
        </pc:grpChg>
        <pc:grpChg chg="add del mod topLvl">
          <ac:chgData name="Hamlet Markarian" userId="4926d2b407f31d77" providerId="LiveId" clId="{1A634700-36B3-4455-A058-5071D9319E52}" dt="2020-05-19T22:26:01.330" v="2250" actId="478"/>
          <ac:grpSpMkLst>
            <pc:docMk/>
            <pc:sldMk cId="2295992834" sldId="1468"/>
            <ac:grpSpMk id="13" creationId="{5FBEFAC5-33DC-4138-9D7F-912A3D052983}"/>
          </ac:grpSpMkLst>
        </pc:grpChg>
        <pc:grpChg chg="add del mod topLvl">
          <ac:chgData name="Hamlet Markarian" userId="4926d2b407f31d77" providerId="LiveId" clId="{1A634700-36B3-4455-A058-5071D9319E52}" dt="2020-05-19T22:26:01.330" v="2250" actId="478"/>
          <ac:grpSpMkLst>
            <pc:docMk/>
            <pc:sldMk cId="2295992834" sldId="1468"/>
            <ac:grpSpMk id="14" creationId="{75AAD5A1-4D9C-4F02-A31C-132CDC0EC7CB}"/>
          </ac:grpSpMkLst>
        </pc:grpChg>
        <pc:grpChg chg="add del mod topLvl">
          <ac:chgData name="Hamlet Markarian" userId="4926d2b407f31d77" providerId="LiveId" clId="{1A634700-36B3-4455-A058-5071D9319E52}" dt="2020-05-19T22:26:01.330" v="2250" actId="478"/>
          <ac:grpSpMkLst>
            <pc:docMk/>
            <pc:sldMk cId="2295992834" sldId="1468"/>
            <ac:grpSpMk id="15" creationId="{EACB27E2-93DF-4031-9762-55DB361A8591}"/>
          </ac:grpSpMkLst>
        </pc:grpChg>
        <pc:grpChg chg="add del mod ord">
          <ac:chgData name="Hamlet Markarian" userId="4926d2b407f31d77" providerId="LiveId" clId="{1A634700-36B3-4455-A058-5071D9319E52}" dt="2020-05-18T23:38:40.144" v="1789" actId="165"/>
          <ac:grpSpMkLst>
            <pc:docMk/>
            <pc:sldMk cId="2295992834" sldId="1468"/>
            <ac:grpSpMk id="17" creationId="{74DBF99D-4C56-4043-A04D-AFB5E43A3F19}"/>
          </ac:grpSpMkLst>
        </pc:grpChg>
        <pc:grpChg chg="add del mod ord">
          <ac:chgData name="Hamlet Markarian" userId="4926d2b407f31d77" providerId="LiveId" clId="{1A634700-36B3-4455-A058-5071D9319E52}" dt="2020-05-18T23:38:40.144" v="1789" actId="165"/>
          <ac:grpSpMkLst>
            <pc:docMk/>
            <pc:sldMk cId="2295992834" sldId="1468"/>
            <ac:grpSpMk id="18" creationId="{2D2A01D9-44A3-487B-A22E-485670392731}"/>
          </ac:grpSpMkLst>
        </pc:grpChg>
        <pc:grpChg chg="add del mod ord">
          <ac:chgData name="Hamlet Markarian" userId="4926d2b407f31d77" providerId="LiveId" clId="{1A634700-36B3-4455-A058-5071D9319E52}" dt="2020-05-18T23:38:40.144" v="1789" actId="165"/>
          <ac:grpSpMkLst>
            <pc:docMk/>
            <pc:sldMk cId="2295992834" sldId="1468"/>
            <ac:grpSpMk id="20" creationId="{4AEA2B4B-9A28-46A3-9114-7B3F520E9596}"/>
          </ac:grpSpMkLst>
        </pc:grpChg>
        <pc:grpChg chg="add del mod ord">
          <ac:chgData name="Hamlet Markarian" userId="4926d2b407f31d77" providerId="LiveId" clId="{1A634700-36B3-4455-A058-5071D9319E52}" dt="2020-05-18T23:38:40.144" v="1789" actId="165"/>
          <ac:grpSpMkLst>
            <pc:docMk/>
            <pc:sldMk cId="2295992834" sldId="1468"/>
            <ac:grpSpMk id="21" creationId="{11B0B3A1-49A0-415B-86B1-81E090832746}"/>
          </ac:grpSpMkLst>
        </pc:grpChg>
        <pc:grpChg chg="add del mod ord">
          <ac:chgData name="Hamlet Markarian" userId="4926d2b407f31d77" providerId="LiveId" clId="{1A634700-36B3-4455-A058-5071D9319E52}" dt="2020-05-18T23:38:40.144" v="1789" actId="165"/>
          <ac:grpSpMkLst>
            <pc:docMk/>
            <pc:sldMk cId="2295992834" sldId="1468"/>
            <ac:grpSpMk id="25" creationId="{190191C6-0C07-498E-9630-308BED10524C}"/>
          </ac:grpSpMkLst>
        </pc:grpChg>
        <pc:grpChg chg="add del mod ord">
          <ac:chgData name="Hamlet Markarian" userId="4926d2b407f31d77" providerId="LiveId" clId="{1A634700-36B3-4455-A058-5071D9319E52}" dt="2020-05-18T23:38:40.144" v="1789" actId="165"/>
          <ac:grpSpMkLst>
            <pc:docMk/>
            <pc:sldMk cId="2295992834" sldId="1468"/>
            <ac:grpSpMk id="26" creationId="{FE6F4B1D-87D9-4745-9CE6-71BABA92939E}"/>
          </ac:grpSpMkLst>
        </pc:grpChg>
        <pc:grpChg chg="add del mod">
          <ac:chgData name="Hamlet Markarian" userId="4926d2b407f31d77" providerId="LiveId" clId="{1A634700-36B3-4455-A058-5071D9319E52}" dt="2020-05-19T23:12:58.932" v="2444" actId="165"/>
          <ac:grpSpMkLst>
            <pc:docMk/>
            <pc:sldMk cId="2295992834" sldId="1468"/>
            <ac:grpSpMk id="37" creationId="{5FF2C968-E6A3-4EA5-9600-6053CE270330}"/>
          </ac:grpSpMkLst>
        </pc:grpChg>
        <pc:grpChg chg="del mod topLvl">
          <ac:chgData name="Hamlet Markarian" userId="4926d2b407f31d77" providerId="LiveId" clId="{1A634700-36B3-4455-A058-5071D9319E52}" dt="2020-05-19T23:13:07.739" v="2447" actId="478"/>
          <ac:grpSpMkLst>
            <pc:docMk/>
            <pc:sldMk cId="2295992834" sldId="1468"/>
            <ac:grpSpMk id="39" creationId="{6771E909-16F1-4CE6-BDFD-AC4094F4F98B}"/>
          </ac:grpSpMkLst>
        </pc:grpChg>
        <pc:grpChg chg="add del mod">
          <ac:chgData name="Hamlet Markarian" userId="4926d2b407f31d77" providerId="LiveId" clId="{1A634700-36B3-4455-A058-5071D9319E52}" dt="2020-05-19T23:12:39.139" v="2441" actId="478"/>
          <ac:grpSpMkLst>
            <pc:docMk/>
            <pc:sldMk cId="2295992834" sldId="1468"/>
            <ac:grpSpMk id="44" creationId="{8D6BC222-1E78-4D2A-87CE-BA05F999622F}"/>
          </ac:grpSpMkLst>
        </pc:grpChg>
        <pc:grpChg chg="mod">
          <ac:chgData name="Hamlet Markarian" userId="4926d2b407f31d77" providerId="LiveId" clId="{1A634700-36B3-4455-A058-5071D9319E52}" dt="2020-05-19T23:11:20.177" v="2434"/>
          <ac:grpSpMkLst>
            <pc:docMk/>
            <pc:sldMk cId="2295992834" sldId="1468"/>
            <ac:grpSpMk id="50" creationId="{9FD6C0CC-34DE-46C0-911B-FE9EB14F7F51}"/>
          </ac:grpSpMkLst>
        </pc:grpChg>
        <pc:grpChg chg="del">
          <ac:chgData name="Hamlet Markarian" userId="4926d2b407f31d77" providerId="LiveId" clId="{1A634700-36B3-4455-A058-5071D9319E52}" dt="2020-05-18T23:02:34.284" v="1269" actId="478"/>
          <ac:grpSpMkLst>
            <pc:docMk/>
            <pc:sldMk cId="2295992834" sldId="1468"/>
            <ac:grpSpMk id="51" creationId="{B5D2B3FF-2D1B-43F6-AB16-4079EFAFA7DA}"/>
          </ac:grpSpMkLst>
        </pc:grpChg>
        <pc:grpChg chg="add del mod">
          <ac:chgData name="Hamlet Markarian" userId="4926d2b407f31d77" providerId="LiveId" clId="{1A634700-36B3-4455-A058-5071D9319E52}" dt="2020-05-19T23:12:58.932" v="2444" actId="165"/>
          <ac:grpSpMkLst>
            <pc:docMk/>
            <pc:sldMk cId="2295992834" sldId="1468"/>
            <ac:grpSpMk id="55" creationId="{287B3E7D-BA74-4C84-A42C-70BD2CE83050}"/>
          </ac:grpSpMkLst>
        </pc:grpChg>
        <pc:grpChg chg="del mod topLvl">
          <ac:chgData name="Hamlet Markarian" userId="4926d2b407f31d77" providerId="LiveId" clId="{1A634700-36B3-4455-A058-5071D9319E52}" dt="2020-05-19T23:13:05.924" v="2446" actId="478"/>
          <ac:grpSpMkLst>
            <pc:docMk/>
            <pc:sldMk cId="2295992834" sldId="1468"/>
            <ac:grpSpMk id="58" creationId="{254EA9ED-3FC8-4123-A649-23F8680E9241}"/>
          </ac:grpSpMkLst>
        </pc:grpChg>
        <pc:grpChg chg="add del mod">
          <ac:chgData name="Hamlet Markarian" userId="4926d2b407f31d77" providerId="LiveId" clId="{1A634700-36B3-4455-A058-5071D9319E52}" dt="2020-05-18T23:03:38.994" v="1279" actId="478"/>
          <ac:grpSpMkLst>
            <pc:docMk/>
            <pc:sldMk cId="2295992834" sldId="1468"/>
            <ac:grpSpMk id="62" creationId="{1666249C-A290-4321-B437-44120D27E414}"/>
          </ac:grpSpMkLst>
        </pc:grpChg>
        <pc:grpChg chg="add del mod">
          <ac:chgData name="Hamlet Markarian" userId="4926d2b407f31d77" providerId="LiveId" clId="{1A634700-36B3-4455-A058-5071D9319E52}" dt="2020-05-19T23:12:58.932" v="2444" actId="165"/>
          <ac:grpSpMkLst>
            <pc:docMk/>
            <pc:sldMk cId="2295992834" sldId="1468"/>
            <ac:grpSpMk id="64" creationId="{1526C0B2-AD93-4AFA-B7D1-FEBCF012A6AE}"/>
          </ac:grpSpMkLst>
        </pc:grpChg>
        <pc:grpChg chg="del mod topLvl">
          <ac:chgData name="Hamlet Markarian" userId="4926d2b407f31d77" providerId="LiveId" clId="{1A634700-36B3-4455-A058-5071D9319E52}" dt="2020-05-19T23:13:10.195" v="2448" actId="478"/>
          <ac:grpSpMkLst>
            <pc:docMk/>
            <pc:sldMk cId="2295992834" sldId="1468"/>
            <ac:grpSpMk id="66" creationId="{D8E6B4CD-7D63-45A6-9820-B9596F998055}"/>
          </ac:grpSpMkLst>
        </pc:grpChg>
        <pc:grpChg chg="del">
          <ac:chgData name="Hamlet Markarian" userId="4926d2b407f31d77" providerId="LiveId" clId="{1A634700-36B3-4455-A058-5071D9319E52}" dt="2020-05-18T23:02:34.284" v="1269" actId="478"/>
          <ac:grpSpMkLst>
            <pc:docMk/>
            <pc:sldMk cId="2295992834" sldId="1468"/>
            <ac:grpSpMk id="74" creationId="{50C23401-6F9C-4C41-A791-C274B7AEFD13}"/>
          </ac:grpSpMkLst>
        </pc:grpChg>
        <pc:grpChg chg="add del mod">
          <ac:chgData name="Hamlet Markarian" userId="4926d2b407f31d77" providerId="LiveId" clId="{1A634700-36B3-4455-A058-5071D9319E52}" dt="2020-05-19T23:12:58.932" v="2444" actId="165"/>
          <ac:grpSpMkLst>
            <pc:docMk/>
            <pc:sldMk cId="2295992834" sldId="1468"/>
            <ac:grpSpMk id="74" creationId="{EFCBAADE-535F-4F2A-8E63-EEA16E972C28}"/>
          </ac:grpSpMkLst>
        </pc:grpChg>
        <pc:grpChg chg="del mod topLvl">
          <ac:chgData name="Hamlet Markarian" userId="4926d2b407f31d77" providerId="LiveId" clId="{1A634700-36B3-4455-A058-5071D9319E52}" dt="2020-05-19T23:13:04.755" v="2445" actId="478"/>
          <ac:grpSpMkLst>
            <pc:docMk/>
            <pc:sldMk cId="2295992834" sldId="1468"/>
            <ac:grpSpMk id="76" creationId="{A870AA38-14C3-4CE4-84C1-BF3CEA876C9C}"/>
          </ac:grpSpMkLst>
        </pc:grpChg>
        <pc:grpChg chg="del">
          <ac:chgData name="Hamlet Markarian" userId="4926d2b407f31d77" providerId="LiveId" clId="{1A634700-36B3-4455-A058-5071D9319E52}" dt="2020-05-18T23:02:34.284" v="1269" actId="478"/>
          <ac:grpSpMkLst>
            <pc:docMk/>
            <pc:sldMk cId="2295992834" sldId="1468"/>
            <ac:grpSpMk id="81" creationId="{047CCE18-A4DF-4341-8868-821DCDFE962A}"/>
          </ac:grpSpMkLst>
        </pc:grpChg>
        <pc:grpChg chg="add del mod">
          <ac:chgData name="Hamlet Markarian" userId="4926d2b407f31d77" providerId="LiveId" clId="{1A634700-36B3-4455-A058-5071D9319E52}" dt="2020-05-19T23:12:58.932" v="2444" actId="165"/>
          <ac:grpSpMkLst>
            <pc:docMk/>
            <pc:sldMk cId="2295992834" sldId="1468"/>
            <ac:grpSpMk id="82" creationId="{0DCEA737-F64D-48B4-B44A-93671B93D474}"/>
          </ac:grpSpMkLst>
        </pc:grpChg>
        <pc:grpChg chg="del mod topLvl">
          <ac:chgData name="Hamlet Markarian" userId="4926d2b407f31d77" providerId="LiveId" clId="{1A634700-36B3-4455-A058-5071D9319E52}" dt="2020-05-19T23:13:13.012" v="2449" actId="478"/>
          <ac:grpSpMkLst>
            <pc:docMk/>
            <pc:sldMk cId="2295992834" sldId="1468"/>
            <ac:grpSpMk id="84" creationId="{3BB928D2-3FCA-48E1-9FFE-A60B45591ECF}"/>
          </ac:grpSpMkLst>
        </pc:grpChg>
        <pc:grpChg chg="add del mod">
          <ac:chgData name="Hamlet Markarian" userId="4926d2b407f31d77" providerId="LiveId" clId="{1A634700-36B3-4455-A058-5071D9319E52}" dt="2020-05-18T23:03:42.546" v="1281" actId="478"/>
          <ac:grpSpMkLst>
            <pc:docMk/>
            <pc:sldMk cId="2295992834" sldId="1468"/>
            <ac:grpSpMk id="87" creationId="{EBE4B773-C6D8-4470-B99B-36E9D7FB35AB}"/>
          </ac:grpSpMkLst>
        </pc:grpChg>
        <pc:picChg chg="add mod">
          <ac:chgData name="Hamlet Markarian" userId="4926d2b407f31d77" providerId="LiveId" clId="{1A634700-36B3-4455-A058-5071D9319E52}" dt="2020-05-19T23:21:18.561" v="2571" actId="207"/>
          <ac:picMkLst>
            <pc:docMk/>
            <pc:sldMk cId="2295992834" sldId="1468"/>
            <ac:picMk id="18" creationId="{ED9E2AB6-4645-4578-AF8A-1BB13C9147BA}"/>
          </ac:picMkLst>
        </pc:picChg>
        <pc:picChg chg="del">
          <ac:chgData name="Hamlet Markarian" userId="4926d2b407f31d77" providerId="LiveId" clId="{1A634700-36B3-4455-A058-5071D9319E52}" dt="2020-05-18T23:02:34.284" v="1269" actId="478"/>
          <ac:picMkLst>
            <pc:docMk/>
            <pc:sldMk cId="2295992834" sldId="1468"/>
            <ac:picMk id="69" creationId="{4181C56B-9F5F-40C0-B7F2-0B26C42E7008}"/>
          </ac:picMkLst>
        </pc:picChg>
        <pc:picChg chg="add mod">
          <ac:chgData name="Hamlet Markarian" userId="4926d2b407f31d77" providerId="LiveId" clId="{1A634700-36B3-4455-A058-5071D9319E52}" dt="2020-05-19T23:22:24.046" v="2584" actId="14826"/>
          <ac:picMkLst>
            <pc:docMk/>
            <pc:sldMk cId="2295992834" sldId="1468"/>
            <ac:picMk id="130" creationId="{489A53AC-990D-421E-8613-E6CCD584061F}"/>
          </ac:picMkLst>
        </pc:picChg>
        <pc:picChg chg="add mod">
          <ac:chgData name="Hamlet Markarian" userId="4926d2b407f31d77" providerId="LiveId" clId="{1A634700-36B3-4455-A058-5071D9319E52}" dt="2020-05-19T23:23:36.657" v="2586" actId="14826"/>
          <ac:picMkLst>
            <pc:docMk/>
            <pc:sldMk cId="2295992834" sldId="1468"/>
            <ac:picMk id="131" creationId="{6F20199E-6611-44B2-AF13-96B62EF5D9B2}"/>
          </ac:picMkLst>
        </pc:picChg>
        <pc:picChg chg="add mod">
          <ac:chgData name="Hamlet Markarian" userId="4926d2b407f31d77" providerId="LiveId" clId="{1A634700-36B3-4455-A058-5071D9319E52}" dt="2020-05-19T23:23:52.829" v="2587" actId="14826"/>
          <ac:picMkLst>
            <pc:docMk/>
            <pc:sldMk cId="2295992834" sldId="1468"/>
            <ac:picMk id="132" creationId="{ACA9B6F1-EE55-4F99-B194-A599DA8E7512}"/>
          </ac:picMkLst>
        </pc:picChg>
        <pc:picChg chg="add mod">
          <ac:chgData name="Hamlet Markarian" userId="4926d2b407f31d77" providerId="LiveId" clId="{1A634700-36B3-4455-A058-5071D9319E52}" dt="2020-05-19T23:24:10.188" v="2588" actId="14826"/>
          <ac:picMkLst>
            <pc:docMk/>
            <pc:sldMk cId="2295992834" sldId="1468"/>
            <ac:picMk id="133" creationId="{D7D9DC42-1CA6-473B-9AAE-DA0C1B979E30}"/>
          </ac:picMkLst>
        </pc:picChg>
        <pc:cxnChg chg="del mod">
          <ac:chgData name="Hamlet Markarian" userId="4926d2b407f31d77" providerId="LiveId" clId="{1A634700-36B3-4455-A058-5071D9319E52}" dt="2020-05-18T23:02:34.284" v="1269" actId="478"/>
          <ac:cxnSpMkLst>
            <pc:docMk/>
            <pc:sldMk cId="2295992834" sldId="1468"/>
            <ac:cxnSpMk id="41" creationId="{32DA85C0-E75C-4D59-AAAD-5C0BA753D0FE}"/>
          </ac:cxnSpMkLst>
        </pc:cxnChg>
        <pc:cxnChg chg="add del mod">
          <ac:chgData name="Hamlet Markarian" userId="4926d2b407f31d77" providerId="LiveId" clId="{1A634700-36B3-4455-A058-5071D9319E52}" dt="2020-05-18T23:03:38.994" v="1279" actId="478"/>
          <ac:cxnSpMkLst>
            <pc:docMk/>
            <pc:sldMk cId="2295992834" sldId="1468"/>
            <ac:cxnSpMk id="43" creationId="{8B14B873-4DC8-447D-A50E-963EAEBED02B}"/>
          </ac:cxnSpMkLst>
        </pc:cxnChg>
        <pc:cxnChg chg="add del mod">
          <ac:chgData name="Hamlet Markarian" userId="4926d2b407f31d77" providerId="LiveId" clId="{1A634700-36B3-4455-A058-5071D9319E52}" dt="2020-05-18T23:03:38.994" v="1279" actId="478"/>
          <ac:cxnSpMkLst>
            <pc:docMk/>
            <pc:sldMk cId="2295992834" sldId="1468"/>
            <ac:cxnSpMk id="47" creationId="{7293860C-A64A-408F-B273-CA8C3C93F718}"/>
          </ac:cxnSpMkLst>
        </pc:cxnChg>
        <pc:cxnChg chg="add mod">
          <ac:chgData name="Hamlet Markarian" userId="4926d2b407f31d77" providerId="LiveId" clId="{1A634700-36B3-4455-A058-5071D9319E52}" dt="2020-05-18T23:38:40.144" v="1789" actId="165"/>
          <ac:cxnSpMkLst>
            <pc:docMk/>
            <pc:sldMk cId="2295992834" sldId="1468"/>
            <ac:cxnSpMk id="48" creationId="{B8FBB8E6-98CD-4969-BD97-E8E854B264B9}"/>
          </ac:cxnSpMkLst>
        </pc:cxnChg>
        <pc:cxnChg chg="add mod">
          <ac:chgData name="Hamlet Markarian" userId="4926d2b407f31d77" providerId="LiveId" clId="{1A634700-36B3-4455-A058-5071D9319E52}" dt="2020-05-18T23:38:40.144" v="1789" actId="165"/>
          <ac:cxnSpMkLst>
            <pc:docMk/>
            <pc:sldMk cId="2295992834" sldId="1468"/>
            <ac:cxnSpMk id="49" creationId="{4C694A1D-2F77-4A14-ABBB-ABBB50215610}"/>
          </ac:cxnSpMkLst>
        </pc:cxnChg>
        <pc:cxnChg chg="del mod">
          <ac:chgData name="Hamlet Markarian" userId="4926d2b407f31d77" providerId="LiveId" clId="{1A634700-36B3-4455-A058-5071D9319E52}" dt="2020-05-18T23:02:34.284" v="1269" actId="478"/>
          <ac:cxnSpMkLst>
            <pc:docMk/>
            <pc:sldMk cId="2295992834" sldId="1468"/>
            <ac:cxnSpMk id="50" creationId="{71DFAD73-3E7F-4D91-8E95-56BA840A6ACE}"/>
          </ac:cxnSpMkLst>
        </pc:cxnChg>
        <pc:cxnChg chg="add del mod">
          <ac:chgData name="Hamlet Markarian" userId="4926d2b407f31d77" providerId="LiveId" clId="{1A634700-36B3-4455-A058-5071D9319E52}" dt="2020-05-18T23:38:40.144" v="1789" actId="165"/>
          <ac:cxnSpMkLst>
            <pc:docMk/>
            <pc:sldMk cId="2295992834" sldId="1468"/>
            <ac:cxnSpMk id="53" creationId="{8D4A2079-936A-42F2-852C-CEDE38360CFA}"/>
          </ac:cxnSpMkLst>
        </pc:cxnChg>
        <pc:cxnChg chg="add del mod">
          <ac:chgData name="Hamlet Markarian" userId="4926d2b407f31d77" providerId="LiveId" clId="{1A634700-36B3-4455-A058-5071D9319E52}" dt="2020-05-18T23:03:38.994" v="1279" actId="478"/>
          <ac:cxnSpMkLst>
            <pc:docMk/>
            <pc:sldMk cId="2295992834" sldId="1468"/>
            <ac:cxnSpMk id="55" creationId="{5EA42E91-BB40-43FA-A715-37B870009E81}"/>
          </ac:cxnSpMkLst>
        </pc:cxnChg>
        <pc:cxnChg chg="del mod">
          <ac:chgData name="Hamlet Markarian" userId="4926d2b407f31d77" providerId="LiveId" clId="{1A634700-36B3-4455-A058-5071D9319E52}" dt="2020-05-18T23:02:34.284" v="1269" actId="478"/>
          <ac:cxnSpMkLst>
            <pc:docMk/>
            <pc:sldMk cId="2295992834" sldId="1468"/>
            <ac:cxnSpMk id="56" creationId="{3339F236-5E77-458B-9035-53D0F450CC5C}"/>
          </ac:cxnSpMkLst>
        </pc:cxnChg>
        <pc:cxnChg chg="del">
          <ac:chgData name="Hamlet Markarian" userId="4926d2b407f31d77" providerId="LiveId" clId="{1A634700-36B3-4455-A058-5071D9319E52}" dt="2020-05-18T23:02:34.284" v="1269" actId="478"/>
          <ac:cxnSpMkLst>
            <pc:docMk/>
            <pc:sldMk cId="2295992834" sldId="1468"/>
            <ac:cxnSpMk id="72" creationId="{96232E7E-6D1D-4BD7-9879-EA527D391D3E}"/>
          </ac:cxnSpMkLst>
        </pc:cxnChg>
        <pc:cxnChg chg="del">
          <ac:chgData name="Hamlet Markarian" userId="4926d2b407f31d77" providerId="LiveId" clId="{1A634700-36B3-4455-A058-5071D9319E52}" dt="2020-05-18T23:02:34.284" v="1269" actId="478"/>
          <ac:cxnSpMkLst>
            <pc:docMk/>
            <pc:sldMk cId="2295992834" sldId="1468"/>
            <ac:cxnSpMk id="73" creationId="{4833D3A9-1636-455D-9D0B-17203AF2A28F}"/>
          </ac:cxnSpMkLst>
        </pc:cxnChg>
        <pc:cxnChg chg="del mod">
          <ac:chgData name="Hamlet Markarian" userId="4926d2b407f31d77" providerId="LiveId" clId="{1A634700-36B3-4455-A058-5071D9319E52}" dt="2020-05-18T23:02:34.284" v="1269" actId="478"/>
          <ac:cxnSpMkLst>
            <pc:docMk/>
            <pc:sldMk cId="2295992834" sldId="1468"/>
            <ac:cxnSpMk id="78" creationId="{E51F1A96-B3DC-4BF0-BDE4-27BA10A369CB}"/>
          </ac:cxnSpMkLst>
        </pc:cxnChg>
        <pc:cxnChg chg="del">
          <ac:chgData name="Hamlet Markarian" userId="4926d2b407f31d77" providerId="LiveId" clId="{1A634700-36B3-4455-A058-5071D9319E52}" dt="2020-05-18T23:02:34.284" v="1269" actId="478"/>
          <ac:cxnSpMkLst>
            <pc:docMk/>
            <pc:sldMk cId="2295992834" sldId="1468"/>
            <ac:cxnSpMk id="90" creationId="{4F790117-C28D-47E6-97A4-983C97151B9B}"/>
          </ac:cxnSpMkLst>
        </pc:cxnChg>
        <pc:cxnChg chg="add mod">
          <ac:chgData name="Hamlet Markarian" userId="4926d2b407f31d77" providerId="LiveId" clId="{1A634700-36B3-4455-A058-5071D9319E52}" dt="2020-05-19T23:21:39.293" v="2583" actId="12788"/>
          <ac:cxnSpMkLst>
            <pc:docMk/>
            <pc:sldMk cId="2295992834" sldId="1468"/>
            <ac:cxnSpMk id="90" creationId="{8C4E9E1E-B7CD-41A8-B336-42AB5A946651}"/>
          </ac:cxnSpMkLst>
        </pc:cxnChg>
        <pc:cxnChg chg="del">
          <ac:chgData name="Hamlet Markarian" userId="4926d2b407f31d77" providerId="LiveId" clId="{1A634700-36B3-4455-A058-5071D9319E52}" dt="2020-05-18T23:02:34.284" v="1269" actId="478"/>
          <ac:cxnSpMkLst>
            <pc:docMk/>
            <pc:sldMk cId="2295992834" sldId="1468"/>
            <ac:cxnSpMk id="91" creationId="{043B524D-9786-46A1-B73D-BCB15A4D0B0E}"/>
          </ac:cxnSpMkLst>
        </pc:cxnChg>
        <pc:cxnChg chg="add mod">
          <ac:chgData name="Hamlet Markarian" userId="4926d2b407f31d77" providerId="LiveId" clId="{1A634700-36B3-4455-A058-5071D9319E52}" dt="2020-05-19T23:21:39.293" v="2583" actId="12788"/>
          <ac:cxnSpMkLst>
            <pc:docMk/>
            <pc:sldMk cId="2295992834" sldId="1468"/>
            <ac:cxnSpMk id="91" creationId="{AC014F54-A511-41E9-B071-1BA6A2E5F762}"/>
          </ac:cxnSpMkLst>
        </pc:cxnChg>
        <pc:cxnChg chg="add mod">
          <ac:chgData name="Hamlet Markarian" userId="4926d2b407f31d77" providerId="LiveId" clId="{1A634700-36B3-4455-A058-5071D9319E52}" dt="2020-05-19T23:21:35.463" v="2581" actId="12789"/>
          <ac:cxnSpMkLst>
            <pc:docMk/>
            <pc:sldMk cId="2295992834" sldId="1468"/>
            <ac:cxnSpMk id="92" creationId="{99989830-241C-4418-A2AE-233E38036A28}"/>
          </ac:cxnSpMkLst>
        </pc:cxnChg>
        <pc:cxnChg chg="add mod">
          <ac:chgData name="Hamlet Markarian" userId="4926d2b407f31d77" providerId="LiveId" clId="{1A634700-36B3-4455-A058-5071D9319E52}" dt="2020-05-19T23:21:31.708" v="2579" actId="12788"/>
          <ac:cxnSpMkLst>
            <pc:docMk/>
            <pc:sldMk cId="2295992834" sldId="1468"/>
            <ac:cxnSpMk id="93" creationId="{23C4BABF-2090-486A-8725-4F97FBC94B18}"/>
          </ac:cxnSpMkLst>
        </pc:cxnChg>
        <pc:cxnChg chg="add del mod">
          <ac:chgData name="Hamlet Markarian" userId="4926d2b407f31d77" providerId="LiveId" clId="{1A634700-36B3-4455-A058-5071D9319E52}" dt="2020-05-19T23:12:39.139" v="2441" actId="478"/>
          <ac:cxnSpMkLst>
            <pc:docMk/>
            <pc:sldMk cId="2295992834" sldId="1468"/>
            <ac:cxnSpMk id="94" creationId="{9E162CFA-2755-4060-9960-C06781481A63}"/>
          </ac:cxnSpMkLst>
        </pc:cxnChg>
        <pc:cxnChg chg="add mod">
          <ac:chgData name="Hamlet Markarian" userId="4926d2b407f31d77" providerId="LiveId" clId="{1A634700-36B3-4455-A058-5071D9319E52}" dt="2020-05-19T22:26:01.330" v="2250" actId="478"/>
          <ac:cxnSpMkLst>
            <pc:docMk/>
            <pc:sldMk cId="2295992834" sldId="1468"/>
            <ac:cxnSpMk id="104" creationId="{0B3E812F-1D90-4C5D-A83E-6E24D51CC95B}"/>
          </ac:cxnSpMkLst>
        </pc:cxnChg>
        <pc:cxnChg chg="add mod">
          <ac:chgData name="Hamlet Markarian" userId="4926d2b407f31d77" providerId="LiveId" clId="{1A634700-36B3-4455-A058-5071D9319E52}" dt="2020-05-19T22:26:01.330" v="2250" actId="478"/>
          <ac:cxnSpMkLst>
            <pc:docMk/>
            <pc:sldMk cId="2295992834" sldId="1468"/>
            <ac:cxnSpMk id="105" creationId="{60EBFC77-CDEF-47DA-AF39-E76DCFA84192}"/>
          </ac:cxnSpMkLst>
        </pc:cxnChg>
        <pc:cxnChg chg="add mod">
          <ac:chgData name="Hamlet Markarian" userId="4926d2b407f31d77" providerId="LiveId" clId="{1A634700-36B3-4455-A058-5071D9319E52}" dt="2020-05-19T22:26:01.330" v="2250" actId="478"/>
          <ac:cxnSpMkLst>
            <pc:docMk/>
            <pc:sldMk cId="2295992834" sldId="1468"/>
            <ac:cxnSpMk id="106" creationId="{EFA6C83A-364A-479C-BFCB-45DF2DA88E2D}"/>
          </ac:cxnSpMkLst>
        </pc:cxnChg>
      </pc:sldChg>
      <pc:sldChg chg="addSp delSp modSp add mod delAnim modAnim">
        <pc:chgData name="Hamlet Markarian" userId="4926d2b407f31d77" providerId="LiveId" clId="{1A634700-36B3-4455-A058-5071D9319E52}" dt="2020-05-19T23:27:43.514" v="2623" actId="1035"/>
        <pc:sldMkLst>
          <pc:docMk/>
          <pc:sldMk cId="3750796255" sldId="1469"/>
        </pc:sldMkLst>
        <pc:spChg chg="add del mod">
          <ac:chgData name="Hamlet Markarian" userId="4926d2b407f31d77" providerId="LiveId" clId="{1A634700-36B3-4455-A058-5071D9319E52}" dt="2020-05-19T22:24:57.815" v="2243" actId="478"/>
          <ac:spMkLst>
            <pc:docMk/>
            <pc:sldMk cId="3750796255" sldId="1469"/>
            <ac:spMk id="6" creationId="{2670B88A-74E4-46EA-AFB4-C0BDB8A8AD58}"/>
          </ac:spMkLst>
        </pc:spChg>
        <pc:spChg chg="add mod">
          <ac:chgData name="Hamlet Markarian" userId="4926d2b407f31d77" providerId="LiveId" clId="{1A634700-36B3-4455-A058-5071D9319E52}" dt="2020-05-19T22:24:58.627" v="2244"/>
          <ac:spMkLst>
            <pc:docMk/>
            <pc:sldMk cId="3750796255" sldId="1469"/>
            <ac:spMk id="12" creationId="{E396CBC6-070F-40C7-9436-25817561BEA3}"/>
          </ac:spMkLst>
        </pc:spChg>
        <pc:spChg chg="add mod">
          <ac:chgData name="Hamlet Markarian" userId="4926d2b407f31d77" providerId="LiveId" clId="{1A634700-36B3-4455-A058-5071D9319E52}" dt="2020-05-19T22:24:58.627" v="2244"/>
          <ac:spMkLst>
            <pc:docMk/>
            <pc:sldMk cId="3750796255" sldId="1469"/>
            <ac:spMk id="13" creationId="{48A6E74E-7C5F-4E2D-B8E4-2B551E54BCA0}"/>
          </ac:spMkLst>
        </pc:spChg>
        <pc:spChg chg="add mod">
          <ac:chgData name="Hamlet Markarian" userId="4926d2b407f31d77" providerId="LiveId" clId="{1A634700-36B3-4455-A058-5071D9319E52}" dt="2020-05-19T22:24:58.627" v="2244"/>
          <ac:spMkLst>
            <pc:docMk/>
            <pc:sldMk cId="3750796255" sldId="1469"/>
            <ac:spMk id="14" creationId="{4CF89FFE-49BB-4244-BC91-47B350364393}"/>
          </ac:spMkLst>
        </pc:spChg>
        <pc:spChg chg="del mod">
          <ac:chgData name="Hamlet Markarian" userId="4926d2b407f31d77" providerId="LiveId" clId="{1A634700-36B3-4455-A058-5071D9319E52}" dt="2020-05-19T22:24:57.815" v="2243" actId="478"/>
          <ac:spMkLst>
            <pc:docMk/>
            <pc:sldMk cId="3750796255" sldId="1469"/>
            <ac:spMk id="16" creationId="{51A55428-D23F-4777-96FE-D91E0B26310D}"/>
          </ac:spMkLst>
        </pc:spChg>
        <pc:spChg chg="add mod">
          <ac:chgData name="Hamlet Markarian" userId="4926d2b407f31d77" providerId="LiveId" clId="{1A634700-36B3-4455-A058-5071D9319E52}" dt="2020-05-19T23:25:43.532" v="2594" actId="948"/>
          <ac:spMkLst>
            <pc:docMk/>
            <pc:sldMk cId="3750796255" sldId="1469"/>
            <ac:spMk id="17" creationId="{22C5505A-0C1B-4804-8060-832ECD33DB13}"/>
          </ac:spMkLst>
        </pc:spChg>
        <pc:spChg chg="add mod">
          <ac:chgData name="Hamlet Markarian" userId="4926d2b407f31d77" providerId="LiveId" clId="{1A634700-36B3-4455-A058-5071D9319E52}" dt="2020-05-19T23:26:10.226" v="2598" actId="1076"/>
          <ac:spMkLst>
            <pc:docMk/>
            <pc:sldMk cId="3750796255" sldId="1469"/>
            <ac:spMk id="18" creationId="{1B370F4C-54F3-46B5-9F36-82172FB6CE60}"/>
          </ac:spMkLst>
        </pc:spChg>
        <pc:spChg chg="del mod ord">
          <ac:chgData name="Hamlet Markarian" userId="4926d2b407f31d77" providerId="LiveId" clId="{1A634700-36B3-4455-A058-5071D9319E52}" dt="2020-05-19T22:24:57.815" v="2243" actId="478"/>
          <ac:spMkLst>
            <pc:docMk/>
            <pc:sldMk cId="3750796255" sldId="1469"/>
            <ac:spMk id="19" creationId="{42101231-1855-46EE-A3D9-B84E75ACB56A}"/>
          </ac:spMkLst>
        </pc:spChg>
        <pc:spChg chg="add mod">
          <ac:chgData name="Hamlet Markarian" userId="4926d2b407f31d77" providerId="LiveId" clId="{1A634700-36B3-4455-A058-5071D9319E52}" dt="2020-05-19T23:27:43.514" v="2623" actId="1035"/>
          <ac:spMkLst>
            <pc:docMk/>
            <pc:sldMk cId="3750796255" sldId="1469"/>
            <ac:spMk id="20" creationId="{F2315989-C030-4F66-8D7F-A250E7C9DFCE}"/>
          </ac:spMkLst>
        </pc:spChg>
        <pc:spChg chg="add mod">
          <ac:chgData name="Hamlet Markarian" userId="4926d2b407f31d77" providerId="LiveId" clId="{1A634700-36B3-4455-A058-5071D9319E52}" dt="2020-05-19T23:27:38.875" v="2622" actId="1035"/>
          <ac:spMkLst>
            <pc:docMk/>
            <pc:sldMk cId="3750796255" sldId="1469"/>
            <ac:spMk id="21" creationId="{A8A2DB2B-9119-46B9-9AD4-FB70730FFFFC}"/>
          </ac:spMkLst>
        </pc:spChg>
        <pc:spChg chg="add mod">
          <ac:chgData name="Hamlet Markarian" userId="4926d2b407f31d77" providerId="LiveId" clId="{1A634700-36B3-4455-A058-5071D9319E52}" dt="2020-05-19T23:27:33.370" v="2617" actId="1036"/>
          <ac:spMkLst>
            <pc:docMk/>
            <pc:sldMk cId="3750796255" sldId="1469"/>
            <ac:spMk id="22" creationId="{0F919EEC-96F5-4E59-9281-01C5AA3D272B}"/>
          </ac:spMkLst>
        </pc:spChg>
        <pc:spChg chg="add del mod ord">
          <ac:chgData name="Hamlet Markarian" userId="4926d2b407f31d77" providerId="LiveId" clId="{1A634700-36B3-4455-A058-5071D9319E52}" dt="2020-05-18T23:14:50.513" v="1548" actId="478"/>
          <ac:spMkLst>
            <pc:docMk/>
            <pc:sldMk cId="3750796255" sldId="1469"/>
            <ac:spMk id="31" creationId="{C9553D75-DF4B-4C92-AB29-1AC4702BCB69}"/>
          </ac:spMkLst>
        </pc:spChg>
        <pc:spChg chg="add del mod">
          <ac:chgData name="Hamlet Markarian" userId="4926d2b407f31d77" providerId="LiveId" clId="{1A634700-36B3-4455-A058-5071D9319E52}" dt="2020-05-19T22:24:57.815" v="2243" actId="478"/>
          <ac:spMkLst>
            <pc:docMk/>
            <pc:sldMk cId="3750796255" sldId="1469"/>
            <ac:spMk id="33" creationId="{C1BA0B38-B142-48CC-813B-CD45D4E80791}"/>
          </ac:spMkLst>
        </pc:spChg>
        <pc:spChg chg="add del mod">
          <ac:chgData name="Hamlet Markarian" userId="4926d2b407f31d77" providerId="LiveId" clId="{1A634700-36B3-4455-A058-5071D9319E52}" dt="2020-05-18T23:15:18.433" v="1553" actId="478"/>
          <ac:spMkLst>
            <pc:docMk/>
            <pc:sldMk cId="3750796255" sldId="1469"/>
            <ac:spMk id="43" creationId="{B09AFF30-6B01-43D6-B7BA-EBD592666344}"/>
          </ac:spMkLst>
        </pc:spChg>
        <pc:spChg chg="add del mod">
          <ac:chgData name="Hamlet Markarian" userId="4926d2b407f31d77" providerId="LiveId" clId="{1A634700-36B3-4455-A058-5071D9319E52}" dt="2020-05-19T22:24:57.815" v="2243" actId="478"/>
          <ac:spMkLst>
            <pc:docMk/>
            <pc:sldMk cId="3750796255" sldId="1469"/>
            <ac:spMk id="44" creationId="{26A30A01-25DD-4A73-88B4-9F644B99EE39}"/>
          </ac:spMkLst>
        </pc:spChg>
        <pc:spChg chg="del">
          <ac:chgData name="Hamlet Markarian" userId="4926d2b407f31d77" providerId="LiveId" clId="{1A634700-36B3-4455-A058-5071D9319E52}" dt="2020-05-19T22:24:57.815" v="2243" actId="478"/>
          <ac:spMkLst>
            <pc:docMk/>
            <pc:sldMk cId="3750796255" sldId="1469"/>
            <ac:spMk id="45" creationId="{DD36E3AD-AF9C-4CA6-B58F-4D6D980425D9}"/>
          </ac:spMkLst>
        </pc:spChg>
        <pc:spChg chg="add del mod">
          <ac:chgData name="Hamlet Markarian" userId="4926d2b407f31d77" providerId="LiveId" clId="{1A634700-36B3-4455-A058-5071D9319E52}" dt="2020-05-19T22:24:57.815" v="2243" actId="478"/>
          <ac:spMkLst>
            <pc:docMk/>
            <pc:sldMk cId="3750796255" sldId="1469"/>
            <ac:spMk id="47" creationId="{227C521A-1F65-4F3B-9181-8E9A25C0383B}"/>
          </ac:spMkLst>
        </pc:spChg>
        <pc:spChg chg="add del mod">
          <ac:chgData name="Hamlet Markarian" userId="4926d2b407f31d77" providerId="LiveId" clId="{1A634700-36B3-4455-A058-5071D9319E52}" dt="2020-05-19T22:24:57.815" v="2243" actId="478"/>
          <ac:spMkLst>
            <pc:docMk/>
            <pc:sldMk cId="3750796255" sldId="1469"/>
            <ac:spMk id="50" creationId="{7EE2C8D0-F54E-4D41-BBB4-CD5F3ED578CB}"/>
          </ac:spMkLst>
        </pc:spChg>
        <pc:spChg chg="add del mod">
          <ac:chgData name="Hamlet Markarian" userId="4926d2b407f31d77" providerId="LiveId" clId="{1A634700-36B3-4455-A058-5071D9319E52}" dt="2020-05-19T22:24:57.815" v="2243" actId="478"/>
          <ac:spMkLst>
            <pc:docMk/>
            <pc:sldMk cId="3750796255" sldId="1469"/>
            <ac:spMk id="51" creationId="{588A7B83-BF72-4E42-9038-BFD44236CE58}"/>
          </ac:spMkLst>
        </pc:spChg>
        <pc:spChg chg="del">
          <ac:chgData name="Hamlet Markarian" userId="4926d2b407f31d77" providerId="LiveId" clId="{1A634700-36B3-4455-A058-5071D9319E52}" dt="2020-05-18T23:10:27.578" v="1450" actId="478"/>
          <ac:spMkLst>
            <pc:docMk/>
            <pc:sldMk cId="3750796255" sldId="1469"/>
            <ac:spMk id="57" creationId="{BF0644BD-A7E5-4C2F-98E3-CFCCD93DA500}"/>
          </ac:spMkLst>
        </pc:spChg>
        <pc:spChg chg="del">
          <ac:chgData name="Hamlet Markarian" userId="4926d2b407f31d77" providerId="LiveId" clId="{1A634700-36B3-4455-A058-5071D9319E52}" dt="2020-05-18T23:10:27.578" v="1450" actId="478"/>
          <ac:spMkLst>
            <pc:docMk/>
            <pc:sldMk cId="3750796255" sldId="1469"/>
            <ac:spMk id="59" creationId="{4C81DEB3-CCBF-4772-8114-3EFA378D3F3D}"/>
          </ac:spMkLst>
        </pc:spChg>
        <pc:spChg chg="del">
          <ac:chgData name="Hamlet Markarian" userId="4926d2b407f31d77" providerId="LiveId" clId="{1A634700-36B3-4455-A058-5071D9319E52}" dt="2020-05-18T23:10:27.578" v="1450" actId="478"/>
          <ac:spMkLst>
            <pc:docMk/>
            <pc:sldMk cId="3750796255" sldId="1469"/>
            <ac:spMk id="60" creationId="{BDD1ED59-8528-45FF-8083-1E5B319BA893}"/>
          </ac:spMkLst>
        </pc:spChg>
        <pc:spChg chg="del">
          <ac:chgData name="Hamlet Markarian" userId="4926d2b407f31d77" providerId="LiveId" clId="{1A634700-36B3-4455-A058-5071D9319E52}" dt="2020-05-18T23:10:27.578" v="1450" actId="478"/>
          <ac:spMkLst>
            <pc:docMk/>
            <pc:sldMk cId="3750796255" sldId="1469"/>
            <ac:spMk id="61" creationId="{D8200D31-B1F4-4F8E-923F-16418A7094C1}"/>
          </ac:spMkLst>
        </pc:spChg>
        <pc:spChg chg="del">
          <ac:chgData name="Hamlet Markarian" userId="4926d2b407f31d77" providerId="LiveId" clId="{1A634700-36B3-4455-A058-5071D9319E52}" dt="2020-05-18T23:10:27.578" v="1450" actId="478"/>
          <ac:spMkLst>
            <pc:docMk/>
            <pc:sldMk cId="3750796255" sldId="1469"/>
            <ac:spMk id="68" creationId="{753443C6-B8B1-4568-85B6-50DD01D197B0}"/>
          </ac:spMkLst>
        </pc:spChg>
        <pc:spChg chg="del">
          <ac:chgData name="Hamlet Markarian" userId="4926d2b407f31d77" providerId="LiveId" clId="{1A634700-36B3-4455-A058-5071D9319E52}" dt="2020-05-18T23:10:27.578" v="1450" actId="478"/>
          <ac:spMkLst>
            <pc:docMk/>
            <pc:sldMk cId="3750796255" sldId="1469"/>
            <ac:spMk id="70" creationId="{A1920E4E-F375-4243-854A-A711C9ECFCD4}"/>
          </ac:spMkLst>
        </pc:spChg>
        <pc:spChg chg="del">
          <ac:chgData name="Hamlet Markarian" userId="4926d2b407f31d77" providerId="LiveId" clId="{1A634700-36B3-4455-A058-5071D9319E52}" dt="2020-05-18T23:10:27.578" v="1450" actId="478"/>
          <ac:spMkLst>
            <pc:docMk/>
            <pc:sldMk cId="3750796255" sldId="1469"/>
            <ac:spMk id="71" creationId="{68B0606D-3953-42B5-BCE9-D41C875C1A10}"/>
          </ac:spMkLst>
        </pc:spChg>
        <pc:spChg chg="del">
          <ac:chgData name="Hamlet Markarian" userId="4926d2b407f31d77" providerId="LiveId" clId="{1A634700-36B3-4455-A058-5071D9319E52}" dt="2020-05-18T23:10:27.578" v="1450" actId="478"/>
          <ac:spMkLst>
            <pc:docMk/>
            <pc:sldMk cId="3750796255" sldId="1469"/>
            <ac:spMk id="99" creationId="{2CFCFF30-C431-477E-8471-6B31921FD257}"/>
          </ac:spMkLst>
        </pc:spChg>
        <pc:spChg chg="del">
          <ac:chgData name="Hamlet Markarian" userId="4926d2b407f31d77" providerId="LiveId" clId="{1A634700-36B3-4455-A058-5071D9319E52}" dt="2020-05-18T23:10:27.578" v="1450" actId="478"/>
          <ac:spMkLst>
            <pc:docMk/>
            <pc:sldMk cId="3750796255" sldId="1469"/>
            <ac:spMk id="100" creationId="{6ABEBBE3-233C-429E-9D38-8D87FEDD34E3}"/>
          </ac:spMkLst>
        </pc:spChg>
        <pc:spChg chg="del">
          <ac:chgData name="Hamlet Markarian" userId="4926d2b407f31d77" providerId="LiveId" clId="{1A634700-36B3-4455-A058-5071D9319E52}" dt="2020-05-18T23:10:27.578" v="1450" actId="478"/>
          <ac:spMkLst>
            <pc:docMk/>
            <pc:sldMk cId="3750796255" sldId="1469"/>
            <ac:spMk id="101" creationId="{DD83DBDE-736A-4319-AFCE-4F94DC73D02B}"/>
          </ac:spMkLst>
        </pc:spChg>
        <pc:spChg chg="del">
          <ac:chgData name="Hamlet Markarian" userId="4926d2b407f31d77" providerId="LiveId" clId="{1A634700-36B3-4455-A058-5071D9319E52}" dt="2020-05-18T23:10:27.578" v="1450" actId="478"/>
          <ac:spMkLst>
            <pc:docMk/>
            <pc:sldMk cId="3750796255" sldId="1469"/>
            <ac:spMk id="102" creationId="{3FAA0F40-0CEC-4C1F-BC43-0911681B5E31}"/>
          </ac:spMkLst>
        </pc:spChg>
        <pc:spChg chg="del">
          <ac:chgData name="Hamlet Markarian" userId="4926d2b407f31d77" providerId="LiveId" clId="{1A634700-36B3-4455-A058-5071D9319E52}" dt="2020-05-18T23:10:27.578" v="1450" actId="478"/>
          <ac:spMkLst>
            <pc:docMk/>
            <pc:sldMk cId="3750796255" sldId="1469"/>
            <ac:spMk id="103" creationId="{CF59EAAC-9EFE-4780-A710-227053FDB8C0}"/>
          </ac:spMkLst>
        </pc:spChg>
        <pc:spChg chg="del">
          <ac:chgData name="Hamlet Markarian" userId="4926d2b407f31d77" providerId="LiveId" clId="{1A634700-36B3-4455-A058-5071D9319E52}" dt="2020-05-18T23:10:27.578" v="1450" actId="478"/>
          <ac:spMkLst>
            <pc:docMk/>
            <pc:sldMk cId="3750796255" sldId="1469"/>
            <ac:spMk id="107" creationId="{779227D1-96B9-4CA7-8BA0-F05FFDBD749E}"/>
          </ac:spMkLst>
        </pc:spChg>
        <pc:spChg chg="del">
          <ac:chgData name="Hamlet Markarian" userId="4926d2b407f31d77" providerId="LiveId" clId="{1A634700-36B3-4455-A058-5071D9319E52}" dt="2020-05-18T23:10:27.578" v="1450" actId="478"/>
          <ac:spMkLst>
            <pc:docMk/>
            <pc:sldMk cId="3750796255" sldId="1469"/>
            <ac:spMk id="108" creationId="{186BE336-9F7F-4BA4-A359-BED9E1669365}"/>
          </ac:spMkLst>
        </pc:spChg>
        <pc:spChg chg="del">
          <ac:chgData name="Hamlet Markarian" userId="4926d2b407f31d77" providerId="LiveId" clId="{1A634700-36B3-4455-A058-5071D9319E52}" dt="2020-05-18T23:10:27.578" v="1450" actId="478"/>
          <ac:spMkLst>
            <pc:docMk/>
            <pc:sldMk cId="3750796255" sldId="1469"/>
            <ac:spMk id="109" creationId="{5F53FF0C-E790-4739-BD35-890771951AF7}"/>
          </ac:spMkLst>
        </pc:spChg>
        <pc:spChg chg="del">
          <ac:chgData name="Hamlet Markarian" userId="4926d2b407f31d77" providerId="LiveId" clId="{1A634700-36B3-4455-A058-5071D9319E52}" dt="2020-05-18T23:10:27.578" v="1450" actId="478"/>
          <ac:spMkLst>
            <pc:docMk/>
            <pc:sldMk cId="3750796255" sldId="1469"/>
            <ac:spMk id="110" creationId="{B14EC085-0834-4B6F-946B-A43BE6AFF045}"/>
          </ac:spMkLst>
        </pc:spChg>
        <pc:spChg chg="del">
          <ac:chgData name="Hamlet Markarian" userId="4926d2b407f31d77" providerId="LiveId" clId="{1A634700-36B3-4455-A058-5071D9319E52}" dt="2020-05-18T23:10:27.578" v="1450" actId="478"/>
          <ac:spMkLst>
            <pc:docMk/>
            <pc:sldMk cId="3750796255" sldId="1469"/>
            <ac:spMk id="111" creationId="{6527770E-561C-475E-AE08-EC2DEA499229}"/>
          </ac:spMkLst>
        </pc:spChg>
        <pc:spChg chg="del">
          <ac:chgData name="Hamlet Markarian" userId="4926d2b407f31d77" providerId="LiveId" clId="{1A634700-36B3-4455-A058-5071D9319E52}" dt="2020-05-18T23:10:27.578" v="1450" actId="478"/>
          <ac:spMkLst>
            <pc:docMk/>
            <pc:sldMk cId="3750796255" sldId="1469"/>
            <ac:spMk id="112" creationId="{D2E86F76-ABF6-466F-A4F2-90EE0D259FEE}"/>
          </ac:spMkLst>
        </pc:spChg>
        <pc:spChg chg="del">
          <ac:chgData name="Hamlet Markarian" userId="4926d2b407f31d77" providerId="LiveId" clId="{1A634700-36B3-4455-A058-5071D9319E52}" dt="2020-05-18T23:10:29.497" v="1451" actId="478"/>
          <ac:spMkLst>
            <pc:docMk/>
            <pc:sldMk cId="3750796255" sldId="1469"/>
            <ac:spMk id="113" creationId="{BEFA9877-71DE-4519-AA0E-5AF8BDE6DC45}"/>
          </ac:spMkLst>
        </pc:spChg>
        <pc:picChg chg="add mod">
          <ac:chgData name="Hamlet Markarian" userId="4926d2b407f31d77" providerId="LiveId" clId="{1A634700-36B3-4455-A058-5071D9319E52}" dt="2020-05-19T23:27:43.514" v="2623" actId="1035"/>
          <ac:picMkLst>
            <pc:docMk/>
            <pc:sldMk cId="3750796255" sldId="1469"/>
            <ac:picMk id="3" creationId="{ADF26AFB-9EF7-4C5C-9583-51CAA49B895F}"/>
          </ac:picMkLst>
        </pc:picChg>
        <pc:picChg chg="add mod">
          <ac:chgData name="Hamlet Markarian" userId="4926d2b407f31d77" providerId="LiveId" clId="{1A634700-36B3-4455-A058-5071D9319E52}" dt="2020-05-19T22:24:58.627" v="2244"/>
          <ac:picMkLst>
            <pc:docMk/>
            <pc:sldMk cId="3750796255" sldId="1469"/>
            <ac:picMk id="15" creationId="{50569941-3E7E-4835-A89D-0E87BB557BF8}"/>
          </ac:picMkLst>
        </pc:picChg>
        <pc:picChg chg="add mod">
          <ac:chgData name="Hamlet Markarian" userId="4926d2b407f31d77" providerId="LiveId" clId="{1A634700-36B3-4455-A058-5071D9319E52}" dt="2020-05-19T23:27:38.875" v="2622" actId="1035"/>
          <ac:picMkLst>
            <pc:docMk/>
            <pc:sldMk cId="3750796255" sldId="1469"/>
            <ac:picMk id="23" creationId="{B2A6DA88-5EBF-424A-A7C4-3E9156EC0F8E}"/>
          </ac:picMkLst>
        </pc:picChg>
        <pc:picChg chg="add mod">
          <ac:chgData name="Hamlet Markarian" userId="4926d2b407f31d77" providerId="LiveId" clId="{1A634700-36B3-4455-A058-5071D9319E52}" dt="2020-05-19T23:27:33.370" v="2617" actId="1036"/>
          <ac:picMkLst>
            <pc:docMk/>
            <pc:sldMk cId="3750796255" sldId="1469"/>
            <ac:picMk id="24" creationId="{6D9833D4-858F-42CB-BE79-91C4D71B7971}"/>
          </ac:picMkLst>
        </pc:picChg>
        <pc:picChg chg="del">
          <ac:chgData name="Hamlet Markarian" userId="4926d2b407f31d77" providerId="LiveId" clId="{1A634700-36B3-4455-A058-5071D9319E52}" dt="2020-05-19T22:24:57.815" v="2243" actId="478"/>
          <ac:picMkLst>
            <pc:docMk/>
            <pc:sldMk cId="3750796255" sldId="1469"/>
            <ac:picMk id="46" creationId="{7355C654-6F32-4E63-80CD-EABE2479314A}"/>
          </ac:picMkLst>
        </pc:picChg>
        <pc:cxnChg chg="add del mod">
          <ac:chgData name="Hamlet Markarian" userId="4926d2b407f31d77" providerId="LiveId" clId="{1A634700-36B3-4455-A058-5071D9319E52}" dt="2020-05-18T23:13:12.536" v="1533" actId="478"/>
          <ac:cxnSpMkLst>
            <pc:docMk/>
            <pc:sldMk cId="3750796255" sldId="1469"/>
            <ac:cxnSpMk id="3" creationId="{E4CF3500-16A1-480A-883E-7979543359AC}"/>
          </ac:cxnSpMkLst>
        </pc:cxnChg>
        <pc:cxnChg chg="add del mod">
          <ac:chgData name="Hamlet Markarian" userId="4926d2b407f31d77" providerId="LiveId" clId="{1A634700-36B3-4455-A058-5071D9319E52}" dt="2020-05-18T23:14:37.624" v="1543" actId="478"/>
          <ac:cxnSpMkLst>
            <pc:docMk/>
            <pc:sldMk cId="3750796255" sldId="1469"/>
            <ac:cxnSpMk id="5" creationId="{F2250A17-7783-47A5-A169-9D891EFCE04D}"/>
          </ac:cxnSpMkLst>
        </pc:cxnChg>
        <pc:cxnChg chg="add del mod">
          <ac:chgData name="Hamlet Markarian" userId="4926d2b407f31d77" providerId="LiveId" clId="{1A634700-36B3-4455-A058-5071D9319E52}" dt="2020-05-18T23:12:42.176" v="1481" actId="478"/>
          <ac:cxnSpMkLst>
            <pc:docMk/>
            <pc:sldMk cId="3750796255" sldId="1469"/>
            <ac:cxnSpMk id="32" creationId="{4C19EC9C-43EA-4465-92A1-32B1E8F42D2C}"/>
          </ac:cxnSpMkLst>
        </pc:cxnChg>
        <pc:cxnChg chg="add del mod">
          <ac:chgData name="Hamlet Markarian" userId="4926d2b407f31d77" providerId="LiveId" clId="{1A634700-36B3-4455-A058-5071D9319E52}" dt="2020-05-18T23:13:12.536" v="1533" actId="478"/>
          <ac:cxnSpMkLst>
            <pc:docMk/>
            <pc:sldMk cId="3750796255" sldId="1469"/>
            <ac:cxnSpMk id="36" creationId="{79413053-DFEF-476D-9578-2BFD52708D81}"/>
          </ac:cxnSpMkLst>
        </pc:cxnChg>
        <pc:cxnChg chg="add del mod">
          <ac:chgData name="Hamlet Markarian" userId="4926d2b407f31d77" providerId="LiveId" clId="{1A634700-36B3-4455-A058-5071D9319E52}" dt="2020-05-18T23:13:12.536" v="1533" actId="478"/>
          <ac:cxnSpMkLst>
            <pc:docMk/>
            <pc:sldMk cId="3750796255" sldId="1469"/>
            <ac:cxnSpMk id="37" creationId="{D30A12C1-43A8-404F-A309-9B0F65995395}"/>
          </ac:cxnSpMkLst>
        </pc:cxnChg>
        <pc:cxnChg chg="add del mod">
          <ac:chgData name="Hamlet Markarian" userId="4926d2b407f31d77" providerId="LiveId" clId="{1A634700-36B3-4455-A058-5071D9319E52}" dt="2020-05-18T23:13:12.536" v="1533" actId="478"/>
          <ac:cxnSpMkLst>
            <pc:docMk/>
            <pc:sldMk cId="3750796255" sldId="1469"/>
            <ac:cxnSpMk id="38" creationId="{13807836-C495-484B-BB33-0056A92B842E}"/>
          </ac:cxnSpMkLst>
        </pc:cxnChg>
        <pc:cxnChg chg="add del mod">
          <ac:chgData name="Hamlet Markarian" userId="4926d2b407f31d77" providerId="LiveId" clId="{1A634700-36B3-4455-A058-5071D9319E52}" dt="2020-05-18T23:13:12.536" v="1533" actId="478"/>
          <ac:cxnSpMkLst>
            <pc:docMk/>
            <pc:sldMk cId="3750796255" sldId="1469"/>
            <ac:cxnSpMk id="39" creationId="{61FD72F0-D92E-47C8-A6CD-89B9C8B91331}"/>
          </ac:cxnSpMkLst>
        </pc:cxnChg>
        <pc:cxnChg chg="add del mod">
          <ac:chgData name="Hamlet Markarian" userId="4926d2b407f31d77" providerId="LiveId" clId="{1A634700-36B3-4455-A058-5071D9319E52}" dt="2020-05-18T23:13:12.536" v="1533" actId="478"/>
          <ac:cxnSpMkLst>
            <pc:docMk/>
            <pc:sldMk cId="3750796255" sldId="1469"/>
            <ac:cxnSpMk id="40" creationId="{6B22D026-49A0-4C7C-B0E4-06E4E736195A}"/>
          </ac:cxnSpMkLst>
        </pc:cxnChg>
        <pc:cxnChg chg="del">
          <ac:chgData name="Hamlet Markarian" userId="4926d2b407f31d77" providerId="LiveId" clId="{1A634700-36B3-4455-A058-5071D9319E52}" dt="2020-05-18T23:10:27.578" v="1450" actId="478"/>
          <ac:cxnSpMkLst>
            <pc:docMk/>
            <pc:sldMk cId="3750796255" sldId="1469"/>
            <ac:cxnSpMk id="48" creationId="{B8FBB8E6-98CD-4969-BD97-E8E854B264B9}"/>
          </ac:cxnSpMkLst>
        </pc:cxnChg>
        <pc:cxnChg chg="del">
          <ac:chgData name="Hamlet Markarian" userId="4926d2b407f31d77" providerId="LiveId" clId="{1A634700-36B3-4455-A058-5071D9319E52}" dt="2020-05-18T23:10:27.578" v="1450" actId="478"/>
          <ac:cxnSpMkLst>
            <pc:docMk/>
            <pc:sldMk cId="3750796255" sldId="1469"/>
            <ac:cxnSpMk id="49" creationId="{4C694A1D-2F77-4A14-ABBB-ABBB50215610}"/>
          </ac:cxnSpMkLst>
        </pc:cxnChg>
        <pc:cxnChg chg="del">
          <ac:chgData name="Hamlet Markarian" userId="4926d2b407f31d77" providerId="LiveId" clId="{1A634700-36B3-4455-A058-5071D9319E52}" dt="2020-05-18T23:10:27.578" v="1450" actId="478"/>
          <ac:cxnSpMkLst>
            <pc:docMk/>
            <pc:sldMk cId="3750796255" sldId="1469"/>
            <ac:cxnSpMk id="53" creationId="{8D4A2079-936A-42F2-852C-CEDE38360CFA}"/>
          </ac:cxnSpMkLst>
        </pc:cxnChg>
        <pc:cxnChg chg="del mod">
          <ac:chgData name="Hamlet Markarian" userId="4926d2b407f31d77" providerId="LiveId" clId="{1A634700-36B3-4455-A058-5071D9319E52}" dt="2020-05-18T23:10:27.578" v="1450" actId="478"/>
          <ac:cxnSpMkLst>
            <pc:docMk/>
            <pc:sldMk cId="3750796255" sldId="1469"/>
            <ac:cxnSpMk id="104" creationId="{0B3E812F-1D90-4C5D-A83E-6E24D51CC95B}"/>
          </ac:cxnSpMkLst>
        </pc:cxnChg>
        <pc:cxnChg chg="del mod">
          <ac:chgData name="Hamlet Markarian" userId="4926d2b407f31d77" providerId="LiveId" clId="{1A634700-36B3-4455-A058-5071D9319E52}" dt="2020-05-18T23:10:27.578" v="1450" actId="478"/>
          <ac:cxnSpMkLst>
            <pc:docMk/>
            <pc:sldMk cId="3750796255" sldId="1469"/>
            <ac:cxnSpMk id="105" creationId="{60EBFC77-CDEF-47DA-AF39-E76DCFA84192}"/>
          </ac:cxnSpMkLst>
        </pc:cxnChg>
        <pc:cxnChg chg="del mod">
          <ac:chgData name="Hamlet Markarian" userId="4926d2b407f31d77" providerId="LiveId" clId="{1A634700-36B3-4455-A058-5071D9319E52}" dt="2020-05-18T23:10:27.578" v="1450" actId="478"/>
          <ac:cxnSpMkLst>
            <pc:docMk/>
            <pc:sldMk cId="3750796255" sldId="1469"/>
            <ac:cxnSpMk id="106" creationId="{EFA6C83A-364A-479C-BFCB-45DF2DA88E2D}"/>
          </ac:cxnSpMkLst>
        </pc:cxnChg>
      </pc:sldChg>
      <pc:sldChg chg="addSp delSp modSp add mod delAnim modAnim">
        <pc:chgData name="Hamlet Markarian" userId="4926d2b407f31d77" providerId="LiveId" clId="{1A634700-36B3-4455-A058-5071D9319E52}" dt="2020-05-19T23:28:21.154" v="2630" actId="1037"/>
        <pc:sldMkLst>
          <pc:docMk/>
          <pc:sldMk cId="2240635439" sldId="1470"/>
        </pc:sldMkLst>
        <pc:spChg chg="del">
          <ac:chgData name="Hamlet Markarian" userId="4926d2b407f31d77" providerId="LiveId" clId="{1A634700-36B3-4455-A058-5071D9319E52}" dt="2020-05-18T23:23:06.056" v="1650" actId="478"/>
          <ac:spMkLst>
            <pc:docMk/>
            <pc:sldMk cId="2240635439" sldId="1470"/>
            <ac:spMk id="6" creationId="{2670B88A-74E4-46EA-AFB4-C0BDB8A8AD58}"/>
          </ac:spMkLst>
        </pc:spChg>
        <pc:spChg chg="add mod">
          <ac:chgData name="Hamlet Markarian" userId="4926d2b407f31d77" providerId="LiveId" clId="{1A634700-36B3-4455-A058-5071D9319E52}" dt="2020-05-18T23:43:15.382" v="1947" actId="164"/>
          <ac:spMkLst>
            <pc:docMk/>
            <pc:sldMk cId="2240635439" sldId="1470"/>
            <ac:spMk id="12" creationId="{0F7D9BC9-78EC-49AC-93C3-EFE2D0ABA9BB}"/>
          </ac:spMkLst>
        </pc:spChg>
        <pc:spChg chg="add mod">
          <ac:chgData name="Hamlet Markarian" userId="4926d2b407f31d77" providerId="LiveId" clId="{1A634700-36B3-4455-A058-5071D9319E52}" dt="2020-05-18T23:43:15.382" v="1947" actId="164"/>
          <ac:spMkLst>
            <pc:docMk/>
            <pc:sldMk cId="2240635439" sldId="1470"/>
            <ac:spMk id="13" creationId="{4C63C109-8517-4E07-B1F1-78D098D22C45}"/>
          </ac:spMkLst>
        </pc:spChg>
        <pc:spChg chg="add mod">
          <ac:chgData name="Hamlet Markarian" userId="4926d2b407f31d77" providerId="LiveId" clId="{1A634700-36B3-4455-A058-5071D9319E52}" dt="2020-05-18T23:43:17.004" v="1948" actId="164"/>
          <ac:spMkLst>
            <pc:docMk/>
            <pc:sldMk cId="2240635439" sldId="1470"/>
            <ac:spMk id="14" creationId="{6FF3415F-7D63-40C8-96F5-1941BE4454AC}"/>
          </ac:spMkLst>
        </pc:spChg>
        <pc:spChg chg="add mod">
          <ac:chgData name="Hamlet Markarian" userId="4926d2b407f31d77" providerId="LiveId" clId="{1A634700-36B3-4455-A058-5071D9319E52}" dt="2020-05-18T23:43:17.004" v="1948" actId="164"/>
          <ac:spMkLst>
            <pc:docMk/>
            <pc:sldMk cId="2240635439" sldId="1470"/>
            <ac:spMk id="15" creationId="{E134C58C-FE57-4E62-9DF1-A88342A169FE}"/>
          </ac:spMkLst>
        </pc:spChg>
        <pc:spChg chg="del mod">
          <ac:chgData name="Hamlet Markarian" userId="4926d2b407f31d77" providerId="LiveId" clId="{1A634700-36B3-4455-A058-5071D9319E52}" dt="2020-05-19T22:25:08.304" v="2245" actId="478"/>
          <ac:spMkLst>
            <pc:docMk/>
            <pc:sldMk cId="2240635439" sldId="1470"/>
            <ac:spMk id="16" creationId="{51A55428-D23F-4777-96FE-D91E0B26310D}"/>
          </ac:spMkLst>
        </pc:spChg>
        <pc:spChg chg="add mod">
          <ac:chgData name="Hamlet Markarian" userId="4926d2b407f31d77" providerId="LiveId" clId="{1A634700-36B3-4455-A058-5071D9319E52}" dt="2020-05-18T23:43:17.004" v="1948" actId="164"/>
          <ac:spMkLst>
            <pc:docMk/>
            <pc:sldMk cId="2240635439" sldId="1470"/>
            <ac:spMk id="17" creationId="{5848D5BC-4925-40F5-97C1-D1F21896DC63}"/>
          </ac:spMkLst>
        </pc:spChg>
        <pc:spChg chg="add mod">
          <ac:chgData name="Hamlet Markarian" userId="4926d2b407f31d77" providerId="LiveId" clId="{1A634700-36B3-4455-A058-5071D9319E52}" dt="2020-05-19T22:25:09.075" v="2246"/>
          <ac:spMkLst>
            <pc:docMk/>
            <pc:sldMk cId="2240635439" sldId="1470"/>
            <ac:spMk id="18" creationId="{684BC734-DF3F-4387-9FB4-53D4D424D0DB}"/>
          </ac:spMkLst>
        </pc:spChg>
        <pc:spChg chg="del">
          <ac:chgData name="Hamlet Markarian" userId="4926d2b407f31d77" providerId="LiveId" clId="{1A634700-36B3-4455-A058-5071D9319E52}" dt="2020-05-19T22:25:08.304" v="2245" actId="478"/>
          <ac:spMkLst>
            <pc:docMk/>
            <pc:sldMk cId="2240635439" sldId="1470"/>
            <ac:spMk id="19" creationId="{42101231-1855-46EE-A3D9-B84E75ACB56A}"/>
          </ac:spMkLst>
        </pc:spChg>
        <pc:spChg chg="add mod">
          <ac:chgData name="Hamlet Markarian" userId="4926d2b407f31d77" providerId="LiveId" clId="{1A634700-36B3-4455-A058-5071D9319E52}" dt="2020-05-19T22:25:09.075" v="2246"/>
          <ac:spMkLst>
            <pc:docMk/>
            <pc:sldMk cId="2240635439" sldId="1470"/>
            <ac:spMk id="20" creationId="{C33AF341-5A50-4C7A-9A5E-A89D52C2A700}"/>
          </ac:spMkLst>
        </pc:spChg>
        <pc:spChg chg="add mod">
          <ac:chgData name="Hamlet Markarian" userId="4926d2b407f31d77" providerId="LiveId" clId="{1A634700-36B3-4455-A058-5071D9319E52}" dt="2020-05-19T22:25:09.075" v="2246"/>
          <ac:spMkLst>
            <pc:docMk/>
            <pc:sldMk cId="2240635439" sldId="1470"/>
            <ac:spMk id="21" creationId="{6631BC20-C1BE-45F9-B6B3-D81200017C85}"/>
          </ac:spMkLst>
        </pc:spChg>
        <pc:spChg chg="mod topLvl">
          <ac:chgData name="Hamlet Markarian" userId="4926d2b407f31d77" providerId="LiveId" clId="{1A634700-36B3-4455-A058-5071D9319E52}" dt="2020-05-19T23:28:05.083" v="2626" actId="948"/>
          <ac:spMkLst>
            <pc:docMk/>
            <pc:sldMk cId="2240635439" sldId="1470"/>
            <ac:spMk id="24" creationId="{C011940D-B7AB-48E6-A2C8-57FCFF8F300B}"/>
          </ac:spMkLst>
        </pc:spChg>
        <pc:spChg chg="mod topLvl">
          <ac:chgData name="Hamlet Markarian" userId="4926d2b407f31d77" providerId="LiveId" clId="{1A634700-36B3-4455-A058-5071D9319E52}" dt="2020-05-19T23:27:56.483" v="2624" actId="165"/>
          <ac:spMkLst>
            <pc:docMk/>
            <pc:sldMk cId="2240635439" sldId="1470"/>
            <ac:spMk id="25" creationId="{60F53CF7-CB44-4047-BE1C-AC717B963AFC}"/>
          </ac:spMkLst>
        </pc:spChg>
        <pc:spChg chg="mod topLvl">
          <ac:chgData name="Hamlet Markarian" userId="4926d2b407f31d77" providerId="LiveId" clId="{1A634700-36B3-4455-A058-5071D9319E52}" dt="2020-05-19T23:27:56.483" v="2624" actId="165"/>
          <ac:spMkLst>
            <pc:docMk/>
            <pc:sldMk cId="2240635439" sldId="1470"/>
            <ac:spMk id="26" creationId="{6BDD84A2-9B66-4FF3-A4A1-4EE792E62B82}"/>
          </ac:spMkLst>
        </pc:spChg>
        <pc:spChg chg="mod topLvl">
          <ac:chgData name="Hamlet Markarian" userId="4926d2b407f31d77" providerId="LiveId" clId="{1A634700-36B3-4455-A058-5071D9319E52}" dt="2020-05-19T23:28:21.154" v="2630" actId="1037"/>
          <ac:spMkLst>
            <pc:docMk/>
            <pc:sldMk cId="2240635439" sldId="1470"/>
            <ac:spMk id="28" creationId="{6B152986-88D8-4569-8718-2B85864DAF82}"/>
          </ac:spMkLst>
        </pc:spChg>
        <pc:spChg chg="mod topLvl">
          <ac:chgData name="Hamlet Markarian" userId="4926d2b407f31d77" providerId="LiveId" clId="{1A634700-36B3-4455-A058-5071D9319E52}" dt="2020-05-19T23:28:21.154" v="2630" actId="1037"/>
          <ac:spMkLst>
            <pc:docMk/>
            <pc:sldMk cId="2240635439" sldId="1470"/>
            <ac:spMk id="29" creationId="{E2CFC5C9-B877-4070-8DB1-C854F1D356B0}"/>
          </ac:spMkLst>
        </pc:spChg>
        <pc:spChg chg="mod topLvl">
          <ac:chgData name="Hamlet Markarian" userId="4926d2b407f31d77" providerId="LiveId" clId="{1A634700-36B3-4455-A058-5071D9319E52}" dt="2020-05-19T23:28:21.154" v="2630" actId="1037"/>
          <ac:spMkLst>
            <pc:docMk/>
            <pc:sldMk cId="2240635439" sldId="1470"/>
            <ac:spMk id="30" creationId="{ED1AD495-3BAF-461C-93BE-55B4EED035E2}"/>
          </ac:spMkLst>
        </pc:spChg>
        <pc:spChg chg="mod">
          <ac:chgData name="Hamlet Markarian" userId="4926d2b407f31d77" providerId="LiveId" clId="{1A634700-36B3-4455-A058-5071D9319E52}" dt="2020-05-18T23:43:15.382" v="1947" actId="164"/>
          <ac:spMkLst>
            <pc:docMk/>
            <pc:sldMk cId="2240635439" sldId="1470"/>
            <ac:spMk id="33" creationId="{C1BA0B38-B142-48CC-813B-CD45D4E80791}"/>
          </ac:spMkLst>
        </pc:spChg>
        <pc:spChg chg="del">
          <ac:chgData name="Hamlet Markarian" userId="4926d2b407f31d77" providerId="LiveId" clId="{1A634700-36B3-4455-A058-5071D9319E52}" dt="2020-05-18T23:23:11.961" v="1651" actId="478"/>
          <ac:spMkLst>
            <pc:docMk/>
            <pc:sldMk cId="2240635439" sldId="1470"/>
            <ac:spMk id="44" creationId="{26A30A01-25DD-4A73-88B4-9F644B99EE39}"/>
          </ac:spMkLst>
        </pc:spChg>
        <pc:spChg chg="del">
          <ac:chgData name="Hamlet Markarian" userId="4926d2b407f31d77" providerId="LiveId" clId="{1A634700-36B3-4455-A058-5071D9319E52}" dt="2020-05-19T22:25:08.304" v="2245" actId="478"/>
          <ac:spMkLst>
            <pc:docMk/>
            <pc:sldMk cId="2240635439" sldId="1470"/>
            <ac:spMk id="45" creationId="{DD36E3AD-AF9C-4CA6-B58F-4D6D980425D9}"/>
          </ac:spMkLst>
        </pc:spChg>
        <pc:spChg chg="del">
          <ac:chgData name="Hamlet Markarian" userId="4926d2b407f31d77" providerId="LiveId" clId="{1A634700-36B3-4455-A058-5071D9319E52}" dt="2020-05-18T23:23:06.056" v="1650" actId="478"/>
          <ac:spMkLst>
            <pc:docMk/>
            <pc:sldMk cId="2240635439" sldId="1470"/>
            <ac:spMk id="47" creationId="{227C521A-1F65-4F3B-9181-8E9A25C0383B}"/>
          </ac:spMkLst>
        </pc:spChg>
        <pc:spChg chg="del">
          <ac:chgData name="Hamlet Markarian" userId="4926d2b407f31d77" providerId="LiveId" clId="{1A634700-36B3-4455-A058-5071D9319E52}" dt="2020-05-18T23:23:06.056" v="1650" actId="478"/>
          <ac:spMkLst>
            <pc:docMk/>
            <pc:sldMk cId="2240635439" sldId="1470"/>
            <ac:spMk id="50" creationId="{7EE2C8D0-F54E-4D41-BBB4-CD5F3ED578CB}"/>
          </ac:spMkLst>
        </pc:spChg>
        <pc:spChg chg="del">
          <ac:chgData name="Hamlet Markarian" userId="4926d2b407f31d77" providerId="LiveId" clId="{1A634700-36B3-4455-A058-5071D9319E52}" dt="2020-05-18T23:23:06.056" v="1650" actId="478"/>
          <ac:spMkLst>
            <pc:docMk/>
            <pc:sldMk cId="2240635439" sldId="1470"/>
            <ac:spMk id="51" creationId="{588A7B83-BF72-4E42-9038-BFD44236CE58}"/>
          </ac:spMkLst>
        </pc:spChg>
        <pc:grpChg chg="add del mod">
          <ac:chgData name="Hamlet Markarian" userId="4926d2b407f31d77" providerId="LiveId" clId="{1A634700-36B3-4455-A058-5071D9319E52}" dt="2020-05-19T22:25:08.304" v="2245" actId="478"/>
          <ac:grpSpMkLst>
            <pc:docMk/>
            <pc:sldMk cId="2240635439" sldId="1470"/>
            <ac:grpSpMk id="2" creationId="{8BC79D49-6556-40D2-A478-48F63756C332}"/>
          </ac:grpSpMkLst>
        </pc:grpChg>
        <pc:grpChg chg="add del mod">
          <ac:chgData name="Hamlet Markarian" userId="4926d2b407f31d77" providerId="LiveId" clId="{1A634700-36B3-4455-A058-5071D9319E52}" dt="2020-05-19T22:25:08.304" v="2245" actId="478"/>
          <ac:grpSpMkLst>
            <pc:docMk/>
            <pc:sldMk cId="2240635439" sldId="1470"/>
            <ac:grpSpMk id="3" creationId="{CDC70B99-DBD0-4E8A-849F-3B66000BB6D1}"/>
          </ac:grpSpMkLst>
        </pc:grpChg>
        <pc:grpChg chg="add del mod">
          <ac:chgData name="Hamlet Markarian" userId="4926d2b407f31d77" providerId="LiveId" clId="{1A634700-36B3-4455-A058-5071D9319E52}" dt="2020-05-19T23:27:56.483" v="2624" actId="165"/>
          <ac:grpSpMkLst>
            <pc:docMk/>
            <pc:sldMk cId="2240635439" sldId="1470"/>
            <ac:grpSpMk id="23" creationId="{B607523F-C14B-49D9-9C9E-237B4F23CD57}"/>
          </ac:grpSpMkLst>
        </pc:grpChg>
        <pc:grpChg chg="add del mod">
          <ac:chgData name="Hamlet Markarian" userId="4926d2b407f31d77" providerId="LiveId" clId="{1A634700-36B3-4455-A058-5071D9319E52}" dt="2020-05-19T23:27:56.483" v="2624" actId="165"/>
          <ac:grpSpMkLst>
            <pc:docMk/>
            <pc:sldMk cId="2240635439" sldId="1470"/>
            <ac:grpSpMk id="27" creationId="{D26403D8-96F3-4326-8727-F9FD20808673}"/>
          </ac:grpSpMkLst>
        </pc:grpChg>
        <pc:picChg chg="add mod">
          <ac:chgData name="Hamlet Markarian" userId="4926d2b407f31d77" providerId="LiveId" clId="{1A634700-36B3-4455-A058-5071D9319E52}" dt="2020-05-19T22:25:09.075" v="2246"/>
          <ac:picMkLst>
            <pc:docMk/>
            <pc:sldMk cId="2240635439" sldId="1470"/>
            <ac:picMk id="22" creationId="{56FBC523-6E53-48E8-81AB-D23D7B9DCE13}"/>
          </ac:picMkLst>
        </pc:picChg>
        <pc:picChg chg="del">
          <ac:chgData name="Hamlet Markarian" userId="4926d2b407f31d77" providerId="LiveId" clId="{1A634700-36B3-4455-A058-5071D9319E52}" dt="2020-05-19T22:25:08.304" v="2245" actId="478"/>
          <ac:picMkLst>
            <pc:docMk/>
            <pc:sldMk cId="2240635439" sldId="1470"/>
            <ac:picMk id="46" creationId="{7355C654-6F32-4E63-80CD-EABE2479314A}"/>
          </ac:picMkLst>
        </pc:picChg>
      </pc:sldChg>
      <pc:sldChg chg="addSp delSp modSp add mod modAnim">
        <pc:chgData name="Hamlet Markarian" userId="4926d2b407f31d77" providerId="LiveId" clId="{1A634700-36B3-4455-A058-5071D9319E52}" dt="2020-05-19T23:29:52.415" v="2636"/>
        <pc:sldMkLst>
          <pc:docMk/>
          <pc:sldMk cId="152028107" sldId="1471"/>
        </pc:sldMkLst>
        <pc:spChg chg="del">
          <ac:chgData name="Hamlet Markarian" userId="4926d2b407f31d77" providerId="LiveId" clId="{1A634700-36B3-4455-A058-5071D9319E52}" dt="2020-05-18T23:24:40.961" v="1672" actId="478"/>
          <ac:spMkLst>
            <pc:docMk/>
            <pc:sldMk cId="152028107" sldId="1471"/>
            <ac:spMk id="12" creationId="{0F7D9BC9-78EC-49AC-93C3-EFE2D0ABA9BB}"/>
          </ac:spMkLst>
        </pc:spChg>
        <pc:spChg chg="del">
          <ac:chgData name="Hamlet Markarian" userId="4926d2b407f31d77" providerId="LiveId" clId="{1A634700-36B3-4455-A058-5071D9319E52}" dt="2020-05-18T23:24:40.961" v="1672" actId="478"/>
          <ac:spMkLst>
            <pc:docMk/>
            <pc:sldMk cId="152028107" sldId="1471"/>
            <ac:spMk id="13" creationId="{4C63C109-8517-4E07-B1F1-78D098D22C45}"/>
          </ac:spMkLst>
        </pc:spChg>
        <pc:spChg chg="del">
          <ac:chgData name="Hamlet Markarian" userId="4926d2b407f31d77" providerId="LiveId" clId="{1A634700-36B3-4455-A058-5071D9319E52}" dt="2020-05-18T23:24:40.961" v="1672" actId="478"/>
          <ac:spMkLst>
            <pc:docMk/>
            <pc:sldMk cId="152028107" sldId="1471"/>
            <ac:spMk id="14" creationId="{6FF3415F-7D63-40C8-96F5-1941BE4454AC}"/>
          </ac:spMkLst>
        </pc:spChg>
        <pc:spChg chg="del">
          <ac:chgData name="Hamlet Markarian" userId="4926d2b407f31d77" providerId="LiveId" clId="{1A634700-36B3-4455-A058-5071D9319E52}" dt="2020-05-18T23:24:40.961" v="1672" actId="478"/>
          <ac:spMkLst>
            <pc:docMk/>
            <pc:sldMk cId="152028107" sldId="1471"/>
            <ac:spMk id="15" creationId="{E134C58C-FE57-4E62-9DF1-A88342A169FE}"/>
          </ac:spMkLst>
        </pc:spChg>
        <pc:spChg chg="mod">
          <ac:chgData name="Hamlet Markarian" userId="4926d2b407f31d77" providerId="LiveId" clId="{1A634700-36B3-4455-A058-5071D9319E52}" dt="2020-05-18T23:44:11.526" v="1953" actId="164"/>
          <ac:spMkLst>
            <pc:docMk/>
            <pc:sldMk cId="152028107" sldId="1471"/>
            <ac:spMk id="16" creationId="{51A55428-D23F-4777-96FE-D91E0B26310D}"/>
          </ac:spMkLst>
        </pc:spChg>
        <pc:spChg chg="del">
          <ac:chgData name="Hamlet Markarian" userId="4926d2b407f31d77" providerId="LiveId" clId="{1A634700-36B3-4455-A058-5071D9319E52}" dt="2020-05-18T23:24:40.961" v="1672" actId="478"/>
          <ac:spMkLst>
            <pc:docMk/>
            <pc:sldMk cId="152028107" sldId="1471"/>
            <ac:spMk id="17" creationId="{5848D5BC-4925-40F5-97C1-D1F21896DC63}"/>
          </ac:spMkLst>
        </pc:spChg>
        <pc:spChg chg="add mod ord">
          <ac:chgData name="Hamlet Markarian" userId="4926d2b407f31d77" providerId="LiveId" clId="{1A634700-36B3-4455-A058-5071D9319E52}" dt="2020-05-18T23:44:11.526" v="1953" actId="164"/>
          <ac:spMkLst>
            <pc:docMk/>
            <pc:sldMk cId="152028107" sldId="1471"/>
            <ac:spMk id="18" creationId="{3C2EFEE9-08C1-44D8-9CAA-F371275D1A1E}"/>
          </ac:spMkLst>
        </pc:spChg>
        <pc:spChg chg="ord">
          <ac:chgData name="Hamlet Markarian" userId="4926d2b407f31d77" providerId="LiveId" clId="{1A634700-36B3-4455-A058-5071D9319E52}" dt="2020-05-18T23:26:06.905" v="1695" actId="167"/>
          <ac:spMkLst>
            <pc:docMk/>
            <pc:sldMk cId="152028107" sldId="1471"/>
            <ac:spMk id="19" creationId="{42101231-1855-46EE-A3D9-B84E75ACB56A}"/>
          </ac:spMkLst>
        </pc:spChg>
        <pc:spChg chg="add mod ord">
          <ac:chgData name="Hamlet Markarian" userId="4926d2b407f31d77" providerId="LiveId" clId="{1A634700-36B3-4455-A058-5071D9319E52}" dt="2020-05-18T23:44:11.526" v="1953" actId="164"/>
          <ac:spMkLst>
            <pc:docMk/>
            <pc:sldMk cId="152028107" sldId="1471"/>
            <ac:spMk id="20" creationId="{0C5C0D7A-B264-461C-BC8E-FA53402BE91A}"/>
          </ac:spMkLst>
        </pc:spChg>
        <pc:spChg chg="del">
          <ac:chgData name="Hamlet Markarian" userId="4926d2b407f31d77" providerId="LiveId" clId="{1A634700-36B3-4455-A058-5071D9319E52}" dt="2020-05-18T23:24:40.961" v="1672" actId="478"/>
          <ac:spMkLst>
            <pc:docMk/>
            <pc:sldMk cId="152028107" sldId="1471"/>
            <ac:spMk id="33" creationId="{C1BA0B38-B142-48CC-813B-CD45D4E80791}"/>
          </ac:spMkLst>
        </pc:spChg>
        <pc:spChg chg="del">
          <ac:chgData name="Hamlet Markarian" userId="4926d2b407f31d77" providerId="LiveId" clId="{1A634700-36B3-4455-A058-5071D9319E52}" dt="2020-05-18T23:25:11.344" v="1680" actId="478"/>
          <ac:spMkLst>
            <pc:docMk/>
            <pc:sldMk cId="152028107" sldId="1471"/>
            <ac:spMk id="45" creationId="{DD36E3AD-AF9C-4CA6-B58F-4D6D980425D9}"/>
          </ac:spMkLst>
        </pc:spChg>
        <pc:grpChg chg="add mod">
          <ac:chgData name="Hamlet Markarian" userId="4926d2b407f31d77" providerId="LiveId" clId="{1A634700-36B3-4455-A058-5071D9319E52}" dt="2020-05-18T23:44:11.526" v="1953" actId="164"/>
          <ac:grpSpMkLst>
            <pc:docMk/>
            <pc:sldMk cId="152028107" sldId="1471"/>
            <ac:grpSpMk id="2" creationId="{4C6D2B1A-8CA9-4CAD-B18E-46DCD1B88E02}"/>
          </ac:grpSpMkLst>
        </pc:grpChg>
        <pc:picChg chg="mod">
          <ac:chgData name="Hamlet Markarian" userId="4926d2b407f31d77" providerId="LiveId" clId="{1A634700-36B3-4455-A058-5071D9319E52}" dt="2020-05-18T23:44:11.526" v="1953" actId="164"/>
          <ac:picMkLst>
            <pc:docMk/>
            <pc:sldMk cId="152028107" sldId="1471"/>
            <ac:picMk id="46" creationId="{7355C654-6F32-4E63-80CD-EABE2479314A}"/>
          </ac:picMkLst>
        </pc:picChg>
      </pc:sldChg>
      <pc:sldChg chg="add del">
        <pc:chgData name="Hamlet Markarian" userId="4926d2b407f31d77" providerId="LiveId" clId="{1A634700-36B3-4455-A058-5071D9319E52}" dt="2020-05-18T23:25:51.754" v="1690"/>
        <pc:sldMkLst>
          <pc:docMk/>
          <pc:sldMk cId="1517825595" sldId="1472"/>
        </pc:sldMkLst>
      </pc:sldChg>
      <pc:sldChg chg="add ord">
        <pc:chgData name="Hamlet Markarian" userId="4926d2b407f31d77" providerId="LiveId" clId="{1A634700-36B3-4455-A058-5071D9319E52}" dt="2020-05-19T21:05:36.426" v="1964"/>
        <pc:sldMkLst>
          <pc:docMk/>
          <pc:sldMk cId="1535038463" sldId="1472"/>
        </pc:sldMkLst>
      </pc:sldChg>
      <pc:sldChg chg="delSp add del mod">
        <pc:chgData name="Hamlet Markarian" userId="4926d2b407f31d77" providerId="LiveId" clId="{1A634700-36B3-4455-A058-5071D9319E52}" dt="2020-05-19T22:22:23.775" v="2236" actId="2696"/>
        <pc:sldMkLst>
          <pc:docMk/>
          <pc:sldMk cId="1532682669" sldId="1473"/>
        </pc:sldMkLst>
        <pc:grpChg chg="del">
          <ac:chgData name="Hamlet Markarian" userId="4926d2b407f31d77" providerId="LiveId" clId="{1A634700-36B3-4455-A058-5071D9319E52}" dt="2020-05-19T22:12:15.898" v="2106" actId="21"/>
          <ac:grpSpMkLst>
            <pc:docMk/>
            <pc:sldMk cId="1532682669" sldId="1473"/>
            <ac:grpSpMk id="31" creationId="{53CCAA20-5AE7-42EE-BEC6-D89C6DFDB476}"/>
          </ac:grpSpMkLst>
        </pc:grpChg>
      </pc:sldChg>
      <pc:sldChg chg="addSp delSp modSp add mod delAnim">
        <pc:chgData name="Hamlet Markarian" userId="4926d2b407f31d77" providerId="LiveId" clId="{1A634700-36B3-4455-A058-5071D9319E52}" dt="2020-05-19T23:03:34.423" v="2378" actId="208"/>
        <pc:sldMkLst>
          <pc:docMk/>
          <pc:sldMk cId="3325767472" sldId="1473"/>
        </pc:sldMkLst>
        <pc:spChg chg="add mod">
          <ac:chgData name="Hamlet Markarian" userId="4926d2b407f31d77" providerId="LiveId" clId="{1A634700-36B3-4455-A058-5071D9319E52}" dt="2020-05-19T22:55:24.241" v="2374" actId="404"/>
          <ac:spMkLst>
            <pc:docMk/>
            <pc:sldMk cId="3325767472" sldId="1473"/>
            <ac:spMk id="14" creationId="{FB0C7341-DC20-4E1A-BC38-2DFAC6B1005F}"/>
          </ac:spMkLst>
        </pc:spChg>
        <pc:spChg chg="del">
          <ac:chgData name="Hamlet Markarian" userId="4926d2b407f31d77" providerId="LiveId" clId="{1A634700-36B3-4455-A058-5071D9319E52}" dt="2020-05-19T22:23:20.491" v="2238" actId="478"/>
          <ac:spMkLst>
            <pc:docMk/>
            <pc:sldMk cId="3325767472" sldId="1473"/>
            <ac:spMk id="16" creationId="{51A55428-D23F-4777-96FE-D91E0B26310D}"/>
          </ac:spMkLst>
        </pc:spChg>
        <pc:spChg chg="del">
          <ac:chgData name="Hamlet Markarian" userId="4926d2b407f31d77" providerId="LiveId" clId="{1A634700-36B3-4455-A058-5071D9319E52}" dt="2020-05-19T22:23:20.491" v="2238" actId="478"/>
          <ac:spMkLst>
            <pc:docMk/>
            <pc:sldMk cId="3325767472" sldId="1473"/>
            <ac:spMk id="19" creationId="{42101231-1855-46EE-A3D9-B84E75ACB56A}"/>
          </ac:spMkLst>
        </pc:spChg>
        <pc:spChg chg="add mod">
          <ac:chgData name="Hamlet Markarian" userId="4926d2b407f31d77" providerId="LiveId" clId="{1A634700-36B3-4455-A058-5071D9319E52}" dt="2020-05-19T22:32:36.590" v="2301" actId="1076"/>
          <ac:spMkLst>
            <pc:docMk/>
            <pc:sldMk cId="3325767472" sldId="1473"/>
            <ac:spMk id="25" creationId="{3C5AF983-EB23-4FB6-A0BD-70999F3B1CEB}"/>
          </ac:spMkLst>
        </pc:spChg>
        <pc:spChg chg="add mod">
          <ac:chgData name="Hamlet Markarian" userId="4926d2b407f31d77" providerId="LiveId" clId="{1A634700-36B3-4455-A058-5071D9319E52}" dt="2020-05-19T22:23:21.469" v="2239"/>
          <ac:spMkLst>
            <pc:docMk/>
            <pc:sldMk cId="3325767472" sldId="1473"/>
            <ac:spMk id="26" creationId="{BB4EC12D-D8DB-4E0A-AEEB-EAD57076AF01}"/>
          </ac:spMkLst>
        </pc:spChg>
        <pc:spChg chg="add mod">
          <ac:chgData name="Hamlet Markarian" userId="4926d2b407f31d77" providerId="LiveId" clId="{1A634700-36B3-4455-A058-5071D9319E52}" dt="2020-05-19T22:23:21.469" v="2239"/>
          <ac:spMkLst>
            <pc:docMk/>
            <pc:sldMk cId="3325767472" sldId="1473"/>
            <ac:spMk id="27" creationId="{5E245FA2-D2B2-4B1A-805D-0B8E0AC15651}"/>
          </ac:spMkLst>
        </pc:spChg>
        <pc:spChg chg="mod topLvl">
          <ac:chgData name="Hamlet Markarian" userId="4926d2b407f31d77" providerId="LiveId" clId="{1A634700-36B3-4455-A058-5071D9319E52}" dt="2020-05-19T22:31:35.783" v="2286" actId="165"/>
          <ac:spMkLst>
            <pc:docMk/>
            <pc:sldMk cId="3325767472" sldId="1473"/>
            <ac:spMk id="30" creationId="{32625307-4F5A-4A1B-987A-2394A0E927D4}"/>
          </ac:spMkLst>
        </pc:spChg>
        <pc:spChg chg="mod topLvl">
          <ac:chgData name="Hamlet Markarian" userId="4926d2b407f31d77" providerId="LiveId" clId="{1A634700-36B3-4455-A058-5071D9319E52}" dt="2020-05-19T22:32:40.423" v="2302" actId="1076"/>
          <ac:spMkLst>
            <pc:docMk/>
            <pc:sldMk cId="3325767472" sldId="1473"/>
            <ac:spMk id="36" creationId="{6F317712-9D34-4CE8-9D7A-028BA0A9E673}"/>
          </ac:spMkLst>
        </pc:spChg>
        <pc:spChg chg="mod topLvl">
          <ac:chgData name="Hamlet Markarian" userId="4926d2b407f31d77" providerId="LiveId" clId="{1A634700-36B3-4455-A058-5071D9319E52}" dt="2020-05-19T22:32:03.390" v="2291" actId="1076"/>
          <ac:spMkLst>
            <pc:docMk/>
            <pc:sldMk cId="3325767472" sldId="1473"/>
            <ac:spMk id="40" creationId="{F00AD987-DAFD-4D88-8709-679602796274}"/>
          </ac:spMkLst>
        </pc:spChg>
        <pc:spChg chg="mod topLvl">
          <ac:chgData name="Hamlet Markarian" userId="4926d2b407f31d77" providerId="LiveId" clId="{1A634700-36B3-4455-A058-5071D9319E52}" dt="2020-05-19T22:32:29.603" v="2298" actId="1076"/>
          <ac:spMkLst>
            <pc:docMk/>
            <pc:sldMk cId="3325767472" sldId="1473"/>
            <ac:spMk id="43" creationId="{251533A1-E50E-4B64-951F-82BF114917A2}"/>
          </ac:spMkLst>
        </pc:spChg>
        <pc:spChg chg="mod topLvl">
          <ac:chgData name="Hamlet Markarian" userId="4926d2b407f31d77" providerId="LiveId" clId="{1A634700-36B3-4455-A058-5071D9319E52}" dt="2020-05-19T22:32:29.603" v="2298" actId="1076"/>
          <ac:spMkLst>
            <pc:docMk/>
            <pc:sldMk cId="3325767472" sldId="1473"/>
            <ac:spMk id="44" creationId="{6CC35824-11C5-43B2-A182-058785CEE1C8}"/>
          </ac:spMkLst>
        </pc:spChg>
        <pc:spChg chg="del">
          <ac:chgData name="Hamlet Markarian" userId="4926d2b407f31d77" providerId="LiveId" clId="{1A634700-36B3-4455-A058-5071D9319E52}" dt="2020-05-19T22:23:20.491" v="2238" actId="478"/>
          <ac:spMkLst>
            <pc:docMk/>
            <pc:sldMk cId="3325767472" sldId="1473"/>
            <ac:spMk id="45" creationId="{DD36E3AD-AF9C-4CA6-B58F-4D6D980425D9}"/>
          </ac:spMkLst>
        </pc:spChg>
        <pc:spChg chg="add del mod">
          <ac:chgData name="Hamlet Markarian" userId="4926d2b407f31d77" providerId="LiveId" clId="{1A634700-36B3-4455-A058-5071D9319E52}" dt="2020-05-19T22:37:43.266" v="2307" actId="21"/>
          <ac:spMkLst>
            <pc:docMk/>
            <pc:sldMk cId="3325767472" sldId="1473"/>
            <ac:spMk id="55" creationId="{E57D7C0E-8347-418A-B8DF-478083AA06AD}"/>
          </ac:spMkLst>
        </pc:spChg>
        <pc:spChg chg="add del mod">
          <ac:chgData name="Hamlet Markarian" userId="4926d2b407f31d77" providerId="LiveId" clId="{1A634700-36B3-4455-A058-5071D9319E52}" dt="2020-05-19T22:38:59.185" v="2323" actId="21"/>
          <ac:spMkLst>
            <pc:docMk/>
            <pc:sldMk cId="3325767472" sldId="1473"/>
            <ac:spMk id="56" creationId="{5458810D-990B-4EC8-A771-33545B161007}"/>
          </ac:spMkLst>
        </pc:spChg>
        <pc:spChg chg="add del mod">
          <ac:chgData name="Hamlet Markarian" userId="4926d2b407f31d77" providerId="LiveId" clId="{1A634700-36B3-4455-A058-5071D9319E52}" dt="2020-05-19T22:54:34.969" v="2364" actId="21"/>
          <ac:spMkLst>
            <pc:docMk/>
            <pc:sldMk cId="3325767472" sldId="1473"/>
            <ac:spMk id="57" creationId="{28002435-1FA7-4ACC-9967-9DF7D9F36615}"/>
          </ac:spMkLst>
        </pc:spChg>
        <pc:spChg chg="add del mod">
          <ac:chgData name="Hamlet Markarian" userId="4926d2b407f31d77" providerId="LiveId" clId="{1A634700-36B3-4455-A058-5071D9319E52}" dt="2020-05-19T22:52:48.135" v="2352" actId="21"/>
          <ac:spMkLst>
            <pc:docMk/>
            <pc:sldMk cId="3325767472" sldId="1473"/>
            <ac:spMk id="58" creationId="{5AF51F54-44FF-4E13-BC1F-6F627D62597A}"/>
          </ac:spMkLst>
        </pc:spChg>
        <pc:spChg chg="mod topLvl">
          <ac:chgData name="Hamlet Markarian" userId="4926d2b407f31d77" providerId="LiveId" clId="{1A634700-36B3-4455-A058-5071D9319E52}" dt="2020-05-19T22:30:58.265" v="2284" actId="3064"/>
          <ac:spMkLst>
            <pc:docMk/>
            <pc:sldMk cId="3325767472" sldId="1473"/>
            <ac:spMk id="60" creationId="{8B4153DD-7F52-41B6-A67B-6917683C7639}"/>
          </ac:spMkLst>
        </pc:spChg>
        <pc:spChg chg="mod topLvl">
          <ac:chgData name="Hamlet Markarian" userId="4926d2b407f31d77" providerId="LiveId" clId="{1A634700-36B3-4455-A058-5071D9319E52}" dt="2020-05-19T22:30:38.403" v="2276" actId="14100"/>
          <ac:spMkLst>
            <pc:docMk/>
            <pc:sldMk cId="3325767472" sldId="1473"/>
            <ac:spMk id="61" creationId="{EB3541E2-71BF-408A-94DB-002A39A3FDBF}"/>
          </ac:spMkLst>
        </pc:spChg>
        <pc:spChg chg="del">
          <ac:chgData name="Hamlet Markarian" userId="4926d2b407f31d77" providerId="LiveId" clId="{1A634700-36B3-4455-A058-5071D9319E52}" dt="2020-05-19T22:23:20.491" v="2238" actId="478"/>
          <ac:spMkLst>
            <pc:docMk/>
            <pc:sldMk cId="3325767472" sldId="1473"/>
            <ac:spMk id="66" creationId="{1099882B-583B-4535-9436-BC34E2C173C2}"/>
          </ac:spMkLst>
        </pc:spChg>
        <pc:spChg chg="add del mod">
          <ac:chgData name="Hamlet Markarian" userId="4926d2b407f31d77" providerId="LiveId" clId="{1A634700-36B3-4455-A058-5071D9319E52}" dt="2020-05-19T22:37:49.974" v="2310" actId="478"/>
          <ac:spMkLst>
            <pc:docMk/>
            <pc:sldMk cId="3325767472" sldId="1473"/>
            <ac:spMk id="72" creationId="{DE18B7FE-AE0F-40E2-849A-298A0F94C6E3}"/>
          </ac:spMkLst>
        </pc:spChg>
        <pc:spChg chg="del">
          <ac:chgData name="Hamlet Markarian" userId="4926d2b407f31d77" providerId="LiveId" clId="{1A634700-36B3-4455-A058-5071D9319E52}" dt="2020-05-19T22:23:20.491" v="2238" actId="478"/>
          <ac:spMkLst>
            <pc:docMk/>
            <pc:sldMk cId="3325767472" sldId="1473"/>
            <ac:spMk id="75" creationId="{02DCB205-93AB-4853-A755-0F0E0A7293C1}"/>
          </ac:spMkLst>
        </pc:spChg>
        <pc:spChg chg="add del mod">
          <ac:chgData name="Hamlet Markarian" userId="4926d2b407f31d77" providerId="LiveId" clId="{1A634700-36B3-4455-A058-5071D9319E52}" dt="2020-05-19T22:39:20.326" v="2329" actId="478"/>
          <ac:spMkLst>
            <pc:docMk/>
            <pc:sldMk cId="3325767472" sldId="1473"/>
            <ac:spMk id="78" creationId="{028CA7BC-F0D0-4EA7-9CB2-4C64A8A77C13}"/>
          </ac:spMkLst>
        </pc:spChg>
        <pc:spChg chg="add mod">
          <ac:chgData name="Hamlet Markarian" userId="4926d2b407f31d77" providerId="LiveId" clId="{1A634700-36B3-4455-A058-5071D9319E52}" dt="2020-05-19T22:55:24.241" v="2374" actId="404"/>
          <ac:spMkLst>
            <pc:docMk/>
            <pc:sldMk cId="3325767472" sldId="1473"/>
            <ac:spMk id="79" creationId="{D63DA046-A199-4948-8EE0-ED30D7391567}"/>
          </ac:spMkLst>
        </pc:spChg>
        <pc:spChg chg="add del mod">
          <ac:chgData name="Hamlet Markarian" userId="4926d2b407f31d77" providerId="LiveId" clId="{1A634700-36B3-4455-A058-5071D9319E52}" dt="2020-05-19T23:03:08.085" v="2377" actId="478"/>
          <ac:spMkLst>
            <pc:docMk/>
            <pc:sldMk cId="3325767472" sldId="1473"/>
            <ac:spMk id="83" creationId="{0A87973C-8C34-42C2-839E-7CAD0A8CDC5C}"/>
          </ac:spMkLst>
        </pc:spChg>
        <pc:spChg chg="add mod">
          <ac:chgData name="Hamlet Markarian" userId="4926d2b407f31d77" providerId="LiveId" clId="{1A634700-36B3-4455-A058-5071D9319E52}" dt="2020-05-19T22:52:59.365" v="2358" actId="571"/>
          <ac:spMkLst>
            <pc:docMk/>
            <pc:sldMk cId="3325767472" sldId="1473"/>
            <ac:spMk id="84" creationId="{1882BD9D-64E4-481E-9B05-6F9F8F6DF46B}"/>
          </ac:spMkLst>
        </pc:spChg>
        <pc:spChg chg="add mod">
          <ac:chgData name="Hamlet Markarian" userId="4926d2b407f31d77" providerId="LiveId" clId="{1A634700-36B3-4455-A058-5071D9319E52}" dt="2020-05-19T22:52:59.365" v="2358" actId="571"/>
          <ac:spMkLst>
            <pc:docMk/>
            <pc:sldMk cId="3325767472" sldId="1473"/>
            <ac:spMk id="85" creationId="{403BF2BF-3C25-4A25-A16E-3522552BEB30}"/>
          </ac:spMkLst>
        </pc:spChg>
        <pc:spChg chg="add mod">
          <ac:chgData name="Hamlet Markarian" userId="4926d2b407f31d77" providerId="LiveId" clId="{1A634700-36B3-4455-A058-5071D9319E52}" dt="2020-05-19T22:55:24.241" v="2374" actId="404"/>
          <ac:spMkLst>
            <pc:docMk/>
            <pc:sldMk cId="3325767472" sldId="1473"/>
            <ac:spMk id="86" creationId="{97758A87-4C24-4D54-AF1E-52BB8B87EBD4}"/>
          </ac:spMkLst>
        </pc:spChg>
        <pc:spChg chg="add del mod">
          <ac:chgData name="Hamlet Markarian" userId="4926d2b407f31d77" providerId="LiveId" clId="{1A634700-36B3-4455-A058-5071D9319E52}" dt="2020-05-19T23:03:08.085" v="2377" actId="478"/>
          <ac:spMkLst>
            <pc:docMk/>
            <pc:sldMk cId="3325767472" sldId="1473"/>
            <ac:spMk id="87" creationId="{D2F0357D-FE66-43BC-97C0-B0208E7CAFC3}"/>
          </ac:spMkLst>
        </pc:spChg>
        <pc:spChg chg="del">
          <ac:chgData name="Hamlet Markarian" userId="4926d2b407f31d77" providerId="LiveId" clId="{1A634700-36B3-4455-A058-5071D9319E52}" dt="2020-05-19T22:23:20.491" v="2238" actId="478"/>
          <ac:spMkLst>
            <pc:docMk/>
            <pc:sldMk cId="3325767472" sldId="1473"/>
            <ac:spMk id="88" creationId="{248E298B-C233-4E38-A9C9-E192A42EBE4F}"/>
          </ac:spMkLst>
        </pc:spChg>
        <pc:spChg chg="add mod">
          <ac:chgData name="Hamlet Markarian" userId="4926d2b407f31d77" providerId="LiveId" clId="{1A634700-36B3-4455-A058-5071D9319E52}" dt="2020-05-19T22:55:24.241" v="2374" actId="404"/>
          <ac:spMkLst>
            <pc:docMk/>
            <pc:sldMk cId="3325767472" sldId="1473"/>
            <ac:spMk id="89" creationId="{F8A3BE25-5A29-4A76-A586-C46A93D8F882}"/>
          </ac:spMkLst>
        </pc:spChg>
        <pc:spChg chg="del">
          <ac:chgData name="Hamlet Markarian" userId="4926d2b407f31d77" providerId="LiveId" clId="{1A634700-36B3-4455-A058-5071D9319E52}" dt="2020-05-19T22:23:20.491" v="2238" actId="478"/>
          <ac:spMkLst>
            <pc:docMk/>
            <pc:sldMk cId="3325767472" sldId="1473"/>
            <ac:spMk id="94" creationId="{9231720B-66DD-4EA5-990A-D2C2FB6F3F6C}"/>
          </ac:spMkLst>
        </pc:spChg>
        <pc:spChg chg="del">
          <ac:chgData name="Hamlet Markarian" userId="4926d2b407f31d77" providerId="LiveId" clId="{1A634700-36B3-4455-A058-5071D9319E52}" dt="2020-05-19T22:23:20.491" v="2238" actId="478"/>
          <ac:spMkLst>
            <pc:docMk/>
            <pc:sldMk cId="3325767472" sldId="1473"/>
            <ac:spMk id="95" creationId="{5B5798D5-5BC4-49DF-80CB-1AA0F1C682C9}"/>
          </ac:spMkLst>
        </pc:spChg>
        <pc:spChg chg="del">
          <ac:chgData name="Hamlet Markarian" userId="4926d2b407f31d77" providerId="LiveId" clId="{1A634700-36B3-4455-A058-5071D9319E52}" dt="2020-05-19T22:23:20.491" v="2238" actId="478"/>
          <ac:spMkLst>
            <pc:docMk/>
            <pc:sldMk cId="3325767472" sldId="1473"/>
            <ac:spMk id="100" creationId="{CD90C532-BA7F-4A05-B8AA-ADBD5C1B7D75}"/>
          </ac:spMkLst>
        </pc:spChg>
        <pc:spChg chg="del">
          <ac:chgData name="Hamlet Markarian" userId="4926d2b407f31d77" providerId="LiveId" clId="{1A634700-36B3-4455-A058-5071D9319E52}" dt="2020-05-19T22:23:20.491" v="2238" actId="478"/>
          <ac:spMkLst>
            <pc:docMk/>
            <pc:sldMk cId="3325767472" sldId="1473"/>
            <ac:spMk id="102" creationId="{F73BEF26-1D2E-4624-A9AD-16ACF82A3AEC}"/>
          </ac:spMkLst>
        </pc:spChg>
        <pc:spChg chg="del">
          <ac:chgData name="Hamlet Markarian" userId="4926d2b407f31d77" providerId="LiveId" clId="{1A634700-36B3-4455-A058-5071D9319E52}" dt="2020-05-19T22:23:20.491" v="2238" actId="478"/>
          <ac:spMkLst>
            <pc:docMk/>
            <pc:sldMk cId="3325767472" sldId="1473"/>
            <ac:spMk id="114" creationId="{81A34E8E-9FBE-4411-AF89-6A61A3E2FE0A}"/>
          </ac:spMkLst>
        </pc:spChg>
        <pc:spChg chg="del">
          <ac:chgData name="Hamlet Markarian" userId="4926d2b407f31d77" providerId="LiveId" clId="{1A634700-36B3-4455-A058-5071D9319E52}" dt="2020-05-19T22:23:20.491" v="2238" actId="478"/>
          <ac:spMkLst>
            <pc:docMk/>
            <pc:sldMk cId="3325767472" sldId="1473"/>
            <ac:spMk id="116" creationId="{B87D045E-AD22-4040-AD3D-B1CFF2F501AB}"/>
          </ac:spMkLst>
        </pc:spChg>
        <pc:spChg chg="del">
          <ac:chgData name="Hamlet Markarian" userId="4926d2b407f31d77" providerId="LiveId" clId="{1A634700-36B3-4455-A058-5071D9319E52}" dt="2020-05-19T22:23:20.491" v="2238" actId="478"/>
          <ac:spMkLst>
            <pc:docMk/>
            <pc:sldMk cId="3325767472" sldId="1473"/>
            <ac:spMk id="122" creationId="{2DEF8C36-DECE-41A5-93EE-F3178DD0E49D}"/>
          </ac:spMkLst>
        </pc:spChg>
        <pc:spChg chg="del">
          <ac:chgData name="Hamlet Markarian" userId="4926d2b407f31d77" providerId="LiveId" clId="{1A634700-36B3-4455-A058-5071D9319E52}" dt="2020-05-19T22:23:20.491" v="2238" actId="478"/>
          <ac:spMkLst>
            <pc:docMk/>
            <pc:sldMk cId="3325767472" sldId="1473"/>
            <ac:spMk id="124" creationId="{5A33C66D-4CFA-4366-8289-680D86F477FE}"/>
          </ac:spMkLst>
        </pc:spChg>
        <pc:spChg chg="del">
          <ac:chgData name="Hamlet Markarian" userId="4926d2b407f31d77" providerId="LiveId" clId="{1A634700-36B3-4455-A058-5071D9319E52}" dt="2020-05-19T22:23:20.491" v="2238" actId="478"/>
          <ac:spMkLst>
            <pc:docMk/>
            <pc:sldMk cId="3325767472" sldId="1473"/>
            <ac:spMk id="126" creationId="{CB02F0A9-1153-49E4-91A0-2BD499E42714}"/>
          </ac:spMkLst>
        </pc:spChg>
        <pc:spChg chg="del">
          <ac:chgData name="Hamlet Markarian" userId="4926d2b407f31d77" providerId="LiveId" clId="{1A634700-36B3-4455-A058-5071D9319E52}" dt="2020-05-19T22:23:20.491" v="2238" actId="478"/>
          <ac:spMkLst>
            <pc:docMk/>
            <pc:sldMk cId="3325767472" sldId="1473"/>
            <ac:spMk id="127" creationId="{23C4084B-CB9E-4709-A743-48B5D82A9146}"/>
          </ac:spMkLst>
        </pc:spChg>
        <pc:spChg chg="del">
          <ac:chgData name="Hamlet Markarian" userId="4926d2b407f31d77" providerId="LiveId" clId="{1A634700-36B3-4455-A058-5071D9319E52}" dt="2020-05-19T22:23:20.491" v="2238" actId="478"/>
          <ac:spMkLst>
            <pc:docMk/>
            <pc:sldMk cId="3325767472" sldId="1473"/>
            <ac:spMk id="128" creationId="{EBF795B6-DDA5-4D34-A82D-DB6EDC731CC1}"/>
          </ac:spMkLst>
        </pc:spChg>
        <pc:spChg chg="del">
          <ac:chgData name="Hamlet Markarian" userId="4926d2b407f31d77" providerId="LiveId" clId="{1A634700-36B3-4455-A058-5071D9319E52}" dt="2020-05-19T22:23:20.491" v="2238" actId="478"/>
          <ac:spMkLst>
            <pc:docMk/>
            <pc:sldMk cId="3325767472" sldId="1473"/>
            <ac:spMk id="129" creationId="{1FC40F7B-073A-4466-8497-EB5735D14A9D}"/>
          </ac:spMkLst>
        </pc:spChg>
        <pc:spChg chg="del">
          <ac:chgData name="Hamlet Markarian" userId="4926d2b407f31d77" providerId="LiveId" clId="{1A634700-36B3-4455-A058-5071D9319E52}" dt="2020-05-19T22:23:20.491" v="2238" actId="478"/>
          <ac:spMkLst>
            <pc:docMk/>
            <pc:sldMk cId="3325767472" sldId="1473"/>
            <ac:spMk id="130" creationId="{7E9AD768-C7D9-47E0-921A-0B987AB4C061}"/>
          </ac:spMkLst>
        </pc:spChg>
        <pc:spChg chg="del">
          <ac:chgData name="Hamlet Markarian" userId="4926d2b407f31d77" providerId="LiveId" clId="{1A634700-36B3-4455-A058-5071D9319E52}" dt="2020-05-19T22:23:20.491" v="2238" actId="478"/>
          <ac:spMkLst>
            <pc:docMk/>
            <pc:sldMk cId="3325767472" sldId="1473"/>
            <ac:spMk id="131" creationId="{9535904F-7901-4BC2-BB0B-CCC5126BA5AA}"/>
          </ac:spMkLst>
        </pc:spChg>
        <pc:spChg chg="del">
          <ac:chgData name="Hamlet Markarian" userId="4926d2b407f31d77" providerId="LiveId" clId="{1A634700-36B3-4455-A058-5071D9319E52}" dt="2020-05-19T22:23:20.491" v="2238" actId="478"/>
          <ac:spMkLst>
            <pc:docMk/>
            <pc:sldMk cId="3325767472" sldId="1473"/>
            <ac:spMk id="132" creationId="{757324F3-58D9-4B28-801D-38A7139992E7}"/>
          </ac:spMkLst>
        </pc:spChg>
        <pc:grpChg chg="add del mod">
          <ac:chgData name="Hamlet Markarian" userId="4926d2b407f31d77" providerId="LiveId" clId="{1A634700-36B3-4455-A058-5071D9319E52}" dt="2020-05-19T22:31:35.783" v="2286" actId="165"/>
          <ac:grpSpMkLst>
            <pc:docMk/>
            <pc:sldMk cId="3325767472" sldId="1473"/>
            <ac:grpSpMk id="29" creationId="{8AC2C7B8-17AD-44AC-BB7E-0A18B4A1CAA9}"/>
          </ac:grpSpMkLst>
        </pc:grpChg>
        <pc:grpChg chg="mod topLvl">
          <ac:chgData name="Hamlet Markarian" userId="4926d2b407f31d77" providerId="LiveId" clId="{1A634700-36B3-4455-A058-5071D9319E52}" dt="2020-05-19T22:32:15.361" v="2297" actId="1076"/>
          <ac:grpSpMkLst>
            <pc:docMk/>
            <pc:sldMk cId="3325767472" sldId="1473"/>
            <ac:grpSpMk id="32" creationId="{EF199A34-D653-4FD3-B46E-17F190ECF03F}"/>
          </ac:grpSpMkLst>
        </pc:grpChg>
        <pc:grpChg chg="mod topLvl">
          <ac:chgData name="Hamlet Markarian" userId="4926d2b407f31d77" providerId="LiveId" clId="{1A634700-36B3-4455-A058-5071D9319E52}" dt="2020-05-19T22:32:11.890" v="2296" actId="1076"/>
          <ac:grpSpMkLst>
            <pc:docMk/>
            <pc:sldMk cId="3325767472" sldId="1473"/>
            <ac:grpSpMk id="34" creationId="{84D8C50C-236A-467E-BCCF-76938E72B26B}"/>
          </ac:grpSpMkLst>
        </pc:grpChg>
        <pc:grpChg chg="mod topLvl">
          <ac:chgData name="Hamlet Markarian" userId="4926d2b407f31d77" providerId="LiveId" clId="{1A634700-36B3-4455-A058-5071D9319E52}" dt="2020-05-19T22:32:03.390" v="2291" actId="1076"/>
          <ac:grpSpMkLst>
            <pc:docMk/>
            <pc:sldMk cId="3325767472" sldId="1473"/>
            <ac:grpSpMk id="39" creationId="{344CA5D7-8A11-4850-9BF8-82FA3D45CA53}"/>
          </ac:grpSpMkLst>
        </pc:grpChg>
        <pc:grpChg chg="mod topLvl">
          <ac:chgData name="Hamlet Markarian" userId="4926d2b407f31d77" providerId="LiveId" clId="{1A634700-36B3-4455-A058-5071D9319E52}" dt="2020-05-19T22:32:29.603" v="2298" actId="1076"/>
          <ac:grpSpMkLst>
            <pc:docMk/>
            <pc:sldMk cId="3325767472" sldId="1473"/>
            <ac:grpSpMk id="42" creationId="{846FA170-7F62-4333-8835-63F9F70B7ECB}"/>
          </ac:grpSpMkLst>
        </pc:grpChg>
        <pc:grpChg chg="add del mod">
          <ac:chgData name="Hamlet Markarian" userId="4926d2b407f31d77" providerId="LiveId" clId="{1A634700-36B3-4455-A058-5071D9319E52}" dt="2020-05-19T22:28:56.527" v="2252" actId="165"/>
          <ac:grpSpMkLst>
            <pc:docMk/>
            <pc:sldMk cId="3325767472" sldId="1473"/>
            <ac:grpSpMk id="59" creationId="{7358A5B9-0EF5-46E9-BE87-F9BA6A6C46D2}"/>
          </ac:grpSpMkLst>
        </pc:grpChg>
        <pc:picChg chg="add mod">
          <ac:chgData name="Hamlet Markarian" userId="4926d2b407f31d77" providerId="LiveId" clId="{1A634700-36B3-4455-A058-5071D9319E52}" dt="2020-05-19T22:45:17.631" v="2331" actId="208"/>
          <ac:picMkLst>
            <pc:docMk/>
            <pc:sldMk cId="3325767472" sldId="1473"/>
            <ac:picMk id="11" creationId="{E1323018-B88D-43D9-999F-AE4D7D271B2A}"/>
          </ac:picMkLst>
        </pc:picChg>
        <pc:picChg chg="add del mod">
          <ac:chgData name="Hamlet Markarian" userId="4926d2b407f31d77" providerId="LiveId" clId="{1A634700-36B3-4455-A058-5071D9319E52}" dt="2020-05-19T22:47:43.669" v="2342" actId="478"/>
          <ac:picMkLst>
            <pc:docMk/>
            <pc:sldMk cId="3325767472" sldId="1473"/>
            <ac:picMk id="21" creationId="{32D2AF8F-D051-4E20-8512-87AD562C22B8}"/>
          </ac:picMkLst>
        </pc:picChg>
        <pc:picChg chg="add mod">
          <ac:chgData name="Hamlet Markarian" userId="4926d2b407f31d77" providerId="LiveId" clId="{1A634700-36B3-4455-A058-5071D9319E52}" dt="2020-05-19T22:49:45.410" v="2349" actId="1076"/>
          <ac:picMkLst>
            <pc:docMk/>
            <pc:sldMk cId="3325767472" sldId="1473"/>
            <ac:picMk id="22" creationId="{7C42942B-2C40-4C74-9B8F-B17313555FF6}"/>
          </ac:picMkLst>
        </pc:picChg>
        <pc:picChg chg="add mod">
          <ac:chgData name="Hamlet Markarian" userId="4926d2b407f31d77" providerId="LiveId" clId="{1A634700-36B3-4455-A058-5071D9319E52}" dt="2020-05-19T22:53:20.534" v="2363" actId="1076"/>
          <ac:picMkLst>
            <pc:docMk/>
            <pc:sldMk cId="3325767472" sldId="1473"/>
            <ac:picMk id="23" creationId="{95C7FBDB-EAC4-4DD2-A597-47BF5DD06AF2}"/>
          </ac:picMkLst>
        </pc:picChg>
        <pc:picChg chg="add mod">
          <ac:chgData name="Hamlet Markarian" userId="4926d2b407f31d77" providerId="LiveId" clId="{1A634700-36B3-4455-A058-5071D9319E52}" dt="2020-05-19T22:23:21.469" v="2239"/>
          <ac:picMkLst>
            <pc:docMk/>
            <pc:sldMk cId="3325767472" sldId="1473"/>
            <ac:picMk id="28" creationId="{18435342-5EC7-4CA0-AD4B-26783EACEF42}"/>
          </ac:picMkLst>
        </pc:picChg>
        <pc:picChg chg="del">
          <ac:chgData name="Hamlet Markarian" userId="4926d2b407f31d77" providerId="LiveId" clId="{1A634700-36B3-4455-A058-5071D9319E52}" dt="2020-05-19T22:23:20.491" v="2238" actId="478"/>
          <ac:picMkLst>
            <pc:docMk/>
            <pc:sldMk cId="3325767472" sldId="1473"/>
            <ac:picMk id="46" creationId="{7355C654-6F32-4E63-80CD-EABE2479314A}"/>
          </ac:picMkLst>
        </pc:picChg>
        <pc:picChg chg="mod">
          <ac:chgData name="Hamlet Markarian" userId="4926d2b407f31d77" providerId="LiveId" clId="{1A634700-36B3-4455-A058-5071D9319E52}" dt="2020-05-19T22:31:35.783" v="2286" actId="165"/>
          <ac:picMkLst>
            <pc:docMk/>
            <pc:sldMk cId="3325767472" sldId="1473"/>
            <ac:picMk id="47" creationId="{63314CB1-31D0-44D6-BC24-8BF52EF30B34}"/>
          </ac:picMkLst>
        </pc:picChg>
        <pc:picChg chg="mod">
          <ac:chgData name="Hamlet Markarian" userId="4926d2b407f31d77" providerId="LiveId" clId="{1A634700-36B3-4455-A058-5071D9319E52}" dt="2020-05-19T22:31:35.783" v="2286" actId="165"/>
          <ac:picMkLst>
            <pc:docMk/>
            <pc:sldMk cId="3325767472" sldId="1473"/>
            <ac:picMk id="48" creationId="{548CB518-456F-4D22-9C8C-9569BC7C26F6}"/>
          </ac:picMkLst>
        </pc:picChg>
        <pc:picChg chg="mod">
          <ac:chgData name="Hamlet Markarian" userId="4926d2b407f31d77" providerId="LiveId" clId="{1A634700-36B3-4455-A058-5071D9319E52}" dt="2020-05-19T22:31:35.783" v="2286" actId="165"/>
          <ac:picMkLst>
            <pc:docMk/>
            <pc:sldMk cId="3325767472" sldId="1473"/>
            <ac:picMk id="49" creationId="{B163C862-3C4C-497D-9348-AB4C333C726F}"/>
          </ac:picMkLst>
        </pc:picChg>
        <pc:picChg chg="mod">
          <ac:chgData name="Hamlet Markarian" userId="4926d2b407f31d77" providerId="LiveId" clId="{1A634700-36B3-4455-A058-5071D9319E52}" dt="2020-05-19T22:31:35.783" v="2286" actId="165"/>
          <ac:picMkLst>
            <pc:docMk/>
            <pc:sldMk cId="3325767472" sldId="1473"/>
            <ac:picMk id="50" creationId="{F6A75C28-6C76-43C5-A6F8-EF2817B2FC85}"/>
          </ac:picMkLst>
        </pc:picChg>
        <pc:picChg chg="mod">
          <ac:chgData name="Hamlet Markarian" userId="4926d2b407f31d77" providerId="LiveId" clId="{1A634700-36B3-4455-A058-5071D9319E52}" dt="2020-05-19T22:31:35.783" v="2286" actId="165"/>
          <ac:picMkLst>
            <pc:docMk/>
            <pc:sldMk cId="3325767472" sldId="1473"/>
            <ac:picMk id="51" creationId="{2B86CADA-6DDF-4B3E-8548-7177936B2D56}"/>
          </ac:picMkLst>
        </pc:picChg>
        <pc:picChg chg="mod">
          <ac:chgData name="Hamlet Markarian" userId="4926d2b407f31d77" providerId="LiveId" clId="{1A634700-36B3-4455-A058-5071D9319E52}" dt="2020-05-19T22:31:35.783" v="2286" actId="165"/>
          <ac:picMkLst>
            <pc:docMk/>
            <pc:sldMk cId="3325767472" sldId="1473"/>
            <ac:picMk id="52" creationId="{6028953C-6460-434A-A4AB-3269F1861C37}"/>
          </ac:picMkLst>
        </pc:picChg>
        <pc:picChg chg="mod">
          <ac:chgData name="Hamlet Markarian" userId="4926d2b407f31d77" providerId="LiveId" clId="{1A634700-36B3-4455-A058-5071D9319E52}" dt="2020-05-19T22:31:35.783" v="2286" actId="165"/>
          <ac:picMkLst>
            <pc:docMk/>
            <pc:sldMk cId="3325767472" sldId="1473"/>
            <ac:picMk id="53" creationId="{FD730804-1628-4E82-BD39-3D690E2789B6}"/>
          </ac:picMkLst>
        </pc:picChg>
        <pc:picChg chg="mod">
          <ac:chgData name="Hamlet Markarian" userId="4926d2b407f31d77" providerId="LiveId" clId="{1A634700-36B3-4455-A058-5071D9319E52}" dt="2020-05-19T22:31:35.783" v="2286" actId="165"/>
          <ac:picMkLst>
            <pc:docMk/>
            <pc:sldMk cId="3325767472" sldId="1473"/>
            <ac:picMk id="54" creationId="{D35E8AC8-6818-4046-B6F2-1C4F1D37159D}"/>
          </ac:picMkLst>
        </pc:picChg>
        <pc:picChg chg="add mod">
          <ac:chgData name="Hamlet Markarian" userId="4926d2b407f31d77" providerId="LiveId" clId="{1A634700-36B3-4455-A058-5071D9319E52}" dt="2020-05-19T23:03:05.206" v="2376" actId="1076"/>
          <ac:picMkLst>
            <pc:docMk/>
            <pc:sldMk cId="3325767472" sldId="1473"/>
            <ac:picMk id="65" creationId="{9337920D-C579-490B-92BC-87F7C3969FA8}"/>
          </ac:picMkLst>
        </pc:picChg>
        <pc:cxnChg chg="mod topLvl">
          <ac:chgData name="Hamlet Markarian" userId="4926d2b407f31d77" providerId="LiveId" clId="{1A634700-36B3-4455-A058-5071D9319E52}" dt="2020-05-19T23:03:34.423" v="2378" actId="208"/>
          <ac:cxnSpMkLst>
            <pc:docMk/>
            <pc:sldMk cId="3325767472" sldId="1473"/>
            <ac:cxnSpMk id="31" creationId="{14874B3D-BB7A-4F4E-92CF-12897BFF7AD4}"/>
          </ac:cxnSpMkLst>
        </pc:cxnChg>
        <pc:cxnChg chg="mod topLvl">
          <ac:chgData name="Hamlet Markarian" userId="4926d2b407f31d77" providerId="LiveId" clId="{1A634700-36B3-4455-A058-5071D9319E52}" dt="2020-05-19T23:03:34.423" v="2378" actId="208"/>
          <ac:cxnSpMkLst>
            <pc:docMk/>
            <pc:sldMk cId="3325767472" sldId="1473"/>
            <ac:cxnSpMk id="33" creationId="{8669BB11-17F9-4117-B4B6-95AAE66BA32F}"/>
          </ac:cxnSpMkLst>
        </pc:cxnChg>
        <pc:cxnChg chg="mod topLvl">
          <ac:chgData name="Hamlet Markarian" userId="4926d2b407f31d77" providerId="LiveId" clId="{1A634700-36B3-4455-A058-5071D9319E52}" dt="2020-05-19T23:03:34.423" v="2378" actId="208"/>
          <ac:cxnSpMkLst>
            <pc:docMk/>
            <pc:sldMk cId="3325767472" sldId="1473"/>
            <ac:cxnSpMk id="35" creationId="{5007B8BF-8DAF-4B34-AC3F-1DFF201D89BF}"/>
          </ac:cxnSpMkLst>
        </pc:cxnChg>
        <pc:cxnChg chg="mod topLvl">
          <ac:chgData name="Hamlet Markarian" userId="4926d2b407f31d77" providerId="LiveId" clId="{1A634700-36B3-4455-A058-5071D9319E52}" dt="2020-05-19T22:31:46.469" v="2288" actId="14100"/>
          <ac:cxnSpMkLst>
            <pc:docMk/>
            <pc:sldMk cId="3325767472" sldId="1473"/>
            <ac:cxnSpMk id="37" creationId="{8DC09335-A967-44B2-ACE1-8D89BAABD9DF}"/>
          </ac:cxnSpMkLst>
        </pc:cxnChg>
        <pc:cxnChg chg="mod topLvl">
          <ac:chgData name="Hamlet Markarian" userId="4926d2b407f31d77" providerId="LiveId" clId="{1A634700-36B3-4455-A058-5071D9319E52}" dt="2020-05-19T22:31:46.469" v="2288" actId="14100"/>
          <ac:cxnSpMkLst>
            <pc:docMk/>
            <pc:sldMk cId="3325767472" sldId="1473"/>
            <ac:cxnSpMk id="38" creationId="{68130F1B-4796-4F1F-AEB8-22188F1DB403}"/>
          </ac:cxnSpMkLst>
        </pc:cxnChg>
        <pc:cxnChg chg="mod topLvl">
          <ac:chgData name="Hamlet Markarian" userId="4926d2b407f31d77" providerId="LiveId" clId="{1A634700-36B3-4455-A058-5071D9319E52}" dt="2020-05-19T22:38:59.185" v="2323" actId="21"/>
          <ac:cxnSpMkLst>
            <pc:docMk/>
            <pc:sldMk cId="3325767472" sldId="1473"/>
            <ac:cxnSpMk id="41" creationId="{95E5932F-57A7-4409-9350-7822C7432C1F}"/>
          </ac:cxnSpMkLst>
        </pc:cxnChg>
        <pc:cxnChg chg="del mod">
          <ac:chgData name="Hamlet Markarian" userId="4926d2b407f31d77" providerId="LiveId" clId="{1A634700-36B3-4455-A058-5071D9319E52}" dt="2020-05-19T22:23:20.491" v="2238" actId="478"/>
          <ac:cxnSpMkLst>
            <pc:docMk/>
            <pc:sldMk cId="3325767472" sldId="1473"/>
            <ac:cxnSpMk id="64" creationId="{209257B9-D177-4A86-80B1-60FE6B69553E}"/>
          </ac:cxnSpMkLst>
        </pc:cxnChg>
      </pc:sldChg>
      <pc:sldChg chg="add ord">
        <pc:chgData name="Hamlet Markarian" userId="4926d2b407f31d77" providerId="LiveId" clId="{1A634700-36B3-4455-A058-5071D9319E52}" dt="2020-05-19T22:25:55.795" v="2249"/>
        <pc:sldMkLst>
          <pc:docMk/>
          <pc:sldMk cId="896332561" sldId="1474"/>
        </pc:sldMkLst>
      </pc:sldChg>
    </pc:docChg>
  </pc:docChgLst>
  <pc:docChgLst>
    <pc:chgData name="Hamlet Markarian" userId="4926d2b407f31d77" providerId="LiveId" clId="{3EED30E3-7D39-4CC5-BEE7-05476543F91D}"/>
    <pc:docChg chg="undo custSel addSld delSld modSld sldOrd modSection">
      <pc:chgData name="Hamlet Markarian" userId="4926d2b407f31d77" providerId="LiveId" clId="{3EED30E3-7D39-4CC5-BEE7-05476543F91D}" dt="2020-03-16T07:18:33.492" v="406" actId="6549"/>
      <pc:docMkLst>
        <pc:docMk/>
      </pc:docMkLst>
      <pc:sldChg chg="modSp">
        <pc:chgData name="Hamlet Markarian" userId="4926d2b407f31d77" providerId="LiveId" clId="{3EED30E3-7D39-4CC5-BEE7-05476543F91D}" dt="2020-03-16T06:25:51.354" v="10" actId="20577"/>
        <pc:sldMkLst>
          <pc:docMk/>
          <pc:sldMk cId="1488022321" sldId="1336"/>
        </pc:sldMkLst>
        <pc:spChg chg="mod">
          <ac:chgData name="Hamlet Markarian" userId="4926d2b407f31d77" providerId="LiveId" clId="{3EED30E3-7D39-4CC5-BEE7-05476543F91D}" dt="2020-03-16T06:25:51.354" v="10" actId="20577"/>
          <ac:spMkLst>
            <pc:docMk/>
            <pc:sldMk cId="1488022321" sldId="1336"/>
            <ac:spMk id="14" creationId="{8C0A38DE-7E13-4312-9AFA-866AA71C4C95}"/>
          </ac:spMkLst>
        </pc:spChg>
        <pc:picChg chg="mod">
          <ac:chgData name="Hamlet Markarian" userId="4926d2b407f31d77" providerId="LiveId" clId="{3EED30E3-7D39-4CC5-BEE7-05476543F91D}" dt="2020-03-16T06:25:43.683" v="7" actId="12789"/>
          <ac:picMkLst>
            <pc:docMk/>
            <pc:sldMk cId="1488022321" sldId="1336"/>
            <ac:picMk id="4" creationId="{D23836F7-B841-48FF-AD43-27A81DB82384}"/>
          </ac:picMkLst>
        </pc:picChg>
      </pc:sldChg>
      <pc:sldChg chg="del">
        <pc:chgData name="Hamlet Markarian" userId="4926d2b407f31d77" providerId="LiveId" clId="{3EED30E3-7D39-4CC5-BEE7-05476543F91D}" dt="2020-03-16T06:28:44.460" v="11" actId="2696"/>
        <pc:sldMkLst>
          <pc:docMk/>
          <pc:sldMk cId="654919211" sldId="1421"/>
        </pc:sldMkLst>
      </pc:sldChg>
      <pc:sldChg chg="addSp delSp modSp delAnim modAnim">
        <pc:chgData name="Hamlet Markarian" userId="4926d2b407f31d77" providerId="LiveId" clId="{3EED30E3-7D39-4CC5-BEE7-05476543F91D}" dt="2020-03-16T07:18:33.492" v="406" actId="6549"/>
        <pc:sldMkLst>
          <pc:docMk/>
          <pc:sldMk cId="1100653396" sldId="1422"/>
        </pc:sldMkLst>
        <pc:spChg chg="mod">
          <ac:chgData name="Hamlet Markarian" userId="4926d2b407f31d77" providerId="LiveId" clId="{3EED30E3-7D39-4CC5-BEE7-05476543F91D}" dt="2020-03-16T06:39:16.927" v="86" actId="1076"/>
          <ac:spMkLst>
            <pc:docMk/>
            <pc:sldMk cId="1100653396" sldId="1422"/>
            <ac:spMk id="19" creationId="{42101231-1855-46EE-A3D9-B84E75ACB56A}"/>
          </ac:spMkLst>
        </pc:spChg>
        <pc:spChg chg="mod">
          <ac:chgData name="Hamlet Markarian" userId="4926d2b407f31d77" providerId="LiveId" clId="{3EED30E3-7D39-4CC5-BEE7-05476543F91D}" dt="2020-03-16T06:29:16.732" v="21" actId="242"/>
          <ac:spMkLst>
            <pc:docMk/>
            <pc:sldMk cId="1100653396" sldId="1422"/>
            <ac:spMk id="20" creationId="{2F2415B0-F1C4-4313-9038-A3884674CC46}"/>
          </ac:spMkLst>
        </pc:spChg>
        <pc:spChg chg="add del">
          <ac:chgData name="Hamlet Markarian" userId="4926d2b407f31d77" providerId="LiveId" clId="{3EED30E3-7D39-4CC5-BEE7-05476543F91D}" dt="2020-03-16T06:30:47.713" v="36" actId="478"/>
          <ac:spMkLst>
            <pc:docMk/>
            <pc:sldMk cId="1100653396" sldId="1422"/>
            <ac:spMk id="24" creationId="{835709D3-E9DC-4273-A59A-52970CE926FE}"/>
          </ac:spMkLst>
        </pc:spChg>
        <pc:spChg chg="add mod">
          <ac:chgData name="Hamlet Markarian" userId="4926d2b407f31d77" providerId="LiveId" clId="{3EED30E3-7D39-4CC5-BEE7-05476543F91D}" dt="2020-03-16T06:30:24.325" v="31" actId="12789"/>
          <ac:spMkLst>
            <pc:docMk/>
            <pc:sldMk cId="1100653396" sldId="1422"/>
            <ac:spMk id="25" creationId="{255BA461-51E8-47E9-A34B-C38900E4B025}"/>
          </ac:spMkLst>
        </pc:spChg>
        <pc:spChg chg="add del">
          <ac:chgData name="Hamlet Markarian" userId="4926d2b407f31d77" providerId="LiveId" clId="{3EED30E3-7D39-4CC5-BEE7-05476543F91D}" dt="2020-03-16T06:30:47.713" v="36" actId="478"/>
          <ac:spMkLst>
            <pc:docMk/>
            <pc:sldMk cId="1100653396" sldId="1422"/>
            <ac:spMk id="26" creationId="{C8A8C1E7-478C-4C43-9078-8030485F416D}"/>
          </ac:spMkLst>
        </pc:spChg>
        <pc:spChg chg="add del">
          <ac:chgData name="Hamlet Markarian" userId="4926d2b407f31d77" providerId="LiveId" clId="{3EED30E3-7D39-4CC5-BEE7-05476543F91D}" dt="2020-03-16T06:30:47.713" v="36" actId="478"/>
          <ac:spMkLst>
            <pc:docMk/>
            <pc:sldMk cId="1100653396" sldId="1422"/>
            <ac:spMk id="27" creationId="{8B85ECFB-1304-4D51-9CEE-D0EFFF3D9E24}"/>
          </ac:spMkLst>
        </pc:spChg>
        <pc:spChg chg="add mod">
          <ac:chgData name="Hamlet Markarian" userId="4926d2b407f31d77" providerId="LiveId" clId="{3EED30E3-7D39-4CC5-BEE7-05476543F91D}" dt="2020-03-16T06:30:42.433" v="35"/>
          <ac:spMkLst>
            <pc:docMk/>
            <pc:sldMk cId="1100653396" sldId="1422"/>
            <ac:spMk id="28" creationId="{C2898B81-2B57-4DA9-8D3E-1A815F0D6EBA}"/>
          </ac:spMkLst>
        </pc:spChg>
        <pc:spChg chg="add mod">
          <ac:chgData name="Hamlet Markarian" userId="4926d2b407f31d77" providerId="LiveId" clId="{3EED30E3-7D39-4CC5-BEE7-05476543F91D}" dt="2020-03-16T06:30:15.014" v="29" actId="12789"/>
          <ac:spMkLst>
            <pc:docMk/>
            <pc:sldMk cId="1100653396" sldId="1422"/>
            <ac:spMk id="29" creationId="{CC9C7C67-F7B8-4229-81D3-1ADE6D9D20C4}"/>
          </ac:spMkLst>
        </pc:spChg>
        <pc:spChg chg="mod topLvl">
          <ac:chgData name="Hamlet Markarian" userId="4926d2b407f31d77" providerId="LiveId" clId="{3EED30E3-7D39-4CC5-BEE7-05476543F91D}" dt="2020-03-16T06:41:50.247" v="96" actId="12788"/>
          <ac:spMkLst>
            <pc:docMk/>
            <pc:sldMk cId="1100653396" sldId="1422"/>
            <ac:spMk id="32" creationId="{64D5F241-3F06-4A4D-9FDD-D4EF1BE58B62}"/>
          </ac:spMkLst>
        </pc:spChg>
        <pc:spChg chg="mod topLvl">
          <ac:chgData name="Hamlet Markarian" userId="4926d2b407f31d77" providerId="LiveId" clId="{3EED30E3-7D39-4CC5-BEE7-05476543F91D}" dt="2020-03-16T06:35:29.860" v="67" actId="207"/>
          <ac:spMkLst>
            <pc:docMk/>
            <pc:sldMk cId="1100653396" sldId="1422"/>
            <ac:spMk id="38" creationId="{BE7CF208-38D6-44D2-B54C-7990BBAB50D1}"/>
          </ac:spMkLst>
        </pc:spChg>
        <pc:spChg chg="del">
          <ac:chgData name="Hamlet Markarian" userId="4926d2b407f31d77" providerId="LiveId" clId="{3EED30E3-7D39-4CC5-BEE7-05476543F91D}" dt="2020-03-16T06:28:51.677" v="14" actId="478"/>
          <ac:spMkLst>
            <pc:docMk/>
            <pc:sldMk cId="1100653396" sldId="1422"/>
            <ac:spMk id="40" creationId="{0F0E808D-9E54-4622-A021-23442A7235D4}"/>
          </ac:spMkLst>
        </pc:spChg>
        <pc:spChg chg="del">
          <ac:chgData name="Hamlet Markarian" userId="4926d2b407f31d77" providerId="LiveId" clId="{3EED30E3-7D39-4CC5-BEE7-05476543F91D}" dt="2020-03-16T06:28:51.677" v="14" actId="478"/>
          <ac:spMkLst>
            <pc:docMk/>
            <pc:sldMk cId="1100653396" sldId="1422"/>
            <ac:spMk id="42" creationId="{4E557132-B687-405C-BC2C-891778CEB023}"/>
          </ac:spMkLst>
        </pc:spChg>
        <pc:spChg chg="mod topLvl">
          <ac:chgData name="Hamlet Markarian" userId="4926d2b407f31d77" providerId="LiveId" clId="{3EED30E3-7D39-4CC5-BEE7-05476543F91D}" dt="2020-03-16T06:42:21.114" v="100" actId="12789"/>
          <ac:spMkLst>
            <pc:docMk/>
            <pc:sldMk cId="1100653396" sldId="1422"/>
            <ac:spMk id="43" creationId="{269EADA0-EADE-42FC-A895-925797CCE872}"/>
          </ac:spMkLst>
        </pc:spChg>
        <pc:spChg chg="del">
          <ac:chgData name="Hamlet Markarian" userId="4926d2b407f31d77" providerId="LiveId" clId="{3EED30E3-7D39-4CC5-BEE7-05476543F91D}" dt="2020-03-16T06:28:51.677" v="14" actId="478"/>
          <ac:spMkLst>
            <pc:docMk/>
            <pc:sldMk cId="1100653396" sldId="1422"/>
            <ac:spMk id="44" creationId="{5243A832-3AF0-4B3B-A378-29D70F114E07}"/>
          </ac:spMkLst>
        </pc:spChg>
        <pc:spChg chg="del">
          <ac:chgData name="Hamlet Markarian" userId="4926d2b407f31d77" providerId="LiveId" clId="{3EED30E3-7D39-4CC5-BEE7-05476543F91D}" dt="2020-03-16T06:28:51.677" v="14" actId="478"/>
          <ac:spMkLst>
            <pc:docMk/>
            <pc:sldMk cId="1100653396" sldId="1422"/>
            <ac:spMk id="52" creationId="{365092C1-E83A-4821-974A-021DDF09A27E}"/>
          </ac:spMkLst>
        </pc:spChg>
        <pc:spChg chg="del">
          <ac:chgData name="Hamlet Markarian" userId="4926d2b407f31d77" providerId="LiveId" clId="{3EED30E3-7D39-4CC5-BEE7-05476543F91D}" dt="2020-03-16T06:28:51.677" v="14" actId="478"/>
          <ac:spMkLst>
            <pc:docMk/>
            <pc:sldMk cId="1100653396" sldId="1422"/>
            <ac:spMk id="53" creationId="{35DF204E-726F-447F-BA4B-B8AC08018CB1}"/>
          </ac:spMkLst>
        </pc:spChg>
        <pc:spChg chg="del">
          <ac:chgData name="Hamlet Markarian" userId="4926d2b407f31d77" providerId="LiveId" clId="{3EED30E3-7D39-4CC5-BEE7-05476543F91D}" dt="2020-03-16T06:28:51.677" v="14" actId="478"/>
          <ac:spMkLst>
            <pc:docMk/>
            <pc:sldMk cId="1100653396" sldId="1422"/>
            <ac:spMk id="54" creationId="{D85DE0B5-CAAD-432D-A431-A8C7E490720F}"/>
          </ac:spMkLst>
        </pc:spChg>
        <pc:spChg chg="add mod">
          <ac:chgData name="Hamlet Markarian" userId="4926d2b407f31d77" providerId="LiveId" clId="{3EED30E3-7D39-4CC5-BEE7-05476543F91D}" dt="2020-03-16T06:31:03.737" v="38"/>
          <ac:spMkLst>
            <pc:docMk/>
            <pc:sldMk cId="1100653396" sldId="1422"/>
            <ac:spMk id="55" creationId="{E9C6FDCF-31DE-443F-A603-18D90FB08EAE}"/>
          </ac:spMkLst>
        </pc:spChg>
        <pc:spChg chg="add mod">
          <ac:chgData name="Hamlet Markarian" userId="4926d2b407f31d77" providerId="LiveId" clId="{3EED30E3-7D39-4CC5-BEE7-05476543F91D}" dt="2020-03-16T07:18:33.492" v="406" actId="6549"/>
          <ac:spMkLst>
            <pc:docMk/>
            <pc:sldMk cId="1100653396" sldId="1422"/>
            <ac:spMk id="56" creationId="{F31B6DA4-F269-4B35-9A6A-2F1D6F2B73F1}"/>
          </ac:spMkLst>
        </pc:spChg>
        <pc:spChg chg="add mod">
          <ac:chgData name="Hamlet Markarian" userId="4926d2b407f31d77" providerId="LiveId" clId="{3EED30E3-7D39-4CC5-BEE7-05476543F91D}" dt="2020-03-16T06:31:09.911" v="39"/>
          <ac:spMkLst>
            <pc:docMk/>
            <pc:sldMk cId="1100653396" sldId="1422"/>
            <ac:spMk id="57" creationId="{080C382B-7665-4050-8CF2-001C8775A95B}"/>
          </ac:spMkLst>
        </pc:spChg>
        <pc:spChg chg="mod topLvl">
          <ac:chgData name="Hamlet Markarian" userId="4926d2b407f31d77" providerId="LiveId" clId="{3EED30E3-7D39-4CC5-BEE7-05476543F91D}" dt="2020-03-16T06:41:32.730" v="92" actId="12789"/>
          <ac:spMkLst>
            <pc:docMk/>
            <pc:sldMk cId="1100653396" sldId="1422"/>
            <ac:spMk id="59" creationId="{611C991E-7895-4C06-91D3-DEA32900292D}"/>
          </ac:spMkLst>
        </pc:spChg>
        <pc:spChg chg="del">
          <ac:chgData name="Hamlet Markarian" userId="4926d2b407f31d77" providerId="LiveId" clId="{3EED30E3-7D39-4CC5-BEE7-05476543F91D}" dt="2020-03-16T06:28:51.677" v="14" actId="478"/>
          <ac:spMkLst>
            <pc:docMk/>
            <pc:sldMk cId="1100653396" sldId="1422"/>
            <ac:spMk id="61" creationId="{4BC97F3E-8D6C-4A2E-B481-5DBF31B23DE2}"/>
          </ac:spMkLst>
        </pc:spChg>
        <pc:spChg chg="del">
          <ac:chgData name="Hamlet Markarian" userId="4926d2b407f31d77" providerId="LiveId" clId="{3EED30E3-7D39-4CC5-BEE7-05476543F91D}" dt="2020-03-16T06:28:51.677" v="14" actId="478"/>
          <ac:spMkLst>
            <pc:docMk/>
            <pc:sldMk cId="1100653396" sldId="1422"/>
            <ac:spMk id="62" creationId="{1472D296-D0C3-4183-B7DA-CC647AC516AF}"/>
          </ac:spMkLst>
        </pc:spChg>
        <pc:spChg chg="del">
          <ac:chgData name="Hamlet Markarian" userId="4926d2b407f31d77" providerId="LiveId" clId="{3EED30E3-7D39-4CC5-BEE7-05476543F91D}" dt="2020-03-16T06:28:51.677" v="14" actId="478"/>
          <ac:spMkLst>
            <pc:docMk/>
            <pc:sldMk cId="1100653396" sldId="1422"/>
            <ac:spMk id="63" creationId="{195A12AC-B85E-43E2-8507-D50D37C200F8}"/>
          </ac:spMkLst>
        </pc:spChg>
        <pc:spChg chg="del">
          <ac:chgData name="Hamlet Markarian" userId="4926d2b407f31d77" providerId="LiveId" clId="{3EED30E3-7D39-4CC5-BEE7-05476543F91D}" dt="2020-03-16T06:28:51.677" v="14" actId="478"/>
          <ac:spMkLst>
            <pc:docMk/>
            <pc:sldMk cId="1100653396" sldId="1422"/>
            <ac:spMk id="64" creationId="{2482764E-1B05-4735-A4A0-9BB09D78AF0E}"/>
          </ac:spMkLst>
        </pc:spChg>
        <pc:spChg chg="del">
          <ac:chgData name="Hamlet Markarian" userId="4926d2b407f31d77" providerId="LiveId" clId="{3EED30E3-7D39-4CC5-BEE7-05476543F91D}" dt="2020-03-16T06:28:51.677" v="14" actId="478"/>
          <ac:spMkLst>
            <pc:docMk/>
            <pc:sldMk cId="1100653396" sldId="1422"/>
            <ac:spMk id="65" creationId="{0C70EA80-30BB-4773-ACAA-417644EDB1D4}"/>
          </ac:spMkLst>
        </pc:spChg>
        <pc:spChg chg="del">
          <ac:chgData name="Hamlet Markarian" userId="4926d2b407f31d77" providerId="LiveId" clId="{3EED30E3-7D39-4CC5-BEE7-05476543F91D}" dt="2020-03-16T06:28:51.677" v="14" actId="478"/>
          <ac:spMkLst>
            <pc:docMk/>
            <pc:sldMk cId="1100653396" sldId="1422"/>
            <ac:spMk id="66" creationId="{9FE1CE7E-BC94-4715-BD1E-08C2CB35CEAC}"/>
          </ac:spMkLst>
        </pc:spChg>
        <pc:spChg chg="del">
          <ac:chgData name="Hamlet Markarian" userId="4926d2b407f31d77" providerId="LiveId" clId="{3EED30E3-7D39-4CC5-BEE7-05476543F91D}" dt="2020-03-16T06:28:51.677" v="14" actId="478"/>
          <ac:spMkLst>
            <pc:docMk/>
            <pc:sldMk cId="1100653396" sldId="1422"/>
            <ac:spMk id="67" creationId="{3016520B-BA5E-4893-A605-0DF80E470412}"/>
          </ac:spMkLst>
        </pc:spChg>
        <pc:spChg chg="del">
          <ac:chgData name="Hamlet Markarian" userId="4926d2b407f31d77" providerId="LiveId" clId="{3EED30E3-7D39-4CC5-BEE7-05476543F91D}" dt="2020-03-16T06:28:51.677" v="14" actId="478"/>
          <ac:spMkLst>
            <pc:docMk/>
            <pc:sldMk cId="1100653396" sldId="1422"/>
            <ac:spMk id="68" creationId="{E2D02007-E935-4903-BB53-80B25D6D3836}"/>
          </ac:spMkLst>
        </pc:spChg>
        <pc:spChg chg="del">
          <ac:chgData name="Hamlet Markarian" userId="4926d2b407f31d77" providerId="LiveId" clId="{3EED30E3-7D39-4CC5-BEE7-05476543F91D}" dt="2020-03-16T06:28:51.677" v="14" actId="478"/>
          <ac:spMkLst>
            <pc:docMk/>
            <pc:sldMk cId="1100653396" sldId="1422"/>
            <ac:spMk id="69" creationId="{B095D30C-8444-4A75-B93D-E6D65D54EADE}"/>
          </ac:spMkLst>
        </pc:spChg>
        <pc:spChg chg="mod topLvl">
          <ac:chgData name="Hamlet Markarian" userId="4926d2b407f31d77" providerId="LiveId" clId="{3EED30E3-7D39-4CC5-BEE7-05476543F91D}" dt="2020-03-16T06:37:59.934" v="76" actId="12789"/>
          <ac:spMkLst>
            <pc:docMk/>
            <pc:sldMk cId="1100653396" sldId="1422"/>
            <ac:spMk id="71" creationId="{1B818075-BB2D-48BE-B6FA-B6FA2210F41F}"/>
          </ac:spMkLst>
        </pc:spChg>
        <pc:spChg chg="mod topLvl">
          <ac:chgData name="Hamlet Markarian" userId="4926d2b407f31d77" providerId="LiveId" clId="{3EED30E3-7D39-4CC5-BEE7-05476543F91D}" dt="2020-03-16T06:35:35" v="68" actId="207"/>
          <ac:spMkLst>
            <pc:docMk/>
            <pc:sldMk cId="1100653396" sldId="1422"/>
            <ac:spMk id="74" creationId="{E0054137-F41B-4971-8D45-8AE9DC26F773}"/>
          </ac:spMkLst>
        </pc:spChg>
        <pc:spChg chg="add mod">
          <ac:chgData name="Hamlet Markarian" userId="4926d2b407f31d77" providerId="LiveId" clId="{3EED30E3-7D39-4CC5-BEE7-05476543F91D}" dt="2020-03-16T06:31:23.334" v="43" actId="571"/>
          <ac:spMkLst>
            <pc:docMk/>
            <pc:sldMk cId="1100653396" sldId="1422"/>
            <ac:spMk id="76" creationId="{A3392E5E-1E0F-4313-A80A-DABF600BFEC4}"/>
          </ac:spMkLst>
        </pc:spChg>
        <pc:spChg chg="add del mod">
          <ac:chgData name="Hamlet Markarian" userId="4926d2b407f31d77" providerId="LiveId" clId="{3EED30E3-7D39-4CC5-BEE7-05476543F91D}" dt="2020-03-16T06:31:47.157" v="45" actId="478"/>
          <ac:spMkLst>
            <pc:docMk/>
            <pc:sldMk cId="1100653396" sldId="1422"/>
            <ac:spMk id="77" creationId="{078F4069-99C9-4A1E-A01A-AD5CCE7C6187}"/>
          </ac:spMkLst>
        </pc:spChg>
        <pc:spChg chg="add del mod">
          <ac:chgData name="Hamlet Markarian" userId="4926d2b407f31d77" providerId="LiveId" clId="{3EED30E3-7D39-4CC5-BEE7-05476543F91D}" dt="2020-03-16T06:31:47.157" v="45" actId="478"/>
          <ac:spMkLst>
            <pc:docMk/>
            <pc:sldMk cId="1100653396" sldId="1422"/>
            <ac:spMk id="78" creationId="{B3BE0FC5-00A2-436A-AC83-6B9A393C0C20}"/>
          </ac:spMkLst>
        </pc:spChg>
        <pc:spChg chg="add del mod">
          <ac:chgData name="Hamlet Markarian" userId="4926d2b407f31d77" providerId="LiveId" clId="{3EED30E3-7D39-4CC5-BEE7-05476543F91D}" dt="2020-03-16T06:31:47.157" v="45" actId="478"/>
          <ac:spMkLst>
            <pc:docMk/>
            <pc:sldMk cId="1100653396" sldId="1422"/>
            <ac:spMk id="79" creationId="{42A5A361-6CC3-40B9-B396-36E169A9AF33}"/>
          </ac:spMkLst>
        </pc:spChg>
        <pc:spChg chg="mod topLvl">
          <ac:chgData name="Hamlet Markarian" userId="4926d2b407f31d77" providerId="LiveId" clId="{3EED30E3-7D39-4CC5-BEE7-05476543F91D}" dt="2020-03-16T06:35:25.705" v="66" actId="207"/>
          <ac:spMkLst>
            <pc:docMk/>
            <pc:sldMk cId="1100653396" sldId="1422"/>
            <ac:spMk id="81" creationId="{EAC52B62-E0ED-4685-B076-A481C6F70DA1}"/>
          </ac:spMkLst>
        </pc:spChg>
        <pc:spChg chg="mod topLvl">
          <ac:chgData name="Hamlet Markarian" userId="4926d2b407f31d77" providerId="LiveId" clId="{3EED30E3-7D39-4CC5-BEE7-05476543F91D}" dt="2020-03-16T06:35:29.860" v="67" actId="207"/>
          <ac:spMkLst>
            <pc:docMk/>
            <pc:sldMk cId="1100653396" sldId="1422"/>
            <ac:spMk id="84" creationId="{C656803B-D927-4064-B312-B501C408F847}"/>
          </ac:spMkLst>
        </pc:spChg>
        <pc:spChg chg="mod topLvl">
          <ac:chgData name="Hamlet Markarian" userId="4926d2b407f31d77" providerId="LiveId" clId="{3EED30E3-7D39-4CC5-BEE7-05476543F91D}" dt="2020-03-16T06:35:35" v="68" actId="207"/>
          <ac:spMkLst>
            <pc:docMk/>
            <pc:sldMk cId="1100653396" sldId="1422"/>
            <ac:spMk id="87" creationId="{9063A9FC-8CC3-4A0A-A674-BBC310257BEB}"/>
          </ac:spMkLst>
        </pc:spChg>
        <pc:spChg chg="add mod">
          <ac:chgData name="Hamlet Markarian" userId="4926d2b407f31d77" providerId="LiveId" clId="{3EED30E3-7D39-4CC5-BEE7-05476543F91D}" dt="2020-03-16T06:37:59.934" v="76" actId="12789"/>
          <ac:spMkLst>
            <pc:docMk/>
            <pc:sldMk cId="1100653396" sldId="1422"/>
            <ac:spMk id="90" creationId="{20576411-0DC4-43CC-858A-394DCFB878E4}"/>
          </ac:spMkLst>
        </pc:spChg>
        <pc:spChg chg="add mod">
          <ac:chgData name="Hamlet Markarian" userId="4926d2b407f31d77" providerId="LiveId" clId="{3EED30E3-7D39-4CC5-BEE7-05476543F91D}" dt="2020-03-16T06:38:49.714" v="79" actId="1076"/>
          <ac:spMkLst>
            <pc:docMk/>
            <pc:sldMk cId="1100653396" sldId="1422"/>
            <ac:spMk id="91" creationId="{44FC6774-503B-4869-82E1-0745BD2AAEC6}"/>
          </ac:spMkLst>
        </pc:spChg>
        <pc:spChg chg="add mod">
          <ac:chgData name="Hamlet Markarian" userId="4926d2b407f31d77" providerId="LiveId" clId="{3EED30E3-7D39-4CC5-BEE7-05476543F91D}" dt="2020-03-16T06:39:35.340" v="88" actId="1076"/>
          <ac:spMkLst>
            <pc:docMk/>
            <pc:sldMk cId="1100653396" sldId="1422"/>
            <ac:spMk id="92" creationId="{9124B855-880A-472F-B3BA-8625ECC61798}"/>
          </ac:spMkLst>
        </pc:spChg>
        <pc:spChg chg="add mod">
          <ac:chgData name="Hamlet Markarian" userId="4926d2b407f31d77" providerId="LiveId" clId="{3EED30E3-7D39-4CC5-BEE7-05476543F91D}" dt="2020-03-16T06:41:32.730" v="92" actId="12789"/>
          <ac:spMkLst>
            <pc:docMk/>
            <pc:sldMk cId="1100653396" sldId="1422"/>
            <ac:spMk id="93" creationId="{3BA050C8-8CF3-4998-B5CA-2181664ACD0D}"/>
          </ac:spMkLst>
        </pc:spChg>
        <pc:spChg chg="add mod">
          <ac:chgData name="Hamlet Markarian" userId="4926d2b407f31d77" providerId="LiveId" clId="{3EED30E3-7D39-4CC5-BEE7-05476543F91D}" dt="2020-03-16T06:41:50.247" v="96" actId="12788"/>
          <ac:spMkLst>
            <pc:docMk/>
            <pc:sldMk cId="1100653396" sldId="1422"/>
            <ac:spMk id="94" creationId="{3DDD9D9F-C0A3-4914-B1C3-4FA8D93AEA8A}"/>
          </ac:spMkLst>
        </pc:spChg>
        <pc:spChg chg="add mod">
          <ac:chgData name="Hamlet Markarian" userId="4926d2b407f31d77" providerId="LiveId" clId="{3EED30E3-7D39-4CC5-BEE7-05476543F91D}" dt="2020-03-16T06:42:21.114" v="100" actId="12789"/>
          <ac:spMkLst>
            <pc:docMk/>
            <pc:sldMk cId="1100653396" sldId="1422"/>
            <ac:spMk id="95" creationId="{1D8E5564-2FB4-4636-82B8-1A264904FAD6}"/>
          </ac:spMkLst>
        </pc:spChg>
        <pc:grpChg chg="del">
          <ac:chgData name="Hamlet Markarian" userId="4926d2b407f31d77" providerId="LiveId" clId="{3EED30E3-7D39-4CC5-BEE7-05476543F91D}" dt="2020-03-16T06:28:47.068" v="12" actId="478"/>
          <ac:grpSpMkLst>
            <pc:docMk/>
            <pc:sldMk cId="1100653396" sldId="1422"/>
            <ac:grpSpMk id="8" creationId="{3C5A848A-12F1-41A2-9ED7-3E6FFB6CDDF7}"/>
          </ac:grpSpMkLst>
        </pc:grpChg>
        <pc:grpChg chg="add del mod">
          <ac:chgData name="Hamlet Markarian" userId="4926d2b407f31d77" providerId="LiveId" clId="{3EED30E3-7D39-4CC5-BEE7-05476543F91D}" dt="2020-03-16T06:33:26.939" v="60" actId="165"/>
          <ac:grpSpMkLst>
            <pc:docMk/>
            <pc:sldMk cId="1100653396" sldId="1422"/>
            <ac:grpSpMk id="30" creationId="{B260AA1B-3A01-4244-956D-A85DB538B1A1}"/>
          </ac:grpSpMkLst>
        </pc:grpChg>
        <pc:grpChg chg="add del">
          <ac:chgData name="Hamlet Markarian" userId="4926d2b407f31d77" providerId="LiveId" clId="{3EED30E3-7D39-4CC5-BEE7-05476543F91D}" dt="2020-03-16T06:30:47.713" v="36" actId="478"/>
          <ac:grpSpMkLst>
            <pc:docMk/>
            <pc:sldMk cId="1100653396" sldId="1422"/>
            <ac:grpSpMk id="34" creationId="{BB01FDFD-B6F1-4D1E-B3DB-2D762B60FE97}"/>
          </ac:grpSpMkLst>
        </pc:grpChg>
        <pc:grpChg chg="add del mod">
          <ac:chgData name="Hamlet Markarian" userId="4926d2b407f31d77" providerId="LiveId" clId="{3EED30E3-7D39-4CC5-BEE7-05476543F91D}" dt="2020-03-16T06:33:26.939" v="60" actId="165"/>
          <ac:grpSpMkLst>
            <pc:docMk/>
            <pc:sldMk cId="1100653396" sldId="1422"/>
            <ac:grpSpMk id="37" creationId="{47C9AC05-6894-4588-A81D-47393A0D1D41}"/>
          </ac:grpSpMkLst>
        </pc:grpChg>
        <pc:grpChg chg="add del mod">
          <ac:chgData name="Hamlet Markarian" userId="4926d2b407f31d77" providerId="LiveId" clId="{3EED30E3-7D39-4CC5-BEE7-05476543F91D}" dt="2020-03-16T06:33:26.939" v="60" actId="165"/>
          <ac:grpSpMkLst>
            <pc:docMk/>
            <pc:sldMk cId="1100653396" sldId="1422"/>
            <ac:grpSpMk id="41" creationId="{E62E1926-6498-4920-8F13-75F4DC4740AA}"/>
          </ac:grpSpMkLst>
        </pc:grpChg>
        <pc:grpChg chg="add del">
          <ac:chgData name="Hamlet Markarian" userId="4926d2b407f31d77" providerId="LiveId" clId="{3EED30E3-7D39-4CC5-BEE7-05476543F91D}" dt="2020-03-16T06:30:47.713" v="36" actId="478"/>
          <ac:grpSpMkLst>
            <pc:docMk/>
            <pc:sldMk cId="1100653396" sldId="1422"/>
            <ac:grpSpMk id="46" creationId="{FCE3F3AB-EEE9-43E0-89D5-5AD41EFA4085}"/>
          </ac:grpSpMkLst>
        </pc:grpChg>
        <pc:grpChg chg="add del">
          <ac:chgData name="Hamlet Markarian" userId="4926d2b407f31d77" providerId="LiveId" clId="{3EED30E3-7D39-4CC5-BEE7-05476543F91D}" dt="2020-03-16T06:30:47.713" v="36" actId="478"/>
          <ac:grpSpMkLst>
            <pc:docMk/>
            <pc:sldMk cId="1100653396" sldId="1422"/>
            <ac:grpSpMk id="49" creationId="{170FD458-737D-4BE4-B731-E7519BB26F61}"/>
          </ac:grpSpMkLst>
        </pc:grpChg>
        <pc:grpChg chg="add del mod">
          <ac:chgData name="Hamlet Markarian" userId="4926d2b407f31d77" providerId="LiveId" clId="{3EED30E3-7D39-4CC5-BEE7-05476543F91D}" dt="2020-03-16T06:33:26.939" v="60" actId="165"/>
          <ac:grpSpMkLst>
            <pc:docMk/>
            <pc:sldMk cId="1100653396" sldId="1422"/>
            <ac:grpSpMk id="58" creationId="{E2754D72-2AF9-4AFC-AE45-400D92286FC4}"/>
          </ac:grpSpMkLst>
        </pc:grpChg>
        <pc:grpChg chg="add del mod">
          <ac:chgData name="Hamlet Markarian" userId="4926d2b407f31d77" providerId="LiveId" clId="{3EED30E3-7D39-4CC5-BEE7-05476543F91D}" dt="2020-03-16T06:33:26.939" v="60" actId="165"/>
          <ac:grpSpMkLst>
            <pc:docMk/>
            <pc:sldMk cId="1100653396" sldId="1422"/>
            <ac:grpSpMk id="70" creationId="{66641C34-B1A3-455A-8379-9F0393C75AA9}"/>
          </ac:grpSpMkLst>
        </pc:grpChg>
        <pc:grpChg chg="add del mod">
          <ac:chgData name="Hamlet Markarian" userId="4926d2b407f31d77" providerId="LiveId" clId="{3EED30E3-7D39-4CC5-BEE7-05476543F91D}" dt="2020-03-16T06:33:26.939" v="60" actId="165"/>
          <ac:grpSpMkLst>
            <pc:docMk/>
            <pc:sldMk cId="1100653396" sldId="1422"/>
            <ac:grpSpMk id="73" creationId="{08051C5D-A6DA-4156-B27D-083A1A6FE824}"/>
          </ac:grpSpMkLst>
        </pc:grpChg>
        <pc:grpChg chg="add del mod">
          <ac:chgData name="Hamlet Markarian" userId="4926d2b407f31d77" providerId="LiveId" clId="{3EED30E3-7D39-4CC5-BEE7-05476543F91D}" dt="2020-03-16T06:31:55.621" v="46" actId="165"/>
          <ac:grpSpMkLst>
            <pc:docMk/>
            <pc:sldMk cId="1100653396" sldId="1422"/>
            <ac:grpSpMk id="80" creationId="{2DC6172F-8D97-401B-82C0-1DF363659F88}"/>
          </ac:grpSpMkLst>
        </pc:grpChg>
        <pc:grpChg chg="add del mod">
          <ac:chgData name="Hamlet Markarian" userId="4926d2b407f31d77" providerId="LiveId" clId="{3EED30E3-7D39-4CC5-BEE7-05476543F91D}" dt="2020-03-16T06:31:55.621" v="46" actId="165"/>
          <ac:grpSpMkLst>
            <pc:docMk/>
            <pc:sldMk cId="1100653396" sldId="1422"/>
            <ac:grpSpMk id="83" creationId="{8BB112D2-117D-4A99-BE43-C89530695356}"/>
          </ac:grpSpMkLst>
        </pc:grpChg>
        <pc:grpChg chg="add del mod">
          <ac:chgData name="Hamlet Markarian" userId="4926d2b407f31d77" providerId="LiveId" clId="{3EED30E3-7D39-4CC5-BEE7-05476543F91D}" dt="2020-03-16T06:31:55.621" v="46" actId="165"/>
          <ac:grpSpMkLst>
            <pc:docMk/>
            <pc:sldMk cId="1100653396" sldId="1422"/>
            <ac:grpSpMk id="86" creationId="{52F35E96-29F1-495B-907C-CBE0DEDF72F7}"/>
          </ac:grpSpMkLst>
        </pc:grpChg>
        <pc:picChg chg="del">
          <ac:chgData name="Hamlet Markarian" userId="4926d2b407f31d77" providerId="LiveId" clId="{3EED30E3-7D39-4CC5-BEE7-05476543F91D}" dt="2020-03-16T06:28:47.881" v="13" actId="478"/>
          <ac:picMkLst>
            <pc:docMk/>
            <pc:sldMk cId="1100653396" sldId="1422"/>
            <ac:picMk id="3" creationId="{9951BE5A-A290-4C79-9F08-6C255DEAF3A1}"/>
          </ac:picMkLst>
        </pc:picChg>
        <pc:picChg chg="add mod">
          <ac:chgData name="Hamlet Markarian" userId="4926d2b407f31d77" providerId="LiveId" clId="{3EED30E3-7D39-4CC5-BEE7-05476543F91D}" dt="2020-03-16T06:33:58.428" v="63" actId="1076"/>
          <ac:picMkLst>
            <pc:docMk/>
            <pc:sldMk cId="1100653396" sldId="1422"/>
            <ac:picMk id="5" creationId="{B514D683-38CF-4E25-987D-26E4992B1267}"/>
          </ac:picMkLst>
        </pc:picChg>
        <pc:picChg chg="del mod topLvl">
          <ac:chgData name="Hamlet Markarian" userId="4926d2b407f31d77" providerId="LiveId" clId="{3EED30E3-7D39-4CC5-BEE7-05476543F91D}" dt="2020-03-16T06:38:55.496" v="81" actId="478"/>
          <ac:picMkLst>
            <pc:docMk/>
            <pc:sldMk cId="1100653396" sldId="1422"/>
            <ac:picMk id="33" creationId="{AC535A1D-A6F3-461F-90B9-905896547C72}"/>
          </ac:picMkLst>
        </pc:picChg>
        <pc:picChg chg="del mod topLvl">
          <ac:chgData name="Hamlet Markarian" userId="4926d2b407f31d77" providerId="LiveId" clId="{3EED30E3-7D39-4CC5-BEE7-05476543F91D}" dt="2020-03-16T06:38:58.651" v="82" actId="478"/>
          <ac:picMkLst>
            <pc:docMk/>
            <pc:sldMk cId="1100653396" sldId="1422"/>
            <ac:picMk id="39" creationId="{E0A36F86-9AAD-47F8-BE59-04D140B9C9BD}"/>
          </ac:picMkLst>
        </pc:picChg>
        <pc:picChg chg="del mod topLvl">
          <ac:chgData name="Hamlet Markarian" userId="4926d2b407f31d77" providerId="LiveId" clId="{3EED30E3-7D39-4CC5-BEE7-05476543F91D}" dt="2020-03-16T06:39:00.526" v="83" actId="478"/>
          <ac:picMkLst>
            <pc:docMk/>
            <pc:sldMk cId="1100653396" sldId="1422"/>
            <ac:picMk id="45" creationId="{8B9710EE-9F50-4489-9C05-9B34835568B8}"/>
          </ac:picMkLst>
        </pc:picChg>
        <pc:picChg chg="del mod topLvl">
          <ac:chgData name="Hamlet Markarian" userId="4926d2b407f31d77" providerId="LiveId" clId="{3EED30E3-7D39-4CC5-BEE7-05476543F91D}" dt="2020-03-16T06:38:53.856" v="80" actId="478"/>
          <ac:picMkLst>
            <pc:docMk/>
            <pc:sldMk cId="1100653396" sldId="1422"/>
            <ac:picMk id="60" creationId="{58C6B123-DF7F-4728-8521-651AA6846269}"/>
          </ac:picMkLst>
        </pc:picChg>
        <pc:picChg chg="del mod topLvl">
          <ac:chgData name="Hamlet Markarian" userId="4926d2b407f31d77" providerId="LiveId" clId="{3EED30E3-7D39-4CC5-BEE7-05476543F91D}" dt="2020-03-16T06:37:51.366" v="72" actId="478"/>
          <ac:picMkLst>
            <pc:docMk/>
            <pc:sldMk cId="1100653396" sldId="1422"/>
            <ac:picMk id="72" creationId="{93C5C016-49D5-43D5-B506-457416EFE41A}"/>
          </ac:picMkLst>
        </pc:picChg>
        <pc:picChg chg="del mod topLvl">
          <ac:chgData name="Hamlet Markarian" userId="4926d2b407f31d77" providerId="LiveId" clId="{3EED30E3-7D39-4CC5-BEE7-05476543F91D}" dt="2020-03-16T06:38:46.653" v="77" actId="478"/>
          <ac:picMkLst>
            <pc:docMk/>
            <pc:sldMk cId="1100653396" sldId="1422"/>
            <ac:picMk id="75" creationId="{C2A0D656-778D-429A-8D6B-2CE65CBCF429}"/>
          </ac:picMkLst>
        </pc:picChg>
        <pc:picChg chg="del mod topLvl">
          <ac:chgData name="Hamlet Markarian" userId="4926d2b407f31d77" providerId="LiveId" clId="{3EED30E3-7D39-4CC5-BEE7-05476543F91D}" dt="2020-03-16T06:32:00.995" v="49" actId="478"/>
          <ac:picMkLst>
            <pc:docMk/>
            <pc:sldMk cId="1100653396" sldId="1422"/>
            <ac:picMk id="82" creationId="{188B0B74-72E3-4CB5-AC09-EA142ABDD8CC}"/>
          </ac:picMkLst>
        </pc:picChg>
        <pc:picChg chg="del mod topLvl">
          <ac:chgData name="Hamlet Markarian" userId="4926d2b407f31d77" providerId="LiveId" clId="{3EED30E3-7D39-4CC5-BEE7-05476543F91D}" dt="2020-03-16T06:31:59.308" v="48" actId="478"/>
          <ac:picMkLst>
            <pc:docMk/>
            <pc:sldMk cId="1100653396" sldId="1422"/>
            <ac:picMk id="85" creationId="{63B272A5-DD67-4AC9-A43C-EA256DD1E3B7}"/>
          </ac:picMkLst>
        </pc:picChg>
        <pc:picChg chg="del mod topLvl">
          <ac:chgData name="Hamlet Markarian" userId="4926d2b407f31d77" providerId="LiveId" clId="{3EED30E3-7D39-4CC5-BEE7-05476543F91D}" dt="2020-03-16T06:31:58.136" v="47" actId="478"/>
          <ac:picMkLst>
            <pc:docMk/>
            <pc:sldMk cId="1100653396" sldId="1422"/>
            <ac:picMk id="88" creationId="{26ECEDF7-2DD1-4DBA-AA1D-09832DEF9782}"/>
          </ac:picMkLst>
        </pc:picChg>
        <pc:picChg chg="add del">
          <ac:chgData name="Hamlet Markarian" userId="4926d2b407f31d77" providerId="LiveId" clId="{3EED30E3-7D39-4CC5-BEE7-05476543F91D}" dt="2020-03-16T06:34:37.801" v="65" actId="478"/>
          <ac:picMkLst>
            <pc:docMk/>
            <pc:sldMk cId="1100653396" sldId="1422"/>
            <ac:picMk id="89" creationId="{43494AA2-767B-4C97-8997-47DFDE82C911}"/>
          </ac:picMkLst>
        </pc:picChg>
      </pc:sldChg>
      <pc:sldChg chg="addSp delSp modSp add delAnim modAnim">
        <pc:chgData name="Hamlet Markarian" userId="4926d2b407f31d77" providerId="LiveId" clId="{3EED30E3-7D39-4CC5-BEE7-05476543F91D}" dt="2020-03-16T06:47:04.732" v="116" actId="1076"/>
        <pc:sldMkLst>
          <pc:docMk/>
          <pc:sldMk cId="50890922" sldId="1437"/>
        </pc:sldMkLst>
        <pc:spChg chg="mod">
          <ac:chgData name="Hamlet Markarian" userId="4926d2b407f31d77" providerId="LiveId" clId="{3EED30E3-7D39-4CC5-BEE7-05476543F91D}" dt="2020-03-16T06:36:52.077" v="71" actId="20577"/>
          <ac:spMkLst>
            <pc:docMk/>
            <pc:sldMk cId="50890922" sldId="1437"/>
            <ac:spMk id="25" creationId="{255BA461-51E8-47E9-A34B-C38900E4B025}"/>
          </ac:spMkLst>
        </pc:spChg>
        <pc:spChg chg="mod">
          <ac:chgData name="Hamlet Markarian" userId="4926d2b407f31d77" providerId="LiveId" clId="{3EED30E3-7D39-4CC5-BEE7-05476543F91D}" dt="2020-03-16T06:32:49.244" v="56"/>
          <ac:spMkLst>
            <pc:docMk/>
            <pc:sldMk cId="50890922" sldId="1437"/>
            <ac:spMk id="28" creationId="{C2898B81-2B57-4DA9-8D3E-1A815F0D6EBA}"/>
          </ac:spMkLst>
        </pc:spChg>
        <pc:spChg chg="mod">
          <ac:chgData name="Hamlet Markarian" userId="4926d2b407f31d77" providerId="LiveId" clId="{3EED30E3-7D39-4CC5-BEE7-05476543F91D}" dt="2020-03-16T06:32:42.718" v="55"/>
          <ac:spMkLst>
            <pc:docMk/>
            <pc:sldMk cId="50890922" sldId="1437"/>
            <ac:spMk id="29" creationId="{CC9C7C67-F7B8-4229-81D3-1ADE6D9D20C4}"/>
          </ac:spMkLst>
        </pc:spChg>
        <pc:spChg chg="mod topLvl">
          <ac:chgData name="Hamlet Markarian" userId="4926d2b407f31d77" providerId="LiveId" clId="{3EED30E3-7D39-4CC5-BEE7-05476543F91D}" dt="2020-03-16T06:43:18.169" v="101" actId="165"/>
          <ac:spMkLst>
            <pc:docMk/>
            <pc:sldMk cId="50890922" sldId="1437"/>
            <ac:spMk id="32" creationId="{64D5F241-3F06-4A4D-9FDD-D4EF1BE58B62}"/>
          </ac:spMkLst>
        </pc:spChg>
        <pc:spChg chg="add mod">
          <ac:chgData name="Hamlet Markarian" userId="4926d2b407f31d77" providerId="LiveId" clId="{3EED30E3-7D39-4CC5-BEE7-05476543F91D}" dt="2020-03-16T06:43:29.760" v="107" actId="1076"/>
          <ac:spMkLst>
            <pc:docMk/>
            <pc:sldMk cId="50890922" sldId="1437"/>
            <ac:spMk id="35" creationId="{B8EE862B-E8FF-4C65-99E4-ECB04834E1DE}"/>
          </ac:spMkLst>
        </pc:spChg>
        <pc:spChg chg="add mod">
          <ac:chgData name="Hamlet Markarian" userId="4926d2b407f31d77" providerId="LiveId" clId="{3EED30E3-7D39-4CC5-BEE7-05476543F91D}" dt="2020-03-16T06:45:36.455" v="109" actId="1076"/>
          <ac:spMkLst>
            <pc:docMk/>
            <pc:sldMk cId="50890922" sldId="1437"/>
            <ac:spMk id="36" creationId="{A197E1E2-B3C0-4939-B82E-1F883F02A484}"/>
          </ac:spMkLst>
        </pc:spChg>
        <pc:spChg chg="mod topLvl">
          <ac:chgData name="Hamlet Markarian" userId="4926d2b407f31d77" providerId="LiveId" clId="{3EED30E3-7D39-4CC5-BEE7-05476543F91D}" dt="2020-03-16T06:43:18.169" v="101" actId="165"/>
          <ac:spMkLst>
            <pc:docMk/>
            <pc:sldMk cId="50890922" sldId="1437"/>
            <ac:spMk id="38" creationId="{BE7CF208-38D6-44D2-B54C-7990BBAB50D1}"/>
          </ac:spMkLst>
        </pc:spChg>
        <pc:spChg chg="add mod">
          <ac:chgData name="Hamlet Markarian" userId="4926d2b407f31d77" providerId="LiveId" clId="{3EED30E3-7D39-4CC5-BEE7-05476543F91D}" dt="2020-03-16T06:46:13.536" v="111" actId="1076"/>
          <ac:spMkLst>
            <pc:docMk/>
            <pc:sldMk cId="50890922" sldId="1437"/>
            <ac:spMk id="40" creationId="{DEB72F24-61A3-4FC2-936F-B75E8F91CFE1}"/>
          </ac:spMkLst>
        </pc:spChg>
        <pc:spChg chg="add del mod">
          <ac:chgData name="Hamlet Markarian" userId="4926d2b407f31d77" providerId="LiveId" clId="{3EED30E3-7D39-4CC5-BEE7-05476543F91D}" dt="2020-03-16T06:47:01.077" v="114" actId="478"/>
          <ac:spMkLst>
            <pc:docMk/>
            <pc:sldMk cId="50890922" sldId="1437"/>
            <ac:spMk id="42" creationId="{2BDD17D2-0AC2-4F00-B844-6F5D6D8854E9}"/>
          </ac:spMkLst>
        </pc:spChg>
        <pc:spChg chg="mod topLvl">
          <ac:chgData name="Hamlet Markarian" userId="4926d2b407f31d77" providerId="LiveId" clId="{3EED30E3-7D39-4CC5-BEE7-05476543F91D}" dt="2020-03-16T06:43:18.169" v="101" actId="165"/>
          <ac:spMkLst>
            <pc:docMk/>
            <pc:sldMk cId="50890922" sldId="1437"/>
            <ac:spMk id="43" creationId="{269EADA0-EADE-42FC-A895-925797CCE872}"/>
          </ac:spMkLst>
        </pc:spChg>
        <pc:spChg chg="add mod">
          <ac:chgData name="Hamlet Markarian" userId="4926d2b407f31d77" providerId="LiveId" clId="{3EED30E3-7D39-4CC5-BEE7-05476543F91D}" dt="2020-03-16T06:47:04.732" v="116" actId="1076"/>
          <ac:spMkLst>
            <pc:docMk/>
            <pc:sldMk cId="50890922" sldId="1437"/>
            <ac:spMk id="44" creationId="{51728761-6AC5-4E5C-9FFC-334405B43FB4}"/>
          </ac:spMkLst>
        </pc:spChg>
        <pc:spChg chg="mod">
          <ac:chgData name="Hamlet Markarian" userId="4926d2b407f31d77" providerId="LiveId" clId="{3EED30E3-7D39-4CC5-BEE7-05476543F91D}" dt="2020-03-16T06:32:57.368" v="59" actId="20577"/>
          <ac:spMkLst>
            <pc:docMk/>
            <pc:sldMk cId="50890922" sldId="1437"/>
            <ac:spMk id="55" creationId="{E9C6FDCF-31DE-443F-A603-18D90FB08EAE}"/>
          </ac:spMkLst>
        </pc:spChg>
        <pc:spChg chg="del">
          <ac:chgData name="Hamlet Markarian" userId="4926d2b407f31d77" providerId="LiveId" clId="{3EED30E3-7D39-4CC5-BEE7-05476543F91D}" dt="2020-03-16T06:32:27.301" v="52" actId="478"/>
          <ac:spMkLst>
            <pc:docMk/>
            <pc:sldMk cId="50890922" sldId="1437"/>
            <ac:spMk id="56" creationId="{F31B6DA4-F269-4B35-9A6A-2F1D6F2B73F1}"/>
          </ac:spMkLst>
        </pc:spChg>
        <pc:spChg chg="del">
          <ac:chgData name="Hamlet Markarian" userId="4926d2b407f31d77" providerId="LiveId" clId="{3EED30E3-7D39-4CC5-BEE7-05476543F91D}" dt="2020-03-16T06:32:27.301" v="52" actId="478"/>
          <ac:spMkLst>
            <pc:docMk/>
            <pc:sldMk cId="50890922" sldId="1437"/>
            <ac:spMk id="57" creationId="{080C382B-7665-4050-8CF2-001C8775A95B}"/>
          </ac:spMkLst>
        </pc:spChg>
        <pc:spChg chg="mod topLvl">
          <ac:chgData name="Hamlet Markarian" userId="4926d2b407f31d77" providerId="LiveId" clId="{3EED30E3-7D39-4CC5-BEE7-05476543F91D}" dt="2020-03-16T06:43:18.169" v="101" actId="165"/>
          <ac:spMkLst>
            <pc:docMk/>
            <pc:sldMk cId="50890922" sldId="1437"/>
            <ac:spMk id="59" creationId="{611C991E-7895-4C06-91D3-DEA32900292D}"/>
          </ac:spMkLst>
        </pc:spChg>
        <pc:spChg chg="del">
          <ac:chgData name="Hamlet Markarian" userId="4926d2b407f31d77" providerId="LiveId" clId="{3EED30E3-7D39-4CC5-BEE7-05476543F91D}" dt="2020-03-16T06:32:15.445" v="51" actId="478"/>
          <ac:spMkLst>
            <pc:docMk/>
            <pc:sldMk cId="50890922" sldId="1437"/>
            <ac:spMk id="81" creationId="{EAC52B62-E0ED-4685-B076-A481C6F70DA1}"/>
          </ac:spMkLst>
        </pc:spChg>
        <pc:spChg chg="del">
          <ac:chgData name="Hamlet Markarian" userId="4926d2b407f31d77" providerId="LiveId" clId="{3EED30E3-7D39-4CC5-BEE7-05476543F91D}" dt="2020-03-16T06:32:15.445" v="51" actId="478"/>
          <ac:spMkLst>
            <pc:docMk/>
            <pc:sldMk cId="50890922" sldId="1437"/>
            <ac:spMk id="84" creationId="{C656803B-D927-4064-B312-B501C408F847}"/>
          </ac:spMkLst>
        </pc:spChg>
        <pc:spChg chg="del">
          <ac:chgData name="Hamlet Markarian" userId="4926d2b407f31d77" providerId="LiveId" clId="{3EED30E3-7D39-4CC5-BEE7-05476543F91D}" dt="2020-03-16T06:32:15.445" v="51" actId="478"/>
          <ac:spMkLst>
            <pc:docMk/>
            <pc:sldMk cId="50890922" sldId="1437"/>
            <ac:spMk id="87" creationId="{9063A9FC-8CC3-4A0A-A674-BBC310257BEB}"/>
          </ac:spMkLst>
        </pc:spChg>
        <pc:grpChg chg="del mod">
          <ac:chgData name="Hamlet Markarian" userId="4926d2b407f31d77" providerId="LiveId" clId="{3EED30E3-7D39-4CC5-BEE7-05476543F91D}" dt="2020-03-16T06:43:18.169" v="101" actId="165"/>
          <ac:grpSpMkLst>
            <pc:docMk/>
            <pc:sldMk cId="50890922" sldId="1437"/>
            <ac:grpSpMk id="30" creationId="{B260AA1B-3A01-4244-956D-A85DB538B1A1}"/>
          </ac:grpSpMkLst>
        </pc:grpChg>
        <pc:grpChg chg="del mod">
          <ac:chgData name="Hamlet Markarian" userId="4926d2b407f31d77" providerId="LiveId" clId="{3EED30E3-7D39-4CC5-BEE7-05476543F91D}" dt="2020-03-16T06:43:18.169" v="101" actId="165"/>
          <ac:grpSpMkLst>
            <pc:docMk/>
            <pc:sldMk cId="50890922" sldId="1437"/>
            <ac:grpSpMk id="37" creationId="{47C9AC05-6894-4588-A81D-47393A0D1D41}"/>
          </ac:grpSpMkLst>
        </pc:grpChg>
        <pc:grpChg chg="del mod">
          <ac:chgData name="Hamlet Markarian" userId="4926d2b407f31d77" providerId="LiveId" clId="{3EED30E3-7D39-4CC5-BEE7-05476543F91D}" dt="2020-03-16T06:43:18.169" v="101" actId="165"/>
          <ac:grpSpMkLst>
            <pc:docMk/>
            <pc:sldMk cId="50890922" sldId="1437"/>
            <ac:grpSpMk id="41" creationId="{E62E1926-6498-4920-8F13-75F4DC4740AA}"/>
          </ac:grpSpMkLst>
        </pc:grpChg>
        <pc:grpChg chg="del mod">
          <ac:chgData name="Hamlet Markarian" userId="4926d2b407f31d77" providerId="LiveId" clId="{3EED30E3-7D39-4CC5-BEE7-05476543F91D}" dt="2020-03-16T06:43:18.169" v="101" actId="165"/>
          <ac:grpSpMkLst>
            <pc:docMk/>
            <pc:sldMk cId="50890922" sldId="1437"/>
            <ac:grpSpMk id="58" creationId="{E2754D72-2AF9-4AFC-AE45-400D92286FC4}"/>
          </ac:grpSpMkLst>
        </pc:grpChg>
        <pc:grpChg chg="del">
          <ac:chgData name="Hamlet Markarian" userId="4926d2b407f31d77" providerId="LiveId" clId="{3EED30E3-7D39-4CC5-BEE7-05476543F91D}" dt="2020-03-16T06:32:27.301" v="52" actId="478"/>
          <ac:grpSpMkLst>
            <pc:docMk/>
            <pc:sldMk cId="50890922" sldId="1437"/>
            <ac:grpSpMk id="70" creationId="{66641C34-B1A3-455A-8379-9F0393C75AA9}"/>
          </ac:grpSpMkLst>
        </pc:grpChg>
        <pc:grpChg chg="del">
          <ac:chgData name="Hamlet Markarian" userId="4926d2b407f31d77" providerId="LiveId" clId="{3EED30E3-7D39-4CC5-BEE7-05476543F91D}" dt="2020-03-16T06:32:27.301" v="52" actId="478"/>
          <ac:grpSpMkLst>
            <pc:docMk/>
            <pc:sldMk cId="50890922" sldId="1437"/>
            <ac:grpSpMk id="73" creationId="{08051C5D-A6DA-4156-B27D-083A1A6FE824}"/>
          </ac:grpSpMkLst>
        </pc:grpChg>
        <pc:picChg chg="del mod topLvl">
          <ac:chgData name="Hamlet Markarian" userId="4926d2b407f31d77" providerId="LiveId" clId="{3EED30E3-7D39-4CC5-BEE7-05476543F91D}" dt="2020-03-16T06:43:22.277" v="103" actId="478"/>
          <ac:picMkLst>
            <pc:docMk/>
            <pc:sldMk cId="50890922" sldId="1437"/>
            <ac:picMk id="33" creationId="{AC535A1D-A6F3-461F-90B9-905896547C72}"/>
          </ac:picMkLst>
        </pc:picChg>
        <pc:picChg chg="add">
          <ac:chgData name="Hamlet Markarian" userId="4926d2b407f31d77" providerId="LiveId" clId="{3EED30E3-7D39-4CC5-BEE7-05476543F91D}" dt="2020-03-16T06:36:20.975" v="69"/>
          <ac:picMkLst>
            <pc:docMk/>
            <pc:sldMk cId="50890922" sldId="1437"/>
            <ac:picMk id="34" creationId="{59B8E063-71E3-4FEB-A3B7-233EB3AF93E1}"/>
          </ac:picMkLst>
        </pc:picChg>
        <pc:picChg chg="del mod topLvl">
          <ac:chgData name="Hamlet Markarian" userId="4926d2b407f31d77" providerId="LiveId" clId="{3EED30E3-7D39-4CC5-BEE7-05476543F91D}" dt="2020-03-16T06:43:23.417" v="104" actId="478"/>
          <ac:picMkLst>
            <pc:docMk/>
            <pc:sldMk cId="50890922" sldId="1437"/>
            <ac:picMk id="39" creationId="{E0A36F86-9AAD-47F8-BE59-04D140B9C9BD}"/>
          </ac:picMkLst>
        </pc:picChg>
        <pc:picChg chg="del mod topLvl">
          <ac:chgData name="Hamlet Markarian" userId="4926d2b407f31d77" providerId="LiveId" clId="{3EED30E3-7D39-4CC5-BEE7-05476543F91D}" dt="2020-03-16T06:43:24.792" v="105" actId="478"/>
          <ac:picMkLst>
            <pc:docMk/>
            <pc:sldMk cId="50890922" sldId="1437"/>
            <ac:picMk id="45" creationId="{8B9710EE-9F50-4489-9C05-9B34835568B8}"/>
          </ac:picMkLst>
        </pc:picChg>
        <pc:picChg chg="del mod topLvl">
          <ac:chgData name="Hamlet Markarian" userId="4926d2b407f31d77" providerId="LiveId" clId="{3EED30E3-7D39-4CC5-BEE7-05476543F91D}" dt="2020-03-16T06:43:20.715" v="102" actId="478"/>
          <ac:picMkLst>
            <pc:docMk/>
            <pc:sldMk cId="50890922" sldId="1437"/>
            <ac:picMk id="60" creationId="{58C6B123-DF7F-4728-8521-651AA6846269}"/>
          </ac:picMkLst>
        </pc:picChg>
      </pc:sldChg>
      <pc:sldChg chg="addSp delSp modSp add delAnim modAnim">
        <pc:chgData name="Hamlet Markarian" userId="4926d2b407f31d77" providerId="LiveId" clId="{3EED30E3-7D39-4CC5-BEE7-05476543F91D}" dt="2020-03-16T06:54:46.518" v="175" actId="207"/>
        <pc:sldMkLst>
          <pc:docMk/>
          <pc:sldMk cId="4116021285" sldId="1438"/>
        </pc:sldMkLst>
        <pc:spChg chg="add">
          <ac:chgData name="Hamlet Markarian" userId="4926d2b407f31d77" providerId="LiveId" clId="{3EED30E3-7D39-4CC5-BEE7-05476543F91D}" dt="2020-03-16T06:49:47.510" v="125"/>
          <ac:spMkLst>
            <pc:docMk/>
            <pc:sldMk cId="4116021285" sldId="1438"/>
            <ac:spMk id="18" creationId="{B5119015-B5B3-4F54-876F-6C801584B745}"/>
          </ac:spMkLst>
        </pc:spChg>
        <pc:spChg chg="mod">
          <ac:chgData name="Hamlet Markarian" userId="4926d2b407f31d77" providerId="LiveId" clId="{3EED30E3-7D39-4CC5-BEE7-05476543F91D}" dt="2020-03-16T06:47:53.804" v="120" actId="20577"/>
          <ac:spMkLst>
            <pc:docMk/>
            <pc:sldMk cId="4116021285" sldId="1438"/>
            <ac:spMk id="20" creationId="{2F2415B0-F1C4-4313-9038-A3884674CC46}"/>
          </ac:spMkLst>
        </pc:spChg>
        <pc:spChg chg="add">
          <ac:chgData name="Hamlet Markarian" userId="4926d2b407f31d77" providerId="LiveId" clId="{3EED30E3-7D39-4CC5-BEE7-05476543F91D}" dt="2020-03-16T06:49:47.510" v="125"/>
          <ac:spMkLst>
            <pc:docMk/>
            <pc:sldMk cId="4116021285" sldId="1438"/>
            <ac:spMk id="21" creationId="{98F45B21-F40F-4906-AC26-DF981B627CD0}"/>
          </ac:spMkLst>
        </pc:spChg>
        <pc:spChg chg="add">
          <ac:chgData name="Hamlet Markarian" userId="4926d2b407f31d77" providerId="LiveId" clId="{3EED30E3-7D39-4CC5-BEE7-05476543F91D}" dt="2020-03-16T06:49:47.510" v="125"/>
          <ac:spMkLst>
            <pc:docMk/>
            <pc:sldMk cId="4116021285" sldId="1438"/>
            <ac:spMk id="22" creationId="{D10FC55D-9802-4A47-AA5C-F2BDEAECF2DD}"/>
          </ac:spMkLst>
        </pc:spChg>
        <pc:spChg chg="add">
          <ac:chgData name="Hamlet Markarian" userId="4926d2b407f31d77" providerId="LiveId" clId="{3EED30E3-7D39-4CC5-BEE7-05476543F91D}" dt="2020-03-16T06:49:47.510" v="125"/>
          <ac:spMkLst>
            <pc:docMk/>
            <pc:sldMk cId="4116021285" sldId="1438"/>
            <ac:spMk id="23" creationId="{C700C32E-E87B-442A-80CB-A512D6CD8491}"/>
          </ac:spMkLst>
        </pc:spChg>
        <pc:spChg chg="add">
          <ac:chgData name="Hamlet Markarian" userId="4926d2b407f31d77" providerId="LiveId" clId="{3EED30E3-7D39-4CC5-BEE7-05476543F91D}" dt="2020-03-16T06:49:47.510" v="125"/>
          <ac:spMkLst>
            <pc:docMk/>
            <pc:sldMk cId="4116021285" sldId="1438"/>
            <ac:spMk id="24" creationId="{17B9727F-625B-4006-989D-88CB3975E8D9}"/>
          </ac:spMkLst>
        </pc:spChg>
        <pc:spChg chg="del">
          <ac:chgData name="Hamlet Markarian" userId="4926d2b407f31d77" providerId="LiveId" clId="{3EED30E3-7D39-4CC5-BEE7-05476543F91D}" dt="2020-03-16T06:49:47.026" v="124" actId="478"/>
          <ac:spMkLst>
            <pc:docMk/>
            <pc:sldMk cId="4116021285" sldId="1438"/>
            <ac:spMk id="25" creationId="{255BA461-51E8-47E9-A34B-C38900E4B025}"/>
          </ac:spMkLst>
        </pc:spChg>
        <pc:spChg chg="add mod">
          <ac:chgData name="Hamlet Markarian" userId="4926d2b407f31d77" providerId="LiveId" clId="{3EED30E3-7D39-4CC5-BEE7-05476543F91D}" dt="2020-03-16T06:50:30.041" v="134" actId="14100"/>
          <ac:spMkLst>
            <pc:docMk/>
            <pc:sldMk cId="4116021285" sldId="1438"/>
            <ac:spMk id="26" creationId="{23883FB8-11B8-493E-917A-3790E0B70223}"/>
          </ac:spMkLst>
        </pc:spChg>
        <pc:spChg chg="del">
          <ac:chgData name="Hamlet Markarian" userId="4926d2b407f31d77" providerId="LiveId" clId="{3EED30E3-7D39-4CC5-BEE7-05476543F91D}" dt="2020-03-16T06:49:47.026" v="124" actId="478"/>
          <ac:spMkLst>
            <pc:docMk/>
            <pc:sldMk cId="4116021285" sldId="1438"/>
            <ac:spMk id="28" creationId="{C2898B81-2B57-4DA9-8D3E-1A815F0D6EBA}"/>
          </ac:spMkLst>
        </pc:spChg>
        <pc:spChg chg="del">
          <ac:chgData name="Hamlet Markarian" userId="4926d2b407f31d77" providerId="LiveId" clId="{3EED30E3-7D39-4CC5-BEE7-05476543F91D}" dt="2020-03-16T06:49:47.026" v="124" actId="478"/>
          <ac:spMkLst>
            <pc:docMk/>
            <pc:sldMk cId="4116021285" sldId="1438"/>
            <ac:spMk id="29" creationId="{CC9C7C67-F7B8-4229-81D3-1ADE6D9D20C4}"/>
          </ac:spMkLst>
        </pc:spChg>
        <pc:spChg chg="mod topLvl">
          <ac:chgData name="Hamlet Markarian" userId="4926d2b407f31d77" providerId="LiveId" clId="{3EED30E3-7D39-4CC5-BEE7-05476543F91D}" dt="2020-03-16T06:52:48.460" v="155" actId="12789"/>
          <ac:spMkLst>
            <pc:docMk/>
            <pc:sldMk cId="4116021285" sldId="1438"/>
            <ac:spMk id="30" creationId="{3C3B15AE-140B-41A0-98C4-A7FF88111C4E}"/>
          </ac:spMkLst>
        </pc:spChg>
        <pc:spChg chg="del">
          <ac:chgData name="Hamlet Markarian" userId="4926d2b407f31d77" providerId="LiveId" clId="{3EED30E3-7D39-4CC5-BEE7-05476543F91D}" dt="2020-03-16T06:49:47.026" v="124" actId="478"/>
          <ac:spMkLst>
            <pc:docMk/>
            <pc:sldMk cId="4116021285" sldId="1438"/>
            <ac:spMk id="32" creationId="{64D5F241-3F06-4A4D-9FDD-D4EF1BE58B62}"/>
          </ac:spMkLst>
        </pc:spChg>
        <pc:spChg chg="del">
          <ac:chgData name="Hamlet Markarian" userId="4926d2b407f31d77" providerId="LiveId" clId="{3EED30E3-7D39-4CC5-BEE7-05476543F91D}" dt="2020-03-16T06:49:47.026" v="124" actId="478"/>
          <ac:spMkLst>
            <pc:docMk/>
            <pc:sldMk cId="4116021285" sldId="1438"/>
            <ac:spMk id="35" creationId="{B8EE862B-E8FF-4C65-99E4-ECB04834E1DE}"/>
          </ac:spMkLst>
        </pc:spChg>
        <pc:spChg chg="del">
          <ac:chgData name="Hamlet Markarian" userId="4926d2b407f31d77" providerId="LiveId" clId="{3EED30E3-7D39-4CC5-BEE7-05476543F91D}" dt="2020-03-16T06:49:47.026" v="124" actId="478"/>
          <ac:spMkLst>
            <pc:docMk/>
            <pc:sldMk cId="4116021285" sldId="1438"/>
            <ac:spMk id="36" creationId="{A197E1E2-B3C0-4939-B82E-1F883F02A484}"/>
          </ac:spMkLst>
        </pc:spChg>
        <pc:spChg chg="del">
          <ac:chgData name="Hamlet Markarian" userId="4926d2b407f31d77" providerId="LiveId" clId="{3EED30E3-7D39-4CC5-BEE7-05476543F91D}" dt="2020-03-16T06:49:47.026" v="124" actId="478"/>
          <ac:spMkLst>
            <pc:docMk/>
            <pc:sldMk cId="4116021285" sldId="1438"/>
            <ac:spMk id="38" creationId="{BE7CF208-38D6-44D2-B54C-7990BBAB50D1}"/>
          </ac:spMkLst>
        </pc:spChg>
        <pc:spChg chg="del">
          <ac:chgData name="Hamlet Markarian" userId="4926d2b407f31d77" providerId="LiveId" clId="{3EED30E3-7D39-4CC5-BEE7-05476543F91D}" dt="2020-03-16T06:49:47.026" v="124" actId="478"/>
          <ac:spMkLst>
            <pc:docMk/>
            <pc:sldMk cId="4116021285" sldId="1438"/>
            <ac:spMk id="40" creationId="{DEB72F24-61A3-4FC2-936F-B75E8F91CFE1}"/>
          </ac:spMkLst>
        </pc:spChg>
        <pc:spChg chg="mod topLvl">
          <ac:chgData name="Hamlet Markarian" userId="4926d2b407f31d77" providerId="LiveId" clId="{3EED30E3-7D39-4CC5-BEE7-05476543F91D}" dt="2020-03-16T06:51:23.131" v="145" actId="165"/>
          <ac:spMkLst>
            <pc:docMk/>
            <pc:sldMk cId="4116021285" sldId="1438"/>
            <ac:spMk id="41" creationId="{D4DDD59E-1763-43D9-A089-5B9461AC3A29}"/>
          </ac:spMkLst>
        </pc:spChg>
        <pc:spChg chg="del">
          <ac:chgData name="Hamlet Markarian" userId="4926d2b407f31d77" providerId="LiveId" clId="{3EED30E3-7D39-4CC5-BEE7-05476543F91D}" dt="2020-03-16T06:49:47.026" v="124" actId="478"/>
          <ac:spMkLst>
            <pc:docMk/>
            <pc:sldMk cId="4116021285" sldId="1438"/>
            <ac:spMk id="43" creationId="{269EADA0-EADE-42FC-A895-925797CCE872}"/>
          </ac:spMkLst>
        </pc:spChg>
        <pc:spChg chg="del">
          <ac:chgData name="Hamlet Markarian" userId="4926d2b407f31d77" providerId="LiveId" clId="{3EED30E3-7D39-4CC5-BEE7-05476543F91D}" dt="2020-03-16T06:49:47.026" v="124" actId="478"/>
          <ac:spMkLst>
            <pc:docMk/>
            <pc:sldMk cId="4116021285" sldId="1438"/>
            <ac:spMk id="44" creationId="{51728761-6AC5-4E5C-9FFC-334405B43FB4}"/>
          </ac:spMkLst>
        </pc:spChg>
        <pc:spChg chg="mod topLvl">
          <ac:chgData name="Hamlet Markarian" userId="4926d2b407f31d77" providerId="LiveId" clId="{3EED30E3-7D39-4CC5-BEE7-05476543F91D}" dt="2020-03-16T06:53:41.678" v="163" actId="12789"/>
          <ac:spMkLst>
            <pc:docMk/>
            <pc:sldMk cId="4116021285" sldId="1438"/>
            <ac:spMk id="51" creationId="{D3893061-6DC2-4BF3-92AF-E1CF3F8AE8A4}"/>
          </ac:spMkLst>
        </pc:spChg>
        <pc:spChg chg="del">
          <ac:chgData name="Hamlet Markarian" userId="4926d2b407f31d77" providerId="LiveId" clId="{3EED30E3-7D39-4CC5-BEE7-05476543F91D}" dt="2020-03-16T06:49:47.026" v="124" actId="478"/>
          <ac:spMkLst>
            <pc:docMk/>
            <pc:sldMk cId="4116021285" sldId="1438"/>
            <ac:spMk id="55" creationId="{E9C6FDCF-31DE-443F-A603-18D90FB08EAE}"/>
          </ac:spMkLst>
        </pc:spChg>
        <pc:spChg chg="del">
          <ac:chgData name="Hamlet Markarian" userId="4926d2b407f31d77" providerId="LiveId" clId="{3EED30E3-7D39-4CC5-BEE7-05476543F91D}" dt="2020-03-16T06:49:47.026" v="124" actId="478"/>
          <ac:spMkLst>
            <pc:docMk/>
            <pc:sldMk cId="4116021285" sldId="1438"/>
            <ac:spMk id="59" creationId="{611C991E-7895-4C06-91D3-DEA32900292D}"/>
          </ac:spMkLst>
        </pc:spChg>
        <pc:spChg chg="mod topLvl">
          <ac:chgData name="Hamlet Markarian" userId="4926d2b407f31d77" providerId="LiveId" clId="{3EED30E3-7D39-4CC5-BEE7-05476543F91D}" dt="2020-03-16T06:54:37.926" v="174" actId="12789"/>
          <ac:spMkLst>
            <pc:docMk/>
            <pc:sldMk cId="4116021285" sldId="1438"/>
            <ac:spMk id="60" creationId="{F1F0A054-2A50-473C-9BBD-225C579C21F6}"/>
          </ac:spMkLst>
        </pc:spChg>
        <pc:spChg chg="add">
          <ac:chgData name="Hamlet Markarian" userId="4926d2b407f31d77" providerId="LiveId" clId="{3EED30E3-7D39-4CC5-BEE7-05476543F91D}" dt="2020-03-16T06:49:47.510" v="125"/>
          <ac:spMkLst>
            <pc:docMk/>
            <pc:sldMk cId="4116021285" sldId="1438"/>
            <ac:spMk id="64" creationId="{5FCB23F6-FFFD-4A18-B472-5BD40E1C836B}"/>
          </ac:spMkLst>
        </pc:spChg>
        <pc:spChg chg="add">
          <ac:chgData name="Hamlet Markarian" userId="4926d2b407f31d77" providerId="LiveId" clId="{3EED30E3-7D39-4CC5-BEE7-05476543F91D}" dt="2020-03-16T06:49:47.510" v="125"/>
          <ac:spMkLst>
            <pc:docMk/>
            <pc:sldMk cId="4116021285" sldId="1438"/>
            <ac:spMk id="65" creationId="{684EC66A-5703-4DC3-9FD7-D1DF03A1E725}"/>
          </ac:spMkLst>
        </pc:spChg>
        <pc:spChg chg="add">
          <ac:chgData name="Hamlet Markarian" userId="4926d2b407f31d77" providerId="LiveId" clId="{3EED30E3-7D39-4CC5-BEE7-05476543F91D}" dt="2020-03-16T06:49:47.510" v="125"/>
          <ac:spMkLst>
            <pc:docMk/>
            <pc:sldMk cId="4116021285" sldId="1438"/>
            <ac:spMk id="66" creationId="{D9FE0856-EAA3-4DD8-9667-FD401FEC5492}"/>
          </ac:spMkLst>
        </pc:spChg>
        <pc:spChg chg="add">
          <ac:chgData name="Hamlet Markarian" userId="4926d2b407f31d77" providerId="LiveId" clId="{3EED30E3-7D39-4CC5-BEE7-05476543F91D}" dt="2020-03-16T06:49:47.510" v="125"/>
          <ac:spMkLst>
            <pc:docMk/>
            <pc:sldMk cId="4116021285" sldId="1438"/>
            <ac:spMk id="67" creationId="{52EF9ECE-4AB0-419C-9631-568D4FE20832}"/>
          </ac:spMkLst>
        </pc:spChg>
        <pc:spChg chg="add">
          <ac:chgData name="Hamlet Markarian" userId="4926d2b407f31d77" providerId="LiveId" clId="{3EED30E3-7D39-4CC5-BEE7-05476543F91D}" dt="2020-03-16T06:49:47.510" v="125"/>
          <ac:spMkLst>
            <pc:docMk/>
            <pc:sldMk cId="4116021285" sldId="1438"/>
            <ac:spMk id="68" creationId="{07C0E61F-E1F7-45C2-9F7F-DEC74F1A3C34}"/>
          </ac:spMkLst>
        </pc:spChg>
        <pc:spChg chg="mod topLvl">
          <ac:chgData name="Hamlet Markarian" userId="4926d2b407f31d77" providerId="LiveId" clId="{3EED30E3-7D39-4CC5-BEE7-05476543F91D}" dt="2020-03-16T06:54:14.946" v="169" actId="12789"/>
          <ac:spMkLst>
            <pc:docMk/>
            <pc:sldMk cId="4116021285" sldId="1438"/>
            <ac:spMk id="70" creationId="{7DF5F480-1D41-40D8-AA14-F4EDF8861BD2}"/>
          </ac:spMkLst>
        </pc:spChg>
        <pc:spChg chg="add del">
          <ac:chgData name="Hamlet Markarian" userId="4926d2b407f31d77" providerId="LiveId" clId="{3EED30E3-7D39-4CC5-BEE7-05476543F91D}" dt="2020-03-16T06:50:16.583" v="130" actId="478"/>
          <ac:spMkLst>
            <pc:docMk/>
            <pc:sldMk cId="4116021285" sldId="1438"/>
            <ac:spMk id="79" creationId="{F93F756F-B27F-41AF-8B1D-868694883731}"/>
          </ac:spMkLst>
        </pc:spChg>
        <pc:spChg chg="add del">
          <ac:chgData name="Hamlet Markarian" userId="4926d2b407f31d77" providerId="LiveId" clId="{3EED30E3-7D39-4CC5-BEE7-05476543F91D}" dt="2020-03-16T06:50:16.583" v="130" actId="478"/>
          <ac:spMkLst>
            <pc:docMk/>
            <pc:sldMk cId="4116021285" sldId="1438"/>
            <ac:spMk id="80" creationId="{42D65D2B-4E78-42A5-B638-061B84FEC85A}"/>
          </ac:spMkLst>
        </pc:spChg>
        <pc:spChg chg="add del">
          <ac:chgData name="Hamlet Markarian" userId="4926d2b407f31d77" providerId="LiveId" clId="{3EED30E3-7D39-4CC5-BEE7-05476543F91D}" dt="2020-03-16T06:50:16.583" v="130" actId="478"/>
          <ac:spMkLst>
            <pc:docMk/>
            <pc:sldMk cId="4116021285" sldId="1438"/>
            <ac:spMk id="81" creationId="{9BAC22A0-18A0-4E5E-A809-4003F137C943}"/>
          </ac:spMkLst>
        </pc:spChg>
        <pc:spChg chg="add">
          <ac:chgData name="Hamlet Markarian" userId="4926d2b407f31d77" providerId="LiveId" clId="{3EED30E3-7D39-4CC5-BEE7-05476543F91D}" dt="2020-03-16T06:49:47.510" v="125"/>
          <ac:spMkLst>
            <pc:docMk/>
            <pc:sldMk cId="4116021285" sldId="1438"/>
            <ac:spMk id="82" creationId="{EBF70D98-FEF0-483A-8DA7-E7FADCA5344D}"/>
          </ac:spMkLst>
        </pc:spChg>
        <pc:spChg chg="add">
          <ac:chgData name="Hamlet Markarian" userId="4926d2b407f31d77" providerId="LiveId" clId="{3EED30E3-7D39-4CC5-BEE7-05476543F91D}" dt="2020-03-16T06:49:47.510" v="125"/>
          <ac:spMkLst>
            <pc:docMk/>
            <pc:sldMk cId="4116021285" sldId="1438"/>
            <ac:spMk id="83" creationId="{6100C173-4D1D-45D3-8905-EEF63F7ABCF1}"/>
          </ac:spMkLst>
        </pc:spChg>
        <pc:spChg chg="add">
          <ac:chgData name="Hamlet Markarian" userId="4926d2b407f31d77" providerId="LiveId" clId="{3EED30E3-7D39-4CC5-BEE7-05476543F91D}" dt="2020-03-16T06:49:47.510" v="125"/>
          <ac:spMkLst>
            <pc:docMk/>
            <pc:sldMk cId="4116021285" sldId="1438"/>
            <ac:spMk id="84" creationId="{E50D3003-3930-472C-98A3-492A5AAF3DC7}"/>
          </ac:spMkLst>
        </pc:spChg>
        <pc:spChg chg="add del">
          <ac:chgData name="Hamlet Markarian" userId="4926d2b407f31d77" providerId="LiveId" clId="{3EED30E3-7D39-4CC5-BEE7-05476543F91D}" dt="2020-03-16T06:50:16.583" v="130" actId="478"/>
          <ac:spMkLst>
            <pc:docMk/>
            <pc:sldMk cId="4116021285" sldId="1438"/>
            <ac:spMk id="85" creationId="{4B01F3BD-2D14-4660-9A2F-0F570AEC77AC}"/>
          </ac:spMkLst>
        </pc:spChg>
        <pc:spChg chg="add mod">
          <ac:chgData name="Hamlet Markarian" userId="4926d2b407f31d77" providerId="LiveId" clId="{3EED30E3-7D39-4CC5-BEE7-05476543F91D}" dt="2020-03-16T06:50:28.292" v="133" actId="14100"/>
          <ac:spMkLst>
            <pc:docMk/>
            <pc:sldMk cId="4116021285" sldId="1438"/>
            <ac:spMk id="86" creationId="{5F7748DF-4D36-4B1C-B047-2B65406C8F71}"/>
          </ac:spMkLst>
        </pc:spChg>
        <pc:spChg chg="add mod">
          <ac:chgData name="Hamlet Markarian" userId="4926d2b407f31d77" providerId="LiveId" clId="{3EED30E3-7D39-4CC5-BEE7-05476543F91D}" dt="2020-03-16T06:50:48.047" v="139" actId="1076"/>
          <ac:spMkLst>
            <pc:docMk/>
            <pc:sldMk cId="4116021285" sldId="1438"/>
            <ac:spMk id="87" creationId="{F2388913-A8A7-48B4-A477-161642ED4A2E}"/>
          </ac:spMkLst>
        </pc:spChg>
        <pc:spChg chg="add mod">
          <ac:chgData name="Hamlet Markarian" userId="4926d2b407f31d77" providerId="LiveId" clId="{3EED30E3-7D39-4CC5-BEE7-05476543F91D}" dt="2020-03-16T06:50:59.654" v="142" actId="14100"/>
          <ac:spMkLst>
            <pc:docMk/>
            <pc:sldMk cId="4116021285" sldId="1438"/>
            <ac:spMk id="88" creationId="{31DD1711-FA03-45CA-9B8C-C3118D15B38A}"/>
          </ac:spMkLst>
        </pc:spChg>
        <pc:spChg chg="add mod">
          <ac:chgData name="Hamlet Markarian" userId="4926d2b407f31d77" providerId="LiveId" clId="{3EED30E3-7D39-4CC5-BEE7-05476543F91D}" dt="2020-03-16T06:51:10.259" v="144"/>
          <ac:spMkLst>
            <pc:docMk/>
            <pc:sldMk cId="4116021285" sldId="1438"/>
            <ac:spMk id="89" creationId="{04CF6B17-B36D-4BCC-801A-E1DD8BDDAF2A}"/>
          </ac:spMkLst>
        </pc:spChg>
        <pc:spChg chg="add mod">
          <ac:chgData name="Hamlet Markarian" userId="4926d2b407f31d77" providerId="LiveId" clId="{3EED30E3-7D39-4CC5-BEE7-05476543F91D}" dt="2020-03-16T06:52:08.527" v="149" actId="1076"/>
          <ac:spMkLst>
            <pc:docMk/>
            <pc:sldMk cId="4116021285" sldId="1438"/>
            <ac:spMk id="90" creationId="{E5EE9016-BCF6-4B32-9697-994D3423C9AF}"/>
          </ac:spMkLst>
        </pc:spChg>
        <pc:spChg chg="add mod">
          <ac:chgData name="Hamlet Markarian" userId="4926d2b407f31d77" providerId="LiveId" clId="{3EED30E3-7D39-4CC5-BEE7-05476543F91D}" dt="2020-03-16T06:52:48.460" v="155" actId="12789"/>
          <ac:spMkLst>
            <pc:docMk/>
            <pc:sldMk cId="4116021285" sldId="1438"/>
            <ac:spMk id="91" creationId="{3BCFD6AE-99F6-4546-8AC1-4FA9B7DDC1FD}"/>
          </ac:spMkLst>
        </pc:spChg>
        <pc:spChg chg="add mod">
          <ac:chgData name="Hamlet Markarian" userId="4926d2b407f31d77" providerId="LiveId" clId="{3EED30E3-7D39-4CC5-BEE7-05476543F91D}" dt="2020-03-16T06:53:41.678" v="163" actId="12789"/>
          <ac:spMkLst>
            <pc:docMk/>
            <pc:sldMk cId="4116021285" sldId="1438"/>
            <ac:spMk id="92" creationId="{EF49CFA8-C6AD-4419-905C-A5295CD24983}"/>
          </ac:spMkLst>
        </pc:spChg>
        <pc:spChg chg="add mod">
          <ac:chgData name="Hamlet Markarian" userId="4926d2b407f31d77" providerId="LiveId" clId="{3EED30E3-7D39-4CC5-BEE7-05476543F91D}" dt="2020-03-16T06:54:14.946" v="169" actId="12789"/>
          <ac:spMkLst>
            <pc:docMk/>
            <pc:sldMk cId="4116021285" sldId="1438"/>
            <ac:spMk id="93" creationId="{F823AE5E-7C6A-437B-AED2-7CE581C8A40B}"/>
          </ac:spMkLst>
        </pc:spChg>
        <pc:spChg chg="add mod">
          <ac:chgData name="Hamlet Markarian" userId="4926d2b407f31d77" providerId="LiveId" clId="{3EED30E3-7D39-4CC5-BEE7-05476543F91D}" dt="2020-03-16T06:54:37.926" v="174" actId="12789"/>
          <ac:spMkLst>
            <pc:docMk/>
            <pc:sldMk cId="4116021285" sldId="1438"/>
            <ac:spMk id="94" creationId="{C13996DB-DEE1-4EC4-AAF0-486FCE1963A7}"/>
          </ac:spMkLst>
        </pc:spChg>
        <pc:grpChg chg="add del">
          <ac:chgData name="Hamlet Markarian" userId="4926d2b407f31d77" providerId="LiveId" clId="{3EED30E3-7D39-4CC5-BEE7-05476543F91D}" dt="2020-03-16T06:51:23.131" v="145" actId="165"/>
          <ac:grpSpMkLst>
            <pc:docMk/>
            <pc:sldMk cId="4116021285" sldId="1438"/>
            <ac:grpSpMk id="27" creationId="{38753735-F826-4CE5-99D4-C2EB06DCF433}"/>
          </ac:grpSpMkLst>
        </pc:grpChg>
        <pc:grpChg chg="del mod topLvl">
          <ac:chgData name="Hamlet Markarian" userId="4926d2b407f31d77" providerId="LiveId" clId="{3EED30E3-7D39-4CC5-BEE7-05476543F91D}" dt="2020-03-16T06:52:38.315" v="150" actId="478"/>
          <ac:grpSpMkLst>
            <pc:docMk/>
            <pc:sldMk cId="4116021285" sldId="1438"/>
            <ac:grpSpMk id="31" creationId="{8D7FCED0-659C-4D02-887C-FF41D3544F2B}"/>
          </ac:grpSpMkLst>
        </pc:grpChg>
        <pc:grpChg chg="add del">
          <ac:chgData name="Hamlet Markarian" userId="4926d2b407f31d77" providerId="LiveId" clId="{3EED30E3-7D39-4CC5-BEE7-05476543F91D}" dt="2020-03-16T06:51:23.131" v="145" actId="165"/>
          <ac:grpSpMkLst>
            <pc:docMk/>
            <pc:sldMk cId="4116021285" sldId="1438"/>
            <ac:grpSpMk id="39" creationId="{3F34CF5E-8BC6-49F7-8088-75C0D242DF33}"/>
          </ac:grpSpMkLst>
        </pc:grpChg>
        <pc:grpChg chg="del mod topLvl">
          <ac:chgData name="Hamlet Markarian" userId="4926d2b407f31d77" providerId="LiveId" clId="{3EED30E3-7D39-4CC5-BEE7-05476543F91D}" dt="2020-03-16T06:52:01.623" v="146" actId="478"/>
          <ac:grpSpMkLst>
            <pc:docMk/>
            <pc:sldMk cId="4116021285" sldId="1438"/>
            <ac:grpSpMk id="42" creationId="{7C8C5E4D-7B13-46AA-9F63-673BE53A9A7C}"/>
          </ac:grpSpMkLst>
        </pc:grpChg>
        <pc:grpChg chg="add del">
          <ac:chgData name="Hamlet Markarian" userId="4926d2b407f31d77" providerId="LiveId" clId="{3EED30E3-7D39-4CC5-BEE7-05476543F91D}" dt="2020-03-16T06:51:23.131" v="145" actId="165"/>
          <ac:grpSpMkLst>
            <pc:docMk/>
            <pc:sldMk cId="4116021285" sldId="1438"/>
            <ac:grpSpMk id="50" creationId="{E4335875-92EA-4494-BAE2-275F369DB947}"/>
          </ac:grpSpMkLst>
        </pc:grpChg>
        <pc:grpChg chg="del mod topLvl">
          <ac:chgData name="Hamlet Markarian" userId="4926d2b407f31d77" providerId="LiveId" clId="{3EED30E3-7D39-4CC5-BEE7-05476543F91D}" dt="2020-03-16T06:52:54.839" v="156" actId="478"/>
          <ac:grpSpMkLst>
            <pc:docMk/>
            <pc:sldMk cId="4116021285" sldId="1438"/>
            <ac:grpSpMk id="52" creationId="{6CF5E8D4-ED87-43C2-87BB-8A0C49493040}"/>
          </ac:grpSpMkLst>
        </pc:grpChg>
        <pc:grpChg chg="add del">
          <ac:chgData name="Hamlet Markarian" userId="4926d2b407f31d77" providerId="LiveId" clId="{3EED30E3-7D39-4CC5-BEE7-05476543F91D}" dt="2020-03-16T06:51:23.131" v="145" actId="165"/>
          <ac:grpSpMkLst>
            <pc:docMk/>
            <pc:sldMk cId="4116021285" sldId="1438"/>
            <ac:grpSpMk id="58" creationId="{39071545-938C-424B-B634-E39C9A54A892}"/>
          </ac:grpSpMkLst>
        </pc:grpChg>
        <pc:grpChg chg="del mod topLvl">
          <ac:chgData name="Hamlet Markarian" userId="4926d2b407f31d77" providerId="LiveId" clId="{3EED30E3-7D39-4CC5-BEE7-05476543F91D}" dt="2020-03-16T06:52:56.432" v="157" actId="478"/>
          <ac:grpSpMkLst>
            <pc:docMk/>
            <pc:sldMk cId="4116021285" sldId="1438"/>
            <ac:grpSpMk id="61" creationId="{229329F3-956F-48D8-B84E-F7AFE57CCC58}"/>
          </ac:grpSpMkLst>
        </pc:grpChg>
        <pc:grpChg chg="add del">
          <ac:chgData name="Hamlet Markarian" userId="4926d2b407f31d77" providerId="LiveId" clId="{3EED30E3-7D39-4CC5-BEE7-05476543F91D}" dt="2020-03-16T06:51:23.131" v="145" actId="165"/>
          <ac:grpSpMkLst>
            <pc:docMk/>
            <pc:sldMk cId="4116021285" sldId="1438"/>
            <ac:grpSpMk id="69" creationId="{D66E5C69-5E91-4B66-BA5B-2B2D8B35668F}"/>
          </ac:grpSpMkLst>
        </pc:grpChg>
        <pc:grpChg chg="del mod topLvl">
          <ac:chgData name="Hamlet Markarian" userId="4926d2b407f31d77" providerId="LiveId" clId="{3EED30E3-7D39-4CC5-BEE7-05476543F91D}" dt="2020-03-16T06:52:57.557" v="158" actId="478"/>
          <ac:grpSpMkLst>
            <pc:docMk/>
            <pc:sldMk cId="4116021285" sldId="1438"/>
            <ac:grpSpMk id="71" creationId="{A5CA6A35-5594-4CD3-A270-96E6341FEFD9}"/>
          </ac:grpSpMkLst>
        </pc:grpChg>
        <pc:picChg chg="mod">
          <ac:chgData name="Hamlet Markarian" userId="4926d2b407f31d77" providerId="LiveId" clId="{3EED30E3-7D39-4CC5-BEE7-05476543F91D}" dt="2020-03-16T06:54:46.518" v="175" actId="207"/>
          <ac:picMkLst>
            <pc:docMk/>
            <pc:sldMk cId="4116021285" sldId="1438"/>
            <ac:picMk id="34" creationId="{59B8E063-71E3-4FEB-A3B7-233EB3AF93E1}"/>
          </ac:picMkLst>
        </pc:picChg>
        <pc:cxnChg chg="add">
          <ac:chgData name="Hamlet Markarian" userId="4926d2b407f31d77" providerId="LiveId" clId="{3EED30E3-7D39-4CC5-BEE7-05476543F91D}" dt="2020-03-16T06:49:47.510" v="125"/>
          <ac:cxnSpMkLst>
            <pc:docMk/>
            <pc:sldMk cId="4116021285" sldId="1438"/>
            <ac:cxnSpMk id="77" creationId="{C8F569C0-2B73-4918-9754-E6EB2D3D72A6}"/>
          </ac:cxnSpMkLst>
        </pc:cxnChg>
        <pc:cxnChg chg="add">
          <ac:chgData name="Hamlet Markarian" userId="4926d2b407f31d77" providerId="LiveId" clId="{3EED30E3-7D39-4CC5-BEE7-05476543F91D}" dt="2020-03-16T06:49:47.510" v="125"/>
          <ac:cxnSpMkLst>
            <pc:docMk/>
            <pc:sldMk cId="4116021285" sldId="1438"/>
            <ac:cxnSpMk id="78" creationId="{69BA2D79-2916-4E5E-A590-4AC5487C9533}"/>
          </ac:cxnSpMkLst>
        </pc:cxnChg>
      </pc:sldChg>
      <pc:sldChg chg="addSp delSp modSp add ord delAnim modAnim">
        <pc:chgData name="Hamlet Markarian" userId="4926d2b407f31d77" providerId="LiveId" clId="{3EED30E3-7D39-4CC5-BEE7-05476543F91D}" dt="2020-03-16T07:18:15.762" v="405" actId="14100"/>
        <pc:sldMkLst>
          <pc:docMk/>
          <pc:sldMk cId="2779411540" sldId="1439"/>
        </pc:sldMkLst>
        <pc:spChg chg="del">
          <ac:chgData name="Hamlet Markarian" userId="4926d2b407f31d77" providerId="LiveId" clId="{3EED30E3-7D39-4CC5-BEE7-05476543F91D}" dt="2020-03-16T06:55:51.101" v="184" actId="478"/>
          <ac:spMkLst>
            <pc:docMk/>
            <pc:sldMk cId="2779411540" sldId="1439"/>
            <ac:spMk id="2" creationId="{04255A48-2E46-447F-98DA-0E287025F3FD}"/>
          </ac:spMkLst>
        </pc:spChg>
        <pc:spChg chg="mod">
          <ac:chgData name="Hamlet Markarian" userId="4926d2b407f31d77" providerId="LiveId" clId="{3EED30E3-7D39-4CC5-BEE7-05476543F91D}" dt="2020-03-16T06:55:39.455" v="182" actId="20577"/>
          <ac:spMkLst>
            <pc:docMk/>
            <pc:sldMk cId="2779411540" sldId="1439"/>
            <ac:spMk id="20" creationId="{2F2415B0-F1C4-4313-9038-A3884674CC46}"/>
          </ac:spMkLst>
        </pc:spChg>
        <pc:spChg chg="del">
          <ac:chgData name="Hamlet Markarian" userId="4926d2b407f31d77" providerId="LiveId" clId="{3EED30E3-7D39-4CC5-BEE7-05476543F91D}" dt="2020-03-16T06:56:12.685" v="186" actId="478"/>
          <ac:spMkLst>
            <pc:docMk/>
            <pc:sldMk cId="2779411540" sldId="1439"/>
            <ac:spMk id="25" creationId="{255BA461-51E8-47E9-A34B-C38900E4B025}"/>
          </ac:spMkLst>
        </pc:spChg>
        <pc:spChg chg="add mod topLvl">
          <ac:chgData name="Hamlet Markarian" userId="4926d2b407f31d77" providerId="LiveId" clId="{3EED30E3-7D39-4CC5-BEE7-05476543F91D}" dt="2020-03-16T07:12:22.305" v="358" actId="20577"/>
          <ac:spMkLst>
            <pc:docMk/>
            <pc:sldMk cId="2779411540" sldId="1439"/>
            <ac:spMk id="27" creationId="{66FA05EE-8593-4C20-A3F2-69F2EF4F1CC9}"/>
          </ac:spMkLst>
        </pc:spChg>
        <pc:spChg chg="del">
          <ac:chgData name="Hamlet Markarian" userId="4926d2b407f31d77" providerId="LiveId" clId="{3EED30E3-7D39-4CC5-BEE7-05476543F91D}" dt="2020-03-16T06:56:12.685" v="186" actId="478"/>
          <ac:spMkLst>
            <pc:docMk/>
            <pc:sldMk cId="2779411540" sldId="1439"/>
            <ac:spMk id="28" creationId="{C2898B81-2B57-4DA9-8D3E-1A815F0D6EBA}"/>
          </ac:spMkLst>
        </pc:spChg>
        <pc:spChg chg="del">
          <ac:chgData name="Hamlet Markarian" userId="4926d2b407f31d77" providerId="LiveId" clId="{3EED30E3-7D39-4CC5-BEE7-05476543F91D}" dt="2020-03-16T06:56:12.685" v="186" actId="478"/>
          <ac:spMkLst>
            <pc:docMk/>
            <pc:sldMk cId="2779411540" sldId="1439"/>
            <ac:spMk id="29" creationId="{CC9C7C67-F7B8-4229-81D3-1ADE6D9D20C4}"/>
          </ac:spMkLst>
        </pc:spChg>
        <pc:spChg chg="add del mod">
          <ac:chgData name="Hamlet Markarian" userId="4926d2b407f31d77" providerId="LiveId" clId="{3EED30E3-7D39-4CC5-BEE7-05476543F91D}" dt="2020-03-16T06:58:06.700" v="197" actId="478"/>
          <ac:spMkLst>
            <pc:docMk/>
            <pc:sldMk cId="2779411540" sldId="1439"/>
            <ac:spMk id="30" creationId="{FDD002FD-96D1-4DC1-A0C3-2554C4BD9702}"/>
          </ac:spMkLst>
        </pc:spChg>
        <pc:spChg chg="add del mod">
          <ac:chgData name="Hamlet Markarian" userId="4926d2b407f31d77" providerId="LiveId" clId="{3EED30E3-7D39-4CC5-BEE7-05476543F91D}" dt="2020-03-16T06:58:06.700" v="197" actId="478"/>
          <ac:spMkLst>
            <pc:docMk/>
            <pc:sldMk cId="2779411540" sldId="1439"/>
            <ac:spMk id="31" creationId="{42FBCA3E-93F7-4591-A5A8-1F55898F6579}"/>
          </ac:spMkLst>
        </pc:spChg>
        <pc:spChg chg="mod">
          <ac:chgData name="Hamlet Markarian" userId="4926d2b407f31d77" providerId="LiveId" clId="{3EED30E3-7D39-4CC5-BEE7-05476543F91D}" dt="2020-03-16T07:11:25.297" v="354" actId="207"/>
          <ac:spMkLst>
            <pc:docMk/>
            <pc:sldMk cId="2779411540" sldId="1439"/>
            <ac:spMk id="32" creationId="{64D5F241-3F06-4A4D-9FDD-D4EF1BE58B62}"/>
          </ac:spMkLst>
        </pc:spChg>
        <pc:spChg chg="add del mod">
          <ac:chgData name="Hamlet Markarian" userId="4926d2b407f31d77" providerId="LiveId" clId="{3EED30E3-7D39-4CC5-BEE7-05476543F91D}" dt="2020-03-16T06:58:06.700" v="197" actId="478"/>
          <ac:spMkLst>
            <pc:docMk/>
            <pc:sldMk cId="2779411540" sldId="1439"/>
            <ac:spMk id="33" creationId="{7602C9C5-0D8E-4BB0-BDF2-57A95A797C38}"/>
          </ac:spMkLst>
        </pc:spChg>
        <pc:spChg chg="add mod topLvl">
          <ac:chgData name="Hamlet Markarian" userId="4926d2b407f31d77" providerId="LiveId" clId="{3EED30E3-7D39-4CC5-BEE7-05476543F91D}" dt="2020-03-16T07:13:48.841" v="366" actId="207"/>
          <ac:spMkLst>
            <pc:docMk/>
            <pc:sldMk cId="2779411540" sldId="1439"/>
            <ac:spMk id="35" creationId="{B612F75B-DABF-455F-9CCF-0B10916BA1A4}"/>
          </ac:spMkLst>
        </pc:spChg>
        <pc:spChg chg="add mod topLvl">
          <ac:chgData name="Hamlet Markarian" userId="4926d2b407f31d77" providerId="LiveId" clId="{3EED30E3-7D39-4CC5-BEE7-05476543F91D}" dt="2020-03-16T07:13:48.841" v="366" actId="207"/>
          <ac:spMkLst>
            <pc:docMk/>
            <pc:sldMk cId="2779411540" sldId="1439"/>
            <ac:spMk id="36" creationId="{2FBD77FD-2C3D-4969-A57B-2582397FB786}"/>
          </ac:spMkLst>
        </pc:spChg>
        <pc:spChg chg="add mod topLvl">
          <ac:chgData name="Hamlet Markarian" userId="4926d2b407f31d77" providerId="LiveId" clId="{3EED30E3-7D39-4CC5-BEE7-05476543F91D}" dt="2020-03-16T07:13:48.841" v="366" actId="207"/>
          <ac:spMkLst>
            <pc:docMk/>
            <pc:sldMk cId="2779411540" sldId="1439"/>
            <ac:spMk id="37" creationId="{FC4E6389-EFEE-4757-B64B-587C44E6A60C}"/>
          </ac:spMkLst>
        </pc:spChg>
        <pc:spChg chg="del">
          <ac:chgData name="Hamlet Markarian" userId="4926d2b407f31d77" providerId="LiveId" clId="{3EED30E3-7D39-4CC5-BEE7-05476543F91D}" dt="2020-03-16T06:56:12.685" v="186" actId="478"/>
          <ac:spMkLst>
            <pc:docMk/>
            <pc:sldMk cId="2779411540" sldId="1439"/>
            <ac:spMk id="38" creationId="{BE7CF208-38D6-44D2-B54C-7990BBAB50D1}"/>
          </ac:spMkLst>
        </pc:spChg>
        <pc:spChg chg="add mod topLvl">
          <ac:chgData name="Hamlet Markarian" userId="4926d2b407f31d77" providerId="LiveId" clId="{3EED30E3-7D39-4CC5-BEE7-05476543F91D}" dt="2020-03-16T07:13:48.841" v="366" actId="207"/>
          <ac:spMkLst>
            <pc:docMk/>
            <pc:sldMk cId="2779411540" sldId="1439"/>
            <ac:spMk id="39" creationId="{D97BE80B-ACE7-4E54-87BD-EE558BFF523A}"/>
          </ac:spMkLst>
        </pc:spChg>
        <pc:spChg chg="add mod topLvl">
          <ac:chgData name="Hamlet Markarian" userId="4926d2b407f31d77" providerId="LiveId" clId="{3EED30E3-7D39-4CC5-BEE7-05476543F91D}" dt="2020-03-16T07:17:37.986" v="395" actId="6549"/>
          <ac:spMkLst>
            <pc:docMk/>
            <pc:sldMk cId="2779411540" sldId="1439"/>
            <ac:spMk id="40" creationId="{1B3D6BDC-3505-473E-91B3-A189B0242556}"/>
          </ac:spMkLst>
        </pc:spChg>
        <pc:spChg chg="add mod topLvl">
          <ac:chgData name="Hamlet Markarian" userId="4926d2b407f31d77" providerId="LiveId" clId="{3EED30E3-7D39-4CC5-BEE7-05476543F91D}" dt="2020-03-16T07:11:09.957" v="353" actId="404"/>
          <ac:spMkLst>
            <pc:docMk/>
            <pc:sldMk cId="2779411540" sldId="1439"/>
            <ac:spMk id="41" creationId="{11C4806E-FEA9-428B-A12F-2D61E9733897}"/>
          </ac:spMkLst>
        </pc:spChg>
        <pc:spChg chg="add mod topLvl">
          <ac:chgData name="Hamlet Markarian" userId="4926d2b407f31d77" providerId="LiveId" clId="{3EED30E3-7D39-4CC5-BEE7-05476543F91D}" dt="2020-03-16T07:18:15.762" v="405" actId="14100"/>
          <ac:spMkLst>
            <pc:docMk/>
            <pc:sldMk cId="2779411540" sldId="1439"/>
            <ac:spMk id="42" creationId="{70BCF6AF-D640-4534-B849-D3B3A1FAA849}"/>
          </ac:spMkLst>
        </pc:spChg>
        <pc:spChg chg="del">
          <ac:chgData name="Hamlet Markarian" userId="4926d2b407f31d77" providerId="LiveId" clId="{3EED30E3-7D39-4CC5-BEE7-05476543F91D}" dt="2020-03-16T06:56:12.685" v="186" actId="478"/>
          <ac:spMkLst>
            <pc:docMk/>
            <pc:sldMk cId="2779411540" sldId="1439"/>
            <ac:spMk id="43" creationId="{269EADA0-EADE-42FC-A895-925797CCE872}"/>
          </ac:spMkLst>
        </pc:spChg>
        <pc:spChg chg="del">
          <ac:chgData name="Hamlet Markarian" userId="4926d2b407f31d77" providerId="LiveId" clId="{3EED30E3-7D39-4CC5-BEE7-05476543F91D}" dt="2020-03-16T06:56:12.685" v="186" actId="478"/>
          <ac:spMkLst>
            <pc:docMk/>
            <pc:sldMk cId="2779411540" sldId="1439"/>
            <ac:spMk id="55" creationId="{E9C6FDCF-31DE-443F-A603-18D90FB08EAE}"/>
          </ac:spMkLst>
        </pc:spChg>
        <pc:spChg chg="del">
          <ac:chgData name="Hamlet Markarian" userId="4926d2b407f31d77" providerId="LiveId" clId="{3EED30E3-7D39-4CC5-BEE7-05476543F91D}" dt="2020-03-16T06:56:12.685" v="186" actId="478"/>
          <ac:spMkLst>
            <pc:docMk/>
            <pc:sldMk cId="2779411540" sldId="1439"/>
            <ac:spMk id="56" creationId="{F31B6DA4-F269-4B35-9A6A-2F1D6F2B73F1}"/>
          </ac:spMkLst>
        </pc:spChg>
        <pc:spChg chg="del">
          <ac:chgData name="Hamlet Markarian" userId="4926d2b407f31d77" providerId="LiveId" clId="{3EED30E3-7D39-4CC5-BEE7-05476543F91D}" dt="2020-03-16T06:56:12.685" v="186" actId="478"/>
          <ac:spMkLst>
            <pc:docMk/>
            <pc:sldMk cId="2779411540" sldId="1439"/>
            <ac:spMk id="57" creationId="{080C382B-7665-4050-8CF2-001C8775A95B}"/>
          </ac:spMkLst>
        </pc:spChg>
        <pc:spChg chg="del">
          <ac:chgData name="Hamlet Markarian" userId="4926d2b407f31d77" providerId="LiveId" clId="{3EED30E3-7D39-4CC5-BEE7-05476543F91D}" dt="2020-03-16T06:56:12.685" v="186" actId="478"/>
          <ac:spMkLst>
            <pc:docMk/>
            <pc:sldMk cId="2779411540" sldId="1439"/>
            <ac:spMk id="59" creationId="{611C991E-7895-4C06-91D3-DEA32900292D}"/>
          </ac:spMkLst>
        </pc:spChg>
        <pc:spChg chg="del">
          <ac:chgData name="Hamlet Markarian" userId="4926d2b407f31d77" providerId="LiveId" clId="{3EED30E3-7D39-4CC5-BEE7-05476543F91D}" dt="2020-03-16T06:56:12.685" v="186" actId="478"/>
          <ac:spMkLst>
            <pc:docMk/>
            <pc:sldMk cId="2779411540" sldId="1439"/>
            <ac:spMk id="71" creationId="{1B818075-BB2D-48BE-B6FA-B6FA2210F41F}"/>
          </ac:spMkLst>
        </pc:spChg>
        <pc:spChg chg="del">
          <ac:chgData name="Hamlet Markarian" userId="4926d2b407f31d77" providerId="LiveId" clId="{3EED30E3-7D39-4CC5-BEE7-05476543F91D}" dt="2020-03-16T06:56:12.685" v="186" actId="478"/>
          <ac:spMkLst>
            <pc:docMk/>
            <pc:sldMk cId="2779411540" sldId="1439"/>
            <ac:spMk id="74" creationId="{E0054137-F41B-4971-8D45-8AE9DC26F773}"/>
          </ac:spMkLst>
        </pc:spChg>
        <pc:spChg chg="del">
          <ac:chgData name="Hamlet Markarian" userId="4926d2b407f31d77" providerId="LiveId" clId="{3EED30E3-7D39-4CC5-BEE7-05476543F91D}" dt="2020-03-16T06:56:12.685" v="186" actId="478"/>
          <ac:spMkLst>
            <pc:docMk/>
            <pc:sldMk cId="2779411540" sldId="1439"/>
            <ac:spMk id="81" creationId="{EAC52B62-E0ED-4685-B076-A481C6F70DA1}"/>
          </ac:spMkLst>
        </pc:spChg>
        <pc:spChg chg="del">
          <ac:chgData name="Hamlet Markarian" userId="4926d2b407f31d77" providerId="LiveId" clId="{3EED30E3-7D39-4CC5-BEE7-05476543F91D}" dt="2020-03-16T06:56:12.685" v="186" actId="478"/>
          <ac:spMkLst>
            <pc:docMk/>
            <pc:sldMk cId="2779411540" sldId="1439"/>
            <ac:spMk id="84" creationId="{C656803B-D927-4064-B312-B501C408F847}"/>
          </ac:spMkLst>
        </pc:spChg>
        <pc:spChg chg="del">
          <ac:chgData name="Hamlet Markarian" userId="4926d2b407f31d77" providerId="LiveId" clId="{3EED30E3-7D39-4CC5-BEE7-05476543F91D}" dt="2020-03-16T06:56:12.685" v="186" actId="478"/>
          <ac:spMkLst>
            <pc:docMk/>
            <pc:sldMk cId="2779411540" sldId="1439"/>
            <ac:spMk id="87" creationId="{9063A9FC-8CC3-4A0A-A674-BBC310257BEB}"/>
          </ac:spMkLst>
        </pc:spChg>
        <pc:spChg chg="del">
          <ac:chgData name="Hamlet Markarian" userId="4926d2b407f31d77" providerId="LiveId" clId="{3EED30E3-7D39-4CC5-BEE7-05476543F91D}" dt="2020-03-16T06:56:12.685" v="186" actId="478"/>
          <ac:spMkLst>
            <pc:docMk/>
            <pc:sldMk cId="2779411540" sldId="1439"/>
            <ac:spMk id="90" creationId="{20576411-0DC4-43CC-858A-394DCFB878E4}"/>
          </ac:spMkLst>
        </pc:spChg>
        <pc:spChg chg="del">
          <ac:chgData name="Hamlet Markarian" userId="4926d2b407f31d77" providerId="LiveId" clId="{3EED30E3-7D39-4CC5-BEE7-05476543F91D}" dt="2020-03-16T06:56:12.685" v="186" actId="478"/>
          <ac:spMkLst>
            <pc:docMk/>
            <pc:sldMk cId="2779411540" sldId="1439"/>
            <ac:spMk id="91" creationId="{44FC6774-503B-4869-82E1-0745BD2AAEC6}"/>
          </ac:spMkLst>
        </pc:spChg>
        <pc:spChg chg="del">
          <ac:chgData name="Hamlet Markarian" userId="4926d2b407f31d77" providerId="LiveId" clId="{3EED30E3-7D39-4CC5-BEE7-05476543F91D}" dt="2020-03-16T06:56:12.685" v="186" actId="478"/>
          <ac:spMkLst>
            <pc:docMk/>
            <pc:sldMk cId="2779411540" sldId="1439"/>
            <ac:spMk id="92" creationId="{9124B855-880A-472F-B3BA-8625ECC61798}"/>
          </ac:spMkLst>
        </pc:spChg>
        <pc:spChg chg="del">
          <ac:chgData name="Hamlet Markarian" userId="4926d2b407f31d77" providerId="LiveId" clId="{3EED30E3-7D39-4CC5-BEE7-05476543F91D}" dt="2020-03-16T06:56:12.685" v="186" actId="478"/>
          <ac:spMkLst>
            <pc:docMk/>
            <pc:sldMk cId="2779411540" sldId="1439"/>
            <ac:spMk id="93" creationId="{3BA050C8-8CF3-4998-B5CA-2181664ACD0D}"/>
          </ac:spMkLst>
        </pc:spChg>
        <pc:spChg chg="mod">
          <ac:chgData name="Hamlet Markarian" userId="4926d2b407f31d77" providerId="LiveId" clId="{3EED30E3-7D39-4CC5-BEE7-05476543F91D}" dt="2020-03-16T06:56:16.715" v="187" actId="1035"/>
          <ac:spMkLst>
            <pc:docMk/>
            <pc:sldMk cId="2779411540" sldId="1439"/>
            <ac:spMk id="94" creationId="{3DDD9D9F-C0A3-4914-B1C3-4FA8D93AEA8A}"/>
          </ac:spMkLst>
        </pc:spChg>
        <pc:spChg chg="del">
          <ac:chgData name="Hamlet Markarian" userId="4926d2b407f31d77" providerId="LiveId" clId="{3EED30E3-7D39-4CC5-BEE7-05476543F91D}" dt="2020-03-16T06:56:12.685" v="186" actId="478"/>
          <ac:spMkLst>
            <pc:docMk/>
            <pc:sldMk cId="2779411540" sldId="1439"/>
            <ac:spMk id="95" creationId="{1D8E5564-2FB4-4636-82B8-1A264904FAD6}"/>
          </ac:spMkLst>
        </pc:spChg>
        <pc:grpChg chg="add del mod">
          <ac:chgData name="Hamlet Markarian" userId="4926d2b407f31d77" providerId="LiveId" clId="{3EED30E3-7D39-4CC5-BEE7-05476543F91D}" dt="2020-03-16T06:59:44.331" v="239" actId="165"/>
          <ac:grpSpMkLst>
            <pc:docMk/>
            <pc:sldMk cId="2779411540" sldId="1439"/>
            <ac:grpSpMk id="3" creationId="{2B680396-C285-4FD3-ABDE-AE87A4113856}"/>
          </ac:grpSpMkLst>
        </pc:grpChg>
        <pc:grpChg chg="add del mod">
          <ac:chgData name="Hamlet Markarian" userId="4926d2b407f31d77" providerId="LiveId" clId="{3EED30E3-7D39-4CC5-BEE7-05476543F91D}" dt="2020-03-16T06:59:44.331" v="239" actId="165"/>
          <ac:grpSpMkLst>
            <pc:docMk/>
            <pc:sldMk cId="2779411540" sldId="1439"/>
            <ac:grpSpMk id="4" creationId="{E7243C42-B2A3-4A08-ADD7-745B579EA75F}"/>
          </ac:grpSpMkLst>
        </pc:grpChg>
        <pc:grpChg chg="add del mod">
          <ac:chgData name="Hamlet Markarian" userId="4926d2b407f31d77" providerId="LiveId" clId="{3EED30E3-7D39-4CC5-BEE7-05476543F91D}" dt="2020-03-16T06:59:44.331" v="239" actId="165"/>
          <ac:grpSpMkLst>
            <pc:docMk/>
            <pc:sldMk cId="2779411540" sldId="1439"/>
            <ac:grpSpMk id="6" creationId="{3E4F9655-36C3-4B74-B519-27AE37EEE0F1}"/>
          </ac:grpSpMkLst>
        </pc:grpChg>
        <pc:grpChg chg="add del mod">
          <ac:chgData name="Hamlet Markarian" userId="4926d2b407f31d77" providerId="LiveId" clId="{3EED30E3-7D39-4CC5-BEE7-05476543F91D}" dt="2020-03-16T06:59:44.331" v="239" actId="165"/>
          <ac:grpSpMkLst>
            <pc:docMk/>
            <pc:sldMk cId="2779411540" sldId="1439"/>
            <ac:grpSpMk id="7" creationId="{D181F4D4-8983-45FE-936D-122272826807}"/>
          </ac:grpSpMkLst>
        </pc:grpChg>
        <pc:picChg chg="del">
          <ac:chgData name="Hamlet Markarian" userId="4926d2b407f31d77" providerId="LiveId" clId="{3EED30E3-7D39-4CC5-BEE7-05476543F91D}" dt="2020-03-16T06:55:45.173" v="183" actId="478"/>
          <ac:picMkLst>
            <pc:docMk/>
            <pc:sldMk cId="2779411540" sldId="1439"/>
            <ac:picMk id="5" creationId="{B514D683-38CF-4E25-987D-26E4992B1267}"/>
          </ac:picMkLst>
        </pc:picChg>
        <pc:cxnChg chg="add del mod">
          <ac:chgData name="Hamlet Markarian" userId="4926d2b407f31d77" providerId="LiveId" clId="{3EED30E3-7D39-4CC5-BEE7-05476543F91D}" dt="2020-03-16T06:57:35.446" v="190" actId="478"/>
          <ac:cxnSpMkLst>
            <pc:docMk/>
            <pc:sldMk cId="2779411540" sldId="1439"/>
            <ac:cxnSpMk id="34" creationId="{021A0CBA-6F0B-40BC-98BF-4B25E8F728ED}"/>
          </ac:cxnSpMkLst>
        </pc:cxnChg>
      </pc:sldChg>
      <pc:sldChg chg="addSp delSp modSp add">
        <pc:chgData name="Hamlet Markarian" userId="4926d2b407f31d77" providerId="LiveId" clId="{3EED30E3-7D39-4CC5-BEE7-05476543F91D}" dt="2020-03-16T07:17:12.438" v="394" actId="20577"/>
        <pc:sldMkLst>
          <pc:docMk/>
          <pc:sldMk cId="461307659" sldId="1440"/>
        </pc:sldMkLst>
        <pc:spChg chg="add mod">
          <ac:chgData name="Hamlet Markarian" userId="4926d2b407f31d77" providerId="LiveId" clId="{3EED30E3-7D39-4CC5-BEE7-05476543F91D}" dt="2020-03-16T07:00:47.681" v="247" actId="1076"/>
          <ac:spMkLst>
            <pc:docMk/>
            <pc:sldMk cId="461307659" sldId="1440"/>
            <ac:spMk id="14" creationId="{4AF8CE4A-75D6-4501-B057-7506D2F050A4}"/>
          </ac:spMkLst>
        </pc:spChg>
        <pc:spChg chg="add mod">
          <ac:chgData name="Hamlet Markarian" userId="4926d2b407f31d77" providerId="LiveId" clId="{3EED30E3-7D39-4CC5-BEE7-05476543F91D}" dt="2020-03-16T07:03:00.081" v="274" actId="1038"/>
          <ac:spMkLst>
            <pc:docMk/>
            <pc:sldMk cId="461307659" sldId="1440"/>
            <ac:spMk id="15" creationId="{BC541DDF-9AB0-40A5-88ED-EB6CEED1FD9B}"/>
          </ac:spMkLst>
        </pc:spChg>
        <pc:spChg chg="add mod">
          <ac:chgData name="Hamlet Markarian" userId="4926d2b407f31d77" providerId="LiveId" clId="{3EED30E3-7D39-4CC5-BEE7-05476543F91D}" dt="2020-03-16T07:13:56.885" v="368" actId="207"/>
          <ac:spMkLst>
            <pc:docMk/>
            <pc:sldMk cId="461307659" sldId="1440"/>
            <ac:spMk id="16" creationId="{9EA85E16-E5EC-4BDA-B428-D60927AC1660}"/>
          </ac:spMkLst>
        </pc:spChg>
        <pc:spChg chg="add mod">
          <ac:chgData name="Hamlet Markarian" userId="4926d2b407f31d77" providerId="LiveId" clId="{3EED30E3-7D39-4CC5-BEE7-05476543F91D}" dt="2020-03-16T07:13:56.885" v="368" actId="207"/>
          <ac:spMkLst>
            <pc:docMk/>
            <pc:sldMk cId="461307659" sldId="1440"/>
            <ac:spMk id="17" creationId="{7C0A7AAA-1BBC-4060-8A88-5E0201FA8B56}"/>
          </ac:spMkLst>
        </pc:spChg>
        <pc:spChg chg="add mod">
          <ac:chgData name="Hamlet Markarian" userId="4926d2b407f31d77" providerId="LiveId" clId="{3EED30E3-7D39-4CC5-BEE7-05476543F91D}" dt="2020-03-16T07:03:00.081" v="274" actId="1038"/>
          <ac:spMkLst>
            <pc:docMk/>
            <pc:sldMk cId="461307659" sldId="1440"/>
            <ac:spMk id="18" creationId="{4D1A72AE-65C3-4C92-8CEB-D6527358DFE0}"/>
          </ac:spMkLst>
        </pc:spChg>
        <pc:spChg chg="mod">
          <ac:chgData name="Hamlet Markarian" userId="4926d2b407f31d77" providerId="LiveId" clId="{3EED30E3-7D39-4CC5-BEE7-05476543F91D}" dt="2020-03-16T07:00:23.119" v="244" actId="20577"/>
          <ac:spMkLst>
            <pc:docMk/>
            <pc:sldMk cId="461307659" sldId="1440"/>
            <ac:spMk id="20" creationId="{2F2415B0-F1C4-4313-9038-A3884674CC46}"/>
          </ac:spMkLst>
        </pc:spChg>
        <pc:spChg chg="add mod">
          <ac:chgData name="Hamlet Markarian" userId="4926d2b407f31d77" providerId="LiveId" clId="{3EED30E3-7D39-4CC5-BEE7-05476543F91D}" dt="2020-03-16T07:13:56.885" v="368" actId="207"/>
          <ac:spMkLst>
            <pc:docMk/>
            <pc:sldMk cId="461307659" sldId="1440"/>
            <ac:spMk id="21" creationId="{0A3D68D8-8866-4B29-A88F-E3125A255C33}"/>
          </ac:spMkLst>
        </pc:spChg>
        <pc:spChg chg="add mod">
          <ac:chgData name="Hamlet Markarian" userId="4926d2b407f31d77" providerId="LiveId" clId="{3EED30E3-7D39-4CC5-BEE7-05476543F91D}" dt="2020-03-16T07:03:00.081" v="274" actId="1038"/>
          <ac:spMkLst>
            <pc:docMk/>
            <pc:sldMk cId="461307659" sldId="1440"/>
            <ac:spMk id="22" creationId="{145C7394-7853-4542-BF41-087D0C0AA941}"/>
          </ac:spMkLst>
        </pc:spChg>
        <pc:spChg chg="add mod">
          <ac:chgData name="Hamlet Markarian" userId="4926d2b407f31d77" providerId="LiveId" clId="{3EED30E3-7D39-4CC5-BEE7-05476543F91D}" dt="2020-03-16T07:13:56.885" v="368" actId="207"/>
          <ac:spMkLst>
            <pc:docMk/>
            <pc:sldMk cId="461307659" sldId="1440"/>
            <ac:spMk id="23" creationId="{420578CF-93CD-467A-88F2-8949D089BBE4}"/>
          </ac:spMkLst>
        </pc:spChg>
        <pc:spChg chg="add mod">
          <ac:chgData name="Hamlet Markarian" userId="4926d2b407f31d77" providerId="LiveId" clId="{3EED30E3-7D39-4CC5-BEE7-05476543F91D}" dt="2020-03-16T07:03:00.081" v="274" actId="1038"/>
          <ac:spMkLst>
            <pc:docMk/>
            <pc:sldMk cId="461307659" sldId="1440"/>
            <ac:spMk id="24" creationId="{E308ACBA-CE30-4FC2-AC8F-3AB825CC660F}"/>
          </ac:spMkLst>
        </pc:spChg>
        <pc:spChg chg="mod">
          <ac:chgData name="Hamlet Markarian" userId="4926d2b407f31d77" providerId="LiveId" clId="{3EED30E3-7D39-4CC5-BEE7-05476543F91D}" dt="2020-03-16T07:17:01.425" v="393" actId="6549"/>
          <ac:spMkLst>
            <pc:docMk/>
            <pc:sldMk cId="461307659" sldId="1440"/>
            <ac:spMk id="27" creationId="{66FA05EE-8593-4C20-A3F2-69F2EF4F1CC9}"/>
          </ac:spMkLst>
        </pc:spChg>
        <pc:spChg chg="mod">
          <ac:chgData name="Hamlet Markarian" userId="4926d2b407f31d77" providerId="LiveId" clId="{3EED30E3-7D39-4CC5-BEE7-05476543F91D}" dt="2020-03-16T07:11:34.155" v="355" actId="207"/>
          <ac:spMkLst>
            <pc:docMk/>
            <pc:sldMk cId="461307659" sldId="1440"/>
            <ac:spMk id="32" creationId="{64D5F241-3F06-4A4D-9FDD-D4EF1BE58B62}"/>
          </ac:spMkLst>
        </pc:spChg>
        <pc:spChg chg="mod">
          <ac:chgData name="Hamlet Markarian" userId="4926d2b407f31d77" providerId="LiveId" clId="{3EED30E3-7D39-4CC5-BEE7-05476543F91D}" dt="2020-03-16T07:13:56.885" v="368" actId="207"/>
          <ac:spMkLst>
            <pc:docMk/>
            <pc:sldMk cId="461307659" sldId="1440"/>
            <ac:spMk id="35" creationId="{B612F75B-DABF-455F-9CCF-0B10916BA1A4}"/>
          </ac:spMkLst>
        </pc:spChg>
        <pc:spChg chg="mod">
          <ac:chgData name="Hamlet Markarian" userId="4926d2b407f31d77" providerId="LiveId" clId="{3EED30E3-7D39-4CC5-BEE7-05476543F91D}" dt="2020-03-16T07:13:56.885" v="368" actId="207"/>
          <ac:spMkLst>
            <pc:docMk/>
            <pc:sldMk cId="461307659" sldId="1440"/>
            <ac:spMk id="36" creationId="{2FBD77FD-2C3D-4969-A57B-2582397FB786}"/>
          </ac:spMkLst>
        </pc:spChg>
        <pc:spChg chg="mod">
          <ac:chgData name="Hamlet Markarian" userId="4926d2b407f31d77" providerId="LiveId" clId="{3EED30E3-7D39-4CC5-BEE7-05476543F91D}" dt="2020-03-16T07:13:56.885" v="368" actId="207"/>
          <ac:spMkLst>
            <pc:docMk/>
            <pc:sldMk cId="461307659" sldId="1440"/>
            <ac:spMk id="37" creationId="{FC4E6389-EFEE-4757-B64B-587C44E6A60C}"/>
          </ac:spMkLst>
        </pc:spChg>
        <pc:spChg chg="mod">
          <ac:chgData name="Hamlet Markarian" userId="4926d2b407f31d77" providerId="LiveId" clId="{3EED30E3-7D39-4CC5-BEE7-05476543F91D}" dt="2020-03-16T07:13:56.885" v="368" actId="207"/>
          <ac:spMkLst>
            <pc:docMk/>
            <pc:sldMk cId="461307659" sldId="1440"/>
            <ac:spMk id="39" creationId="{D97BE80B-ACE7-4E54-87BD-EE558BFF523A}"/>
          </ac:spMkLst>
        </pc:spChg>
        <pc:spChg chg="mod">
          <ac:chgData name="Hamlet Markarian" userId="4926d2b407f31d77" providerId="LiveId" clId="{3EED30E3-7D39-4CC5-BEE7-05476543F91D}" dt="2020-03-16T07:17:12.438" v="394" actId="20577"/>
          <ac:spMkLst>
            <pc:docMk/>
            <pc:sldMk cId="461307659" sldId="1440"/>
            <ac:spMk id="40" creationId="{1B3D6BDC-3505-473E-91B3-A189B0242556}"/>
          </ac:spMkLst>
        </pc:spChg>
        <pc:spChg chg="mod">
          <ac:chgData name="Hamlet Markarian" userId="4926d2b407f31d77" providerId="LiveId" clId="{3EED30E3-7D39-4CC5-BEE7-05476543F91D}" dt="2020-03-16T07:01:57.661" v="254"/>
          <ac:spMkLst>
            <pc:docMk/>
            <pc:sldMk cId="461307659" sldId="1440"/>
            <ac:spMk id="41" creationId="{11C4806E-FEA9-428B-A12F-2D61E9733897}"/>
          </ac:spMkLst>
        </pc:spChg>
        <pc:spChg chg="mod">
          <ac:chgData name="Hamlet Markarian" userId="4926d2b407f31d77" providerId="LiveId" clId="{3EED30E3-7D39-4CC5-BEE7-05476543F91D}" dt="2020-03-16T07:02:06.619" v="256" actId="14100"/>
          <ac:spMkLst>
            <pc:docMk/>
            <pc:sldMk cId="461307659" sldId="1440"/>
            <ac:spMk id="42" creationId="{70BCF6AF-D640-4534-B849-D3B3A1FAA849}"/>
          </ac:spMkLst>
        </pc:spChg>
        <pc:spChg chg="del">
          <ac:chgData name="Hamlet Markarian" userId="4926d2b407f31d77" providerId="LiveId" clId="{3EED30E3-7D39-4CC5-BEE7-05476543F91D}" dt="2020-03-16T07:00:42.557" v="245" actId="478"/>
          <ac:spMkLst>
            <pc:docMk/>
            <pc:sldMk cId="461307659" sldId="1440"/>
            <ac:spMk id="94" creationId="{3DDD9D9F-C0A3-4914-B1C3-4FA8D93AEA8A}"/>
          </ac:spMkLst>
        </pc:spChg>
      </pc:sldChg>
      <pc:sldChg chg="addSp delSp modSp add">
        <pc:chgData name="Hamlet Markarian" userId="4926d2b407f31d77" providerId="LiveId" clId="{3EED30E3-7D39-4CC5-BEE7-05476543F91D}" dt="2020-03-16T07:14:04.883" v="370" actId="207"/>
        <pc:sldMkLst>
          <pc:docMk/>
          <pc:sldMk cId="3240160969" sldId="1441"/>
        </pc:sldMkLst>
        <pc:spChg chg="mod">
          <ac:chgData name="Hamlet Markarian" userId="4926d2b407f31d77" providerId="LiveId" clId="{3EED30E3-7D39-4CC5-BEE7-05476543F91D}" dt="2020-03-16T07:05:00.579" v="283"/>
          <ac:spMkLst>
            <pc:docMk/>
            <pc:sldMk cId="3240160969" sldId="1441"/>
            <ac:spMk id="15" creationId="{BC541DDF-9AB0-40A5-88ED-EB6CEED1FD9B}"/>
          </ac:spMkLst>
        </pc:spChg>
        <pc:spChg chg="mod">
          <ac:chgData name="Hamlet Markarian" userId="4926d2b407f31d77" providerId="LiveId" clId="{3EED30E3-7D39-4CC5-BEE7-05476543F91D}" dt="2020-03-16T07:14:04.883" v="370" actId="207"/>
          <ac:spMkLst>
            <pc:docMk/>
            <pc:sldMk cId="3240160969" sldId="1441"/>
            <ac:spMk id="16" creationId="{9EA85E16-E5EC-4BDA-B428-D60927AC1660}"/>
          </ac:spMkLst>
        </pc:spChg>
        <pc:spChg chg="add del">
          <ac:chgData name="Hamlet Markarian" userId="4926d2b407f31d77" providerId="LiveId" clId="{3EED30E3-7D39-4CC5-BEE7-05476543F91D}" dt="2020-03-16T07:05:20.449" v="287" actId="478"/>
          <ac:spMkLst>
            <pc:docMk/>
            <pc:sldMk cId="3240160969" sldId="1441"/>
            <ac:spMk id="17" creationId="{7C0A7AAA-1BBC-4060-8A88-5E0201FA8B56}"/>
          </ac:spMkLst>
        </pc:spChg>
        <pc:spChg chg="add del">
          <ac:chgData name="Hamlet Markarian" userId="4926d2b407f31d77" providerId="LiveId" clId="{3EED30E3-7D39-4CC5-BEE7-05476543F91D}" dt="2020-03-16T07:05:20.449" v="287" actId="478"/>
          <ac:spMkLst>
            <pc:docMk/>
            <pc:sldMk cId="3240160969" sldId="1441"/>
            <ac:spMk id="18" creationId="{4D1A72AE-65C3-4C92-8CEB-D6527358DFE0}"/>
          </ac:spMkLst>
        </pc:spChg>
        <pc:spChg chg="mod">
          <ac:chgData name="Hamlet Markarian" userId="4926d2b407f31d77" providerId="LiveId" clId="{3EED30E3-7D39-4CC5-BEE7-05476543F91D}" dt="2020-03-16T07:04:26.278" v="278" actId="20577"/>
          <ac:spMkLst>
            <pc:docMk/>
            <pc:sldMk cId="3240160969" sldId="1441"/>
            <ac:spMk id="20" creationId="{2F2415B0-F1C4-4313-9038-A3884674CC46}"/>
          </ac:spMkLst>
        </pc:spChg>
        <pc:spChg chg="add del">
          <ac:chgData name="Hamlet Markarian" userId="4926d2b407f31d77" providerId="LiveId" clId="{3EED30E3-7D39-4CC5-BEE7-05476543F91D}" dt="2020-03-16T07:05:12.873" v="286" actId="478"/>
          <ac:spMkLst>
            <pc:docMk/>
            <pc:sldMk cId="3240160969" sldId="1441"/>
            <ac:spMk id="21" creationId="{0A3D68D8-8866-4B29-A88F-E3125A255C33}"/>
          </ac:spMkLst>
        </pc:spChg>
        <pc:spChg chg="add del">
          <ac:chgData name="Hamlet Markarian" userId="4926d2b407f31d77" providerId="LiveId" clId="{3EED30E3-7D39-4CC5-BEE7-05476543F91D}" dt="2020-03-16T07:05:12.873" v="286" actId="478"/>
          <ac:spMkLst>
            <pc:docMk/>
            <pc:sldMk cId="3240160969" sldId="1441"/>
            <ac:spMk id="22" creationId="{145C7394-7853-4542-BF41-087D0C0AA941}"/>
          </ac:spMkLst>
        </pc:spChg>
        <pc:spChg chg="add del">
          <ac:chgData name="Hamlet Markarian" userId="4926d2b407f31d77" providerId="LiveId" clId="{3EED30E3-7D39-4CC5-BEE7-05476543F91D}" dt="2020-03-16T07:05:12.873" v="286" actId="478"/>
          <ac:spMkLst>
            <pc:docMk/>
            <pc:sldMk cId="3240160969" sldId="1441"/>
            <ac:spMk id="23" creationId="{420578CF-93CD-467A-88F2-8949D089BBE4}"/>
          </ac:spMkLst>
        </pc:spChg>
        <pc:spChg chg="add del">
          <ac:chgData name="Hamlet Markarian" userId="4926d2b407f31d77" providerId="LiveId" clId="{3EED30E3-7D39-4CC5-BEE7-05476543F91D}" dt="2020-03-16T07:05:12.873" v="286" actId="478"/>
          <ac:spMkLst>
            <pc:docMk/>
            <pc:sldMk cId="3240160969" sldId="1441"/>
            <ac:spMk id="24" creationId="{E308ACBA-CE30-4FC2-AC8F-3AB825CC660F}"/>
          </ac:spMkLst>
        </pc:spChg>
        <pc:spChg chg="mod">
          <ac:chgData name="Hamlet Markarian" userId="4926d2b407f31d77" providerId="LiveId" clId="{3EED30E3-7D39-4CC5-BEE7-05476543F91D}" dt="2020-03-16T07:04:34.408" v="279"/>
          <ac:spMkLst>
            <pc:docMk/>
            <pc:sldMk cId="3240160969" sldId="1441"/>
            <ac:spMk id="27" creationId="{66FA05EE-8593-4C20-A3F2-69F2EF4F1CC9}"/>
          </ac:spMkLst>
        </pc:spChg>
        <pc:spChg chg="mod">
          <ac:chgData name="Hamlet Markarian" userId="4926d2b407f31d77" providerId="LiveId" clId="{3EED30E3-7D39-4CC5-BEE7-05476543F91D}" dt="2020-03-16T07:11:40.669" v="356" actId="207"/>
          <ac:spMkLst>
            <pc:docMk/>
            <pc:sldMk cId="3240160969" sldId="1441"/>
            <ac:spMk id="32" creationId="{64D5F241-3F06-4A4D-9FDD-D4EF1BE58B62}"/>
          </ac:spMkLst>
        </pc:spChg>
        <pc:spChg chg="mod">
          <ac:chgData name="Hamlet Markarian" userId="4926d2b407f31d77" providerId="LiveId" clId="{3EED30E3-7D39-4CC5-BEE7-05476543F91D}" dt="2020-03-16T07:14:04.883" v="370" actId="207"/>
          <ac:spMkLst>
            <pc:docMk/>
            <pc:sldMk cId="3240160969" sldId="1441"/>
            <ac:spMk id="35" creationId="{B612F75B-DABF-455F-9CCF-0B10916BA1A4}"/>
          </ac:spMkLst>
        </pc:spChg>
        <pc:spChg chg="mod">
          <ac:chgData name="Hamlet Markarian" userId="4926d2b407f31d77" providerId="LiveId" clId="{3EED30E3-7D39-4CC5-BEE7-05476543F91D}" dt="2020-03-16T07:14:04.883" v="370" actId="207"/>
          <ac:spMkLst>
            <pc:docMk/>
            <pc:sldMk cId="3240160969" sldId="1441"/>
            <ac:spMk id="36" creationId="{2FBD77FD-2C3D-4969-A57B-2582397FB786}"/>
          </ac:spMkLst>
        </pc:spChg>
        <pc:spChg chg="mod">
          <ac:chgData name="Hamlet Markarian" userId="4926d2b407f31d77" providerId="LiveId" clId="{3EED30E3-7D39-4CC5-BEE7-05476543F91D}" dt="2020-03-16T07:14:04.883" v="370" actId="207"/>
          <ac:spMkLst>
            <pc:docMk/>
            <pc:sldMk cId="3240160969" sldId="1441"/>
            <ac:spMk id="37" creationId="{FC4E6389-EFEE-4757-B64B-587C44E6A60C}"/>
          </ac:spMkLst>
        </pc:spChg>
        <pc:spChg chg="mod">
          <ac:chgData name="Hamlet Markarian" userId="4926d2b407f31d77" providerId="LiveId" clId="{3EED30E3-7D39-4CC5-BEE7-05476543F91D}" dt="2020-03-16T07:14:04.883" v="370" actId="207"/>
          <ac:spMkLst>
            <pc:docMk/>
            <pc:sldMk cId="3240160969" sldId="1441"/>
            <ac:spMk id="39" creationId="{D97BE80B-ACE7-4E54-87BD-EE558BFF523A}"/>
          </ac:spMkLst>
        </pc:spChg>
        <pc:spChg chg="mod">
          <ac:chgData name="Hamlet Markarian" userId="4926d2b407f31d77" providerId="LiveId" clId="{3EED30E3-7D39-4CC5-BEE7-05476543F91D}" dt="2020-03-16T07:04:41.760" v="280"/>
          <ac:spMkLst>
            <pc:docMk/>
            <pc:sldMk cId="3240160969" sldId="1441"/>
            <ac:spMk id="40" creationId="{1B3D6BDC-3505-473E-91B3-A189B0242556}"/>
          </ac:spMkLst>
        </pc:spChg>
        <pc:spChg chg="mod">
          <ac:chgData name="Hamlet Markarian" userId="4926d2b407f31d77" providerId="LiveId" clId="{3EED30E3-7D39-4CC5-BEE7-05476543F91D}" dt="2020-03-16T07:04:47.215" v="281"/>
          <ac:spMkLst>
            <pc:docMk/>
            <pc:sldMk cId="3240160969" sldId="1441"/>
            <ac:spMk id="41" creationId="{11C4806E-FEA9-428B-A12F-2D61E9733897}"/>
          </ac:spMkLst>
        </pc:spChg>
        <pc:spChg chg="mod">
          <ac:chgData name="Hamlet Markarian" userId="4926d2b407f31d77" providerId="LiveId" clId="{3EED30E3-7D39-4CC5-BEE7-05476543F91D}" dt="2020-03-16T07:04:54.609" v="282"/>
          <ac:spMkLst>
            <pc:docMk/>
            <pc:sldMk cId="3240160969" sldId="1441"/>
            <ac:spMk id="42" creationId="{70BCF6AF-D640-4534-B849-D3B3A1FAA849}"/>
          </ac:spMkLst>
        </pc:spChg>
      </pc:sldChg>
      <pc:sldChg chg="addSp delSp modSp add">
        <pc:chgData name="Hamlet Markarian" userId="4926d2b407f31d77" providerId="LiveId" clId="{3EED30E3-7D39-4CC5-BEE7-05476543F91D}" dt="2020-03-16T07:16:27.615" v="392" actId="20577"/>
        <pc:sldMkLst>
          <pc:docMk/>
          <pc:sldMk cId="2824312981" sldId="1442"/>
        </pc:sldMkLst>
        <pc:spChg chg="del">
          <ac:chgData name="Hamlet Markarian" userId="4926d2b407f31d77" providerId="LiveId" clId="{3EED30E3-7D39-4CC5-BEE7-05476543F91D}" dt="2020-03-16T07:07:09.116" v="308" actId="478"/>
          <ac:spMkLst>
            <pc:docMk/>
            <pc:sldMk cId="2824312981" sldId="1442"/>
            <ac:spMk id="15" creationId="{BC541DDF-9AB0-40A5-88ED-EB6CEED1FD9B}"/>
          </ac:spMkLst>
        </pc:spChg>
        <pc:spChg chg="del">
          <ac:chgData name="Hamlet Markarian" userId="4926d2b407f31d77" providerId="LiveId" clId="{3EED30E3-7D39-4CC5-BEE7-05476543F91D}" dt="2020-03-16T07:07:09.116" v="308" actId="478"/>
          <ac:spMkLst>
            <pc:docMk/>
            <pc:sldMk cId="2824312981" sldId="1442"/>
            <ac:spMk id="16" creationId="{9EA85E16-E5EC-4BDA-B428-D60927AC1660}"/>
          </ac:spMkLst>
        </pc:spChg>
        <pc:spChg chg="add mod">
          <ac:chgData name="Hamlet Markarian" userId="4926d2b407f31d77" providerId="LiveId" clId="{3EED30E3-7D39-4CC5-BEE7-05476543F91D}" dt="2020-03-16T07:15:42.607" v="383" actId="6549"/>
          <ac:spMkLst>
            <pc:docMk/>
            <pc:sldMk cId="2824312981" sldId="1442"/>
            <ac:spMk id="17" creationId="{C6BF9A13-EB3A-40EC-B8C4-8422A19916DC}"/>
          </ac:spMkLst>
        </pc:spChg>
        <pc:spChg chg="add mod">
          <ac:chgData name="Hamlet Markarian" userId="4926d2b407f31d77" providerId="LiveId" clId="{3EED30E3-7D39-4CC5-BEE7-05476543F91D}" dt="2020-03-16T07:14:12.083" v="372" actId="207"/>
          <ac:spMkLst>
            <pc:docMk/>
            <pc:sldMk cId="2824312981" sldId="1442"/>
            <ac:spMk id="18" creationId="{9EA09A3E-FB1D-4210-9A9B-C31D77D9BDDA}"/>
          </ac:spMkLst>
        </pc:spChg>
        <pc:spChg chg="mod">
          <ac:chgData name="Hamlet Markarian" userId="4926d2b407f31d77" providerId="LiveId" clId="{3EED30E3-7D39-4CC5-BEE7-05476543F91D}" dt="2020-03-16T07:06:14.112" v="292" actId="20577"/>
          <ac:spMkLst>
            <pc:docMk/>
            <pc:sldMk cId="2824312981" sldId="1442"/>
            <ac:spMk id="20" creationId="{2F2415B0-F1C4-4313-9038-A3884674CC46}"/>
          </ac:spMkLst>
        </pc:spChg>
        <pc:spChg chg="add mod">
          <ac:chgData name="Hamlet Markarian" userId="4926d2b407f31d77" providerId="LiveId" clId="{3EED30E3-7D39-4CC5-BEE7-05476543F91D}" dt="2020-03-16T07:14:12.083" v="372" actId="207"/>
          <ac:spMkLst>
            <pc:docMk/>
            <pc:sldMk cId="2824312981" sldId="1442"/>
            <ac:spMk id="21" creationId="{E623EF06-9FAD-44CA-B111-BA48C4BD4815}"/>
          </ac:spMkLst>
        </pc:spChg>
        <pc:spChg chg="add mod">
          <ac:chgData name="Hamlet Markarian" userId="4926d2b407f31d77" providerId="LiveId" clId="{3EED30E3-7D39-4CC5-BEE7-05476543F91D}" dt="2020-03-16T07:07:26.337" v="311"/>
          <ac:spMkLst>
            <pc:docMk/>
            <pc:sldMk cId="2824312981" sldId="1442"/>
            <ac:spMk id="22" creationId="{6897E33B-FB82-4CE1-ADC8-AE9DF319DEE7}"/>
          </ac:spMkLst>
        </pc:spChg>
        <pc:spChg chg="add mod">
          <ac:chgData name="Hamlet Markarian" userId="4926d2b407f31d77" providerId="LiveId" clId="{3EED30E3-7D39-4CC5-BEE7-05476543F91D}" dt="2020-03-16T07:14:12.083" v="372" actId="207"/>
          <ac:spMkLst>
            <pc:docMk/>
            <pc:sldMk cId="2824312981" sldId="1442"/>
            <ac:spMk id="23" creationId="{53D274D1-83B8-40F2-9D52-BA6CC20521EE}"/>
          </ac:spMkLst>
        </pc:spChg>
        <pc:spChg chg="add mod">
          <ac:chgData name="Hamlet Markarian" userId="4926d2b407f31d77" providerId="LiveId" clId="{3EED30E3-7D39-4CC5-BEE7-05476543F91D}" dt="2020-03-16T07:16:27.615" v="392" actId="20577"/>
          <ac:spMkLst>
            <pc:docMk/>
            <pc:sldMk cId="2824312981" sldId="1442"/>
            <ac:spMk id="24" creationId="{E53F026D-84B7-4743-AACF-4C1C12B1B1F4}"/>
          </ac:spMkLst>
        </pc:spChg>
        <pc:spChg chg="add mod">
          <ac:chgData name="Hamlet Markarian" userId="4926d2b407f31d77" providerId="LiveId" clId="{3EED30E3-7D39-4CC5-BEE7-05476543F91D}" dt="2020-03-16T07:14:12.083" v="372" actId="207"/>
          <ac:spMkLst>
            <pc:docMk/>
            <pc:sldMk cId="2824312981" sldId="1442"/>
            <ac:spMk id="25" creationId="{DD450C0F-BABD-434C-ABF4-24921AC63A77}"/>
          </ac:spMkLst>
        </pc:spChg>
        <pc:spChg chg="add mod">
          <ac:chgData name="Hamlet Markarian" userId="4926d2b407f31d77" providerId="LiveId" clId="{3EED30E3-7D39-4CC5-BEE7-05476543F91D}" dt="2020-03-16T07:07:39.522" v="313"/>
          <ac:spMkLst>
            <pc:docMk/>
            <pc:sldMk cId="2824312981" sldId="1442"/>
            <ac:spMk id="26" creationId="{966568EC-862F-4CB2-93CA-00CE1B9241AD}"/>
          </ac:spMkLst>
        </pc:spChg>
        <pc:spChg chg="mod">
          <ac:chgData name="Hamlet Markarian" userId="4926d2b407f31d77" providerId="LiveId" clId="{3EED30E3-7D39-4CC5-BEE7-05476543F91D}" dt="2020-03-16T07:13:14.197" v="364" actId="113"/>
          <ac:spMkLst>
            <pc:docMk/>
            <pc:sldMk cId="2824312981" sldId="1442"/>
            <ac:spMk id="27" creationId="{66FA05EE-8593-4C20-A3F2-69F2EF4F1CC9}"/>
          </ac:spMkLst>
        </pc:spChg>
        <pc:spChg chg="add mod">
          <ac:chgData name="Hamlet Markarian" userId="4926d2b407f31d77" providerId="LiveId" clId="{3EED30E3-7D39-4CC5-BEE7-05476543F91D}" dt="2020-03-16T07:07:58.602" v="317" actId="14100"/>
          <ac:spMkLst>
            <pc:docMk/>
            <pc:sldMk cId="2824312981" sldId="1442"/>
            <ac:spMk id="28" creationId="{792ADB77-0916-4212-850F-88DCAD05C96E}"/>
          </ac:spMkLst>
        </pc:spChg>
        <pc:spChg chg="add mod">
          <ac:chgData name="Hamlet Markarian" userId="4926d2b407f31d77" providerId="LiveId" clId="{3EED30E3-7D39-4CC5-BEE7-05476543F91D}" dt="2020-03-16T07:14:12.083" v="372" actId="207"/>
          <ac:spMkLst>
            <pc:docMk/>
            <pc:sldMk cId="2824312981" sldId="1442"/>
            <ac:spMk id="29" creationId="{8DF344E9-C290-4B0A-B775-24947ACB8FCB}"/>
          </ac:spMkLst>
        </pc:spChg>
        <pc:spChg chg="mod">
          <ac:chgData name="Hamlet Markarian" userId="4926d2b407f31d77" providerId="LiveId" clId="{3EED30E3-7D39-4CC5-BEE7-05476543F91D}" dt="2020-03-16T07:11:50.338" v="357" actId="207"/>
          <ac:spMkLst>
            <pc:docMk/>
            <pc:sldMk cId="2824312981" sldId="1442"/>
            <ac:spMk id="32" creationId="{64D5F241-3F06-4A4D-9FDD-D4EF1BE58B62}"/>
          </ac:spMkLst>
        </pc:spChg>
        <pc:spChg chg="mod">
          <ac:chgData name="Hamlet Markarian" userId="4926d2b407f31d77" providerId="LiveId" clId="{3EED30E3-7D39-4CC5-BEE7-05476543F91D}" dt="2020-03-16T07:14:12.083" v="372" actId="207"/>
          <ac:spMkLst>
            <pc:docMk/>
            <pc:sldMk cId="2824312981" sldId="1442"/>
            <ac:spMk id="35" creationId="{B612F75B-DABF-455F-9CCF-0B10916BA1A4}"/>
          </ac:spMkLst>
        </pc:spChg>
        <pc:spChg chg="mod">
          <ac:chgData name="Hamlet Markarian" userId="4926d2b407f31d77" providerId="LiveId" clId="{3EED30E3-7D39-4CC5-BEE7-05476543F91D}" dt="2020-03-16T07:14:12.083" v="372" actId="207"/>
          <ac:spMkLst>
            <pc:docMk/>
            <pc:sldMk cId="2824312981" sldId="1442"/>
            <ac:spMk id="36" creationId="{2FBD77FD-2C3D-4969-A57B-2582397FB786}"/>
          </ac:spMkLst>
        </pc:spChg>
        <pc:spChg chg="mod">
          <ac:chgData name="Hamlet Markarian" userId="4926d2b407f31d77" providerId="LiveId" clId="{3EED30E3-7D39-4CC5-BEE7-05476543F91D}" dt="2020-03-16T07:14:12.083" v="372" actId="207"/>
          <ac:spMkLst>
            <pc:docMk/>
            <pc:sldMk cId="2824312981" sldId="1442"/>
            <ac:spMk id="37" creationId="{FC4E6389-EFEE-4757-B64B-587C44E6A60C}"/>
          </ac:spMkLst>
        </pc:spChg>
        <pc:spChg chg="mod">
          <ac:chgData name="Hamlet Markarian" userId="4926d2b407f31d77" providerId="LiveId" clId="{3EED30E3-7D39-4CC5-BEE7-05476543F91D}" dt="2020-03-16T07:14:12.083" v="372" actId="207"/>
          <ac:spMkLst>
            <pc:docMk/>
            <pc:sldMk cId="2824312981" sldId="1442"/>
            <ac:spMk id="39" creationId="{D97BE80B-ACE7-4E54-87BD-EE558BFF523A}"/>
          </ac:spMkLst>
        </pc:spChg>
        <pc:spChg chg="mod">
          <ac:chgData name="Hamlet Markarian" userId="4926d2b407f31d77" providerId="LiveId" clId="{3EED30E3-7D39-4CC5-BEE7-05476543F91D}" dt="2020-03-16T07:06:36.819" v="296" actId="14100"/>
          <ac:spMkLst>
            <pc:docMk/>
            <pc:sldMk cId="2824312981" sldId="1442"/>
            <ac:spMk id="40" creationId="{1B3D6BDC-3505-473E-91B3-A189B0242556}"/>
          </ac:spMkLst>
        </pc:spChg>
        <pc:spChg chg="mod">
          <ac:chgData name="Hamlet Markarian" userId="4926d2b407f31d77" providerId="LiveId" clId="{3EED30E3-7D39-4CC5-BEE7-05476543F91D}" dt="2020-03-16T07:15:26.548" v="381" actId="6549"/>
          <ac:spMkLst>
            <pc:docMk/>
            <pc:sldMk cId="2824312981" sldId="1442"/>
            <ac:spMk id="41" creationId="{11C4806E-FEA9-428B-A12F-2D61E9733897}"/>
          </ac:spMkLst>
        </pc:spChg>
        <pc:spChg chg="mod">
          <ac:chgData name="Hamlet Markarian" userId="4926d2b407f31d77" providerId="LiveId" clId="{3EED30E3-7D39-4CC5-BEE7-05476543F91D}" dt="2020-03-16T07:15:32.796" v="382" actId="6549"/>
          <ac:spMkLst>
            <pc:docMk/>
            <pc:sldMk cId="2824312981" sldId="1442"/>
            <ac:spMk id="42" creationId="{70BCF6AF-D640-4534-B849-D3B3A1FAA849}"/>
          </ac:spMkLst>
        </pc:spChg>
      </pc:sldChg>
      <pc:sldChg chg="addSp modSp add ord">
        <pc:chgData name="Hamlet Markarian" userId="4926d2b407f31d77" providerId="LiveId" clId="{3EED30E3-7D39-4CC5-BEE7-05476543F91D}" dt="2020-03-16T07:15:01.882" v="379" actId="20577"/>
        <pc:sldMkLst>
          <pc:docMk/>
          <pc:sldMk cId="530983922" sldId="1443"/>
        </pc:sldMkLst>
        <pc:spChg chg="mod">
          <ac:chgData name="Hamlet Markarian" userId="4926d2b407f31d77" providerId="LiveId" clId="{3EED30E3-7D39-4CC5-BEE7-05476543F91D}" dt="2020-03-16T07:10:37.171" v="344"/>
          <ac:spMkLst>
            <pc:docMk/>
            <pc:sldMk cId="530983922" sldId="1443"/>
            <ac:spMk id="15" creationId="{BC541DDF-9AB0-40A5-88ED-EB6CEED1FD9B}"/>
          </ac:spMkLst>
        </pc:spChg>
        <pc:spChg chg="mod">
          <ac:chgData name="Hamlet Markarian" userId="4926d2b407f31d77" providerId="LiveId" clId="{3EED30E3-7D39-4CC5-BEE7-05476543F91D}" dt="2020-03-16T07:14:17.717" v="374" actId="207"/>
          <ac:spMkLst>
            <pc:docMk/>
            <pc:sldMk cId="530983922" sldId="1443"/>
            <ac:spMk id="16" creationId="{9EA85E16-E5EC-4BDA-B428-D60927AC1660}"/>
          </ac:spMkLst>
        </pc:spChg>
        <pc:spChg chg="add mod">
          <ac:chgData name="Hamlet Markarian" userId="4926d2b407f31d77" providerId="LiveId" clId="{3EED30E3-7D39-4CC5-BEE7-05476543F91D}" dt="2020-03-16T07:15:01.882" v="379" actId="20577"/>
          <ac:spMkLst>
            <pc:docMk/>
            <pc:sldMk cId="530983922" sldId="1443"/>
            <ac:spMk id="17" creationId="{380EDCC5-CCE3-4C69-B71E-ED78277062D7}"/>
          </ac:spMkLst>
        </pc:spChg>
        <pc:spChg chg="add mod">
          <ac:chgData name="Hamlet Markarian" userId="4926d2b407f31d77" providerId="LiveId" clId="{3EED30E3-7D39-4CC5-BEE7-05476543F91D}" dt="2020-03-16T07:14:17.717" v="374" actId="207"/>
          <ac:spMkLst>
            <pc:docMk/>
            <pc:sldMk cId="530983922" sldId="1443"/>
            <ac:spMk id="18" creationId="{5FC29475-4E5E-4DD7-813C-A765DAB68D55}"/>
          </ac:spMkLst>
        </pc:spChg>
        <pc:spChg chg="mod">
          <ac:chgData name="Hamlet Markarian" userId="4926d2b407f31d77" providerId="LiveId" clId="{3EED30E3-7D39-4CC5-BEE7-05476543F91D}" dt="2020-03-16T07:09:41.167" v="336" actId="20577"/>
          <ac:spMkLst>
            <pc:docMk/>
            <pc:sldMk cId="530983922" sldId="1443"/>
            <ac:spMk id="20" creationId="{2F2415B0-F1C4-4313-9038-A3884674CC46}"/>
          </ac:spMkLst>
        </pc:spChg>
        <pc:spChg chg="mod">
          <ac:chgData name="Hamlet Markarian" userId="4926d2b407f31d77" providerId="LiveId" clId="{3EED30E3-7D39-4CC5-BEE7-05476543F91D}" dt="2020-03-16T07:10:04.578" v="338"/>
          <ac:spMkLst>
            <pc:docMk/>
            <pc:sldMk cId="530983922" sldId="1443"/>
            <ac:spMk id="27" creationId="{66FA05EE-8593-4C20-A3F2-69F2EF4F1CC9}"/>
          </ac:spMkLst>
        </pc:spChg>
        <pc:spChg chg="mod">
          <ac:chgData name="Hamlet Markarian" userId="4926d2b407f31d77" providerId="LiveId" clId="{3EED30E3-7D39-4CC5-BEE7-05476543F91D}" dt="2020-03-16T07:09:57.565" v="337" actId="207"/>
          <ac:spMkLst>
            <pc:docMk/>
            <pc:sldMk cId="530983922" sldId="1443"/>
            <ac:spMk id="32" creationId="{64D5F241-3F06-4A4D-9FDD-D4EF1BE58B62}"/>
          </ac:spMkLst>
        </pc:spChg>
        <pc:spChg chg="mod">
          <ac:chgData name="Hamlet Markarian" userId="4926d2b407f31d77" providerId="LiveId" clId="{3EED30E3-7D39-4CC5-BEE7-05476543F91D}" dt="2020-03-16T07:14:17.717" v="374" actId="207"/>
          <ac:spMkLst>
            <pc:docMk/>
            <pc:sldMk cId="530983922" sldId="1443"/>
            <ac:spMk id="35" creationId="{B612F75B-DABF-455F-9CCF-0B10916BA1A4}"/>
          </ac:spMkLst>
        </pc:spChg>
        <pc:spChg chg="mod">
          <ac:chgData name="Hamlet Markarian" userId="4926d2b407f31d77" providerId="LiveId" clId="{3EED30E3-7D39-4CC5-BEE7-05476543F91D}" dt="2020-03-16T07:14:17.717" v="374" actId="207"/>
          <ac:spMkLst>
            <pc:docMk/>
            <pc:sldMk cId="530983922" sldId="1443"/>
            <ac:spMk id="36" creationId="{2FBD77FD-2C3D-4969-A57B-2582397FB786}"/>
          </ac:spMkLst>
        </pc:spChg>
        <pc:spChg chg="mod">
          <ac:chgData name="Hamlet Markarian" userId="4926d2b407f31d77" providerId="LiveId" clId="{3EED30E3-7D39-4CC5-BEE7-05476543F91D}" dt="2020-03-16T07:14:17.717" v="374" actId="207"/>
          <ac:spMkLst>
            <pc:docMk/>
            <pc:sldMk cId="530983922" sldId="1443"/>
            <ac:spMk id="37" creationId="{FC4E6389-EFEE-4757-B64B-587C44E6A60C}"/>
          </ac:spMkLst>
        </pc:spChg>
        <pc:spChg chg="mod">
          <ac:chgData name="Hamlet Markarian" userId="4926d2b407f31d77" providerId="LiveId" clId="{3EED30E3-7D39-4CC5-BEE7-05476543F91D}" dt="2020-03-16T07:14:17.717" v="374" actId="207"/>
          <ac:spMkLst>
            <pc:docMk/>
            <pc:sldMk cId="530983922" sldId="1443"/>
            <ac:spMk id="39" creationId="{D97BE80B-ACE7-4E54-87BD-EE558BFF523A}"/>
          </ac:spMkLst>
        </pc:spChg>
        <pc:spChg chg="mod">
          <ac:chgData name="Hamlet Markarian" userId="4926d2b407f31d77" providerId="LiveId" clId="{3EED30E3-7D39-4CC5-BEE7-05476543F91D}" dt="2020-03-16T07:10:50.012" v="348" actId="1035"/>
          <ac:spMkLst>
            <pc:docMk/>
            <pc:sldMk cId="530983922" sldId="1443"/>
            <ac:spMk id="40" creationId="{1B3D6BDC-3505-473E-91B3-A189B0242556}"/>
          </ac:spMkLst>
        </pc:spChg>
        <pc:spChg chg="mod">
          <ac:chgData name="Hamlet Markarian" userId="4926d2b407f31d77" providerId="LiveId" clId="{3EED30E3-7D39-4CC5-BEE7-05476543F91D}" dt="2020-03-16T07:10:21.526" v="341" actId="14100"/>
          <ac:spMkLst>
            <pc:docMk/>
            <pc:sldMk cId="530983922" sldId="1443"/>
            <ac:spMk id="41" creationId="{11C4806E-FEA9-428B-A12F-2D61E9733897}"/>
          </ac:spMkLst>
        </pc:spChg>
        <pc:spChg chg="mod">
          <ac:chgData name="Hamlet Markarian" userId="4926d2b407f31d77" providerId="LiveId" clId="{3EED30E3-7D39-4CC5-BEE7-05476543F91D}" dt="2020-03-16T07:10:30.554" v="343" actId="14100"/>
          <ac:spMkLst>
            <pc:docMk/>
            <pc:sldMk cId="530983922" sldId="1443"/>
            <ac:spMk id="42" creationId="{70BCF6AF-D640-4534-B849-D3B3A1FAA849}"/>
          </ac:spMkLst>
        </pc:sp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package" Target="../embeddings/_____Microsoft_Excel1.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_____Microsoft_Excel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_____Microsoft_Excel11.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_____Microsoft_Excel12.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_____Microsoft_Excel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_____Microsoft_Excel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_____Microsoft_Excel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_____Microsoft_Excel16.xlsx"/></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_____Microsoft_Excel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_____Microsoft_Excel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_____Microsoft_Excel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_____Microsoft_Excel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_____Microsoft_Excel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_____Microsoft_Excel22.xlsx"/></Relationships>
</file>

<file path=ppt/charts/_rels/chart23.xml.rels><?xml version="1.0" encoding="UTF-8" standalone="yes"?>
<Relationships xmlns="http://schemas.openxmlformats.org/package/2006/relationships"><Relationship Id="rId3" Type="http://schemas.openxmlformats.org/officeDocument/2006/relationships/package" Target="../embeddings/_____Microsoft_Excel23.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7.xml"/></Relationships>
</file>

<file path=ppt/charts/_rels/chart24.xml.rels><?xml version="1.0" encoding="UTF-8" standalone="yes"?>
<Relationships xmlns="http://schemas.openxmlformats.org/package/2006/relationships"><Relationship Id="rId3" Type="http://schemas.openxmlformats.org/officeDocument/2006/relationships/package" Target="../embeddings/_____Microsoft_Excel24.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8.xml"/></Relationships>
</file>

<file path=ppt/charts/_rels/chart25.xml.rels><?xml version="1.0" encoding="UTF-8" standalone="yes"?>
<Relationships xmlns="http://schemas.openxmlformats.org/package/2006/relationships"><Relationship Id="rId3" Type="http://schemas.openxmlformats.org/officeDocument/2006/relationships/package" Target="../embeddings/_____Microsoft_Excel25.xlsx"/><Relationship Id="rId2" Type="http://schemas.microsoft.com/office/2011/relationships/chartColorStyle" Target="colors3.xml"/><Relationship Id="rId1" Type="http://schemas.microsoft.com/office/2011/relationships/chartStyle" Target="style3.xml"/></Relationships>
</file>

<file path=ppt/charts/_rels/chart26.xml.rels><?xml version="1.0" encoding="UTF-8" standalone="yes"?>
<Relationships xmlns="http://schemas.openxmlformats.org/package/2006/relationships"><Relationship Id="rId1" Type="http://schemas.openxmlformats.org/officeDocument/2006/relationships/package" Target="../embeddings/_____Microsoft_Excel26.xlsx"/></Relationships>
</file>

<file path=ppt/charts/_rels/chart27.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_____Microsoft_Excel27.xlsx"/></Relationships>
</file>

<file path=ppt/charts/_rels/chart28.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package" Target="../embeddings/_____Microsoft_Excel2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_____Microsoft_Excel29.xlsx"/><Relationship Id="rId2" Type="http://schemas.microsoft.com/office/2011/relationships/chartColorStyle" Target="colors4.xml"/><Relationship Id="rId1" Type="http://schemas.microsoft.com/office/2011/relationships/chartStyle" Target="style4.xml"/></Relationships>
</file>

<file path=ppt/charts/_rels/chart3.xml.rels><?xml version="1.0" encoding="UTF-8" standalone="yes"?>
<Relationships xmlns="http://schemas.openxmlformats.org/package/2006/relationships"><Relationship Id="rId2" Type="http://schemas.openxmlformats.org/officeDocument/2006/relationships/package" Target="../embeddings/_____Microsoft_Excel3.xlsx"/><Relationship Id="rId1" Type="http://schemas.openxmlformats.org/officeDocument/2006/relationships/themeOverride" Target="../theme/themeOverrid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_____Microsoft_Excel30.xlsx"/><Relationship Id="rId2" Type="http://schemas.microsoft.com/office/2011/relationships/chartColorStyle" Target="colors5.xml"/><Relationship Id="rId1" Type="http://schemas.microsoft.com/office/2011/relationships/chartStyle" Target="style5.xml"/></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Excel4.xlsx"/></Relationships>
</file>

<file path=ppt/charts/_rels/chart5.xml.rels><?xml version="1.0" encoding="UTF-8" standalone="yes"?>
<Relationships xmlns="http://schemas.openxmlformats.org/package/2006/relationships"><Relationship Id="rId1" Type="http://schemas.openxmlformats.org/officeDocument/2006/relationships/package" Target="../embeddings/_____Microsoft_Excel5.xlsx"/></Relationships>
</file>

<file path=ppt/charts/_rels/chart6.xml.rels><?xml version="1.0" encoding="UTF-8" standalone="yes"?>
<Relationships xmlns="http://schemas.openxmlformats.org/package/2006/relationships"><Relationship Id="rId1" Type="http://schemas.openxmlformats.org/officeDocument/2006/relationships/package" Target="../embeddings/_____Microsoft_Excel6.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Excel7.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_____Microsoft_Excel8.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_____Microsoft_Excel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1001749781277342E-2"/>
          <c:y val="4.726437256567418E-2"/>
          <c:w val="0.74667051879709068"/>
          <c:h val="0.87510655555810624"/>
        </c:manualLayout>
      </c:layout>
      <c:doughnutChart>
        <c:varyColors val="1"/>
        <c:ser>
          <c:idx val="0"/>
          <c:order val="0"/>
          <c:tx>
            <c:strRef>
              <c:f>Лист1!$B$1</c:f>
              <c:strCache>
                <c:ptCount val="1"/>
                <c:pt idx="0">
                  <c:v>Доходы</c:v>
                </c:pt>
              </c:strCache>
            </c:strRef>
          </c:tx>
          <c:dPt>
            <c:idx val="0"/>
            <c:bubble3D val="0"/>
            <c:spPr>
              <a:solidFill>
                <a:srgbClr val="1C5686"/>
              </a:solidFill>
            </c:spPr>
            <c:extLst xmlns:c16r2="http://schemas.microsoft.com/office/drawing/2015/06/chart">
              <c:ext xmlns:c16="http://schemas.microsoft.com/office/drawing/2014/chart" uri="{C3380CC4-5D6E-409C-BE32-E72D297353CC}">
                <c16:uniqueId val="{00000001-272E-45A2-BF59-2577F7EADC36}"/>
              </c:ext>
            </c:extLst>
          </c:dPt>
          <c:dPt>
            <c:idx val="1"/>
            <c:bubble3D val="0"/>
            <c:spPr>
              <a:solidFill>
                <a:srgbClr val="8EB240"/>
              </a:solidFill>
            </c:spPr>
            <c:extLst xmlns:c16r2="http://schemas.microsoft.com/office/drawing/2015/06/chart">
              <c:ext xmlns:c16="http://schemas.microsoft.com/office/drawing/2014/chart" uri="{C3380CC4-5D6E-409C-BE32-E72D297353CC}">
                <c16:uniqueId val="{00000003-272E-45A2-BF59-2577F7EADC36}"/>
              </c:ext>
            </c:extLst>
          </c:dPt>
          <c:dPt>
            <c:idx val="2"/>
            <c:bubble3D val="0"/>
            <c:spPr>
              <a:solidFill>
                <a:srgbClr val="1C5686">
                  <a:lumMod val="40000"/>
                  <a:lumOff val="60000"/>
                </a:srgbClr>
              </a:solidFill>
            </c:spPr>
            <c:extLst xmlns:c16r2="http://schemas.microsoft.com/office/drawing/2015/06/chart">
              <c:ext xmlns:c16="http://schemas.microsoft.com/office/drawing/2014/chart" uri="{C3380CC4-5D6E-409C-BE32-E72D297353CC}">
                <c16:uniqueId val="{00000005-272E-45A2-BF59-2577F7EADC36}"/>
              </c:ext>
            </c:extLst>
          </c:dPt>
          <c:dPt>
            <c:idx val="3"/>
            <c:bubble3D val="0"/>
            <c:spPr>
              <a:solidFill>
                <a:srgbClr val="1C5686">
                  <a:lumMod val="60000"/>
                  <a:lumOff val="40000"/>
                </a:srgbClr>
              </a:solidFill>
            </c:spPr>
            <c:extLst xmlns:c16r2="http://schemas.microsoft.com/office/drawing/2015/06/chart">
              <c:ext xmlns:c16="http://schemas.microsoft.com/office/drawing/2014/chart" uri="{C3380CC4-5D6E-409C-BE32-E72D297353CC}">
                <c16:uniqueId val="{00000007-272E-45A2-BF59-2577F7EADC36}"/>
              </c:ext>
            </c:extLst>
          </c:dPt>
          <c:dPt>
            <c:idx val="4"/>
            <c:bubble3D val="0"/>
            <c:spPr>
              <a:solidFill>
                <a:srgbClr val="1C5686">
                  <a:lumMod val="20000"/>
                  <a:lumOff val="80000"/>
                </a:srgbClr>
              </a:solidFill>
            </c:spPr>
            <c:extLst xmlns:c16r2="http://schemas.microsoft.com/office/drawing/2015/06/chart">
              <c:ext xmlns:c16="http://schemas.microsoft.com/office/drawing/2014/chart" uri="{C3380CC4-5D6E-409C-BE32-E72D297353CC}">
                <c16:uniqueId val="{00000009-272E-45A2-BF59-2577F7EADC36}"/>
              </c:ext>
            </c:extLst>
          </c:dPt>
          <c:dLbls>
            <c:dLbl>
              <c:idx val="0"/>
              <c:layout>
                <c:manualLayout>
                  <c:x val="-2.7056972356067431E-2"/>
                  <c:y val="-0.43538868865881558"/>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272E-45A2-BF59-2577F7EADC36}"/>
                </c:ext>
                <c:ext xmlns:c15="http://schemas.microsoft.com/office/drawing/2012/chart" uri="{CE6537A1-D6FC-4f65-9D91-7224C49458BB}"/>
              </c:extLst>
            </c:dLbl>
            <c:dLbl>
              <c:idx val="1"/>
              <c:layout>
                <c:manualLayout>
                  <c:x val="0.17412935323383077"/>
                  <c:y val="-6.802721088435374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272E-45A2-BF59-2577F7EADC36}"/>
                </c:ext>
                <c:ext xmlns:c15="http://schemas.microsoft.com/office/drawing/2012/chart" uri="{CE6537A1-D6FC-4f65-9D91-7224C49458BB}"/>
              </c:extLst>
            </c:dLbl>
            <c:dLbl>
              <c:idx val="2"/>
              <c:layout>
                <c:manualLayout>
                  <c:x val="0.15742416526292421"/>
                  <c:y val="1.457725947521874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272E-45A2-BF59-2577F7EADC36}"/>
                </c:ext>
                <c:ext xmlns:c15="http://schemas.microsoft.com/office/drawing/2012/chart" uri="{CE6537A1-D6FC-4f65-9D91-7224C49458BB}"/>
              </c:extLst>
            </c:dLbl>
            <c:dLbl>
              <c:idx val="3"/>
              <c:layout>
                <c:manualLayout>
                  <c:x val="0.11608623548922056"/>
                  <c:y val="4.859086491739553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272E-45A2-BF59-2577F7EADC36}"/>
                </c:ext>
                <c:ext xmlns:c15="http://schemas.microsoft.com/office/drawing/2012/chart" uri="{CE6537A1-D6FC-4f65-9D91-7224C49458BB}"/>
              </c:extLst>
            </c:dLbl>
            <c:dLbl>
              <c:idx val="4"/>
              <c:layout>
                <c:manualLayout>
                  <c:x val="6.633499170812604E-2"/>
                  <c:y val="0.1263362487852283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272E-45A2-BF59-2577F7EADC36}"/>
                </c:ext>
                <c:ext xmlns:c15="http://schemas.microsoft.com/office/drawing/2012/chart" uri="{CE6537A1-D6FC-4f65-9D91-7224C49458BB}"/>
              </c:extLst>
            </c:dLbl>
            <c:spPr>
              <a:noFill/>
              <a:ln>
                <a:noFill/>
              </a:ln>
              <a:effectLst/>
            </c:spPr>
            <c:txPr>
              <a:bodyPr wrap="square" lIns="38100" tIns="19050" rIns="38100" bIns="19050" anchor="ctr" anchorCtr="0">
                <a:spAutoFit/>
              </a:bodyPr>
              <a:lstStyle/>
              <a:p>
                <a:pPr algn="ctr">
                  <a:defRPr lang="en-US" sz="1600" b="1" i="0" u="none" strike="noStrike" kern="1200" baseline="0">
                    <a:solidFill>
                      <a:schemeClr val="tx1">
                        <a:lumMod val="75000"/>
                      </a:schemeClr>
                    </a:solidFill>
                    <a:latin typeface="Roboto Condensed" panose="02000000000000000000" pitchFamily="2" charset="0"/>
                    <a:ea typeface="Roboto Condensed" panose="02000000000000000000" pitchFamily="2" charset="0"/>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cat>
            <c:strRef>
              <c:f>Лист1!$A$2:$A$6</c:f>
              <c:strCache>
                <c:ptCount val="5"/>
                <c:pt idx="0">
                  <c:v>ФНС</c:v>
                </c:pt>
                <c:pt idx="1">
                  <c:v>ФТС</c:v>
                </c:pt>
                <c:pt idx="2">
                  <c:v>Другие администраторы</c:v>
                </c:pt>
                <c:pt idx="3">
                  <c:v>Минфин России</c:v>
                </c:pt>
                <c:pt idx="4">
                  <c:v>Росимущество </c:v>
                </c:pt>
              </c:strCache>
            </c:strRef>
          </c:cat>
          <c:val>
            <c:numRef>
              <c:f>Лист1!$B$2:$B$6</c:f>
              <c:numCache>
                <c:formatCode>0.0%</c:formatCode>
                <c:ptCount val="5"/>
                <c:pt idx="0">
                  <c:v>0.66400000000000003</c:v>
                </c:pt>
                <c:pt idx="1">
                  <c:v>0.27400000000000002</c:v>
                </c:pt>
                <c:pt idx="2">
                  <c:v>3.9E-2</c:v>
                </c:pt>
                <c:pt idx="3">
                  <c:v>2.1000000000000001E-2</c:v>
                </c:pt>
                <c:pt idx="4">
                  <c:v>2E-3</c:v>
                </c:pt>
              </c:numCache>
            </c:numRef>
          </c:val>
          <c:extLst xmlns:c16r2="http://schemas.microsoft.com/office/drawing/2015/06/chart">
            <c:ext xmlns:c16="http://schemas.microsoft.com/office/drawing/2014/chart" uri="{C3380CC4-5D6E-409C-BE32-E72D297353CC}">
              <c16:uniqueId val="{0000000A-272E-45A2-BF59-2577F7EADC36}"/>
            </c:ext>
          </c:extLst>
        </c:ser>
        <c:dLbls>
          <c:showLegendKey val="0"/>
          <c:showVal val="0"/>
          <c:showCatName val="0"/>
          <c:showSerName val="0"/>
          <c:showPercent val="0"/>
          <c:showBubbleSize val="0"/>
          <c:showLeaderLines val="0"/>
        </c:dLbls>
        <c:firstSliceAng val="140"/>
        <c:holeSize val="70"/>
      </c:doughnutChart>
      <c:spPr>
        <a:noFill/>
        <a:ln w="25371">
          <a:noFill/>
        </a:ln>
      </c:spPr>
    </c:plotArea>
    <c:plotVisOnly val="1"/>
    <c:dispBlanksAs val="gap"/>
    <c:showDLblsOverMax val="0"/>
  </c:chart>
  <c:spPr>
    <a:noFill/>
    <a:ln>
      <a:noFill/>
    </a:ln>
  </c:sp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915928477690289E-2"/>
          <c:y val="4.7367653316837982E-2"/>
          <c:w val="0.93951771653543303"/>
          <c:h val="0.86347796004604804"/>
        </c:manualLayout>
      </c:layout>
      <c:barChart>
        <c:barDir val="bar"/>
        <c:grouping val="clustered"/>
        <c:varyColors val="0"/>
        <c:ser>
          <c:idx val="0"/>
          <c:order val="0"/>
          <c:tx>
            <c:strRef>
              <c:f>Лист1!$B$1</c:f>
              <c:strCache>
                <c:ptCount val="1"/>
                <c:pt idx="0">
                  <c:v>Ряд 1</c:v>
                </c:pt>
              </c:strCache>
            </c:strRef>
          </c:tx>
          <c:spPr>
            <a:solidFill>
              <a:srgbClr val="231A6F"/>
            </a:solidFill>
          </c:spPr>
          <c:invertIfNegative val="0"/>
          <c:dPt>
            <c:idx val="1"/>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1-8127-4B17-82D1-6102678FD99F}"/>
              </c:ext>
            </c:extLst>
          </c:dPt>
          <c:dLbls>
            <c:dLbl>
              <c:idx val="0"/>
              <c:tx>
                <c:rich>
                  <a:bodyPr/>
                  <a:lstStyle/>
                  <a:p>
                    <a:r>
                      <a:rPr lang="en-US" dirty="0" smtClean="0"/>
                      <a:t>2 964</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dirty="0" smtClean="0"/>
                      <a:t>2 760</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wrap="square" lIns="72000" tIns="19050" rIns="38100" bIns="19050" anchor="ctr">
                <a:spAutoFit/>
              </a:bodyPr>
              <a:lstStyle/>
              <a:p>
                <a:pPr>
                  <a:defRPr sz="3600"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rect">
                    <a:avLst/>
                  </a:prstGeom>
                </c15:spPr>
                <c15:showLeaderLines val="1"/>
              </c:ext>
            </c:extLst>
          </c:dLbls>
          <c:cat>
            <c:strRef>
              <c:f>Лист1!$A$2:$A$3</c:f>
              <c:strCache>
                <c:ptCount val="2"/>
                <c:pt idx="0">
                  <c:v>Категория 1</c:v>
                </c:pt>
                <c:pt idx="1">
                  <c:v>Категория 2</c:v>
                </c:pt>
              </c:strCache>
            </c:strRef>
          </c:cat>
          <c:val>
            <c:numRef>
              <c:f>Лист1!$B$2:$B$3</c:f>
              <c:numCache>
                <c:formatCode>#\ ###\ ##0</c:formatCode>
                <c:ptCount val="2"/>
                <c:pt idx="0">
                  <c:v>2964</c:v>
                </c:pt>
                <c:pt idx="1">
                  <c:v>2760</c:v>
                </c:pt>
              </c:numCache>
            </c:numRef>
          </c:val>
          <c:extLst xmlns:c16r2="http://schemas.microsoft.com/office/drawing/2015/06/chart">
            <c:ext xmlns:c16="http://schemas.microsoft.com/office/drawing/2014/chart" uri="{C3380CC4-5D6E-409C-BE32-E72D297353CC}">
              <c16:uniqueId val="{00000003-8127-4B17-82D1-6102678FD99F}"/>
            </c:ext>
          </c:extLst>
        </c:ser>
        <c:dLbls>
          <c:dLblPos val="outEnd"/>
          <c:showLegendKey val="0"/>
          <c:showVal val="1"/>
          <c:showCatName val="0"/>
          <c:showSerName val="0"/>
          <c:showPercent val="0"/>
          <c:showBubbleSize val="0"/>
        </c:dLbls>
        <c:gapWidth val="44"/>
        <c:axId val="195474192"/>
        <c:axId val="195471840"/>
      </c:barChart>
      <c:catAx>
        <c:axId val="195474192"/>
        <c:scaling>
          <c:orientation val="maxMin"/>
        </c:scaling>
        <c:delete val="1"/>
        <c:axPos val="l"/>
        <c:numFmt formatCode="General" sourceLinked="0"/>
        <c:majorTickMark val="out"/>
        <c:minorTickMark val="none"/>
        <c:tickLblPos val="nextTo"/>
        <c:crossAx val="195471840"/>
        <c:crosses val="autoZero"/>
        <c:auto val="1"/>
        <c:lblAlgn val="ctr"/>
        <c:lblOffset val="100"/>
        <c:noMultiLvlLbl val="0"/>
      </c:catAx>
      <c:valAx>
        <c:axId val="195471840"/>
        <c:scaling>
          <c:orientation val="minMax"/>
        </c:scaling>
        <c:delete val="1"/>
        <c:axPos val="t"/>
        <c:numFmt formatCode="#\ ###\ ##0" sourceLinked="1"/>
        <c:majorTickMark val="out"/>
        <c:minorTickMark val="none"/>
        <c:tickLblPos val="nextTo"/>
        <c:crossAx val="195474192"/>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8261019976975951E-2"/>
          <c:w val="0.95924376500454256"/>
          <c:h val="0.86347796004604804"/>
        </c:manualLayout>
      </c:layout>
      <c:barChart>
        <c:barDir val="bar"/>
        <c:grouping val="clustered"/>
        <c:varyColors val="0"/>
        <c:ser>
          <c:idx val="0"/>
          <c:order val="0"/>
          <c:tx>
            <c:strRef>
              <c:f>Лист1!$B$1</c:f>
              <c:strCache>
                <c:ptCount val="1"/>
                <c:pt idx="0">
                  <c:v>Ряд 1</c:v>
                </c:pt>
              </c:strCache>
            </c:strRef>
          </c:tx>
          <c:spPr>
            <a:solidFill>
              <a:srgbClr val="231A6F"/>
            </a:solidFill>
          </c:spPr>
          <c:invertIfNegative val="0"/>
          <c:dPt>
            <c:idx val="1"/>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1-8127-4B17-82D1-6102678FD99F}"/>
              </c:ext>
            </c:extLst>
          </c:dPt>
          <c:dPt>
            <c:idx val="2"/>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2-8127-4B17-82D1-6102678FD99F}"/>
              </c:ext>
            </c:extLst>
          </c:dPt>
          <c:dLbls>
            <c:spPr>
              <a:noFill/>
              <a:ln>
                <a:noFill/>
              </a:ln>
              <a:effectLst/>
            </c:spPr>
            <c:txPr>
              <a:bodyPr/>
              <a:lstStyle/>
              <a:p>
                <a:pPr>
                  <a:defRPr sz="3600">
                    <a:latin typeface="Roboto Condensed" panose="020B0604020202020204" charset="0"/>
                    <a:ea typeface="Roboto Condensed" panose="020B0604020202020204"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Лист1!$A$2:$A$4</c:f>
              <c:strCache>
                <c:ptCount val="3"/>
                <c:pt idx="0">
                  <c:v>Категория 1</c:v>
                </c:pt>
                <c:pt idx="1">
                  <c:v>Категория 2</c:v>
                </c:pt>
                <c:pt idx="2">
                  <c:v>Категория 3</c:v>
                </c:pt>
              </c:strCache>
            </c:strRef>
          </c:cat>
          <c:val>
            <c:numRef>
              <c:f>Лист1!$B$2:$B$4</c:f>
              <c:numCache>
                <c:formatCode>#,##0</c:formatCode>
                <c:ptCount val="3"/>
                <c:pt idx="0">
                  <c:v>622.21871499999997</c:v>
                </c:pt>
                <c:pt idx="1">
                  <c:v>18.692402000000008</c:v>
                </c:pt>
                <c:pt idx="2">
                  <c:v>603.52631300000007</c:v>
                </c:pt>
              </c:numCache>
            </c:numRef>
          </c:val>
          <c:extLst xmlns:c16r2="http://schemas.microsoft.com/office/drawing/2015/06/chart">
            <c:ext xmlns:c16="http://schemas.microsoft.com/office/drawing/2014/chart" uri="{C3380CC4-5D6E-409C-BE32-E72D297353CC}">
              <c16:uniqueId val="{00000003-8127-4B17-82D1-6102678FD99F}"/>
            </c:ext>
          </c:extLst>
        </c:ser>
        <c:dLbls>
          <c:dLblPos val="outEnd"/>
          <c:showLegendKey val="0"/>
          <c:showVal val="1"/>
          <c:showCatName val="0"/>
          <c:showSerName val="0"/>
          <c:showPercent val="0"/>
          <c:showBubbleSize val="0"/>
        </c:dLbls>
        <c:gapWidth val="44"/>
        <c:axId val="195473408"/>
        <c:axId val="195474976"/>
      </c:barChart>
      <c:catAx>
        <c:axId val="195473408"/>
        <c:scaling>
          <c:orientation val="maxMin"/>
        </c:scaling>
        <c:delete val="1"/>
        <c:axPos val="l"/>
        <c:numFmt formatCode="General" sourceLinked="0"/>
        <c:majorTickMark val="out"/>
        <c:minorTickMark val="none"/>
        <c:tickLblPos val="nextTo"/>
        <c:crossAx val="195474976"/>
        <c:crosses val="autoZero"/>
        <c:auto val="1"/>
        <c:lblAlgn val="ctr"/>
        <c:lblOffset val="100"/>
        <c:noMultiLvlLbl val="0"/>
      </c:catAx>
      <c:valAx>
        <c:axId val="195474976"/>
        <c:scaling>
          <c:orientation val="minMax"/>
        </c:scaling>
        <c:delete val="1"/>
        <c:axPos val="t"/>
        <c:numFmt formatCode="#,##0" sourceLinked="1"/>
        <c:majorTickMark val="out"/>
        <c:minorTickMark val="none"/>
        <c:tickLblPos val="nextTo"/>
        <c:crossAx val="195473408"/>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6872216127219"/>
          <c:y val="0.13692010010874137"/>
          <c:w val="0.75352877307274702"/>
          <c:h val="0.95972222222222225"/>
        </c:manualLayout>
      </c:layout>
      <c:doughnutChart>
        <c:varyColors val="1"/>
        <c:ser>
          <c:idx val="0"/>
          <c:order val="0"/>
          <c:tx>
            <c:strRef>
              <c:f>Лист1!$B$1</c:f>
              <c:strCache>
                <c:ptCount val="1"/>
                <c:pt idx="0">
                  <c:v>Продажи</c:v>
                </c:pt>
              </c:strCache>
            </c:strRef>
          </c:tx>
          <c:spPr>
            <a:solidFill>
              <a:srgbClr val="231A6F"/>
            </a:solidFill>
            <a:ln>
              <a:noFill/>
            </a:ln>
          </c:spPr>
          <c:dPt>
            <c:idx val="0"/>
            <c:bubble3D val="0"/>
            <c:extLst xmlns:c16r2="http://schemas.microsoft.com/office/drawing/2015/06/chart">
              <c:ext xmlns:c16="http://schemas.microsoft.com/office/drawing/2014/chart" uri="{C3380CC4-5D6E-409C-BE32-E72D297353CC}">
                <c16:uniqueId val="{00000001-7C34-4D19-98A7-3DF8E847A0F3}"/>
              </c:ext>
            </c:extLst>
          </c:dPt>
          <c:dPt>
            <c:idx val="1"/>
            <c:bubble3D val="0"/>
            <c:spPr>
              <a:solidFill>
                <a:schemeClr val="bg1"/>
              </a:solidFill>
              <a:ln>
                <a:noFill/>
              </a:ln>
            </c:spPr>
            <c:extLst xmlns:c16r2="http://schemas.microsoft.com/office/drawing/2015/06/chart">
              <c:ext xmlns:c16="http://schemas.microsoft.com/office/drawing/2014/chart" uri="{C3380CC4-5D6E-409C-BE32-E72D297353CC}">
                <c16:uniqueId val="{00000003-7C34-4D19-98A7-3DF8E847A0F3}"/>
              </c:ext>
            </c:extLst>
          </c:dPt>
          <c:dLbls>
            <c:dLbl>
              <c:idx val="0"/>
              <c:layout>
                <c:manualLayout>
                  <c:x val="8.6739015960661907E-3"/>
                  <c:y val="-0.11899075169640287"/>
                </c:manualLayout>
              </c:layout>
              <c:numFmt formatCode="#,##0" sourceLinked="0"/>
              <c:spPr>
                <a:noFill/>
                <a:ln>
                  <a:noFill/>
                </a:ln>
                <a:effectLst/>
              </c:spPr>
              <c:txPr>
                <a:bodyPr wrap="square" lIns="38100" tIns="19050" rIns="38100" bIns="19050" anchor="ctr">
                  <a:noAutofit/>
                </a:bodyPr>
                <a:lstStyle/>
                <a:p>
                  <a:pPr>
                    <a:defRPr sz="2000" b="1">
                      <a:solidFill>
                        <a:schemeClr val="tx1">
                          <a:lumMod val="75000"/>
                        </a:schemeClr>
                      </a:solidFill>
                      <a:latin typeface="Roboto Condensed" panose="020B0604020202020204" charset="0"/>
                      <a:ea typeface="Roboto Condensed" panose="020B0604020202020204" charset="0"/>
                    </a:defRPr>
                  </a:pPr>
                  <a:endParaRPr lang="ru-RU"/>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7C34-4D19-98A7-3DF8E847A0F3}"/>
                </c:ext>
                <c:ext xmlns:c15="http://schemas.microsoft.com/office/drawing/2012/chart" uri="{CE6537A1-D6FC-4f65-9D91-7224C49458BB}">
                  <c15:layout>
                    <c:manualLayout>
                      <c:w val="0.2938861287466531"/>
                      <c:h val="0.14792090038587435"/>
                    </c:manualLayout>
                  </c15:layout>
                </c:ext>
              </c:extLst>
            </c:dLbl>
            <c:dLbl>
              <c:idx val="1"/>
              <c:layout>
                <c:manualLayout>
                  <c:x val="-0.28623875267018434"/>
                  <c:y val="3.528999857358011E-2"/>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wrap="square" lIns="38100" tIns="19050" rIns="38100" bIns="19050" anchor="ctr">
                <a:spAutoFit/>
              </a:bodyPr>
              <a:lstStyle/>
              <a:p>
                <a:pPr>
                  <a:defRPr sz="2000" b="1">
                    <a:solidFill>
                      <a:schemeClr val="tx1">
                        <a:lumMod val="75000"/>
                      </a:schemeClr>
                    </a:solidFill>
                    <a:latin typeface="Roboto Condensed" panose="020B0604020202020204" charset="0"/>
                    <a:ea typeface="Roboto Condensed" panose="020B0604020202020204"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val>
            <c:numRef>
              <c:f>Лист1!$B$2:$B$3</c:f>
              <c:numCache>
                <c:formatCode>#,##0.0</c:formatCode>
                <c:ptCount val="2"/>
                <c:pt idx="0">
                  <c:v>18.692402000000008</c:v>
                </c:pt>
                <c:pt idx="1">
                  <c:v>824.41687460000003</c:v>
                </c:pt>
              </c:numCache>
            </c:numRef>
          </c:val>
          <c:extLst xmlns:c16r2="http://schemas.microsoft.com/office/drawing/2015/06/chart">
            <c:ext xmlns:c16="http://schemas.microsoft.com/office/drawing/2014/chart" uri="{C3380CC4-5D6E-409C-BE32-E72D297353CC}">
              <c16:uniqueId val="{00000004-7C34-4D19-98A7-3DF8E847A0F3}"/>
            </c:ext>
            <c:ext xmlns:c15="http://schemas.microsoft.com/office/drawing/2012/chart" uri="{02D57815-91ED-43cb-92C2-25804820EDAC}">
              <c15:filteredCategoryTitle>
                <c15:cat>
                  <c:strRef>
                    <c:extLst xmlns:c16r2="http://schemas.microsoft.com/office/drawing/2015/06/chart" xmlns:c16="http://schemas.microsoft.com/office/drawing/2014/chart">
                      <c:ext uri="{02D57815-91ED-43cb-92C2-25804820EDAC}">
                        <c15:formulaRef>
                          <c15:sqref>Лист1!$A$2:$A$3</c15:sqref>
                        </c15:formulaRef>
                      </c:ext>
                    </c:extLst>
                    <c:strCache>
                      <c:ptCount val="2"/>
                      <c:pt idx="0">
                        <c:v>Кв. 1</c:v>
                      </c:pt>
                      <c:pt idx="1">
                        <c:v>Кв. 2</c:v>
                      </c:pt>
                    </c:strCache>
                  </c:strRef>
                </c15:cat>
              </c15:filteredCategoryTitle>
            </c:ext>
          </c:extLst>
        </c:ser>
        <c:dLbls>
          <c:showLegendKey val="0"/>
          <c:showVal val="0"/>
          <c:showCatName val="0"/>
          <c:showSerName val="0"/>
          <c:showPercent val="0"/>
          <c:showBubbleSize val="0"/>
          <c:showLeaderLines val="0"/>
        </c:dLbls>
        <c:firstSliceAng val="0"/>
        <c:holeSize val="70"/>
      </c:doughnutChart>
    </c:plotArea>
    <c:plotVisOnly val="1"/>
    <c:dispBlanksAs val="gap"/>
    <c:showDLblsOverMax val="0"/>
  </c:chart>
  <c:spPr>
    <a:ln>
      <a:noFill/>
    </a:ln>
  </c:sp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57854779553207"/>
          <c:y val="4.027777777777778E-2"/>
          <c:w val="0.75352877307274702"/>
          <c:h val="0.95972222222222225"/>
        </c:manualLayout>
      </c:layout>
      <c:doughnutChart>
        <c:varyColors val="1"/>
        <c:ser>
          <c:idx val="0"/>
          <c:order val="0"/>
          <c:tx>
            <c:strRef>
              <c:f>Лист1!$B$1</c:f>
              <c:strCache>
                <c:ptCount val="1"/>
                <c:pt idx="0">
                  <c:v>Продажи</c:v>
                </c:pt>
              </c:strCache>
            </c:strRef>
          </c:tx>
          <c:spPr>
            <a:solidFill>
              <a:srgbClr val="231A6F"/>
            </a:solidFill>
            <a:ln>
              <a:noFill/>
            </a:ln>
          </c:spPr>
          <c:dPt>
            <c:idx val="0"/>
            <c:bubble3D val="0"/>
            <c:extLst xmlns:c16r2="http://schemas.microsoft.com/office/drawing/2015/06/chart">
              <c:ext xmlns:c16="http://schemas.microsoft.com/office/drawing/2014/chart" uri="{C3380CC4-5D6E-409C-BE32-E72D297353CC}">
                <c16:uniqueId val="{00000001-7C34-4D19-98A7-3DF8E847A0F3}"/>
              </c:ext>
            </c:extLst>
          </c:dPt>
          <c:dPt>
            <c:idx val="1"/>
            <c:bubble3D val="0"/>
            <c:spPr>
              <a:solidFill>
                <a:schemeClr val="bg1"/>
              </a:solidFill>
              <a:ln>
                <a:noFill/>
              </a:ln>
            </c:spPr>
            <c:extLst xmlns:c16r2="http://schemas.microsoft.com/office/drawing/2015/06/chart">
              <c:ext xmlns:c16="http://schemas.microsoft.com/office/drawing/2014/chart" uri="{C3380CC4-5D6E-409C-BE32-E72D297353CC}">
                <c16:uniqueId val="{00000003-7C34-4D19-98A7-3DF8E847A0F3}"/>
              </c:ext>
            </c:extLst>
          </c:dPt>
          <c:dLbls>
            <c:dLbl>
              <c:idx val="0"/>
              <c:layout>
                <c:manualLayout>
                  <c:x val="0.40409294324604694"/>
                  <c:y val="0"/>
                </c:manualLayout>
              </c:layout>
              <c:numFmt formatCode="#,##0" sourceLinked="0"/>
              <c:spPr>
                <a:noFill/>
                <a:ln>
                  <a:noFill/>
                </a:ln>
                <a:effectLst/>
              </c:spPr>
              <c:txPr>
                <a:bodyPr wrap="square" lIns="38100" tIns="19050" rIns="38100" bIns="19050" anchor="ctr">
                  <a:noAutofit/>
                </a:bodyPr>
                <a:lstStyle/>
                <a:p>
                  <a:pPr>
                    <a:defRPr sz="2000" b="1">
                      <a:solidFill>
                        <a:srgbClr val="1C1C1C"/>
                      </a:solidFill>
                      <a:latin typeface="Roboto Condensed" panose="020B0604020202020204" charset="0"/>
                      <a:ea typeface="Roboto Condensed" panose="020B0604020202020204" charset="0"/>
                    </a:defRPr>
                  </a:pPr>
                  <a:endParaRPr lang="ru-RU"/>
                </a:p>
              </c:txPr>
              <c:showLegendKey val="0"/>
              <c:showVal val="1"/>
              <c:showCatName val="0"/>
              <c:showSerName val="0"/>
              <c:showPercent val="0"/>
              <c:showBubbleSize val="0"/>
              <c:extLst>
                <c:ext xmlns:c15="http://schemas.microsoft.com/office/drawing/2012/chart" uri="{CE6537A1-D6FC-4f65-9D91-7224C49458BB}">
                  <c15:layout>
                    <c:manualLayout>
                      <c:w val="0.15770086513631115"/>
                      <c:h val="0.24445118624536644"/>
                    </c:manualLayout>
                  </c15:layout>
                </c:ext>
              </c:extLst>
            </c:dLbl>
            <c:dLbl>
              <c:idx val="1"/>
              <c:layout>
                <c:manualLayout>
                  <c:x val="-2.8913005320220692E-2"/>
                  <c:y val="-0.1147937773744028"/>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wrap="square" lIns="38100" tIns="19050" rIns="38100" bIns="19050" anchor="ctr">
                <a:spAutoFit/>
              </a:bodyPr>
              <a:lstStyle/>
              <a:p>
                <a:pPr>
                  <a:defRPr sz="2000" b="1">
                    <a:solidFill>
                      <a:srgbClr val="1C1C1C"/>
                    </a:solidFill>
                    <a:latin typeface="Roboto Condensed" panose="020B0604020202020204" charset="0"/>
                    <a:ea typeface="Roboto Condensed" panose="020B0604020202020204"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extLst>
          </c:dLbls>
          <c:val>
            <c:numRef>
              <c:f>Лист1!$B$2:$B$3</c:f>
              <c:numCache>
                <c:formatCode>General</c:formatCode>
                <c:ptCount val="2"/>
                <c:pt idx="0" formatCode="#,##0">
                  <c:v>4371</c:v>
                </c:pt>
              </c:numCache>
            </c:numRef>
          </c:val>
          <c:extLst xmlns:c16r2="http://schemas.microsoft.com/office/drawing/2015/06/chart">
            <c:ext xmlns:c16="http://schemas.microsoft.com/office/drawing/2014/chart" uri="{C3380CC4-5D6E-409C-BE32-E72D297353CC}">
              <c16:uniqueId val="{00000004-7C34-4D19-98A7-3DF8E847A0F3}"/>
            </c:ext>
            <c:ext xmlns:c15="http://schemas.microsoft.com/office/drawing/2012/chart" uri="{02D57815-91ED-43cb-92C2-25804820EDAC}">
              <c15:filteredCategoryTitle>
                <c15:cat>
                  <c:strRef>
                    <c:extLst xmlns:c16r2="http://schemas.microsoft.com/office/drawing/2015/06/chart" xmlns:c16="http://schemas.microsoft.com/office/drawing/2014/chart">
                      <c:ext uri="{02D57815-91ED-43cb-92C2-25804820EDAC}">
                        <c15:formulaRef>
                          <c15:sqref>Лист1!$A$2:$A$3</c15:sqref>
                        </c15:formulaRef>
                      </c:ext>
                    </c:extLst>
                    <c:strCache>
                      <c:ptCount val="2"/>
                      <c:pt idx="0">
                        <c:v>Кв. 1</c:v>
                      </c:pt>
                      <c:pt idx="1">
                        <c:v>Кв. 2</c:v>
                      </c:pt>
                    </c:strCache>
                  </c:strRef>
                </c15:cat>
              </c15:filteredCategoryTitle>
            </c:ext>
          </c:extLst>
        </c:ser>
        <c:dLbls>
          <c:showLegendKey val="0"/>
          <c:showVal val="0"/>
          <c:showCatName val="0"/>
          <c:showSerName val="0"/>
          <c:showPercent val="0"/>
          <c:showBubbleSize val="0"/>
          <c:showLeaderLines val="0"/>
        </c:dLbls>
        <c:firstSliceAng val="0"/>
        <c:holeSize val="70"/>
      </c:doughnutChart>
    </c:plotArea>
    <c:plotVisOnly val="1"/>
    <c:dispBlanksAs val="gap"/>
    <c:showDLblsOverMax val="0"/>
  </c:chart>
  <c:spPr>
    <a:ln>
      <a:noFill/>
    </a:ln>
  </c:sp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815248935699844E-2"/>
          <c:y val="7.0476183167121786E-2"/>
          <c:w val="0.97800007276964074"/>
          <c:h val="0.86347796004604804"/>
        </c:manualLayout>
      </c:layout>
      <c:barChart>
        <c:barDir val="bar"/>
        <c:grouping val="clustered"/>
        <c:varyColors val="0"/>
        <c:ser>
          <c:idx val="0"/>
          <c:order val="0"/>
          <c:tx>
            <c:strRef>
              <c:f>Лист1!$B$1</c:f>
              <c:strCache>
                <c:ptCount val="1"/>
                <c:pt idx="0">
                  <c:v>Ряд 1</c:v>
                </c:pt>
              </c:strCache>
            </c:strRef>
          </c:tx>
          <c:spPr>
            <a:solidFill>
              <a:srgbClr val="231A6F"/>
            </a:solidFill>
          </c:spPr>
          <c:invertIfNegative val="0"/>
          <c:dPt>
            <c:idx val="1"/>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1-8127-4B17-82D1-6102678FD99F}"/>
              </c:ext>
            </c:extLst>
          </c:dPt>
          <c:dPt>
            <c:idx val="2"/>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2-8127-4B17-82D1-6102678FD99F}"/>
              </c:ext>
            </c:extLst>
          </c:dPt>
          <c:dPt>
            <c:idx val="3"/>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0-D797-42D5-95A2-4A0A709C483C}"/>
              </c:ext>
            </c:extLst>
          </c:dPt>
          <c:dLbls>
            <c:dLbl>
              <c:idx val="0"/>
              <c:delete val="1"/>
              <c:extLst>
                <c:ext xmlns:c15="http://schemas.microsoft.com/office/drawing/2012/chart" uri="{CE6537A1-D6FC-4f65-9D91-7224C49458BB}"/>
              </c:extLst>
            </c:dLbl>
            <c:dLbl>
              <c:idx val="1"/>
              <c:tx>
                <c:rich>
                  <a:bodyPr/>
                  <a:lstStyle/>
                  <a:p>
                    <a:r>
                      <a:rPr lang="en-US" dirty="0" smtClean="0"/>
                      <a:t>3 772</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en-US" dirty="0" smtClean="0"/>
                      <a:t>367</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en-US" dirty="0" smtClean="0"/>
                      <a:t>151</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wrap="square" lIns="180000" tIns="19050" rIns="38100" bIns="19050" anchor="ctr">
                <a:spAutoFit/>
              </a:bodyPr>
              <a:lstStyle/>
              <a:p>
                <a:pPr>
                  <a:defRPr sz="3600"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rect">
                    <a:avLst/>
                  </a:prstGeom>
                </c15:spPr>
                <c15:showLeaderLines val="1"/>
              </c:ext>
            </c:extLst>
          </c:dLbls>
          <c:cat>
            <c:strRef>
              <c:f>Лист1!$A$2:$A$5</c:f>
              <c:strCache>
                <c:ptCount val="3"/>
                <c:pt idx="0">
                  <c:v>Категория 1</c:v>
                </c:pt>
                <c:pt idx="1">
                  <c:v>Категория 2</c:v>
                </c:pt>
                <c:pt idx="2">
                  <c:v>Категория 3</c:v>
                </c:pt>
              </c:strCache>
            </c:strRef>
          </c:cat>
          <c:val>
            <c:numRef>
              <c:f>Лист1!$B$2:$B$5</c:f>
              <c:numCache>
                <c:formatCode>#,##0</c:formatCode>
                <c:ptCount val="4"/>
                <c:pt idx="0">
                  <c:v>1351.5863890000001</c:v>
                </c:pt>
                <c:pt idx="1">
                  <c:v>1124.9106959999999</c:v>
                </c:pt>
                <c:pt idx="2">
                  <c:v>134.46171000000001</c:v>
                </c:pt>
                <c:pt idx="3">
                  <c:v>47.666927000000001</c:v>
                </c:pt>
              </c:numCache>
            </c:numRef>
          </c:val>
          <c:extLst xmlns:c16r2="http://schemas.microsoft.com/office/drawing/2015/06/chart">
            <c:ext xmlns:c16="http://schemas.microsoft.com/office/drawing/2014/chart" uri="{C3380CC4-5D6E-409C-BE32-E72D297353CC}">
              <c16:uniqueId val="{00000003-8127-4B17-82D1-6102678FD99F}"/>
            </c:ext>
          </c:extLst>
        </c:ser>
        <c:dLbls>
          <c:dLblPos val="outEnd"/>
          <c:showLegendKey val="0"/>
          <c:showVal val="1"/>
          <c:showCatName val="0"/>
          <c:showSerName val="0"/>
          <c:showPercent val="0"/>
          <c:showBubbleSize val="0"/>
        </c:dLbls>
        <c:gapWidth val="42"/>
        <c:axId val="194425024"/>
        <c:axId val="194429336"/>
      </c:barChart>
      <c:catAx>
        <c:axId val="194425024"/>
        <c:scaling>
          <c:orientation val="maxMin"/>
        </c:scaling>
        <c:delete val="1"/>
        <c:axPos val="l"/>
        <c:numFmt formatCode="General" sourceLinked="0"/>
        <c:majorTickMark val="out"/>
        <c:minorTickMark val="none"/>
        <c:tickLblPos val="nextTo"/>
        <c:crossAx val="194429336"/>
        <c:crosses val="autoZero"/>
        <c:auto val="1"/>
        <c:lblAlgn val="ctr"/>
        <c:lblOffset val="100"/>
        <c:noMultiLvlLbl val="0"/>
      </c:catAx>
      <c:valAx>
        <c:axId val="194429336"/>
        <c:scaling>
          <c:orientation val="minMax"/>
        </c:scaling>
        <c:delete val="1"/>
        <c:axPos val="t"/>
        <c:numFmt formatCode="#,##0" sourceLinked="1"/>
        <c:majorTickMark val="out"/>
        <c:minorTickMark val="none"/>
        <c:tickLblPos val="nextTo"/>
        <c:crossAx val="194425024"/>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165718597296414E-2"/>
          <c:y val="2.174296769584334E-2"/>
          <c:w val="0.84886387665045537"/>
          <c:h val="0.94502983993737588"/>
        </c:manualLayout>
      </c:layout>
      <c:barChart>
        <c:barDir val="bar"/>
        <c:grouping val="clustered"/>
        <c:varyColors val="0"/>
        <c:ser>
          <c:idx val="0"/>
          <c:order val="0"/>
          <c:tx>
            <c:strRef>
              <c:f>Лист1!$B$1</c:f>
              <c:strCache>
                <c:ptCount val="1"/>
                <c:pt idx="0">
                  <c:v>Ряд 1</c:v>
                </c:pt>
              </c:strCache>
            </c:strRef>
          </c:tx>
          <c:spPr>
            <a:solidFill>
              <a:srgbClr val="231A6F"/>
            </a:solidFill>
          </c:spPr>
          <c:invertIfNegative val="0"/>
          <c:dPt>
            <c:idx val="4"/>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0-DE00-4CA7-9718-06E6B174AE34}"/>
              </c:ext>
            </c:extLst>
          </c:dPt>
          <c:dPt>
            <c:idx val="5"/>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1-DE00-4CA7-9718-06E6B174AE34}"/>
              </c:ext>
            </c:extLst>
          </c:dPt>
          <c:dLbls>
            <c:dLbl>
              <c:idx val="0"/>
              <c:tx>
                <c:rich>
                  <a:bodyPr/>
                  <a:lstStyle/>
                  <a:p>
                    <a:r>
                      <a:rPr lang="en-US" dirty="0" smtClean="0"/>
                      <a:t>901,3</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dirty="0" smtClean="0"/>
                      <a:t>11,2</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en-US" dirty="0" smtClean="0"/>
                      <a:t>711,4</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en-US" dirty="0" smtClean="0"/>
                      <a:t>61,3</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4"/>
              <c:tx>
                <c:rich>
                  <a:bodyPr/>
                  <a:lstStyle/>
                  <a:p>
                    <a:r>
                      <a:rPr lang="en-US" dirty="0" smtClean="0"/>
                      <a:t>32,3</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5"/>
              <c:tx>
                <c:rich>
                  <a:bodyPr/>
                  <a:lstStyle/>
                  <a:p>
                    <a:r>
                      <a:rPr lang="en-US" dirty="0" smtClean="0"/>
                      <a:t>29,0</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6"/>
              <c:layout>
                <c:manualLayout>
                  <c:x val="4.4023696534607132E-3"/>
                  <c:y val="2.2153205787426898E-3"/>
                </c:manualLayout>
              </c:layout>
              <c:tx>
                <c:rich>
                  <a:bodyPr/>
                  <a:lstStyle/>
                  <a:p>
                    <a:r>
                      <a:rPr lang="en-US" dirty="0" smtClean="0"/>
                      <a:t>116,1</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3600" b="1">
                    <a:latin typeface="Roboto Condensed" panose="020B0604020202020204" charset="0"/>
                    <a:ea typeface="Roboto Condensed" panose="020B0604020202020204"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Лист1!$A$2:$A$8</c:f>
              <c:strCache>
                <c:ptCount val="3"/>
                <c:pt idx="0">
                  <c:v>Категория 1</c:v>
                </c:pt>
                <c:pt idx="1">
                  <c:v>Категория 2</c:v>
                </c:pt>
                <c:pt idx="2">
                  <c:v>Категория 3</c:v>
                </c:pt>
              </c:strCache>
            </c:strRef>
          </c:cat>
          <c:val>
            <c:numRef>
              <c:f>Лист1!$B$2:$B$8</c:f>
              <c:numCache>
                <c:formatCode>#,##0</c:formatCode>
                <c:ptCount val="7"/>
                <c:pt idx="0">
                  <c:v>616</c:v>
                </c:pt>
                <c:pt idx="1">
                  <c:v>9</c:v>
                </c:pt>
                <c:pt idx="2">
                  <c:v>480</c:v>
                </c:pt>
                <c:pt idx="3">
                  <c:v>46</c:v>
                </c:pt>
                <c:pt idx="4">
                  <c:v>22</c:v>
                </c:pt>
                <c:pt idx="5">
                  <c:v>23</c:v>
                </c:pt>
                <c:pt idx="6">
                  <c:v>78</c:v>
                </c:pt>
              </c:numCache>
            </c:numRef>
          </c:val>
          <c:extLst xmlns:c16r2="http://schemas.microsoft.com/office/drawing/2015/06/chart">
            <c:ext xmlns:c16="http://schemas.microsoft.com/office/drawing/2014/chart" uri="{C3380CC4-5D6E-409C-BE32-E72D297353CC}">
              <c16:uniqueId val="{00000003-8127-4B17-82D1-6102678FD99F}"/>
            </c:ext>
          </c:extLst>
        </c:ser>
        <c:dLbls>
          <c:showLegendKey val="0"/>
          <c:showVal val="0"/>
          <c:showCatName val="0"/>
          <c:showSerName val="0"/>
          <c:showPercent val="0"/>
          <c:showBubbleSize val="0"/>
        </c:dLbls>
        <c:gapWidth val="20"/>
        <c:axId val="194425808"/>
        <c:axId val="194428160"/>
      </c:barChart>
      <c:catAx>
        <c:axId val="194425808"/>
        <c:scaling>
          <c:orientation val="maxMin"/>
        </c:scaling>
        <c:delete val="1"/>
        <c:axPos val="l"/>
        <c:numFmt formatCode="General" sourceLinked="0"/>
        <c:majorTickMark val="out"/>
        <c:minorTickMark val="none"/>
        <c:tickLblPos val="nextTo"/>
        <c:crossAx val="194428160"/>
        <c:crosses val="autoZero"/>
        <c:auto val="1"/>
        <c:lblAlgn val="ctr"/>
        <c:lblOffset val="100"/>
        <c:noMultiLvlLbl val="0"/>
      </c:catAx>
      <c:valAx>
        <c:axId val="194428160"/>
        <c:scaling>
          <c:orientation val="minMax"/>
        </c:scaling>
        <c:delete val="1"/>
        <c:axPos val="t"/>
        <c:numFmt formatCode="#,##0" sourceLinked="1"/>
        <c:majorTickMark val="out"/>
        <c:minorTickMark val="none"/>
        <c:tickLblPos val="nextTo"/>
        <c:crossAx val="194425808"/>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8261019976975951E-2"/>
          <c:w val="0.90638507948472113"/>
          <c:h val="0.93080104821527021"/>
        </c:manualLayout>
      </c:layout>
      <c:barChart>
        <c:barDir val="bar"/>
        <c:grouping val="clustered"/>
        <c:varyColors val="0"/>
        <c:ser>
          <c:idx val="0"/>
          <c:order val="0"/>
          <c:tx>
            <c:strRef>
              <c:f>Лист1!$B$1</c:f>
              <c:strCache>
                <c:ptCount val="1"/>
                <c:pt idx="0">
                  <c:v>Ряд 1</c:v>
                </c:pt>
              </c:strCache>
            </c:strRef>
          </c:tx>
          <c:spPr>
            <a:solidFill>
              <a:srgbClr val="231A6F"/>
            </a:solidFill>
          </c:spPr>
          <c:invertIfNegative val="0"/>
          <c:dPt>
            <c:idx val="1"/>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1-8127-4B17-82D1-6102678FD99F}"/>
              </c:ext>
            </c:extLst>
          </c:dPt>
          <c:dPt>
            <c:idx val="2"/>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2-8127-4B17-82D1-6102678FD99F}"/>
              </c:ext>
            </c:extLst>
          </c:dPt>
          <c:dLbls>
            <c:dLbl>
              <c:idx val="0"/>
              <c:layout>
                <c:manualLayout>
                  <c:x val="-2.2166545540570352E-2"/>
                  <c:y val="3.4884191463217679E-7"/>
                </c:manualLayout>
              </c:layout>
              <c:tx>
                <c:rich>
                  <a:bodyPr/>
                  <a:lstStyle/>
                  <a:p>
                    <a:r>
                      <a:rPr lang="en-US" sz="3600" dirty="0" smtClean="0"/>
                      <a:t>268,4</a:t>
                    </a:r>
                    <a:endParaRPr lang="en-US" sz="3600"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6.8204755509447233E-3"/>
                  <c:y val="3.488419146930926E-7"/>
                </c:manualLayout>
              </c:layout>
              <c:tx>
                <c:rich>
                  <a:bodyPr/>
                  <a:lstStyle/>
                  <a:p>
                    <a:r>
                      <a:rPr lang="en-US" dirty="0" smtClean="0"/>
                      <a:t>251,0</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7051188877361807E-2"/>
                  <c:y val="0"/>
                </c:manualLayout>
              </c:layout>
              <c:tx>
                <c:rich>
                  <a:bodyPr/>
                  <a:lstStyle/>
                  <a:p>
                    <a:r>
                      <a:rPr lang="en-US" dirty="0" smtClean="0"/>
                      <a:t>17,4</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wrap="square" lIns="180000" tIns="19050" rIns="38100" bIns="19050" anchor="ctr">
                <a:spAutoFit/>
              </a:bodyPr>
              <a:lstStyle/>
              <a:p>
                <a:pPr>
                  <a:defRPr sz="3600"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rect">
                    <a:avLst/>
                  </a:prstGeom>
                </c15:spPr>
                <c15:showLeaderLines val="1"/>
              </c:ext>
            </c:extLst>
          </c:dLbls>
          <c:cat>
            <c:strRef>
              <c:f>Лист1!$A$2:$A$4</c:f>
              <c:strCache>
                <c:ptCount val="3"/>
                <c:pt idx="0">
                  <c:v>Категория 1</c:v>
                </c:pt>
                <c:pt idx="1">
                  <c:v>Категория 2</c:v>
                </c:pt>
                <c:pt idx="2">
                  <c:v>Категория 3</c:v>
                </c:pt>
              </c:strCache>
            </c:strRef>
          </c:cat>
          <c:val>
            <c:numRef>
              <c:f>Лист1!$B$2:$B$4</c:f>
              <c:numCache>
                <c:formatCode>0</c:formatCode>
                <c:ptCount val="3"/>
                <c:pt idx="0">
                  <c:v>175.4</c:v>
                </c:pt>
                <c:pt idx="1">
                  <c:v>165</c:v>
                </c:pt>
                <c:pt idx="2">
                  <c:v>10.5</c:v>
                </c:pt>
              </c:numCache>
            </c:numRef>
          </c:val>
          <c:extLst xmlns:c16r2="http://schemas.microsoft.com/office/drawing/2015/06/chart">
            <c:ext xmlns:c16="http://schemas.microsoft.com/office/drawing/2014/chart" uri="{C3380CC4-5D6E-409C-BE32-E72D297353CC}">
              <c16:uniqueId val="{00000003-8127-4B17-82D1-6102678FD99F}"/>
            </c:ext>
          </c:extLst>
        </c:ser>
        <c:dLbls>
          <c:dLblPos val="outEnd"/>
          <c:showLegendKey val="0"/>
          <c:showVal val="1"/>
          <c:showCatName val="0"/>
          <c:showSerName val="0"/>
          <c:showPercent val="0"/>
          <c:showBubbleSize val="0"/>
        </c:dLbls>
        <c:gapWidth val="44"/>
        <c:axId val="197577832"/>
        <c:axId val="197580968"/>
      </c:barChart>
      <c:catAx>
        <c:axId val="197577832"/>
        <c:scaling>
          <c:orientation val="maxMin"/>
        </c:scaling>
        <c:delete val="1"/>
        <c:axPos val="l"/>
        <c:numFmt formatCode="General" sourceLinked="0"/>
        <c:majorTickMark val="out"/>
        <c:minorTickMark val="none"/>
        <c:tickLblPos val="nextTo"/>
        <c:crossAx val="197580968"/>
        <c:crosses val="autoZero"/>
        <c:auto val="1"/>
        <c:lblAlgn val="ctr"/>
        <c:lblOffset val="100"/>
        <c:noMultiLvlLbl val="0"/>
      </c:catAx>
      <c:valAx>
        <c:axId val="197580968"/>
        <c:scaling>
          <c:orientation val="minMax"/>
        </c:scaling>
        <c:delete val="1"/>
        <c:axPos val="t"/>
        <c:numFmt formatCode="0" sourceLinked="1"/>
        <c:majorTickMark val="out"/>
        <c:minorTickMark val="none"/>
        <c:tickLblPos val="nextTo"/>
        <c:crossAx val="197577832"/>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57854779553207"/>
          <c:y val="4.027777777777778E-2"/>
          <c:w val="0.75352877307274702"/>
          <c:h val="0.95972222222222225"/>
        </c:manualLayout>
      </c:layout>
      <c:doughnutChart>
        <c:varyColors val="1"/>
        <c:ser>
          <c:idx val="0"/>
          <c:order val="0"/>
          <c:tx>
            <c:strRef>
              <c:f>Лист1!$B$1</c:f>
              <c:strCache>
                <c:ptCount val="1"/>
                <c:pt idx="0">
                  <c:v>Продажи</c:v>
                </c:pt>
              </c:strCache>
            </c:strRef>
          </c:tx>
          <c:spPr>
            <a:solidFill>
              <a:srgbClr val="231A6F"/>
            </a:solidFill>
            <a:ln>
              <a:noFill/>
            </a:ln>
          </c:spPr>
          <c:dPt>
            <c:idx val="0"/>
            <c:bubble3D val="0"/>
            <c:extLst xmlns:c16r2="http://schemas.microsoft.com/office/drawing/2015/06/chart">
              <c:ext xmlns:c16="http://schemas.microsoft.com/office/drawing/2014/chart" uri="{C3380CC4-5D6E-409C-BE32-E72D297353CC}">
                <c16:uniqueId val="{00000001-7C34-4D19-98A7-3DF8E847A0F3}"/>
              </c:ext>
            </c:extLst>
          </c:dPt>
          <c:dPt>
            <c:idx val="1"/>
            <c:bubble3D val="0"/>
            <c:spPr>
              <a:solidFill>
                <a:schemeClr val="bg1"/>
              </a:solidFill>
              <a:ln>
                <a:noFill/>
              </a:ln>
            </c:spPr>
            <c:extLst xmlns:c16r2="http://schemas.microsoft.com/office/drawing/2015/06/chart">
              <c:ext xmlns:c16="http://schemas.microsoft.com/office/drawing/2014/chart" uri="{C3380CC4-5D6E-409C-BE32-E72D297353CC}">
                <c16:uniqueId val="{00000003-7C34-4D19-98A7-3DF8E847A0F3}"/>
              </c:ext>
            </c:extLst>
          </c:dPt>
          <c:dLbls>
            <c:dLbl>
              <c:idx val="0"/>
              <c:layout>
                <c:manualLayout>
                  <c:x val="8.0170527539409911E-2"/>
                  <c:y val="0.15219262911540207"/>
                </c:manualLayout>
              </c:layout>
              <c:numFmt formatCode="#,##0" sourceLinked="0"/>
              <c:spPr>
                <a:noFill/>
                <a:ln>
                  <a:noFill/>
                </a:ln>
                <a:effectLst/>
              </c:spPr>
              <c:txPr>
                <a:bodyPr wrap="square" lIns="38100" tIns="19050" rIns="38100" bIns="19050" anchor="ctr">
                  <a:spAutoFit/>
                </a:bodyPr>
                <a:lstStyle/>
                <a:p>
                  <a:pPr>
                    <a:defRPr sz="2000" b="1">
                      <a:solidFill>
                        <a:srgbClr val="1C1C1C"/>
                      </a:solidFill>
                      <a:latin typeface="Roboto Condensed" panose="02000000000000000000" pitchFamily="2" charset="0"/>
                      <a:ea typeface="Roboto Condensed" panose="02000000000000000000" pitchFamily="2" charset="0"/>
                    </a:defRPr>
                  </a:pPr>
                  <a:endParaRPr lang="ru-RU"/>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7C34-4D19-98A7-3DF8E847A0F3}"/>
                </c:ext>
                <c:ext xmlns:c15="http://schemas.microsoft.com/office/drawing/2012/chart" uri="{CE6537A1-D6FC-4f65-9D91-7224C49458BB}">
                  <c15:layout>
                    <c:manualLayout>
                      <c:w val="0.31701653300282961"/>
                      <c:h val="0.22732341438790959"/>
                    </c:manualLayout>
                  </c15:layout>
                </c:ext>
              </c:extLst>
            </c:dLbl>
            <c:dLbl>
              <c:idx val="1"/>
              <c:layout>
                <c:manualLayout>
                  <c:x val="-7.2282513300551604E-2"/>
                  <c:y val="-0.16512596686773096"/>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wrap="square" lIns="38100" tIns="19050" rIns="38100" bIns="19050" anchor="ctr">
                <a:spAutoFit/>
              </a:bodyPr>
              <a:lstStyle/>
              <a:p>
                <a:pPr>
                  <a:defRPr sz="2000" b="1">
                    <a:solidFill>
                      <a:schemeClr val="tx1">
                        <a:lumMod val="75000"/>
                      </a:schemeClr>
                    </a:solidFill>
                    <a:latin typeface="Roboto Condensed" panose="02000000000000000000" pitchFamily="2" charset="0"/>
                    <a:ea typeface="Roboto Condensed" panose="02000000000000000000" pitchFamily="2"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val>
            <c:numRef>
              <c:f>Лист1!$B$2:$B$3</c:f>
              <c:numCache>
                <c:formatCode>#,##0.0</c:formatCode>
                <c:ptCount val="2"/>
                <c:pt idx="0">
                  <c:v>268.39999999999998</c:v>
                </c:pt>
                <c:pt idx="1">
                  <c:v>83</c:v>
                </c:pt>
              </c:numCache>
            </c:numRef>
          </c:val>
          <c:extLst xmlns:c16r2="http://schemas.microsoft.com/office/drawing/2015/06/chart">
            <c:ext xmlns:c16="http://schemas.microsoft.com/office/drawing/2014/chart" uri="{C3380CC4-5D6E-409C-BE32-E72D297353CC}">
              <c16:uniqueId val="{00000004-7C34-4D19-98A7-3DF8E847A0F3}"/>
            </c:ext>
            <c:ext xmlns:c15="http://schemas.microsoft.com/office/drawing/2012/chart" uri="{02D57815-91ED-43cb-92C2-25804820EDAC}">
              <c15:filteredCategoryTitle>
                <c15:cat>
                  <c:strRef>
                    <c:extLst xmlns:c16r2="http://schemas.microsoft.com/office/drawing/2015/06/chart" xmlns:c16="http://schemas.microsoft.com/office/drawing/2014/chart">
                      <c:ext uri="{02D57815-91ED-43cb-92C2-25804820EDAC}">
                        <c15:formulaRef>
                          <c15:sqref>Лист1!$A$2:$A$3</c15:sqref>
                        </c15:formulaRef>
                      </c:ext>
                    </c:extLst>
                    <c:strCache>
                      <c:ptCount val="2"/>
                      <c:pt idx="0">
                        <c:v>Кв. 1</c:v>
                      </c:pt>
                      <c:pt idx="1">
                        <c:v>Кв. 2</c:v>
                      </c:pt>
                    </c:strCache>
                  </c:strRef>
                </c15:cat>
              </c15:filteredCategoryTitle>
            </c:ext>
          </c:extLst>
        </c:ser>
        <c:dLbls>
          <c:showLegendKey val="0"/>
          <c:showVal val="0"/>
          <c:showCatName val="0"/>
          <c:showSerName val="0"/>
          <c:showPercent val="0"/>
          <c:showBubbleSize val="0"/>
          <c:showLeaderLines val="0"/>
        </c:dLbls>
        <c:firstSliceAng val="0"/>
        <c:holeSize val="70"/>
      </c:doughnutChart>
    </c:plotArea>
    <c:plotVisOnly val="1"/>
    <c:dispBlanksAs val="gap"/>
    <c:showDLblsOverMax val="0"/>
  </c:chart>
  <c:spPr>
    <a:ln>
      <a:noFill/>
    </a:ln>
  </c:spPr>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8261019976975951E-2"/>
          <c:w val="0.87569293950546989"/>
          <c:h val="0.92499553851409577"/>
        </c:manualLayout>
      </c:layout>
      <c:barChart>
        <c:barDir val="bar"/>
        <c:grouping val="clustered"/>
        <c:varyColors val="0"/>
        <c:ser>
          <c:idx val="0"/>
          <c:order val="0"/>
          <c:tx>
            <c:strRef>
              <c:f>Лист1!$B$1</c:f>
              <c:strCache>
                <c:ptCount val="1"/>
                <c:pt idx="0">
                  <c:v>Ряд 1</c:v>
                </c:pt>
              </c:strCache>
            </c:strRef>
          </c:tx>
          <c:spPr>
            <a:solidFill>
              <a:srgbClr val="231A6F"/>
            </a:solidFill>
          </c:spPr>
          <c:invertIfNegative val="0"/>
          <c:dPt>
            <c:idx val="1"/>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1-8127-4B17-82D1-6102678FD99F}"/>
              </c:ext>
            </c:extLst>
          </c:dPt>
          <c:dPt>
            <c:idx val="2"/>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2-8127-4B17-82D1-6102678FD99F}"/>
              </c:ext>
            </c:extLst>
          </c:dPt>
          <c:dPt>
            <c:idx val="3"/>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0-D797-42D5-95A2-4A0A709C483C}"/>
              </c:ext>
            </c:extLst>
          </c:dPt>
          <c:dPt>
            <c:idx val="4"/>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0-764C-4A6D-89AC-0DA8855B5272}"/>
              </c:ext>
            </c:extLst>
          </c:dPt>
          <c:dLbls>
            <c:spPr>
              <a:noFill/>
              <a:ln>
                <a:noFill/>
              </a:ln>
              <a:effectLst/>
            </c:spPr>
            <c:txPr>
              <a:bodyPr wrap="square" lIns="180000" tIns="19050" rIns="38100" bIns="19050" anchor="ctr">
                <a:spAutoFit/>
              </a:bodyPr>
              <a:lstStyle/>
              <a:p>
                <a:pPr>
                  <a:defRPr sz="3600"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rect">
                    <a:avLst/>
                  </a:prstGeom>
                </c15:spPr>
                <c15:layout/>
                <c15:showLeaderLines val="1"/>
              </c:ext>
            </c:extLst>
          </c:dLbls>
          <c:cat>
            <c:strRef>
              <c:f>Лист1!$A$2:$A$6</c:f>
              <c:strCache>
                <c:ptCount val="3"/>
                <c:pt idx="0">
                  <c:v>Категория 1</c:v>
                </c:pt>
                <c:pt idx="1">
                  <c:v>Категория 2</c:v>
                </c:pt>
                <c:pt idx="2">
                  <c:v>Категория 3</c:v>
                </c:pt>
              </c:strCache>
            </c:strRef>
          </c:cat>
          <c:val>
            <c:numRef>
              <c:f>Лист1!$B$2:$B$6</c:f>
              <c:numCache>
                <c:formatCode>#,##0</c:formatCode>
                <c:ptCount val="5"/>
                <c:pt idx="0">
                  <c:v>562.898731</c:v>
                </c:pt>
                <c:pt idx="1">
                  <c:v>508.85932600000001</c:v>
                </c:pt>
                <c:pt idx="2">
                  <c:v>21.320322999999998</c:v>
                </c:pt>
                <c:pt idx="3">
                  <c:v>19.562725</c:v>
                </c:pt>
                <c:pt idx="4">
                  <c:v>13.156357</c:v>
                </c:pt>
              </c:numCache>
            </c:numRef>
          </c:val>
          <c:extLst xmlns:c16r2="http://schemas.microsoft.com/office/drawing/2015/06/chart">
            <c:ext xmlns:c16="http://schemas.microsoft.com/office/drawing/2014/chart" uri="{C3380CC4-5D6E-409C-BE32-E72D297353CC}">
              <c16:uniqueId val="{00000003-8127-4B17-82D1-6102678FD99F}"/>
            </c:ext>
          </c:extLst>
        </c:ser>
        <c:dLbls>
          <c:dLblPos val="outEnd"/>
          <c:showLegendKey val="0"/>
          <c:showVal val="1"/>
          <c:showCatName val="0"/>
          <c:showSerName val="0"/>
          <c:showPercent val="0"/>
          <c:showBubbleSize val="0"/>
        </c:dLbls>
        <c:gapWidth val="84"/>
        <c:axId val="196061248"/>
        <c:axId val="196059288"/>
      </c:barChart>
      <c:catAx>
        <c:axId val="196061248"/>
        <c:scaling>
          <c:orientation val="maxMin"/>
        </c:scaling>
        <c:delete val="1"/>
        <c:axPos val="l"/>
        <c:numFmt formatCode="General" sourceLinked="0"/>
        <c:majorTickMark val="out"/>
        <c:minorTickMark val="none"/>
        <c:tickLblPos val="nextTo"/>
        <c:crossAx val="196059288"/>
        <c:crosses val="autoZero"/>
        <c:auto val="1"/>
        <c:lblAlgn val="ctr"/>
        <c:lblOffset val="100"/>
        <c:noMultiLvlLbl val="0"/>
      </c:catAx>
      <c:valAx>
        <c:axId val="196059288"/>
        <c:scaling>
          <c:orientation val="minMax"/>
        </c:scaling>
        <c:delete val="1"/>
        <c:axPos val="t"/>
        <c:numFmt formatCode="#,##0" sourceLinked="1"/>
        <c:majorTickMark val="out"/>
        <c:minorTickMark val="none"/>
        <c:tickLblPos val="nextTo"/>
        <c:crossAx val="196061248"/>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481939742385797E-2"/>
          <c:y val="6.1098200638518577E-2"/>
          <c:w val="0.92703612051522843"/>
          <c:h val="0.85598281278063482"/>
        </c:manualLayout>
      </c:layout>
      <c:barChart>
        <c:barDir val="col"/>
        <c:grouping val="clustered"/>
        <c:varyColors val="0"/>
        <c:ser>
          <c:idx val="0"/>
          <c:order val="0"/>
          <c:tx>
            <c:strRef>
              <c:f>Лист1!$B$1</c:f>
              <c:strCache>
                <c:ptCount val="1"/>
                <c:pt idx="0">
                  <c:v>Ряд 1</c:v>
                </c:pt>
              </c:strCache>
            </c:strRef>
          </c:tx>
          <c:spPr>
            <a:solidFill>
              <a:srgbClr val="21176A"/>
            </a:solidFill>
            <a:ln>
              <a:noFill/>
            </a:ln>
            <a:effectLst/>
          </c:spPr>
          <c:invertIfNegative val="0"/>
          <c:dLbls>
            <c:dLbl>
              <c:idx val="0"/>
              <c:layout/>
              <c:tx>
                <c:rich>
                  <a:bodyPr/>
                  <a:lstStyle/>
                  <a:p>
                    <a:r>
                      <a:rPr lang="en-US" smtClean="0"/>
                      <a:t>3 536</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schemeClr>
                    </a:solidFill>
                    <a:latin typeface="Roboto Condensed" panose="02000000000000000000" pitchFamily="2" charset="0"/>
                    <a:ea typeface="Roboto Condensed" panose="02000000000000000000" pitchFamily="2" charset="0"/>
                    <a:cs typeface="+mn-cs"/>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Лист1!$A$2:$A$5</c:f>
              <c:strCache>
                <c:ptCount val="4"/>
                <c:pt idx="0">
                  <c:v>УСН</c:v>
                </c:pt>
                <c:pt idx="1">
                  <c:v>ЕНВД</c:v>
                </c:pt>
                <c:pt idx="2">
                  <c:v>ЕСХН</c:v>
                </c:pt>
                <c:pt idx="3">
                  <c:v>Патент</c:v>
                </c:pt>
              </c:strCache>
            </c:strRef>
          </c:cat>
          <c:val>
            <c:numRef>
              <c:f>Лист1!$B$2:$B$5</c:f>
              <c:numCache>
                <c:formatCode>#,##0</c:formatCode>
                <c:ptCount val="4"/>
                <c:pt idx="0" formatCode="General">
                  <c:v>2900</c:v>
                </c:pt>
                <c:pt idx="1">
                  <c:v>1637.4949999999999</c:v>
                </c:pt>
                <c:pt idx="2">
                  <c:v>90.364000000000004</c:v>
                </c:pt>
                <c:pt idx="3" formatCode="General">
                  <c:v>359.32400000000001</c:v>
                </c:pt>
              </c:numCache>
            </c:numRef>
          </c:val>
          <c:extLst xmlns:c16r2="http://schemas.microsoft.com/office/drawing/2015/06/chart">
            <c:ext xmlns:c16="http://schemas.microsoft.com/office/drawing/2014/chart" uri="{C3380CC4-5D6E-409C-BE32-E72D297353CC}">
              <c16:uniqueId val="{00000004-035A-4F51-95A7-2F3238AC992E}"/>
            </c:ext>
          </c:extLst>
        </c:ser>
        <c:dLbls>
          <c:showLegendKey val="0"/>
          <c:showVal val="0"/>
          <c:showCatName val="0"/>
          <c:showSerName val="0"/>
          <c:showPercent val="0"/>
          <c:showBubbleSize val="0"/>
        </c:dLbls>
        <c:gapWidth val="29"/>
        <c:overlap val="-27"/>
        <c:axId val="196058112"/>
        <c:axId val="196061640"/>
      </c:barChart>
      <c:catAx>
        <c:axId val="196058112"/>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Roboto Condensed" panose="02000000000000000000" pitchFamily="2" charset="0"/>
                <a:ea typeface="Roboto Condensed" panose="02000000000000000000" pitchFamily="2" charset="0"/>
                <a:cs typeface="+mn-cs"/>
              </a:defRPr>
            </a:pPr>
            <a:endParaRPr lang="ru-RU"/>
          </a:p>
        </c:txPr>
        <c:crossAx val="196061640"/>
        <c:crosses val="autoZero"/>
        <c:auto val="1"/>
        <c:lblAlgn val="ctr"/>
        <c:lblOffset val="100"/>
        <c:noMultiLvlLbl val="0"/>
      </c:catAx>
      <c:valAx>
        <c:axId val="196061640"/>
        <c:scaling>
          <c:orientation val="minMax"/>
          <c:max val="3000"/>
        </c:scaling>
        <c:delete val="1"/>
        <c:axPos val="l"/>
        <c:numFmt formatCode="General" sourceLinked="1"/>
        <c:majorTickMark val="none"/>
        <c:minorTickMark val="none"/>
        <c:tickLblPos val="nextTo"/>
        <c:crossAx val="19605811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Лист1!$B$1</c:f>
              <c:strCache>
                <c:ptCount val="1"/>
                <c:pt idx="0">
                  <c:v>Столбец1</c:v>
                </c:pt>
              </c:strCache>
            </c:strRef>
          </c:tx>
          <c:spPr>
            <a:ln>
              <a:noFill/>
            </a:ln>
          </c:spPr>
          <c:dPt>
            <c:idx val="0"/>
            <c:bubble3D val="0"/>
            <c:spPr>
              <a:solidFill>
                <a:srgbClr val="8EB240"/>
              </a:solidFill>
              <a:ln w="19050">
                <a:noFill/>
              </a:ln>
              <a:effectLst/>
            </c:spPr>
            <c:extLst xmlns:c16r2="http://schemas.microsoft.com/office/drawing/2015/06/chart">
              <c:ext xmlns:c16="http://schemas.microsoft.com/office/drawing/2014/chart" uri="{C3380CC4-5D6E-409C-BE32-E72D297353CC}">
                <c16:uniqueId val="{00000001-0CE1-4966-A2A0-5E99F1759A33}"/>
              </c:ext>
            </c:extLst>
          </c:dPt>
          <c:dPt>
            <c:idx val="1"/>
            <c:bubble3D val="0"/>
            <c:spPr>
              <a:solidFill>
                <a:schemeClr val="tx2">
                  <a:lumMod val="40000"/>
                  <a:lumOff val="60000"/>
                </a:schemeClr>
              </a:solidFill>
              <a:ln w="19050">
                <a:noFill/>
              </a:ln>
              <a:effectLst/>
            </c:spPr>
            <c:extLst xmlns:c16r2="http://schemas.microsoft.com/office/drawing/2015/06/chart">
              <c:ext xmlns:c16="http://schemas.microsoft.com/office/drawing/2014/chart" uri="{C3380CC4-5D6E-409C-BE32-E72D297353CC}">
                <c16:uniqueId val="{00000003-0CE1-4966-A2A0-5E99F1759A33}"/>
              </c:ext>
            </c:extLst>
          </c:dPt>
          <c:dPt>
            <c:idx val="2"/>
            <c:bubble3D val="0"/>
            <c:spPr>
              <a:solidFill>
                <a:srgbClr val="529DDB"/>
              </a:solidFill>
              <a:ln w="19050">
                <a:noFill/>
              </a:ln>
              <a:effectLst/>
            </c:spPr>
            <c:extLst xmlns:c16r2="http://schemas.microsoft.com/office/drawing/2015/06/chart">
              <c:ext xmlns:c16="http://schemas.microsoft.com/office/drawing/2014/chart" uri="{C3380CC4-5D6E-409C-BE32-E72D297353CC}">
                <c16:uniqueId val="{00000005-0CE1-4966-A2A0-5E99F1759A33}"/>
              </c:ext>
            </c:extLst>
          </c:dPt>
          <c:dPt>
            <c:idx val="3"/>
            <c:bubble3D val="0"/>
            <c:spPr>
              <a:solidFill>
                <a:schemeClr val="tx2"/>
              </a:solidFill>
              <a:ln w="19050">
                <a:noFill/>
              </a:ln>
              <a:effectLst/>
            </c:spPr>
            <c:extLst xmlns:c16r2="http://schemas.microsoft.com/office/drawing/2015/06/chart">
              <c:ext xmlns:c16="http://schemas.microsoft.com/office/drawing/2014/chart" uri="{C3380CC4-5D6E-409C-BE32-E72D297353CC}">
                <c16:uniqueId val="{00000007-0CE1-4966-A2A0-5E99F1759A33}"/>
              </c:ext>
            </c:extLst>
          </c:dPt>
          <c:dLbls>
            <c:dLbl>
              <c:idx val="0"/>
              <c:layout>
                <c:manualLayout>
                  <c:x val="0.13180932276552376"/>
                  <c:y val="-7.350420308540615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0CE1-4966-A2A0-5E99F1759A33}"/>
                </c:ext>
                <c:ext xmlns:c15="http://schemas.microsoft.com/office/drawing/2012/chart" uri="{CE6537A1-D6FC-4f65-9D91-7224C49458BB}"/>
              </c:extLst>
            </c:dLbl>
            <c:dLbl>
              <c:idx val="1"/>
              <c:layout>
                <c:manualLayout>
                  <c:x val="0.11982665705956706"/>
                  <c:y val="-5.620909647707537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0CE1-4966-A2A0-5E99F1759A33}"/>
                </c:ext>
                <c:ext xmlns:c15="http://schemas.microsoft.com/office/drawing/2012/chart" uri="{CE6537A1-D6FC-4f65-9D91-7224C49458BB}"/>
              </c:extLst>
            </c:dLbl>
            <c:dLbl>
              <c:idx val="2"/>
              <c:layout>
                <c:manualLayout>
                  <c:x val="0.12781510086353806"/>
                  <c:y val="3.459021321666172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0CE1-4966-A2A0-5E99F1759A33}"/>
                </c:ext>
                <c:ext xmlns:c15="http://schemas.microsoft.com/office/drawing/2012/chart" uri="{CE6537A1-D6FC-4f65-9D91-7224C49458BB}"/>
              </c:extLst>
            </c:dLbl>
            <c:dLbl>
              <c:idx val="3"/>
              <c:layout>
                <c:manualLayout>
                  <c:x val="-6.39075504317691E-2"/>
                  <c:y val="-0.49723431498951226"/>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0CE1-4966-A2A0-5E99F1759A33}"/>
                </c:ext>
                <c:ext xmlns:c15="http://schemas.microsoft.com/office/drawing/2012/chart" uri="{CE6537A1-D6FC-4f65-9D91-7224C49458BB}"/>
              </c:extLst>
            </c:dLbl>
            <c:spPr>
              <a:noFill/>
              <a:ln>
                <a:noFill/>
              </a:ln>
              <a:effectLst/>
            </c:spPr>
            <c:txPr>
              <a:bodyPr wrap="square" lIns="38100" tIns="19050" rIns="38100" bIns="19050" anchor="ctr" anchorCtr="0">
                <a:spAutoFit/>
              </a:bodyPr>
              <a:lstStyle/>
              <a:p>
                <a:pPr algn="ctr">
                  <a:defRPr lang="en-US" sz="1600" b="1" i="0" u="none" strike="noStrike" kern="1200" baseline="0">
                    <a:solidFill>
                      <a:schemeClr val="tx1">
                        <a:lumMod val="75000"/>
                      </a:schemeClr>
                    </a:solidFill>
                    <a:latin typeface="Roboto Condensed" panose="02000000000000000000" pitchFamily="2" charset="0"/>
                    <a:ea typeface="Roboto Condensed" panose="02000000000000000000" pitchFamily="2" charset="0"/>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cat>
            <c:strRef>
              <c:f>Лист1!$A$2:$A$5</c:f>
              <c:strCache>
                <c:ptCount val="4"/>
                <c:pt idx="0">
                  <c:v>ФТС</c:v>
                </c:pt>
                <c:pt idx="1">
                  <c:v>Остальные</c:v>
                </c:pt>
                <c:pt idx="2">
                  <c:v>Фонды</c:v>
                </c:pt>
                <c:pt idx="3">
                  <c:v>ФНС</c:v>
                </c:pt>
              </c:strCache>
            </c:strRef>
          </c:cat>
          <c:val>
            <c:numRef>
              <c:f>Лист1!$B$2:$B$5</c:f>
              <c:numCache>
                <c:formatCode>0.0%</c:formatCode>
                <c:ptCount val="4"/>
                <c:pt idx="0">
                  <c:v>0.14699999999999999</c:v>
                </c:pt>
                <c:pt idx="1">
                  <c:v>5.8999999999999997E-2</c:v>
                </c:pt>
                <c:pt idx="2">
                  <c:v>4.0000000000000001E-3</c:v>
                </c:pt>
                <c:pt idx="3">
                  <c:v>0.79</c:v>
                </c:pt>
              </c:numCache>
            </c:numRef>
          </c:val>
          <c:extLst xmlns:c16r2="http://schemas.microsoft.com/office/drawing/2015/06/chart">
            <c:ext xmlns:c16="http://schemas.microsoft.com/office/drawing/2014/chart" uri="{C3380CC4-5D6E-409C-BE32-E72D297353CC}">
              <c16:uniqueId val="{00000008-0CE1-4966-A2A0-5E99F1759A33}"/>
            </c:ext>
          </c:extLst>
        </c:ser>
        <c:dLbls>
          <c:showLegendKey val="0"/>
          <c:showVal val="0"/>
          <c:showCatName val="0"/>
          <c:showSerName val="0"/>
          <c:showPercent val="0"/>
          <c:showBubbleSize val="0"/>
          <c:showLeaderLines val="0"/>
        </c:dLbls>
        <c:firstSliceAng val="22"/>
        <c:holeSize val="7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437642851992562"/>
          <c:y val="2.5231973407631291E-2"/>
          <c:w val="0.48091402873945827"/>
          <c:h val="0.95251616815111828"/>
        </c:manualLayout>
      </c:layout>
      <c:barChart>
        <c:barDir val="bar"/>
        <c:grouping val="clustered"/>
        <c:varyColors val="0"/>
        <c:ser>
          <c:idx val="0"/>
          <c:order val="0"/>
          <c:tx>
            <c:strRef>
              <c:f>Лист1!$B$1</c:f>
              <c:strCache>
                <c:ptCount val="1"/>
                <c:pt idx="0">
                  <c:v>Ряд 1</c:v>
                </c:pt>
              </c:strCache>
            </c:strRef>
          </c:tx>
          <c:spPr>
            <a:solidFill>
              <a:srgbClr val="231A6F"/>
            </a:solidFill>
            <a:ln>
              <a:noFill/>
            </a:ln>
            <a:effectLst/>
          </c:spPr>
          <c:invertIfNegative val="0"/>
          <c:dLbls>
            <c:spPr>
              <a:noFill/>
              <a:ln>
                <a:noFill/>
              </a:ln>
              <a:effectLst/>
            </c:spPr>
            <c:txPr>
              <a:bodyPr wrap="square" lIns="38100" tIns="19050" rIns="38100" bIns="19050" anchor="ctr">
                <a:spAutoFit/>
              </a:bodyPr>
              <a:lstStyle/>
              <a:p>
                <a:pPr>
                  <a:defRPr sz="1050"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Лист1!$A$2:$A$12</c:f>
              <c:strCache>
                <c:ptCount val="11"/>
                <c:pt idx="0">
                  <c:v>Кемеровская область-Кузбасс</c:v>
                </c:pt>
                <c:pt idx="1">
                  <c:v>Республика Крым</c:v>
                </c:pt>
                <c:pt idx="2">
                  <c:v>Ставропольский край</c:v>
                </c:pt>
                <c:pt idx="3">
                  <c:v>Иркутская область</c:v>
                </c:pt>
                <c:pt idx="4">
                  <c:v>Омская область</c:v>
                </c:pt>
                <c:pt idx="5">
                  <c:v>Тюменская область</c:v>
                </c:pt>
                <c:pt idx="6">
                  <c:v>Ленинградская область</c:v>
                </c:pt>
                <c:pt idx="7">
                  <c:v>Воронежская область</c:v>
                </c:pt>
                <c:pt idx="8">
                  <c:v>Волгоградская область</c:v>
                </c:pt>
                <c:pt idx="9">
                  <c:v>Красноярский край</c:v>
                </c:pt>
                <c:pt idx="10">
                  <c:v>Пермский край</c:v>
                </c:pt>
              </c:strCache>
            </c:strRef>
          </c:cat>
          <c:val>
            <c:numRef>
              <c:f>Лист1!$B$2:$B$12</c:f>
              <c:numCache>
                <c:formatCode>#,##0.0</c:formatCode>
                <c:ptCount val="11"/>
                <c:pt idx="0">
                  <c:v>27</c:v>
                </c:pt>
                <c:pt idx="1">
                  <c:v>29</c:v>
                </c:pt>
                <c:pt idx="2">
                  <c:v>30</c:v>
                </c:pt>
                <c:pt idx="3">
                  <c:v>30</c:v>
                </c:pt>
                <c:pt idx="4">
                  <c:v>32</c:v>
                </c:pt>
                <c:pt idx="5">
                  <c:v>34</c:v>
                </c:pt>
                <c:pt idx="6">
                  <c:v>36</c:v>
                </c:pt>
                <c:pt idx="7">
                  <c:v>37</c:v>
                </c:pt>
                <c:pt idx="8">
                  <c:v>40</c:v>
                </c:pt>
                <c:pt idx="9">
                  <c:v>47</c:v>
                </c:pt>
                <c:pt idx="10">
                  <c:v>47</c:v>
                </c:pt>
              </c:numCache>
            </c:numRef>
          </c:val>
          <c:extLst xmlns:c16r2="http://schemas.microsoft.com/office/drawing/2015/06/chart">
            <c:ext xmlns:c16="http://schemas.microsoft.com/office/drawing/2014/chart" uri="{C3380CC4-5D6E-409C-BE32-E72D297353CC}">
              <c16:uniqueId val="{00000006-2A92-43C8-B6D4-7DE728F750E5}"/>
            </c:ext>
          </c:extLst>
        </c:ser>
        <c:dLbls>
          <c:showLegendKey val="0"/>
          <c:showVal val="0"/>
          <c:showCatName val="0"/>
          <c:showSerName val="0"/>
          <c:showPercent val="0"/>
          <c:showBubbleSize val="0"/>
        </c:dLbls>
        <c:gapWidth val="19"/>
        <c:axId val="196060464"/>
        <c:axId val="196062032"/>
      </c:barChart>
      <c:catAx>
        <c:axId val="196060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t" anchorCtr="1"/>
          <a:lstStyle/>
          <a:p>
            <a:pPr>
              <a:defRPr sz="1200" b="0" i="0" u="none" strike="noStrike" kern="1200" baseline="0">
                <a:solidFill>
                  <a:sysClr val="windowText" lastClr="000000"/>
                </a:solidFill>
                <a:latin typeface="Roboto Condensed" panose="02000000000000000000" pitchFamily="2" charset="0"/>
                <a:ea typeface="Roboto Condensed" panose="02000000000000000000" pitchFamily="2" charset="0"/>
                <a:cs typeface="+mn-cs"/>
              </a:defRPr>
            </a:pPr>
            <a:endParaRPr lang="ru-RU"/>
          </a:p>
        </c:txPr>
        <c:crossAx val="196062032"/>
        <c:crosses val="autoZero"/>
        <c:auto val="1"/>
        <c:lblAlgn val="ctr"/>
        <c:lblOffset val="100"/>
        <c:noMultiLvlLbl val="0"/>
      </c:catAx>
      <c:valAx>
        <c:axId val="196062032"/>
        <c:scaling>
          <c:orientation val="minMax"/>
          <c:max val="300"/>
        </c:scaling>
        <c:delete val="1"/>
        <c:axPos val="b"/>
        <c:numFmt formatCode="#,##0.0" sourceLinked="1"/>
        <c:majorTickMark val="out"/>
        <c:minorTickMark val="none"/>
        <c:tickLblPos val="nextTo"/>
        <c:crossAx val="19606046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ru-RU"/>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259832592340578"/>
          <c:y val="2.5231973407631291E-2"/>
          <c:w val="0.43290525863342316"/>
          <c:h val="0.94953605318473744"/>
        </c:manualLayout>
      </c:layout>
      <c:barChart>
        <c:barDir val="bar"/>
        <c:grouping val="clustered"/>
        <c:varyColors val="0"/>
        <c:ser>
          <c:idx val="0"/>
          <c:order val="0"/>
          <c:tx>
            <c:strRef>
              <c:f>Лист1!$B$1</c:f>
              <c:strCache>
                <c:ptCount val="1"/>
                <c:pt idx="0">
                  <c:v>Ряд 1</c:v>
                </c:pt>
              </c:strCache>
            </c:strRef>
          </c:tx>
          <c:spPr>
            <a:solidFill>
              <a:srgbClr val="231A6F"/>
            </a:solidFill>
            <a:ln>
              <a:noFill/>
            </a:ln>
            <a:effectLst/>
          </c:spPr>
          <c:invertIfNegative val="0"/>
          <c:dLbls>
            <c:spPr>
              <a:noFill/>
              <a:ln>
                <a:noFill/>
              </a:ln>
              <a:effectLst/>
            </c:spPr>
            <c:txPr>
              <a:bodyPr wrap="square" lIns="38100" tIns="19050" rIns="38100" bIns="19050" anchor="ctr">
                <a:spAutoFit/>
              </a:bodyPr>
              <a:lstStyle/>
              <a:p>
                <a:pPr>
                  <a:defRPr sz="1050"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Лист1!$A$13:$A$24</c:f>
              <c:strCache>
                <c:ptCount val="12"/>
                <c:pt idx="0">
                  <c:v>Нижегородская область</c:v>
                </c:pt>
                <c:pt idx="1">
                  <c:v>Челябинская область</c:v>
                </c:pt>
                <c:pt idx="2">
                  <c:v>Республика Башкортостан</c:v>
                </c:pt>
                <c:pt idx="3">
                  <c:v>Новосибирская область</c:v>
                </c:pt>
                <c:pt idx="4">
                  <c:v>Самарская область</c:v>
                </c:pt>
                <c:pt idx="5">
                  <c:v>Ростовская область</c:v>
                </c:pt>
                <c:pt idx="6">
                  <c:v>Свердловская область</c:v>
                </c:pt>
                <c:pt idx="7">
                  <c:v>Краснодарский край</c:v>
                </c:pt>
                <c:pt idx="8">
                  <c:v>Республика Татарстан</c:v>
                </c:pt>
                <c:pt idx="9">
                  <c:v>Санкт-Петербург</c:v>
                </c:pt>
                <c:pt idx="10">
                  <c:v>Московская область</c:v>
                </c:pt>
                <c:pt idx="11">
                  <c:v>Москва</c:v>
                </c:pt>
              </c:strCache>
            </c:strRef>
          </c:cat>
          <c:val>
            <c:numRef>
              <c:f>Лист1!$B$13:$B$24</c:f>
              <c:numCache>
                <c:formatCode>#,##0.0</c:formatCode>
                <c:ptCount val="12"/>
                <c:pt idx="0">
                  <c:v>55</c:v>
                </c:pt>
                <c:pt idx="1">
                  <c:v>56</c:v>
                </c:pt>
                <c:pt idx="2">
                  <c:v>59</c:v>
                </c:pt>
                <c:pt idx="3">
                  <c:v>63</c:v>
                </c:pt>
                <c:pt idx="4">
                  <c:v>72</c:v>
                </c:pt>
                <c:pt idx="5">
                  <c:v>78</c:v>
                </c:pt>
                <c:pt idx="6">
                  <c:v>86</c:v>
                </c:pt>
                <c:pt idx="7">
                  <c:v>110</c:v>
                </c:pt>
                <c:pt idx="8">
                  <c:v>142</c:v>
                </c:pt>
                <c:pt idx="9">
                  <c:v>208</c:v>
                </c:pt>
                <c:pt idx="10">
                  <c:v>261</c:v>
                </c:pt>
                <c:pt idx="11">
                  <c:v>716</c:v>
                </c:pt>
              </c:numCache>
            </c:numRef>
          </c:val>
          <c:extLst xmlns:c16r2="http://schemas.microsoft.com/office/drawing/2015/06/chart">
            <c:ext xmlns:c16="http://schemas.microsoft.com/office/drawing/2014/chart" uri="{C3380CC4-5D6E-409C-BE32-E72D297353CC}">
              <c16:uniqueId val="{00000006-2A92-43C8-B6D4-7DE728F750E5}"/>
            </c:ext>
          </c:extLst>
        </c:ser>
        <c:dLbls>
          <c:showLegendKey val="0"/>
          <c:showVal val="0"/>
          <c:showCatName val="0"/>
          <c:showSerName val="0"/>
          <c:showPercent val="0"/>
          <c:showBubbleSize val="0"/>
        </c:dLbls>
        <c:gapWidth val="19"/>
        <c:axId val="196056544"/>
        <c:axId val="196059680"/>
      </c:barChart>
      <c:catAx>
        <c:axId val="196056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t" anchorCtr="1"/>
          <a:lstStyle/>
          <a:p>
            <a:pPr>
              <a:defRPr sz="1200" b="0" i="0" u="none" strike="noStrike" kern="1200" baseline="0">
                <a:solidFill>
                  <a:sysClr val="windowText" lastClr="000000"/>
                </a:solidFill>
                <a:latin typeface="Roboto Condensed" panose="02000000000000000000" pitchFamily="2" charset="0"/>
                <a:ea typeface="Roboto Condensed" panose="02000000000000000000" pitchFamily="2" charset="0"/>
                <a:cs typeface="+mn-cs"/>
              </a:defRPr>
            </a:pPr>
            <a:endParaRPr lang="ru-RU"/>
          </a:p>
        </c:txPr>
        <c:crossAx val="196059680"/>
        <c:crosses val="autoZero"/>
        <c:auto val="1"/>
        <c:lblAlgn val="ctr"/>
        <c:lblOffset val="100"/>
        <c:noMultiLvlLbl val="0"/>
      </c:catAx>
      <c:valAx>
        <c:axId val="196059680"/>
        <c:scaling>
          <c:orientation val="minMax"/>
        </c:scaling>
        <c:delete val="1"/>
        <c:axPos val="b"/>
        <c:numFmt formatCode="#,##0.0" sourceLinked="1"/>
        <c:majorTickMark val="out"/>
        <c:minorTickMark val="none"/>
        <c:tickLblPos val="nextTo"/>
        <c:crossAx val="19605654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ru-RU"/>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1615598535980254E-2"/>
          <c:w val="0.95226768842282405"/>
          <c:h val="0.86347796004604804"/>
        </c:manualLayout>
      </c:layout>
      <c:barChart>
        <c:barDir val="bar"/>
        <c:grouping val="clustered"/>
        <c:varyColors val="0"/>
        <c:ser>
          <c:idx val="0"/>
          <c:order val="0"/>
          <c:tx>
            <c:strRef>
              <c:f>Лист1!$B$1</c:f>
              <c:strCache>
                <c:ptCount val="1"/>
                <c:pt idx="0">
                  <c:v>Ряд 1</c:v>
                </c:pt>
              </c:strCache>
            </c:strRef>
          </c:tx>
          <c:spPr>
            <a:solidFill>
              <a:srgbClr val="231A6F"/>
            </a:solidFill>
          </c:spPr>
          <c:invertIfNegative val="0"/>
          <c:dPt>
            <c:idx val="1"/>
            <c:invertIfNegative val="0"/>
            <c:bubble3D val="0"/>
            <c:extLst xmlns:c16r2="http://schemas.microsoft.com/office/drawing/2015/06/chart">
              <c:ext xmlns:c16="http://schemas.microsoft.com/office/drawing/2014/chart" uri="{C3380CC4-5D6E-409C-BE32-E72D297353CC}">
                <c16:uniqueId val="{00000001-8127-4B17-82D1-6102678FD99F}"/>
              </c:ext>
            </c:extLst>
          </c:dPt>
          <c:dPt>
            <c:idx val="2"/>
            <c:invertIfNegative val="0"/>
            <c:bubble3D val="0"/>
            <c:extLst xmlns:c16r2="http://schemas.microsoft.com/office/drawing/2015/06/chart">
              <c:ext xmlns:c16="http://schemas.microsoft.com/office/drawing/2014/chart" uri="{C3380CC4-5D6E-409C-BE32-E72D297353CC}">
                <c16:uniqueId val="{00000002-8127-4B17-82D1-6102678FD99F}"/>
              </c:ext>
            </c:extLst>
          </c:dPt>
          <c:dPt>
            <c:idx val="3"/>
            <c:invertIfNegative val="0"/>
            <c:bubble3D val="0"/>
            <c:extLst xmlns:c16r2="http://schemas.microsoft.com/office/drawing/2015/06/chart">
              <c:ext xmlns:c16="http://schemas.microsoft.com/office/drawing/2014/chart" uri="{C3380CC4-5D6E-409C-BE32-E72D297353CC}">
                <c16:uniqueId val="{00000000-D797-42D5-95A2-4A0A709C483C}"/>
              </c:ext>
            </c:extLst>
          </c:dPt>
          <c:dLbls>
            <c:dLbl>
              <c:idx val="0"/>
              <c:layout>
                <c:manualLayout>
                  <c:x val="6.1490404272868115E-4"/>
                  <c:y val="-3.1011871788038072E-2"/>
                </c:manualLayout>
              </c:layout>
              <c:tx>
                <c:rich>
                  <a:bodyPr/>
                  <a:lstStyle/>
                  <a:p>
                    <a:r>
                      <a:rPr lang="en-US" dirty="0" smtClean="0">
                        <a:solidFill>
                          <a:srgbClr val="57565A">
                            <a:lumMod val="75000"/>
                          </a:srgbClr>
                        </a:solidFill>
                      </a:rPr>
                      <a:t>5 136</a:t>
                    </a:r>
                    <a:endParaRPr lang="en-US" dirty="0">
                      <a:solidFill>
                        <a:srgbClr val="FF0000"/>
                      </a:solidFill>
                    </a:endParaRPr>
                  </a:p>
                </c:rich>
              </c:tx>
              <c:dLblPos val="outEnd"/>
              <c:showLegendKey val="0"/>
              <c:showVal val="1"/>
              <c:showCatName val="0"/>
              <c:showSerName val="0"/>
              <c:showPercent val="0"/>
              <c:showBubbleSize val="0"/>
              <c:extLst>
                <c:ext xmlns:c15="http://schemas.microsoft.com/office/drawing/2012/chart" uri="{CE6537A1-D6FC-4f65-9D91-7224C49458BB}">
                  <c15:layout>
                    <c:manualLayout>
                      <c:w val="0.12728190125954941"/>
                      <c:h val="0.35032431832801464"/>
                    </c:manualLayout>
                  </c15:layout>
                </c:ext>
              </c:extLst>
            </c:dLbl>
            <c:dLbl>
              <c:idx val="1"/>
              <c:tx>
                <c:rich>
                  <a:bodyPr wrap="square" lIns="180000" tIns="19050" rIns="38100" bIns="19050" anchor="ctr">
                    <a:spAutoFit/>
                  </a:bodyPr>
                  <a:lstStyle/>
                  <a:p>
                    <a:pPr>
                      <a:defRPr sz="3600" b="1">
                        <a:solidFill>
                          <a:schemeClr val="tx1"/>
                        </a:solidFill>
                        <a:latin typeface="Roboto Condensed" panose="02000000000000000000" pitchFamily="2" charset="0"/>
                        <a:ea typeface="Roboto Condensed" panose="02000000000000000000" pitchFamily="2" charset="0"/>
                      </a:defRPr>
                    </a:pPr>
                    <a:r>
                      <a:rPr lang="en-US" sz="3600" dirty="0" smtClean="0">
                        <a:solidFill>
                          <a:schemeClr val="tx1"/>
                        </a:solidFill>
                      </a:rPr>
                      <a:t>3</a:t>
                    </a:r>
                    <a:r>
                      <a:rPr lang="en-US" sz="3600" baseline="0" dirty="0" smtClean="0">
                        <a:solidFill>
                          <a:schemeClr val="tx1"/>
                        </a:solidFill>
                      </a:rPr>
                      <a:t> 793</a:t>
                    </a:r>
                    <a:endParaRPr lang="en-US" sz="3600" dirty="0">
                      <a:solidFill>
                        <a:schemeClr val="tx1"/>
                      </a:solidFill>
                    </a:endParaRPr>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Lst>
            </c:dLbl>
            <c:dLbl>
              <c:idx val="2"/>
              <c:tx>
                <c:rich>
                  <a:bodyPr/>
                  <a:lstStyle/>
                  <a:p>
                    <a:r>
                      <a:rPr lang="en-US" dirty="0" smtClean="0"/>
                      <a:t>960</a:t>
                    </a:r>
                  </a:p>
                </c:rich>
              </c:tx>
              <c:dLblPos val="outEnd"/>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en-US" dirty="0" smtClean="0"/>
                      <a:t>383</a:t>
                    </a:r>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wrap="square" lIns="180000" tIns="19050" rIns="38100" bIns="19050" anchor="ctr">
                <a:spAutoFit/>
              </a:bodyPr>
              <a:lstStyle/>
              <a:p>
                <a:pPr>
                  <a:defRPr sz="3600"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rect">
                    <a:avLst/>
                  </a:prstGeom>
                </c15:spPr>
                <c15:showLeaderLines val="1"/>
              </c:ext>
            </c:extLst>
          </c:dLbls>
          <c:cat>
            <c:strRef>
              <c:f>Лист1!$A$2:$A$5</c:f>
              <c:strCache>
                <c:ptCount val="3"/>
                <c:pt idx="0">
                  <c:v>Категория 1</c:v>
                </c:pt>
                <c:pt idx="1">
                  <c:v>Категория 2</c:v>
                </c:pt>
                <c:pt idx="2">
                  <c:v>Категория 3</c:v>
                </c:pt>
              </c:strCache>
            </c:strRef>
          </c:cat>
          <c:val>
            <c:numRef>
              <c:f>Лист1!$B$2:$B$5</c:f>
              <c:numCache>
                <c:formatCode>#\ ###\ ##0</c:formatCode>
                <c:ptCount val="4"/>
                <c:pt idx="0">
                  <c:v>4569.6443469999995</c:v>
                </c:pt>
                <c:pt idx="1">
                  <c:v>3477.9981619999999</c:v>
                </c:pt>
                <c:pt idx="2">
                  <c:v>857.30742999999995</c:v>
                </c:pt>
                <c:pt idx="3">
                  <c:v>234.33875499999999</c:v>
                </c:pt>
              </c:numCache>
            </c:numRef>
          </c:val>
          <c:extLst xmlns:c16r2="http://schemas.microsoft.com/office/drawing/2015/06/chart">
            <c:ext xmlns:c16="http://schemas.microsoft.com/office/drawing/2014/chart" uri="{C3380CC4-5D6E-409C-BE32-E72D297353CC}">
              <c16:uniqueId val="{00000003-8127-4B17-82D1-6102678FD99F}"/>
            </c:ext>
          </c:extLst>
        </c:ser>
        <c:dLbls>
          <c:dLblPos val="outEnd"/>
          <c:showLegendKey val="0"/>
          <c:showVal val="1"/>
          <c:showCatName val="0"/>
          <c:showSerName val="0"/>
          <c:showPercent val="0"/>
          <c:showBubbleSize val="0"/>
        </c:dLbls>
        <c:gapWidth val="44"/>
        <c:axId val="196058504"/>
        <c:axId val="196058896"/>
      </c:barChart>
      <c:catAx>
        <c:axId val="196058504"/>
        <c:scaling>
          <c:orientation val="maxMin"/>
        </c:scaling>
        <c:delete val="1"/>
        <c:axPos val="l"/>
        <c:numFmt formatCode="General" sourceLinked="0"/>
        <c:majorTickMark val="out"/>
        <c:minorTickMark val="none"/>
        <c:tickLblPos val="nextTo"/>
        <c:crossAx val="196058896"/>
        <c:crosses val="autoZero"/>
        <c:auto val="1"/>
        <c:lblAlgn val="ctr"/>
        <c:lblOffset val="100"/>
        <c:noMultiLvlLbl val="0"/>
      </c:catAx>
      <c:valAx>
        <c:axId val="196058896"/>
        <c:scaling>
          <c:orientation val="minMax"/>
        </c:scaling>
        <c:delete val="1"/>
        <c:axPos val="t"/>
        <c:numFmt formatCode="#\ ###\ ##0" sourceLinked="1"/>
        <c:majorTickMark val="out"/>
        <c:minorTickMark val="none"/>
        <c:tickLblPos val="nextTo"/>
        <c:crossAx val="196058504"/>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14067352504017949"/>
          <c:y val="5.1939263775850994E-2"/>
          <c:w val="0.75352877307274702"/>
          <c:h val="0.95972222222222225"/>
        </c:manualLayout>
      </c:layout>
      <c:doughnutChart>
        <c:varyColors val="1"/>
        <c:ser>
          <c:idx val="0"/>
          <c:order val="0"/>
          <c:tx>
            <c:strRef>
              <c:f>Лист1!$B$1</c:f>
              <c:strCache>
                <c:ptCount val="1"/>
                <c:pt idx="0">
                  <c:v>КОЛИЧЕСТВО УВЕДОМЛЕНИЙ</c:v>
                </c:pt>
              </c:strCache>
            </c:strRef>
          </c:tx>
          <c:spPr>
            <a:solidFill>
              <a:srgbClr val="231A6F"/>
            </a:solidFill>
          </c:spPr>
          <c:dPt>
            <c:idx val="0"/>
            <c:bubble3D val="0"/>
            <c:spPr>
              <a:solidFill>
                <a:schemeClr val="bg1"/>
              </a:solidFill>
              <a:ln>
                <a:solidFill>
                  <a:schemeClr val="tx2">
                    <a:lumMod val="50000"/>
                  </a:schemeClr>
                </a:solidFill>
              </a:ln>
              <a:effectLst/>
            </c:spPr>
            <c:extLst xmlns:c16r2="http://schemas.microsoft.com/office/drawing/2015/06/chart">
              <c:ext xmlns:c16="http://schemas.microsoft.com/office/drawing/2014/chart" uri="{C3380CC4-5D6E-409C-BE32-E72D297353CC}">
                <c16:uniqueId val="{00000001-7C34-4D19-98A7-3DF8E847A0F3}"/>
              </c:ext>
            </c:extLst>
          </c:dPt>
          <c:dPt>
            <c:idx val="1"/>
            <c:bubble3D val="0"/>
            <c:spPr>
              <a:solidFill>
                <a:srgbClr val="231A6F"/>
              </a:solidFill>
              <a:ln>
                <a:solidFill>
                  <a:schemeClr val="tx2">
                    <a:lumMod val="50000"/>
                  </a:schemeClr>
                </a:solidFill>
              </a:ln>
              <a:effectLst/>
            </c:spPr>
            <c:extLst xmlns:c16r2="http://schemas.microsoft.com/office/drawing/2015/06/chart">
              <c:ext xmlns:c16="http://schemas.microsoft.com/office/drawing/2014/chart" uri="{C3380CC4-5D6E-409C-BE32-E72D297353CC}">
                <c16:uniqueId val="{00000003-7C34-4D19-98A7-3DF8E847A0F3}"/>
              </c:ext>
            </c:extLst>
          </c:dPt>
          <c:dLbls>
            <c:dLbl>
              <c:idx val="0"/>
              <c:layout>
                <c:manualLayout>
                  <c:x val="4.7702820821635294E-2"/>
                  <c:y val="-0.28517681361637692"/>
                </c:manualLayout>
              </c:layout>
              <c:tx>
                <c:rich>
                  <a:bodyPr/>
                  <a:lstStyle/>
                  <a:p>
                    <a:r>
                      <a:rPr lang="ru-RU" dirty="0" smtClean="0"/>
                      <a:t>20,2% </a:t>
                    </a:r>
                  </a:p>
                  <a:p>
                    <a:r>
                      <a:rPr lang="ru-RU" dirty="0" smtClean="0"/>
                      <a:t>ЮЛ</a:t>
                    </a:r>
                  </a:p>
                </c:rich>
              </c:tx>
              <c:showLegendKey val="0"/>
              <c:showVal val="1"/>
              <c:showCatName val="0"/>
              <c:showSerName val="0"/>
              <c:showPercent val="0"/>
              <c:showBubbleSize val="0"/>
              <c:extLst>
                <c:ext xmlns:c15="http://schemas.microsoft.com/office/drawing/2012/chart" uri="{CE6537A1-D6FC-4f65-9D91-7224C49458BB}">
                  <c15:layout>
                    <c:manualLayout>
                      <c:w val="0.19982750009063044"/>
                      <c:h val="0.16452871862334562"/>
                    </c:manualLayout>
                  </c15:layout>
                </c:ext>
              </c:extLst>
            </c:dLbl>
            <c:dLbl>
              <c:idx val="1"/>
              <c:layout>
                <c:manualLayout>
                  <c:x val="-0.12744349696488777"/>
                  <c:y val="8.4423789553707398E-2"/>
                </c:manualLayout>
              </c:layout>
              <c:tx>
                <c:rich>
                  <a:bodyPr/>
                  <a:lstStyle/>
                  <a:p>
                    <a:r>
                      <a:rPr lang="ru-RU" dirty="0" smtClean="0">
                        <a:solidFill>
                          <a:schemeClr val="tx1">
                            <a:lumMod val="50000"/>
                          </a:schemeClr>
                        </a:solidFill>
                      </a:rPr>
                      <a:t>79,8%</a:t>
                    </a:r>
                  </a:p>
                  <a:p>
                    <a:r>
                      <a:rPr lang="ru-RU" dirty="0" smtClean="0">
                        <a:solidFill>
                          <a:schemeClr val="tx1">
                            <a:lumMod val="50000"/>
                          </a:schemeClr>
                        </a:solidFill>
                      </a:rPr>
                      <a:t>ФЛ</a:t>
                    </a:r>
                  </a:p>
                </c:rich>
              </c:tx>
              <c:showLegendKey val="0"/>
              <c:showVal val="1"/>
              <c:showCatName val="0"/>
              <c:showSerName val="0"/>
              <c:showPercent val="0"/>
              <c:showBubbleSize val="0"/>
              <c:extLst>
                <c:ext xmlns:c15="http://schemas.microsoft.com/office/drawing/2012/chart" uri="{CE6537A1-D6FC-4f65-9D91-7224C49458BB}">
                  <c15:layout>
                    <c:manualLayout>
                      <c:w val="0.14846396534292539"/>
                      <c:h val="0.16452871862334562"/>
                    </c:manualLayout>
                  </c15:layout>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schemeClr>
                    </a:solidFill>
                    <a:latin typeface="Roboto Condensed" panose="02000000000000000000" pitchFamily="2" charset="0"/>
                    <a:ea typeface="Roboto Condensed" panose="02000000000000000000" pitchFamily="2" charset="0"/>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val>
            <c:numRef>
              <c:f>Лист1!$B$2:$B$3</c:f>
              <c:numCache>
                <c:formatCode>#,##0</c:formatCode>
                <c:ptCount val="2"/>
                <c:pt idx="0">
                  <c:v>2801</c:v>
                </c:pt>
                <c:pt idx="1">
                  <c:v>11051</c:v>
                </c:pt>
              </c:numCache>
            </c:numRef>
          </c:val>
          <c:extLst xmlns:c16r2="http://schemas.microsoft.com/office/drawing/2015/06/chart">
            <c:ext xmlns:c16="http://schemas.microsoft.com/office/drawing/2014/chart" uri="{C3380CC4-5D6E-409C-BE32-E72D297353CC}">
              <c16:uniqueId val="{00000004-7C34-4D19-98A7-3DF8E847A0F3}"/>
            </c:ext>
            <c:ext xmlns:c15="http://schemas.microsoft.com/office/drawing/2012/chart" uri="{02D57815-91ED-43cb-92C2-25804820EDAC}">
              <c15:filteredCategoryTitle>
                <c15:cat>
                  <c:strRef>
                    <c:extLst xmlns:c16r2="http://schemas.microsoft.com/office/drawing/2015/06/chart" xmlns:c16="http://schemas.microsoft.com/office/drawing/2014/chart">
                      <c:ext uri="{02D57815-91ED-43cb-92C2-25804820EDAC}">
                        <c15:formulaRef>
                          <c15:sqref>Лист1!$A$2:$A$3</c15:sqref>
                        </c15:formulaRef>
                      </c:ext>
                    </c:extLst>
                    <c:strCache>
                      <c:ptCount val="2"/>
                      <c:pt idx="0">
                        <c:v>ЮЛ</c:v>
                      </c:pt>
                      <c:pt idx="1">
                        <c:v>ФЛ</c:v>
                      </c:pt>
                    </c:strCache>
                  </c:strRef>
                </c15:cat>
              </c15:filteredCategoryTitle>
            </c:ext>
          </c:extLst>
        </c:ser>
        <c:dLbls>
          <c:showLegendKey val="0"/>
          <c:showVal val="0"/>
          <c:showCatName val="0"/>
          <c:showSerName val="0"/>
          <c:showPercent val="0"/>
          <c:showBubbleSize val="0"/>
          <c:showLeaderLines val="0"/>
        </c:dLbls>
        <c:firstSliceAng val="44"/>
        <c:holeSize val="70"/>
      </c:doughnutChart>
      <c:spPr>
        <a:noFill/>
        <a:ln>
          <a:noFill/>
        </a:ln>
        <a:effectLst/>
      </c:spPr>
    </c:plotArea>
    <c:plotVisOnly val="1"/>
    <c:dispBlanksAs val="gap"/>
    <c:showDLblsOverMax val="0"/>
  </c:chart>
  <c:spPr>
    <a:noFill/>
    <a:ln w="9525" cap="flat" cmpd="sng" algn="ctr">
      <a:noFill/>
      <a:prstDash val="solid"/>
    </a:ln>
    <a:effectLst/>
  </c:spPr>
  <c:txPr>
    <a:bodyPr/>
    <a:lstStyle/>
    <a:p>
      <a:pPr>
        <a:defRPr/>
      </a:pPr>
      <a:endParaRPr lang="ru-RU"/>
    </a:p>
  </c:txPr>
  <c:externalData r:id="rId3">
    <c:autoUpdate val="0"/>
  </c:externalData>
  <c:userShapes r:id="rId4"/>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15665863520138118"/>
          <c:y val="5.1925498483471479E-2"/>
          <c:w val="0.75352877307274702"/>
          <c:h val="0.95972222222222225"/>
        </c:manualLayout>
      </c:layout>
      <c:doughnutChart>
        <c:varyColors val="1"/>
        <c:ser>
          <c:idx val="0"/>
          <c:order val="0"/>
          <c:tx>
            <c:strRef>
              <c:f>Лист1!$B$1</c:f>
              <c:strCache>
                <c:ptCount val="1"/>
                <c:pt idx="0">
                  <c:v>КОЛИЧЕСТВО КИК</c:v>
                </c:pt>
              </c:strCache>
            </c:strRef>
          </c:tx>
          <c:spPr>
            <a:solidFill>
              <a:schemeClr val="tx2">
                <a:lumMod val="50000"/>
              </a:schemeClr>
            </a:solidFill>
            <a:ln>
              <a:solidFill>
                <a:schemeClr val="tx2">
                  <a:lumMod val="50000"/>
                </a:schemeClr>
              </a:solidFill>
            </a:ln>
          </c:spPr>
          <c:dPt>
            <c:idx val="0"/>
            <c:bubble3D val="0"/>
            <c:spPr>
              <a:solidFill>
                <a:srgbClr val="231A6F"/>
              </a:solidFill>
              <a:ln>
                <a:solidFill>
                  <a:schemeClr val="tx2">
                    <a:lumMod val="50000"/>
                  </a:schemeClr>
                </a:solidFill>
              </a:ln>
              <a:effectLst/>
            </c:spPr>
            <c:extLst xmlns:c16r2="http://schemas.microsoft.com/office/drawing/2015/06/chart">
              <c:ext xmlns:c16="http://schemas.microsoft.com/office/drawing/2014/chart" uri="{C3380CC4-5D6E-409C-BE32-E72D297353CC}">
                <c16:uniqueId val="{00000001-7C34-4D19-98A7-3DF8E847A0F3}"/>
              </c:ext>
            </c:extLst>
          </c:dPt>
          <c:dPt>
            <c:idx val="1"/>
            <c:bubble3D val="0"/>
            <c:spPr>
              <a:solidFill>
                <a:schemeClr val="bg1"/>
              </a:solidFill>
              <a:ln>
                <a:solidFill>
                  <a:schemeClr val="tx2">
                    <a:lumMod val="50000"/>
                  </a:schemeClr>
                </a:solidFill>
              </a:ln>
              <a:effectLst/>
            </c:spPr>
            <c:extLst xmlns:c16r2="http://schemas.microsoft.com/office/drawing/2015/06/chart">
              <c:ext xmlns:c16="http://schemas.microsoft.com/office/drawing/2014/chart" uri="{C3380CC4-5D6E-409C-BE32-E72D297353CC}">
                <c16:uniqueId val="{00000003-7C34-4D19-98A7-3DF8E847A0F3}"/>
              </c:ext>
            </c:extLst>
          </c:dPt>
          <c:dLbls>
            <c:dLbl>
              <c:idx val="0"/>
              <c:layout>
                <c:manualLayout>
                  <c:x val="-0.2397140643955519"/>
                  <c:y val="-0.14192047728022858"/>
                </c:manualLayout>
              </c:layout>
              <c:tx>
                <c:rich>
                  <a:bodyPr/>
                  <a:lstStyle/>
                  <a:p>
                    <a:r>
                      <a:rPr lang="ru-RU" dirty="0" smtClean="0"/>
                      <a:t>97,6% </a:t>
                    </a:r>
                  </a:p>
                  <a:p>
                    <a:r>
                      <a:rPr lang="ru-RU" dirty="0" smtClean="0"/>
                      <a:t>ИО</a:t>
                    </a:r>
                  </a:p>
                </c:rich>
              </c:tx>
              <c:showLegendKey val="0"/>
              <c:showVal val="1"/>
              <c:showCatName val="0"/>
              <c:showSerName val="0"/>
              <c:showPercent val="0"/>
              <c:showBubbleSize val="0"/>
              <c:extLst>
                <c:ext xmlns:c15="http://schemas.microsoft.com/office/drawing/2012/chart" uri="{CE6537A1-D6FC-4f65-9D91-7224C49458BB}">
                  <c15:layout>
                    <c:manualLayout>
                      <c:w val="0.16619242336856821"/>
                      <c:h val="0.16452871862334562"/>
                    </c:manualLayout>
                  </c15:layout>
                </c:ext>
              </c:extLst>
            </c:dLbl>
            <c:dLbl>
              <c:idx val="1"/>
              <c:layout>
                <c:manualLayout>
                  <c:x val="0.13532284753415721"/>
                  <c:y val="-3.4771128550624211E-2"/>
                </c:manualLayout>
              </c:layout>
              <c:tx>
                <c:rich>
                  <a:bodyPr/>
                  <a:lstStyle/>
                  <a:p>
                    <a:fld id="{BEF8B428-6CF1-409B-9788-F181512A20F3}" type="VALUE">
                      <a:rPr lang="ru-RU" smtClean="0">
                        <a:solidFill>
                          <a:schemeClr val="tx1">
                            <a:lumMod val="50000"/>
                          </a:schemeClr>
                        </a:solidFill>
                      </a:rPr>
                      <a:pPr/>
                      <a:t>[ЗНАЧЕНИЕ]</a:t>
                    </a:fld>
                    <a:r>
                      <a:rPr lang="ru-RU" dirty="0" smtClean="0">
                        <a:solidFill>
                          <a:schemeClr val="tx1">
                            <a:lumMod val="50000"/>
                          </a:schemeClr>
                        </a:solidFill>
                      </a:rPr>
                      <a:t>,4% </a:t>
                    </a:r>
                  </a:p>
                  <a:p>
                    <a:r>
                      <a:rPr lang="ru-RU" dirty="0" smtClean="0">
                        <a:solidFill>
                          <a:schemeClr val="tx1">
                            <a:lumMod val="50000"/>
                          </a:schemeClr>
                        </a:solidFill>
                      </a:rPr>
                      <a:t>ИС</a:t>
                    </a:r>
                  </a:p>
                </c:rich>
              </c:tx>
              <c:showLegendKey val="0"/>
              <c:showVal val="1"/>
              <c:showCatName val="0"/>
              <c:showSerName val="0"/>
              <c:showPercent val="0"/>
              <c:showBubbleSize val="0"/>
              <c:extLst>
                <c:ext xmlns:c15="http://schemas.microsoft.com/office/drawing/2012/chart" uri="{CE6537A1-D6FC-4f65-9D91-7224C49458BB}">
                  <c15:layout>
                    <c:manualLayout>
                      <c:w val="0.13536715443699646"/>
                      <c:h val="0.16452871862334562"/>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schemeClr>
                    </a:solidFill>
                    <a:latin typeface="Roboto Condensed" panose="02000000000000000000" pitchFamily="2" charset="0"/>
                    <a:ea typeface="Roboto Condensed" panose="02000000000000000000" pitchFamily="2" charset="0"/>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val>
            <c:numRef>
              <c:f>Лист1!$B$2:$B$3</c:f>
              <c:numCache>
                <c:formatCode>#,##0</c:formatCode>
                <c:ptCount val="2"/>
                <c:pt idx="0">
                  <c:v>97.65</c:v>
                </c:pt>
                <c:pt idx="1">
                  <c:v>2.35</c:v>
                </c:pt>
              </c:numCache>
            </c:numRef>
          </c:val>
          <c:extLst xmlns:c16r2="http://schemas.microsoft.com/office/drawing/2015/06/chart">
            <c:ext xmlns:c16="http://schemas.microsoft.com/office/drawing/2014/chart" uri="{C3380CC4-5D6E-409C-BE32-E72D297353CC}">
              <c16:uniqueId val="{00000004-7C34-4D19-98A7-3DF8E847A0F3}"/>
            </c:ext>
            <c:ext xmlns:c15="http://schemas.microsoft.com/office/drawing/2012/chart" uri="{02D57815-91ED-43cb-92C2-25804820EDAC}">
              <c15:filteredCategoryTitle>
                <c15:cat>
                  <c:strRef>
                    <c:extLst xmlns:c16r2="http://schemas.microsoft.com/office/drawing/2015/06/chart" xmlns:c16="http://schemas.microsoft.com/office/drawing/2014/chart">
                      <c:ext uri="{02D57815-91ED-43cb-92C2-25804820EDAC}">
                        <c15:formulaRef>
                          <c15:sqref>Лист1!$A$2:$A$3</c15:sqref>
                        </c15:formulaRef>
                      </c:ext>
                    </c:extLst>
                    <c:strCache>
                      <c:ptCount val="2"/>
                      <c:pt idx="0">
                        <c:v>ИО</c:v>
                      </c:pt>
                      <c:pt idx="1">
                        <c:v>ИС</c:v>
                      </c:pt>
                    </c:strCache>
                  </c:strRef>
                </c15:cat>
              </c15:filteredCategoryTitle>
            </c:ext>
          </c:extLst>
        </c:ser>
        <c:dLbls>
          <c:showLegendKey val="0"/>
          <c:showVal val="0"/>
          <c:showCatName val="0"/>
          <c:showSerName val="0"/>
          <c:showPercent val="0"/>
          <c:showBubbleSize val="0"/>
          <c:showLeaderLines val="0"/>
        </c:dLbls>
        <c:firstSliceAng val="44"/>
        <c:holeSize val="70"/>
      </c:doughnutChart>
      <c:spPr>
        <a:noFill/>
        <a:ln w="25400">
          <a:noFill/>
        </a:ln>
        <a:effectLst/>
      </c:spPr>
    </c:plotArea>
    <c:plotVisOnly val="1"/>
    <c:dispBlanksAs val="gap"/>
    <c:showDLblsOverMax val="0"/>
  </c:chart>
  <c:spPr>
    <a:noFill/>
    <a:ln w="9525" cap="flat" cmpd="sng" algn="ctr">
      <a:noFill/>
      <a:prstDash val="solid"/>
    </a:ln>
    <a:effectLst/>
  </c:spPr>
  <c:txPr>
    <a:bodyPr/>
    <a:lstStyle/>
    <a:p>
      <a:pPr>
        <a:defRPr/>
      </a:pPr>
      <a:endParaRPr lang="ru-RU"/>
    </a:p>
  </c:txPr>
  <c:externalData r:id="rId3">
    <c:autoUpdate val="0"/>
  </c:externalData>
  <c:userShapes r:id="rId4"/>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clustered"/>
        <c:varyColors val="0"/>
        <c:ser>
          <c:idx val="0"/>
          <c:order val="0"/>
          <c:tx>
            <c:strRef>
              <c:f>Лист1!$B$1</c:f>
              <c:strCache>
                <c:ptCount val="1"/>
                <c:pt idx="0">
                  <c:v>Ряд 1</c:v>
                </c:pt>
              </c:strCache>
            </c:strRef>
          </c:tx>
          <c:spPr>
            <a:solidFill>
              <a:schemeClr val="tx2"/>
            </a:solidFill>
            <a:ln>
              <a:solidFill>
                <a:srgbClr val="231A6F"/>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Лист1!$A$2:$A$6</c:f>
              <c:numCache>
                <c:formatCode>General</c:formatCode>
                <c:ptCount val="5"/>
                <c:pt idx="0">
                  <c:v>2016</c:v>
                </c:pt>
                <c:pt idx="1">
                  <c:v>2017</c:v>
                </c:pt>
                <c:pt idx="2">
                  <c:v>2018</c:v>
                </c:pt>
                <c:pt idx="3">
                  <c:v>2019</c:v>
                </c:pt>
                <c:pt idx="4">
                  <c:v>2020</c:v>
                </c:pt>
              </c:numCache>
            </c:numRef>
          </c:cat>
          <c:val>
            <c:numRef>
              <c:f>Лист1!$B$2:$B$6</c:f>
              <c:numCache>
                <c:formatCode>General</c:formatCode>
                <c:ptCount val="5"/>
                <c:pt idx="0">
                  <c:v>19289</c:v>
                </c:pt>
                <c:pt idx="1">
                  <c:v>25676</c:v>
                </c:pt>
                <c:pt idx="2">
                  <c:v>28869</c:v>
                </c:pt>
                <c:pt idx="3">
                  <c:v>30563</c:v>
                </c:pt>
                <c:pt idx="4">
                  <c:v>33883</c:v>
                </c:pt>
              </c:numCache>
            </c:numRef>
          </c:val>
        </c:ser>
        <c:dLbls>
          <c:showLegendKey val="0"/>
          <c:showVal val="0"/>
          <c:showCatName val="0"/>
          <c:showSerName val="0"/>
          <c:showPercent val="0"/>
          <c:showBubbleSize val="0"/>
        </c:dLbls>
        <c:gapWidth val="100"/>
        <c:overlap val="-24"/>
        <c:axId val="197575088"/>
        <c:axId val="197575872"/>
      </c:barChart>
      <c:catAx>
        <c:axId val="19757508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lang="ru-RU" sz="1500" b="1" i="0" u="none" strike="noStrike" kern="1200" spc="-1" baseline="0">
                <a:solidFill>
                  <a:srgbClr val="404040"/>
                </a:solidFill>
                <a:latin typeface="Roboto Condensed" panose="02000000000000000000" pitchFamily="2" charset="0"/>
                <a:ea typeface="Roboto Condensed" panose="02000000000000000000" pitchFamily="2" charset="0"/>
                <a:cs typeface="+mn-cs"/>
              </a:defRPr>
            </a:pPr>
            <a:endParaRPr lang="ru-RU"/>
          </a:p>
        </c:txPr>
        <c:crossAx val="197575872"/>
        <c:crossesAt val="0"/>
        <c:auto val="1"/>
        <c:lblAlgn val="ctr"/>
        <c:lblOffset val="100"/>
        <c:noMultiLvlLbl val="0"/>
      </c:catAx>
      <c:valAx>
        <c:axId val="197575872"/>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1975750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1"/>
    </mc:Choice>
    <mc:Fallback>
      <c:style val="31"/>
    </mc:Fallback>
  </mc:AlternateContent>
  <c:chart>
    <c:autoTitleDeleted val="1"/>
    <c:plotArea>
      <c:layout>
        <c:manualLayout>
          <c:layoutTarget val="inner"/>
          <c:xMode val="edge"/>
          <c:yMode val="edge"/>
          <c:x val="1.050462480581953E-3"/>
          <c:y val="1.069185116774799E-2"/>
          <c:w val="0.97688982542719704"/>
          <c:h val="0.80524793097947034"/>
        </c:manualLayout>
      </c:layout>
      <c:lineChart>
        <c:grouping val="standard"/>
        <c:varyColors val="0"/>
        <c:ser>
          <c:idx val="0"/>
          <c:order val="0"/>
          <c:tx>
            <c:strRef>
              <c:f>Лист1!$B$1</c:f>
              <c:strCache>
                <c:ptCount val="1"/>
                <c:pt idx="0">
                  <c:v>Ряд 1</c:v>
                </c:pt>
              </c:strCache>
            </c:strRef>
          </c:tx>
          <c:spPr>
            <a:ln w="53975">
              <a:solidFill>
                <a:srgbClr val="21176A"/>
              </a:solidFill>
            </a:ln>
            <a:effectLst/>
          </c:spPr>
          <c:marker>
            <c:symbol val="circle"/>
            <c:size val="13"/>
            <c:spPr>
              <a:solidFill>
                <a:srgbClr val="231A6F"/>
              </a:solidFill>
              <a:ln>
                <a:noFill/>
              </a:ln>
              <a:effectLst/>
              <a:scene3d>
                <a:camera prst="orthographicFront"/>
                <a:lightRig rig="threePt" dir="t">
                  <a:rot lat="0" lon="0" rev="1200000"/>
                </a:lightRig>
              </a:scene3d>
              <a:sp3d/>
            </c:spPr>
          </c:marker>
          <c:dPt>
            <c:idx val="4"/>
            <c:bubble3D val="0"/>
          </c:dPt>
          <c:dPt>
            <c:idx val="5"/>
            <c:bubble3D val="0"/>
          </c:dPt>
          <c:dPt>
            <c:idx val="6"/>
            <c:bubble3D val="0"/>
          </c:dPt>
          <c:dPt>
            <c:idx val="7"/>
            <c:bubble3D val="0"/>
          </c:dPt>
          <c:dLbls>
            <c:dLbl>
              <c:idx val="2"/>
              <c:layout>
                <c:manualLayout>
                  <c:x val="-4.2709157625865503E-2"/>
                  <c:y val="0.11105349940429965"/>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2.897961300465934E-2"/>
                  <c:y val="0.17777517731003969"/>
                </c:manualLayout>
              </c:layout>
              <c:tx>
                <c:rich>
                  <a:bodyPr/>
                  <a:lstStyle/>
                  <a:p>
                    <a:r>
                      <a:rPr lang="en-US" dirty="0" smtClean="0">
                        <a:solidFill>
                          <a:srgbClr val="21176A"/>
                        </a:solidFill>
                      </a:rPr>
                      <a:t>6,7</a:t>
                    </a:r>
                    <a:endParaRPr lang="en-US" dirty="0">
                      <a:solidFill>
                        <a:srgbClr val="21176A"/>
                      </a:solidFill>
                    </a:endParaRPr>
                  </a:p>
                </c:rich>
              </c:tx>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6B59-47F7-86B1-570234BF3796}"/>
                </c:ext>
                <c:ext xmlns:c15="http://schemas.microsoft.com/office/drawing/2012/chart" uri="{CE6537A1-D6FC-4f65-9D91-7224C49458BB}">
                  <c15:layout/>
                </c:ext>
              </c:extLst>
            </c:dLbl>
            <c:dLbl>
              <c:idx val="5"/>
              <c:layout/>
              <c:tx>
                <c:rich>
                  <a:bodyPr/>
                  <a:lstStyle/>
                  <a:p>
                    <a:pPr>
                      <a:defRPr sz="2400" b="1">
                        <a:solidFill>
                          <a:srgbClr val="21176A"/>
                        </a:solidFill>
                        <a:latin typeface="Roboto Condensed" panose="02000000000000000000" pitchFamily="2" charset="0"/>
                        <a:ea typeface="Roboto Condensed" panose="02000000000000000000" pitchFamily="2" charset="0"/>
                      </a:defRPr>
                    </a:pPr>
                    <a:r>
                      <a:rPr lang="en-US" sz="2400" b="1" dirty="0" smtClean="0">
                        <a:solidFill>
                          <a:srgbClr val="21176A"/>
                        </a:solidFill>
                        <a:latin typeface="Roboto Condensed" panose="02000000000000000000" pitchFamily="2" charset="0"/>
                        <a:ea typeface="Roboto Condensed" panose="02000000000000000000" pitchFamily="2" charset="0"/>
                      </a:rPr>
                      <a:t>7,0</a:t>
                    </a:r>
                    <a:endParaRPr lang="en-US" sz="2400" b="1" dirty="0">
                      <a:solidFill>
                        <a:srgbClr val="21176A"/>
                      </a:solidFill>
                      <a:latin typeface="Roboto Condensed" panose="02000000000000000000" pitchFamily="2" charset="0"/>
                      <a:ea typeface="Roboto Condensed" panose="02000000000000000000" pitchFamily="2" charset="0"/>
                    </a:endParaRPr>
                  </a:p>
                </c:rich>
              </c:tx>
              <c:spPr/>
              <c:dLblPos val="b"/>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2400" b="1">
                    <a:solidFill>
                      <a:srgbClr val="21176A"/>
                    </a:solidFill>
                    <a:latin typeface="Roboto Condensed" panose="02000000000000000000" pitchFamily="2" charset="0"/>
                    <a:ea typeface="Roboto Condensed" panose="02000000000000000000" pitchFamily="2" charset="0"/>
                  </a:defRPr>
                </a:pPr>
                <a:endParaRPr lang="ru-RU"/>
              </a:p>
            </c:txPr>
            <c:dLblPos val="b"/>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Лист1!$A$2:$A$9</c:f>
              <c:numCache>
                <c:formatCode>m/d/yyyy</c:formatCode>
                <c:ptCount val="8"/>
                <c:pt idx="0">
                  <c:v>42186</c:v>
                </c:pt>
                <c:pt idx="1">
                  <c:v>42552</c:v>
                </c:pt>
                <c:pt idx="2">
                  <c:v>42917</c:v>
                </c:pt>
                <c:pt idx="3">
                  <c:v>43282</c:v>
                </c:pt>
                <c:pt idx="4">
                  <c:v>43647</c:v>
                </c:pt>
                <c:pt idx="5">
                  <c:v>44013</c:v>
                </c:pt>
                <c:pt idx="6">
                  <c:v>44197</c:v>
                </c:pt>
                <c:pt idx="7">
                  <c:v>44378</c:v>
                </c:pt>
              </c:numCache>
            </c:numRef>
          </c:cat>
          <c:val>
            <c:numRef>
              <c:f>Лист1!$B$2:$B$9</c:f>
              <c:numCache>
                <c:formatCode>0.0</c:formatCode>
                <c:ptCount val="8"/>
                <c:pt idx="0">
                  <c:v>9.1999999999999993</c:v>
                </c:pt>
                <c:pt idx="1">
                  <c:v>9.4</c:v>
                </c:pt>
                <c:pt idx="2">
                  <c:v>11.4</c:v>
                </c:pt>
                <c:pt idx="3">
                  <c:v>8</c:v>
                </c:pt>
                <c:pt idx="4">
                  <c:v>6.7</c:v>
                </c:pt>
                <c:pt idx="5">
                  <c:v>7</c:v>
                </c:pt>
                <c:pt idx="6">
                  <c:v>6.5</c:v>
                </c:pt>
                <c:pt idx="7">
                  <c:v>6.3</c:v>
                </c:pt>
              </c:numCache>
            </c:numRef>
          </c:val>
          <c:smooth val="0"/>
          <c:extLst xmlns:c16r2="http://schemas.microsoft.com/office/drawing/2015/06/chart">
            <c:ext xmlns:c16="http://schemas.microsoft.com/office/drawing/2014/chart" uri="{C3380CC4-5D6E-409C-BE32-E72D297353CC}">
              <c16:uniqueId val="{00000002-6B59-47F7-86B1-570234BF3796}"/>
            </c:ext>
          </c:extLst>
        </c:ser>
        <c:dLbls>
          <c:showLegendKey val="0"/>
          <c:showVal val="0"/>
          <c:showCatName val="0"/>
          <c:showSerName val="0"/>
          <c:showPercent val="0"/>
          <c:showBubbleSize val="0"/>
        </c:dLbls>
        <c:marker val="1"/>
        <c:smooth val="0"/>
        <c:axId val="194429728"/>
        <c:axId val="194426592"/>
      </c:lineChart>
      <c:catAx>
        <c:axId val="194429728"/>
        <c:scaling>
          <c:orientation val="minMax"/>
        </c:scaling>
        <c:delete val="0"/>
        <c:axPos val="b"/>
        <c:numFmt formatCode="m/d/yyyy" sourceLinked="1"/>
        <c:majorTickMark val="out"/>
        <c:minorTickMark val="none"/>
        <c:tickLblPos val="nextTo"/>
        <c:spPr>
          <a:ln>
            <a:noFill/>
          </a:ln>
        </c:spPr>
        <c:txPr>
          <a:bodyPr/>
          <a:lstStyle/>
          <a:p>
            <a:pPr>
              <a:defRPr sz="1100" b="1">
                <a:solidFill>
                  <a:schemeClr val="tx1"/>
                </a:solidFill>
                <a:latin typeface="Roboto Condensed" panose="02000000000000000000" pitchFamily="2" charset="0"/>
                <a:ea typeface="Roboto Condensed" panose="02000000000000000000" pitchFamily="2" charset="0"/>
              </a:defRPr>
            </a:pPr>
            <a:endParaRPr lang="ru-RU"/>
          </a:p>
        </c:txPr>
        <c:crossAx val="194426592"/>
        <c:crosses val="autoZero"/>
        <c:auto val="0"/>
        <c:lblAlgn val="ctr"/>
        <c:lblOffset val="100"/>
        <c:tickLblSkip val="1"/>
        <c:noMultiLvlLbl val="1"/>
      </c:catAx>
      <c:valAx>
        <c:axId val="194426592"/>
        <c:scaling>
          <c:orientation val="minMax"/>
          <c:max val="13"/>
          <c:min val="3"/>
        </c:scaling>
        <c:delete val="1"/>
        <c:axPos val="l"/>
        <c:numFmt formatCode="0.0" sourceLinked="1"/>
        <c:majorTickMark val="out"/>
        <c:minorTickMark val="none"/>
        <c:tickLblPos val="nextTo"/>
        <c:crossAx val="194429728"/>
        <c:crosses val="autoZero"/>
        <c:crossBetween val="between"/>
      </c:valAx>
      <c:spPr>
        <a:noFill/>
        <a:ln w="25400">
          <a:noFill/>
        </a:ln>
      </c:spPr>
    </c:plotArea>
    <c:plotVisOnly val="1"/>
    <c:dispBlanksAs val="gap"/>
    <c:showDLblsOverMax val="0"/>
  </c:chart>
  <c:txPr>
    <a:bodyPr/>
    <a:lstStyle/>
    <a:p>
      <a:pPr>
        <a:defRPr sz="1800">
          <a:latin typeface="Arial Narrow" panose="020B0606020202030204" pitchFamily="34" charset="0"/>
        </a:defRPr>
      </a:pPr>
      <a:endParaRPr lang="ru-RU"/>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a:noFill/>
        </a:ln>
        <a:effectLst/>
        <a:sp3d/>
      </c:spPr>
    </c:backWall>
    <c:plotArea>
      <c:layout>
        <c:manualLayout>
          <c:layoutTarget val="inner"/>
          <c:xMode val="edge"/>
          <c:yMode val="edge"/>
          <c:x val="5.0734124425804029E-2"/>
          <c:y val="0.15584470755318872"/>
          <c:w val="0.88162059146560368"/>
          <c:h val="0.64874683633657182"/>
        </c:manualLayout>
      </c:layout>
      <c:bar3DChart>
        <c:barDir val="col"/>
        <c:grouping val="clustered"/>
        <c:varyColors val="0"/>
        <c:dLbls>
          <c:showLegendKey val="0"/>
          <c:showVal val="0"/>
          <c:showCatName val="0"/>
          <c:showSerName val="0"/>
          <c:showPercent val="0"/>
          <c:showBubbleSize val="0"/>
        </c:dLbls>
        <c:gapWidth val="150"/>
        <c:gapDepth val="0"/>
        <c:shape val="box"/>
        <c:axId val="194430512"/>
        <c:axId val="194430904"/>
        <c:axId val="0"/>
      </c:bar3DChart>
      <c:catAx>
        <c:axId val="19443051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1" u="none" strike="noStrike" kern="1200" baseline="0">
                <a:solidFill>
                  <a:schemeClr val="tx1">
                    <a:lumMod val="65000"/>
                    <a:lumOff val="35000"/>
                  </a:schemeClr>
                </a:solidFill>
                <a:latin typeface="+mn-lt"/>
                <a:ea typeface="+mn-ea"/>
                <a:cs typeface="+mn-cs"/>
              </a:defRPr>
            </a:pPr>
            <a:endParaRPr lang="ru-RU"/>
          </a:p>
        </c:txPr>
        <c:crossAx val="194430904"/>
        <c:crosses val="autoZero"/>
        <c:auto val="1"/>
        <c:lblAlgn val="ctr"/>
        <c:lblOffset val="100"/>
        <c:noMultiLvlLbl val="0"/>
      </c:catAx>
      <c:valAx>
        <c:axId val="194430904"/>
        <c:scaling>
          <c:orientation val="minMax"/>
        </c:scaling>
        <c:delete val="0"/>
        <c:axPos val="l"/>
        <c:majorGridlines>
          <c:spPr>
            <a:ln w="9525" cap="flat" cmpd="sng" algn="ctr">
              <a:solidFill>
                <a:srgbClr val="FEF2F0"/>
              </a:solid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94430512"/>
        <c:crosses val="autoZero"/>
        <c:crossBetween val="between"/>
      </c:valAx>
      <c:spPr>
        <a:noFill/>
        <a:ln>
          <a:noFill/>
        </a:ln>
        <a:effectLst/>
      </c:spPr>
    </c:plotArea>
    <c:plotVisOnly val="1"/>
    <c:dispBlanksAs val="gap"/>
    <c:showDLblsOverMax val="0"/>
  </c:chart>
  <c:spPr>
    <a:noFill/>
    <a:ln>
      <a:noFill/>
    </a:ln>
    <a:effectLst>
      <a:innerShdw blurRad="114300">
        <a:prstClr val="black"/>
      </a:innerShdw>
    </a:effectLst>
  </c:spPr>
  <c:txPr>
    <a:bodyPr/>
    <a:lstStyle/>
    <a:p>
      <a:pPr>
        <a:defRPr/>
      </a:pPr>
      <a:endParaRPr lang="ru-RU"/>
    </a:p>
  </c:txPr>
  <c:externalData r:id="rId1">
    <c:autoUpdate val="0"/>
  </c:externalData>
  <c:userShapes r:id="rId2"/>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a:noFill/>
        </a:ln>
        <a:effectLst/>
        <a:sp3d/>
      </c:spPr>
    </c:backWall>
    <c:plotArea>
      <c:layout>
        <c:manualLayout>
          <c:layoutTarget val="inner"/>
          <c:xMode val="edge"/>
          <c:yMode val="edge"/>
          <c:x val="5.0734124425804029E-2"/>
          <c:y val="0.15584470755318872"/>
          <c:w val="0.88162059146560368"/>
          <c:h val="0.64874683633657182"/>
        </c:manualLayout>
      </c:layout>
      <c:bar3DChart>
        <c:barDir val="col"/>
        <c:grouping val="clustered"/>
        <c:varyColors val="0"/>
        <c:dLbls>
          <c:showLegendKey val="0"/>
          <c:showVal val="0"/>
          <c:showCatName val="0"/>
          <c:showSerName val="0"/>
          <c:showPercent val="0"/>
          <c:showBubbleSize val="0"/>
        </c:dLbls>
        <c:gapWidth val="150"/>
        <c:gapDepth val="0"/>
        <c:shape val="box"/>
        <c:axId val="194426984"/>
        <c:axId val="194431688"/>
        <c:axId val="0"/>
      </c:bar3DChart>
      <c:catAx>
        <c:axId val="19442698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1" u="none" strike="noStrike" kern="1200" baseline="0">
                <a:solidFill>
                  <a:schemeClr val="tx1">
                    <a:lumMod val="65000"/>
                    <a:lumOff val="35000"/>
                  </a:schemeClr>
                </a:solidFill>
                <a:latin typeface="+mn-lt"/>
                <a:ea typeface="+mn-ea"/>
                <a:cs typeface="+mn-cs"/>
              </a:defRPr>
            </a:pPr>
            <a:endParaRPr lang="ru-RU"/>
          </a:p>
        </c:txPr>
        <c:crossAx val="194431688"/>
        <c:crosses val="autoZero"/>
        <c:auto val="1"/>
        <c:lblAlgn val="ctr"/>
        <c:lblOffset val="100"/>
        <c:noMultiLvlLbl val="0"/>
      </c:catAx>
      <c:valAx>
        <c:axId val="194431688"/>
        <c:scaling>
          <c:orientation val="minMax"/>
        </c:scaling>
        <c:delete val="0"/>
        <c:axPos val="l"/>
        <c:majorGridlines>
          <c:spPr>
            <a:ln w="9525" cap="flat" cmpd="sng" algn="ctr">
              <a:solidFill>
                <a:srgbClr val="FEF2F0"/>
              </a:solid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94426984"/>
        <c:crosses val="autoZero"/>
        <c:crossBetween val="between"/>
      </c:valAx>
      <c:spPr>
        <a:noFill/>
        <a:ln>
          <a:noFill/>
        </a:ln>
        <a:effectLst/>
      </c:spPr>
    </c:plotArea>
    <c:plotVisOnly val="1"/>
    <c:dispBlanksAs val="gap"/>
    <c:showDLblsOverMax val="0"/>
  </c:chart>
  <c:spPr>
    <a:noFill/>
    <a:ln>
      <a:noFill/>
    </a:ln>
    <a:effectLst>
      <a:innerShdw blurRad="114300">
        <a:prstClr val="black"/>
      </a:innerShdw>
    </a:effectLst>
  </c:spPr>
  <c:txPr>
    <a:bodyPr/>
    <a:lstStyle/>
    <a:p>
      <a:pPr>
        <a:defRPr/>
      </a:pPr>
      <a:endParaRPr lang="ru-RU"/>
    </a:p>
  </c:txPr>
  <c:externalData r:id="rId1">
    <c:autoUpdate val="0"/>
  </c:externalData>
  <c:userShapes r:id="rId2"/>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3.1603478373391364E-2"/>
          <c:w val="0.90175770722038662"/>
          <c:h val="0.88412057929756505"/>
        </c:manualLayout>
      </c:layout>
      <c:pie3DChart>
        <c:varyColors val="1"/>
        <c:ser>
          <c:idx val="0"/>
          <c:order val="0"/>
          <c:tx>
            <c:strRef>
              <c:f>Лист1!$B$1</c:f>
              <c:strCache>
                <c:ptCount val="1"/>
                <c:pt idx="0">
                  <c:v>Продажи</c:v>
                </c:pt>
              </c:strCache>
            </c:strRef>
          </c:tx>
          <c:spPr>
            <a:solidFill>
              <a:srgbClr val="1C5686"/>
            </a:solidFill>
          </c:spPr>
          <c:dPt>
            <c:idx val="0"/>
            <c:bubble3D val="0"/>
            <c:explosion val="5"/>
            <c:spPr>
              <a:solidFill>
                <a:srgbClr val="1C5686"/>
              </a:solidFill>
              <a:ln w="25400">
                <a:solidFill>
                  <a:schemeClr val="lt1"/>
                </a:solidFill>
              </a:ln>
              <a:effectLst/>
              <a:sp3d contourW="25400">
                <a:contourClr>
                  <a:schemeClr val="lt1"/>
                </a:contourClr>
              </a:sp3d>
            </c:spPr>
          </c:dPt>
          <c:dPt>
            <c:idx val="1"/>
            <c:bubble3D val="0"/>
            <c:spPr>
              <a:solidFill>
                <a:srgbClr val="231A6F"/>
              </a:solidFill>
              <a:ln w="25400">
                <a:solidFill>
                  <a:schemeClr val="lt1"/>
                </a:solidFill>
              </a:ln>
              <a:effectLst/>
              <a:sp3d contourW="25400">
                <a:contourClr>
                  <a:schemeClr val="lt1"/>
                </a:contourClr>
              </a:sp3d>
            </c:spPr>
          </c:dPt>
          <c:dPt>
            <c:idx val="2"/>
            <c:bubble3D val="0"/>
            <c:spPr>
              <a:solidFill>
                <a:srgbClr val="1C5686"/>
              </a:solidFill>
              <a:ln w="25400">
                <a:solidFill>
                  <a:schemeClr val="lt1"/>
                </a:solidFill>
              </a:ln>
              <a:effectLst/>
              <a:sp3d contourW="25400">
                <a:contourClr>
                  <a:schemeClr val="lt1"/>
                </a:contourClr>
              </a:sp3d>
            </c:spPr>
          </c:dPt>
          <c:dPt>
            <c:idx val="3"/>
            <c:bubble3D val="0"/>
            <c:spPr>
              <a:solidFill>
                <a:srgbClr val="1C5686"/>
              </a:solidFill>
              <a:ln w="25400">
                <a:solidFill>
                  <a:schemeClr val="lt1"/>
                </a:solidFill>
              </a:ln>
              <a:effectLst/>
              <a:sp3d contourW="25400">
                <a:contourClr>
                  <a:schemeClr val="lt1"/>
                </a:contourClr>
              </a:sp3d>
            </c:spPr>
          </c:dPt>
          <c:cat>
            <c:strRef>
              <c:f>Лист1!$A$2:$A$5</c:f>
              <c:strCache>
                <c:ptCount val="1"/>
                <c:pt idx="0">
                  <c:v>Принятые БО</c:v>
                </c:pt>
              </c:strCache>
            </c:strRef>
          </c:cat>
          <c:val>
            <c:numRef>
              <c:f>Лист1!$B$2:$B$5</c:f>
              <c:numCache>
                <c:formatCode>General</c:formatCode>
                <c:ptCount val="4"/>
                <c:pt idx="0">
                  <c:v>75.099999999999994</c:v>
                </c:pt>
                <c:pt idx="1">
                  <c:v>24.9</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1001749781277342E-2"/>
          <c:y val="4.726437256567418E-2"/>
          <c:w val="0.74667051879709068"/>
          <c:h val="0.87510655555810624"/>
        </c:manualLayout>
      </c:layout>
      <c:doughnutChart>
        <c:varyColors val="1"/>
        <c:ser>
          <c:idx val="0"/>
          <c:order val="0"/>
          <c:tx>
            <c:strRef>
              <c:f>Лист1!$B$1</c:f>
              <c:strCache>
                <c:ptCount val="1"/>
                <c:pt idx="0">
                  <c:v>Доходы</c:v>
                </c:pt>
              </c:strCache>
            </c:strRef>
          </c:tx>
          <c:dPt>
            <c:idx val="0"/>
            <c:bubble3D val="0"/>
            <c:spPr>
              <a:solidFill>
                <a:srgbClr val="1C5686"/>
              </a:solidFill>
            </c:spPr>
            <c:extLst xmlns:c16r2="http://schemas.microsoft.com/office/drawing/2015/06/chart">
              <c:ext xmlns:c16="http://schemas.microsoft.com/office/drawing/2014/chart" uri="{C3380CC4-5D6E-409C-BE32-E72D297353CC}">
                <c16:uniqueId val="{00000001-272E-45A2-BF59-2577F7EADC36}"/>
              </c:ext>
            </c:extLst>
          </c:dPt>
          <c:dPt>
            <c:idx val="1"/>
            <c:bubble3D val="0"/>
            <c:spPr>
              <a:solidFill>
                <a:srgbClr val="8EB240"/>
              </a:solidFill>
            </c:spPr>
            <c:extLst xmlns:c16r2="http://schemas.microsoft.com/office/drawing/2015/06/chart">
              <c:ext xmlns:c16="http://schemas.microsoft.com/office/drawing/2014/chart" uri="{C3380CC4-5D6E-409C-BE32-E72D297353CC}">
                <c16:uniqueId val="{00000003-272E-45A2-BF59-2577F7EADC36}"/>
              </c:ext>
            </c:extLst>
          </c:dPt>
          <c:dPt>
            <c:idx val="2"/>
            <c:bubble3D val="0"/>
            <c:spPr>
              <a:solidFill>
                <a:srgbClr val="1C5686">
                  <a:lumMod val="40000"/>
                  <a:lumOff val="60000"/>
                </a:srgbClr>
              </a:solidFill>
            </c:spPr>
            <c:extLst xmlns:c16r2="http://schemas.microsoft.com/office/drawing/2015/06/chart">
              <c:ext xmlns:c16="http://schemas.microsoft.com/office/drawing/2014/chart" uri="{C3380CC4-5D6E-409C-BE32-E72D297353CC}">
                <c16:uniqueId val="{00000005-272E-45A2-BF59-2577F7EADC36}"/>
              </c:ext>
            </c:extLst>
          </c:dPt>
          <c:dPt>
            <c:idx val="3"/>
            <c:bubble3D val="0"/>
            <c:spPr>
              <a:solidFill>
                <a:srgbClr val="1C5686">
                  <a:lumMod val="60000"/>
                  <a:lumOff val="40000"/>
                </a:srgbClr>
              </a:solidFill>
            </c:spPr>
            <c:extLst xmlns:c16r2="http://schemas.microsoft.com/office/drawing/2015/06/chart">
              <c:ext xmlns:c16="http://schemas.microsoft.com/office/drawing/2014/chart" uri="{C3380CC4-5D6E-409C-BE32-E72D297353CC}">
                <c16:uniqueId val="{00000007-272E-45A2-BF59-2577F7EADC36}"/>
              </c:ext>
            </c:extLst>
          </c:dPt>
          <c:dPt>
            <c:idx val="4"/>
            <c:bubble3D val="0"/>
            <c:spPr>
              <a:solidFill>
                <a:srgbClr val="1C5686">
                  <a:lumMod val="20000"/>
                  <a:lumOff val="80000"/>
                </a:srgbClr>
              </a:solidFill>
            </c:spPr>
            <c:extLst xmlns:c16r2="http://schemas.microsoft.com/office/drawing/2015/06/chart">
              <c:ext xmlns:c16="http://schemas.microsoft.com/office/drawing/2014/chart" uri="{C3380CC4-5D6E-409C-BE32-E72D297353CC}">
                <c16:uniqueId val="{00000009-272E-45A2-BF59-2577F7EADC36}"/>
              </c:ext>
            </c:extLst>
          </c:dPt>
          <c:dLbls>
            <c:dLbl>
              <c:idx val="0"/>
              <c:layout>
                <c:manualLayout>
                  <c:x val="-1.7482795993784359E-2"/>
                  <c:y val="-0.3174399118477537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272E-45A2-BF59-2577F7EADC36}"/>
                </c:ext>
                <c:ext xmlns:c15="http://schemas.microsoft.com/office/drawing/2012/chart" uri="{CE6537A1-D6FC-4f65-9D91-7224C49458BB}"/>
              </c:extLst>
            </c:dLbl>
            <c:dLbl>
              <c:idx val="1"/>
              <c:layout>
                <c:manualLayout>
                  <c:x val="0.17412935323383077"/>
                  <c:y val="-6.802721088435374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272E-45A2-BF59-2577F7EADC36}"/>
                </c:ext>
                <c:ext xmlns:c15="http://schemas.microsoft.com/office/drawing/2012/chart" uri="{CE6537A1-D6FC-4f65-9D91-7224C49458BB}"/>
              </c:extLst>
            </c:dLbl>
            <c:dLbl>
              <c:idx val="2"/>
              <c:layout>
                <c:manualLayout>
                  <c:x val="0.15742416526292421"/>
                  <c:y val="1.457725947521874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272E-45A2-BF59-2577F7EADC36}"/>
                </c:ext>
                <c:ext xmlns:c15="http://schemas.microsoft.com/office/drawing/2012/chart" uri="{CE6537A1-D6FC-4f65-9D91-7224C49458BB}"/>
              </c:extLst>
            </c:dLbl>
            <c:dLbl>
              <c:idx val="3"/>
              <c:layout>
                <c:manualLayout>
                  <c:x val="0.11608623548922056"/>
                  <c:y val="4.859086491739553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272E-45A2-BF59-2577F7EADC36}"/>
                </c:ext>
                <c:ext xmlns:c15="http://schemas.microsoft.com/office/drawing/2012/chart" uri="{CE6537A1-D6FC-4f65-9D91-7224C49458BB}"/>
              </c:extLst>
            </c:dLbl>
            <c:dLbl>
              <c:idx val="4"/>
              <c:layout>
                <c:manualLayout>
                  <c:x val="6.633499170812604E-2"/>
                  <c:y val="0.1263362487852283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272E-45A2-BF59-2577F7EADC36}"/>
                </c:ext>
                <c:ext xmlns:c15="http://schemas.microsoft.com/office/drawing/2012/chart" uri="{CE6537A1-D6FC-4f65-9D91-7224C49458BB}"/>
              </c:extLst>
            </c:dLbl>
            <c:spPr>
              <a:noFill/>
              <a:ln>
                <a:noFill/>
              </a:ln>
              <a:effectLst/>
            </c:spPr>
            <c:txPr>
              <a:bodyPr wrap="square" lIns="38100" tIns="19050" rIns="38100" bIns="19050" anchor="ctr" anchorCtr="0">
                <a:spAutoFit/>
              </a:bodyPr>
              <a:lstStyle/>
              <a:p>
                <a:pPr algn="ctr">
                  <a:defRPr lang="en-US" sz="1600" b="1" i="0" u="none" strike="noStrike" kern="1200" baseline="0">
                    <a:solidFill>
                      <a:schemeClr val="tx1">
                        <a:lumMod val="75000"/>
                      </a:schemeClr>
                    </a:solidFill>
                    <a:latin typeface="Roboto Condensed" panose="02000000000000000000" pitchFamily="2" charset="0"/>
                    <a:ea typeface="Roboto Condensed" panose="02000000000000000000" pitchFamily="2" charset="0"/>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cat>
            <c:strRef>
              <c:f>Лист1!$A$2:$A$6</c:f>
              <c:strCache>
                <c:ptCount val="5"/>
                <c:pt idx="0">
                  <c:v>ФНС</c:v>
                </c:pt>
                <c:pt idx="1">
                  <c:v>ФТС</c:v>
                </c:pt>
                <c:pt idx="2">
                  <c:v>Другие администраторы</c:v>
                </c:pt>
                <c:pt idx="3">
                  <c:v>Минфин России</c:v>
                </c:pt>
                <c:pt idx="4">
                  <c:v>Росимущество </c:v>
                </c:pt>
              </c:strCache>
            </c:strRef>
          </c:cat>
          <c:val>
            <c:numRef>
              <c:f>Лист1!$B$2:$B$6</c:f>
              <c:numCache>
                <c:formatCode>0.0%</c:formatCode>
                <c:ptCount val="5"/>
                <c:pt idx="0">
                  <c:v>0.76500000000000001</c:v>
                </c:pt>
                <c:pt idx="1">
                  <c:v>0.184</c:v>
                </c:pt>
                <c:pt idx="2">
                  <c:v>3.6999999999999998E-2</c:v>
                </c:pt>
                <c:pt idx="3">
                  <c:v>1.2999999999999999E-2</c:v>
                </c:pt>
                <c:pt idx="4">
                  <c:v>1E-3</c:v>
                </c:pt>
              </c:numCache>
            </c:numRef>
          </c:val>
          <c:extLst xmlns:c16r2="http://schemas.microsoft.com/office/drawing/2015/06/chart">
            <c:ext xmlns:c16="http://schemas.microsoft.com/office/drawing/2014/chart" uri="{C3380CC4-5D6E-409C-BE32-E72D297353CC}">
              <c16:uniqueId val="{0000000A-272E-45A2-BF59-2577F7EADC36}"/>
            </c:ext>
          </c:extLst>
        </c:ser>
        <c:dLbls>
          <c:showLegendKey val="0"/>
          <c:showVal val="0"/>
          <c:showCatName val="0"/>
          <c:showSerName val="0"/>
          <c:showPercent val="0"/>
          <c:showBubbleSize val="0"/>
          <c:showLeaderLines val="0"/>
        </c:dLbls>
        <c:firstSliceAng val="140"/>
        <c:holeSize val="70"/>
      </c:doughnutChart>
      <c:spPr>
        <a:noFill/>
        <a:ln w="25371">
          <a:noFill/>
        </a:ln>
      </c:spPr>
    </c:plotArea>
    <c:plotVisOnly val="1"/>
    <c:dispBlanksAs val="gap"/>
    <c:showDLblsOverMax val="0"/>
  </c:chart>
  <c:spPr>
    <a:noFill/>
    <a:ln>
      <a:noFill/>
    </a:ln>
  </c:sp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9287870600008947E-2"/>
          <c:y val="0.12933737411638441"/>
          <c:w val="0.93071206373894966"/>
          <c:h val="0.87066245910753393"/>
        </c:manualLayout>
      </c:layout>
      <c:pie3DChart>
        <c:varyColors val="1"/>
        <c:ser>
          <c:idx val="0"/>
          <c:order val="0"/>
          <c:tx>
            <c:strRef>
              <c:f>Лист1!$B$1</c:f>
              <c:strCache>
                <c:ptCount val="1"/>
                <c:pt idx="0">
                  <c:v>Продажи</c:v>
                </c:pt>
              </c:strCache>
            </c:strRef>
          </c:tx>
          <c:spPr>
            <a:solidFill>
              <a:srgbClr val="231A6F"/>
            </a:solidFill>
          </c:spPr>
          <c:dPt>
            <c:idx val="0"/>
            <c:bubble3D val="0"/>
            <c:explosion val="25"/>
            <c:spPr>
              <a:solidFill>
                <a:srgbClr val="1C5686"/>
              </a:solidFill>
              <a:ln w="25400">
                <a:solidFill>
                  <a:schemeClr val="lt1"/>
                </a:solidFill>
              </a:ln>
              <a:effectLst/>
              <a:sp3d contourW="25400">
                <a:contourClr>
                  <a:schemeClr val="lt1"/>
                </a:contourClr>
              </a:sp3d>
            </c:spPr>
          </c:dPt>
          <c:dPt>
            <c:idx val="1"/>
            <c:bubble3D val="0"/>
            <c:spPr>
              <a:solidFill>
                <a:srgbClr val="231A6F"/>
              </a:solidFill>
              <a:ln w="25400">
                <a:solidFill>
                  <a:schemeClr val="lt1"/>
                </a:solidFill>
              </a:ln>
              <a:effectLst/>
              <a:sp3d contourW="25400">
                <a:contourClr>
                  <a:schemeClr val="lt1"/>
                </a:contourClr>
              </a:sp3d>
            </c:spPr>
          </c:dPt>
          <c:dPt>
            <c:idx val="2"/>
            <c:bubble3D val="0"/>
            <c:spPr>
              <a:solidFill>
                <a:srgbClr val="231A6F"/>
              </a:solidFill>
              <a:ln w="25400">
                <a:solidFill>
                  <a:schemeClr val="lt1"/>
                </a:solidFill>
              </a:ln>
              <a:effectLst/>
              <a:sp3d contourW="25400">
                <a:contourClr>
                  <a:schemeClr val="lt1"/>
                </a:contourClr>
              </a:sp3d>
            </c:spPr>
          </c:dPt>
          <c:dPt>
            <c:idx val="3"/>
            <c:bubble3D val="0"/>
            <c:spPr>
              <a:solidFill>
                <a:srgbClr val="231A6F"/>
              </a:solidFill>
              <a:ln w="25400">
                <a:solidFill>
                  <a:schemeClr val="lt1"/>
                </a:solidFill>
              </a:ln>
              <a:effectLst/>
              <a:sp3d contourW="25400">
                <a:contourClr>
                  <a:schemeClr val="lt1"/>
                </a:contourClr>
              </a:sp3d>
            </c:spPr>
          </c:dPt>
          <c:cat>
            <c:strRef>
              <c:f>Лист1!$A$2:$A$5</c:f>
              <c:strCache>
                <c:ptCount val="1"/>
                <c:pt idx="0">
                  <c:v>Кассовое исполнение</c:v>
                </c:pt>
              </c:strCache>
            </c:strRef>
          </c:cat>
          <c:val>
            <c:numRef>
              <c:f>Лист1!$B$2:$B$5</c:f>
              <c:numCache>
                <c:formatCode>General</c:formatCode>
                <c:ptCount val="4"/>
                <c:pt idx="0">
                  <c:v>29.7</c:v>
                </c:pt>
                <c:pt idx="1">
                  <c:v>70.3</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9684069028484062E-2"/>
          <c:w val="1"/>
          <c:h val="0.68610156327983407"/>
        </c:manualLayout>
      </c:layout>
      <c:lineChart>
        <c:grouping val="stacked"/>
        <c:varyColors val="0"/>
        <c:ser>
          <c:idx val="0"/>
          <c:order val="0"/>
          <c:tx>
            <c:strRef>
              <c:f>Лист1!$B$1</c:f>
              <c:strCache>
                <c:ptCount val="1"/>
                <c:pt idx="0">
                  <c:v>Консолидированный бюджет Российской Федерации</c:v>
                </c:pt>
              </c:strCache>
            </c:strRef>
          </c:tx>
          <c:spPr>
            <a:ln w="63500">
              <a:solidFill>
                <a:srgbClr val="21176A"/>
              </a:solidFill>
              <a:round/>
            </a:ln>
          </c:spPr>
          <c:marker>
            <c:symbol val="circle"/>
            <c:size val="15"/>
            <c:spPr>
              <a:solidFill>
                <a:srgbClr val="231A6F"/>
              </a:solidFill>
              <a:ln>
                <a:noFill/>
              </a:ln>
            </c:spPr>
          </c:marker>
          <c:dLbls>
            <c:numFmt formatCode="#,##0" sourceLinked="0"/>
            <c:spPr>
              <a:noFill/>
              <a:ln>
                <a:noFill/>
              </a:ln>
              <a:effectLst/>
            </c:spPr>
            <c:txPr>
              <a:bodyPr/>
              <a:lstStyle/>
              <a:p>
                <a:pPr>
                  <a:defRPr sz="1800"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Лист1!$A$2:$A$9</c:f>
              <c:strCache>
                <c:ptCount val="8"/>
                <c:pt idx="0">
                  <c:v>январь</c:v>
                </c:pt>
                <c:pt idx="1">
                  <c:v>февраль</c:v>
                </c:pt>
                <c:pt idx="2">
                  <c:v>март</c:v>
                </c:pt>
                <c:pt idx="3">
                  <c:v>апрель</c:v>
                </c:pt>
                <c:pt idx="4">
                  <c:v>май</c:v>
                </c:pt>
                <c:pt idx="5">
                  <c:v>июнь</c:v>
                </c:pt>
                <c:pt idx="6">
                  <c:v>июль</c:v>
                </c:pt>
                <c:pt idx="7">
                  <c:v>август</c:v>
                </c:pt>
              </c:strCache>
            </c:strRef>
          </c:cat>
          <c:val>
            <c:numRef>
              <c:f>Лист1!$B$2:$B$9</c:f>
              <c:numCache>
                <c:formatCode>General</c:formatCode>
                <c:ptCount val="8"/>
                <c:pt idx="0">
                  <c:v>1496.1</c:v>
                </c:pt>
                <c:pt idx="1">
                  <c:v>2899.4</c:v>
                </c:pt>
                <c:pt idx="2" formatCode="0.0">
                  <c:v>5955.6</c:v>
                </c:pt>
                <c:pt idx="3">
                  <c:v>8794.6</c:v>
                </c:pt>
                <c:pt idx="4">
                  <c:v>10704</c:v>
                </c:pt>
                <c:pt idx="5">
                  <c:v>12816.3</c:v>
                </c:pt>
                <c:pt idx="6">
                  <c:v>15784</c:v>
                </c:pt>
                <c:pt idx="7">
                  <c:v>17814.400000000001</c:v>
                </c:pt>
              </c:numCache>
            </c:numRef>
          </c:val>
          <c:smooth val="0"/>
          <c:extLst xmlns:c16r2="http://schemas.microsoft.com/office/drawing/2015/06/chart">
            <c:ext xmlns:c16="http://schemas.microsoft.com/office/drawing/2014/chart" uri="{C3380CC4-5D6E-409C-BE32-E72D297353CC}">
              <c16:uniqueId val="{00000000-F6D1-42CD-A8B1-E432F019E2F9}"/>
            </c:ext>
          </c:extLst>
        </c:ser>
        <c:dLbls>
          <c:showLegendKey val="0"/>
          <c:showVal val="0"/>
          <c:showCatName val="0"/>
          <c:showSerName val="0"/>
          <c:showPercent val="0"/>
          <c:showBubbleSize val="0"/>
        </c:dLbls>
        <c:marker val="1"/>
        <c:smooth val="0"/>
        <c:axId val="187619840"/>
        <c:axId val="187616312"/>
      </c:lineChart>
      <c:catAx>
        <c:axId val="187619840"/>
        <c:scaling>
          <c:orientation val="minMax"/>
        </c:scaling>
        <c:delete val="0"/>
        <c:axPos val="b"/>
        <c:numFmt formatCode="General" sourceLinked="0"/>
        <c:majorTickMark val="out"/>
        <c:minorTickMark val="none"/>
        <c:tickLblPos val="nextTo"/>
        <c:spPr>
          <a:noFill/>
          <a:ln>
            <a:noFill/>
          </a:ln>
        </c:spPr>
        <c:txPr>
          <a:bodyPr/>
          <a:lstStyle/>
          <a:p>
            <a:pPr>
              <a:defRPr sz="1400">
                <a:solidFill>
                  <a:schemeClr val="tx1">
                    <a:lumMod val="75000"/>
                  </a:schemeClr>
                </a:solidFill>
                <a:latin typeface="Roboto Condensed" panose="02000000000000000000" pitchFamily="2" charset="0"/>
                <a:ea typeface="Roboto Condensed" panose="02000000000000000000" pitchFamily="2" charset="0"/>
              </a:defRPr>
            </a:pPr>
            <a:endParaRPr lang="ru-RU"/>
          </a:p>
        </c:txPr>
        <c:crossAx val="187616312"/>
        <c:crosses val="autoZero"/>
        <c:auto val="1"/>
        <c:lblAlgn val="ctr"/>
        <c:lblOffset val="100"/>
        <c:noMultiLvlLbl val="0"/>
      </c:catAx>
      <c:valAx>
        <c:axId val="187616312"/>
        <c:scaling>
          <c:orientation val="minMax"/>
        </c:scaling>
        <c:delete val="1"/>
        <c:axPos val="l"/>
        <c:majorGridlines>
          <c:spPr>
            <a:ln>
              <a:noFill/>
            </a:ln>
          </c:spPr>
        </c:majorGridlines>
        <c:numFmt formatCode="General" sourceLinked="1"/>
        <c:majorTickMark val="out"/>
        <c:minorTickMark val="none"/>
        <c:tickLblPos val="nextTo"/>
        <c:crossAx val="187619840"/>
        <c:crosses val="autoZero"/>
        <c:crossBetween val="between"/>
      </c:valAx>
      <c:spPr>
        <a:noFill/>
        <a:ln w="25400">
          <a:noFill/>
        </a:ln>
      </c:spPr>
    </c:plotArea>
    <c:plotVisOnly val="1"/>
    <c:dispBlanksAs val="gap"/>
    <c:showDLblsOverMax val="0"/>
  </c:chart>
  <c:txPr>
    <a:bodyPr/>
    <a:lstStyle/>
    <a:p>
      <a:pPr>
        <a:defRPr sz="1800">
          <a:latin typeface="Arial Narrow" panose="020B0606020202030204" pitchFamily="34" charset="0"/>
        </a:defRPr>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9684069028484062E-2"/>
          <c:w val="1"/>
          <c:h val="0.68999556340494528"/>
        </c:manualLayout>
      </c:layout>
      <c:lineChart>
        <c:grouping val="standard"/>
        <c:varyColors val="0"/>
        <c:ser>
          <c:idx val="0"/>
          <c:order val="0"/>
          <c:tx>
            <c:strRef>
              <c:f>Лист1!$B$1</c:f>
              <c:strCache>
                <c:ptCount val="1"/>
                <c:pt idx="0">
                  <c:v>Столбец1</c:v>
                </c:pt>
              </c:strCache>
            </c:strRef>
          </c:tx>
          <c:spPr>
            <a:ln w="63500">
              <a:solidFill>
                <a:srgbClr val="21176A"/>
              </a:solidFill>
              <a:round/>
            </a:ln>
          </c:spPr>
          <c:marker>
            <c:symbol val="circle"/>
            <c:size val="15"/>
            <c:spPr>
              <a:solidFill>
                <a:srgbClr val="231A6F"/>
              </a:solidFill>
              <a:ln>
                <a:noFill/>
              </a:ln>
            </c:spPr>
          </c:marker>
          <c:dLbls>
            <c:numFmt formatCode="#,##0" sourceLinked="0"/>
            <c:spPr>
              <a:noFill/>
              <a:ln>
                <a:noFill/>
              </a:ln>
              <a:effectLst/>
            </c:spPr>
            <c:txPr>
              <a:bodyPr/>
              <a:lstStyle/>
              <a:p>
                <a:pPr>
                  <a:defRPr sz="1800"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Лист1!$A$2:$A$9</c:f>
              <c:strCache>
                <c:ptCount val="8"/>
                <c:pt idx="0">
                  <c:v>январь</c:v>
                </c:pt>
                <c:pt idx="1">
                  <c:v>февраль</c:v>
                </c:pt>
                <c:pt idx="2">
                  <c:v>март</c:v>
                </c:pt>
                <c:pt idx="3">
                  <c:v>апрель</c:v>
                </c:pt>
                <c:pt idx="4">
                  <c:v>май</c:v>
                </c:pt>
                <c:pt idx="5">
                  <c:v>июнь</c:v>
                </c:pt>
                <c:pt idx="6">
                  <c:v>июль</c:v>
                </c:pt>
                <c:pt idx="7">
                  <c:v>август</c:v>
                </c:pt>
              </c:strCache>
            </c:strRef>
          </c:cat>
          <c:val>
            <c:numRef>
              <c:f>Лист1!$B$2:$B$9</c:f>
              <c:numCache>
                <c:formatCode>#,##0.0</c:formatCode>
                <c:ptCount val="8"/>
                <c:pt idx="0">
                  <c:v>1025.5999999999999</c:v>
                </c:pt>
                <c:pt idx="1">
                  <c:v>1830.2</c:v>
                </c:pt>
                <c:pt idx="2">
                  <c:v>3354.6</c:v>
                </c:pt>
                <c:pt idx="3">
                  <c:v>4845.5</c:v>
                </c:pt>
                <c:pt idx="4">
                  <c:v>5880.1</c:v>
                </c:pt>
                <c:pt idx="5">
                  <c:v>7178.8</c:v>
                </c:pt>
                <c:pt idx="6">
                  <c:v>8803</c:v>
                </c:pt>
                <c:pt idx="7">
                  <c:v>9904</c:v>
                </c:pt>
              </c:numCache>
            </c:numRef>
          </c:val>
          <c:smooth val="0"/>
          <c:extLst xmlns:c16r2="http://schemas.microsoft.com/office/drawing/2015/06/chart">
            <c:ext xmlns:c16="http://schemas.microsoft.com/office/drawing/2014/chart" uri="{C3380CC4-5D6E-409C-BE32-E72D297353CC}">
              <c16:uniqueId val="{00000000-F0F9-4247-89EE-9D84D48038D6}"/>
            </c:ext>
          </c:extLst>
        </c:ser>
        <c:ser>
          <c:idx val="1"/>
          <c:order val="1"/>
          <c:tx>
            <c:strRef>
              <c:f>Лист1!$C$1</c:f>
              <c:strCache>
                <c:ptCount val="1"/>
                <c:pt idx="0">
                  <c:v>Столбец2</c:v>
                </c:pt>
              </c:strCache>
            </c:strRef>
          </c:tx>
          <c:spPr>
            <a:ln w="63500">
              <a:solidFill>
                <a:schemeClr val="tx2">
                  <a:lumMod val="60000"/>
                  <a:lumOff val="40000"/>
                </a:schemeClr>
              </a:solidFill>
            </a:ln>
          </c:spPr>
          <c:marker>
            <c:symbol val="circle"/>
            <c:size val="13"/>
            <c:spPr>
              <a:solidFill>
                <a:schemeClr val="tx2">
                  <a:lumMod val="60000"/>
                  <a:lumOff val="40000"/>
                </a:schemeClr>
              </a:solidFill>
              <a:ln>
                <a:noFill/>
              </a:ln>
            </c:spPr>
          </c:marker>
          <c:dLbls>
            <c:numFmt formatCode="#,##0" sourceLinked="0"/>
            <c:spPr>
              <a:noFill/>
              <a:ln>
                <a:noFill/>
              </a:ln>
              <a:effectLst/>
            </c:spPr>
            <c:txPr>
              <a:bodyPr wrap="square" lIns="38100" tIns="19050" rIns="38100" bIns="19050" anchor="ctr">
                <a:spAutoFit/>
              </a:bodyPr>
              <a:lstStyle/>
              <a:p>
                <a:pPr>
                  <a:defRPr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b"/>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Лист1!$A$2:$A$9</c:f>
              <c:strCache>
                <c:ptCount val="8"/>
                <c:pt idx="0">
                  <c:v>январь</c:v>
                </c:pt>
                <c:pt idx="1">
                  <c:v>февраль</c:v>
                </c:pt>
                <c:pt idx="2">
                  <c:v>март</c:v>
                </c:pt>
                <c:pt idx="3">
                  <c:v>апрель</c:v>
                </c:pt>
                <c:pt idx="4">
                  <c:v>май</c:v>
                </c:pt>
                <c:pt idx="5">
                  <c:v>июнь</c:v>
                </c:pt>
                <c:pt idx="6">
                  <c:v>июль</c:v>
                </c:pt>
                <c:pt idx="7">
                  <c:v>август</c:v>
                </c:pt>
              </c:strCache>
            </c:strRef>
          </c:cat>
          <c:val>
            <c:numRef>
              <c:f>Лист1!$C$2:$C$9</c:f>
              <c:numCache>
                <c:formatCode>#,##0.0</c:formatCode>
                <c:ptCount val="8"/>
                <c:pt idx="0">
                  <c:v>470.5</c:v>
                </c:pt>
                <c:pt idx="1">
                  <c:v>1069.3</c:v>
                </c:pt>
                <c:pt idx="2">
                  <c:v>2601.1</c:v>
                </c:pt>
                <c:pt idx="3">
                  <c:v>3949</c:v>
                </c:pt>
                <c:pt idx="4">
                  <c:v>4823.8999999999996</c:v>
                </c:pt>
                <c:pt idx="5">
                  <c:v>5637</c:v>
                </c:pt>
                <c:pt idx="6">
                  <c:v>6980.9</c:v>
                </c:pt>
                <c:pt idx="7">
                  <c:v>7911</c:v>
                </c:pt>
              </c:numCache>
            </c:numRef>
          </c:val>
          <c:smooth val="0"/>
          <c:extLst xmlns:c16r2="http://schemas.microsoft.com/office/drawing/2015/06/chart">
            <c:ext xmlns:c16="http://schemas.microsoft.com/office/drawing/2014/chart" uri="{C3380CC4-5D6E-409C-BE32-E72D297353CC}">
              <c16:uniqueId val="{00000001-F0F9-4247-89EE-9D84D48038D6}"/>
            </c:ext>
          </c:extLst>
        </c:ser>
        <c:dLbls>
          <c:showLegendKey val="0"/>
          <c:showVal val="0"/>
          <c:showCatName val="0"/>
          <c:showSerName val="0"/>
          <c:showPercent val="0"/>
          <c:showBubbleSize val="0"/>
        </c:dLbls>
        <c:marker val="1"/>
        <c:smooth val="0"/>
        <c:axId val="187621016"/>
        <c:axId val="187621408"/>
      </c:lineChart>
      <c:catAx>
        <c:axId val="187621016"/>
        <c:scaling>
          <c:orientation val="minMax"/>
        </c:scaling>
        <c:delete val="0"/>
        <c:axPos val="b"/>
        <c:numFmt formatCode="General" sourceLinked="0"/>
        <c:majorTickMark val="out"/>
        <c:minorTickMark val="none"/>
        <c:tickLblPos val="nextTo"/>
        <c:spPr>
          <a:noFill/>
          <a:ln>
            <a:noFill/>
          </a:ln>
        </c:spPr>
        <c:txPr>
          <a:bodyPr/>
          <a:lstStyle/>
          <a:p>
            <a:pPr>
              <a:defRPr sz="1400">
                <a:solidFill>
                  <a:schemeClr val="tx1">
                    <a:lumMod val="75000"/>
                  </a:schemeClr>
                </a:solidFill>
                <a:latin typeface="Roboto Condensed" panose="02000000000000000000" pitchFamily="2" charset="0"/>
                <a:ea typeface="Roboto Condensed" panose="02000000000000000000" pitchFamily="2" charset="0"/>
              </a:defRPr>
            </a:pPr>
            <a:endParaRPr lang="ru-RU"/>
          </a:p>
        </c:txPr>
        <c:crossAx val="187621408"/>
        <c:crosses val="autoZero"/>
        <c:auto val="1"/>
        <c:lblAlgn val="ctr"/>
        <c:lblOffset val="400"/>
        <c:noMultiLvlLbl val="0"/>
      </c:catAx>
      <c:valAx>
        <c:axId val="187621408"/>
        <c:scaling>
          <c:orientation val="minMax"/>
        </c:scaling>
        <c:delete val="1"/>
        <c:axPos val="l"/>
        <c:majorGridlines>
          <c:spPr>
            <a:ln>
              <a:noFill/>
            </a:ln>
          </c:spPr>
        </c:majorGridlines>
        <c:numFmt formatCode="#,##0.0" sourceLinked="1"/>
        <c:majorTickMark val="out"/>
        <c:minorTickMark val="none"/>
        <c:tickLblPos val="nextTo"/>
        <c:crossAx val="187621016"/>
        <c:crosses val="autoZero"/>
        <c:crossBetween val="between"/>
      </c:valAx>
      <c:spPr>
        <a:noFill/>
        <a:ln w="25400">
          <a:noFill/>
        </a:ln>
      </c:spPr>
    </c:plotArea>
    <c:plotVisOnly val="1"/>
    <c:dispBlanksAs val="gap"/>
    <c:showDLblsOverMax val="0"/>
  </c:chart>
  <c:txPr>
    <a:bodyPr/>
    <a:lstStyle/>
    <a:p>
      <a:pPr>
        <a:defRPr sz="1800">
          <a:latin typeface="Arial Narrow" panose="020B0606020202030204" pitchFamily="34" charset="0"/>
        </a:defRPr>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8261019976975951E-2"/>
          <c:w val="0.79555235178186934"/>
          <c:h val="0.86347796004604804"/>
        </c:manualLayout>
      </c:layout>
      <c:barChart>
        <c:barDir val="bar"/>
        <c:grouping val="clustered"/>
        <c:varyColors val="0"/>
        <c:ser>
          <c:idx val="0"/>
          <c:order val="0"/>
          <c:tx>
            <c:strRef>
              <c:f>Лист1!$B$1</c:f>
              <c:strCache>
                <c:ptCount val="1"/>
                <c:pt idx="0">
                  <c:v>Ряд 1</c:v>
                </c:pt>
              </c:strCache>
            </c:strRef>
          </c:tx>
          <c:spPr>
            <a:solidFill>
              <a:srgbClr val="231A6F"/>
            </a:solidFill>
          </c:spPr>
          <c:invertIfNegative val="0"/>
          <c:dPt>
            <c:idx val="0"/>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0-8127-4B17-82D1-6102678FD99F}"/>
              </c:ext>
            </c:extLst>
          </c:dPt>
          <c:dPt>
            <c:idx val="1"/>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1-8127-4B17-82D1-6102678FD99F}"/>
              </c:ext>
            </c:extLst>
          </c:dPt>
          <c:dLbls>
            <c:dLbl>
              <c:idx val="0"/>
              <c:tx>
                <c:rich>
                  <a:bodyPr/>
                  <a:lstStyle/>
                  <a:p>
                    <a:r>
                      <a:rPr lang="en-US" sz="3600" b="1" i="0" u="none" strike="noStrike" baseline="0" dirty="0" smtClean="0">
                        <a:effectLst/>
                      </a:rPr>
                      <a:t>2 836</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dirty="0" smtClean="0"/>
                      <a:t>943</a:t>
                    </a:r>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8127-4B17-82D1-6102678FD99F}"/>
                </c:ext>
                <c:ext xmlns:c15="http://schemas.microsoft.com/office/drawing/2012/chart" uri="{CE6537A1-D6FC-4f65-9D91-7224C49458BB}"/>
              </c:extLst>
            </c:dLbl>
            <c:dLbl>
              <c:idx val="2"/>
              <c:tx>
                <c:rich>
                  <a:bodyPr/>
                  <a:lstStyle/>
                  <a:p>
                    <a:r>
                      <a:rPr lang="en-US" sz="3600" b="1" i="0" u="none" strike="noStrike" baseline="0" dirty="0" smtClean="0">
                        <a:effectLst/>
                      </a:rPr>
                      <a:t>3 778</a:t>
                    </a:r>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8127-4B17-82D1-6102678FD99F}"/>
                </c:ext>
                <c:ext xmlns:c15="http://schemas.microsoft.com/office/drawing/2012/chart" uri="{CE6537A1-D6FC-4f65-9D91-7224C49458BB}"/>
              </c:extLst>
            </c:dLbl>
            <c:spPr>
              <a:noFill/>
              <a:ln>
                <a:noFill/>
              </a:ln>
              <a:effectLst/>
            </c:spPr>
            <c:txPr>
              <a:bodyPr lIns="144000"/>
              <a:lstStyle/>
              <a:p>
                <a:pPr>
                  <a:defRPr sz="3600"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rect">
                    <a:avLst/>
                  </a:prstGeom>
                </c15:spPr>
                <c15:showLeaderLines val="0"/>
              </c:ext>
            </c:extLst>
          </c:dLbls>
          <c:cat>
            <c:strRef>
              <c:f>Лист1!$A$2:$A$4</c:f>
              <c:strCache>
                <c:ptCount val="3"/>
                <c:pt idx="0">
                  <c:v>Категория 1</c:v>
                </c:pt>
                <c:pt idx="1">
                  <c:v>Категория 2</c:v>
                </c:pt>
                <c:pt idx="2">
                  <c:v>Категория 3</c:v>
                </c:pt>
              </c:strCache>
            </c:strRef>
          </c:cat>
          <c:val>
            <c:numRef>
              <c:f>Лист1!$B$2:$B$4</c:f>
              <c:numCache>
                <c:formatCode>#,##0</c:formatCode>
                <c:ptCount val="3"/>
                <c:pt idx="0">
                  <c:v>70</c:v>
                </c:pt>
                <c:pt idx="1">
                  <c:v>30</c:v>
                </c:pt>
                <c:pt idx="2">
                  <c:v>100</c:v>
                </c:pt>
              </c:numCache>
            </c:numRef>
          </c:val>
          <c:extLst xmlns:c16r2="http://schemas.microsoft.com/office/drawing/2015/06/chart">
            <c:ext xmlns:c16="http://schemas.microsoft.com/office/drawing/2014/chart" uri="{C3380CC4-5D6E-409C-BE32-E72D297353CC}">
              <c16:uniqueId val="{00000003-8127-4B17-82D1-6102678FD99F}"/>
            </c:ext>
          </c:extLst>
        </c:ser>
        <c:dLbls>
          <c:showLegendKey val="0"/>
          <c:showVal val="0"/>
          <c:showCatName val="0"/>
          <c:showSerName val="0"/>
          <c:showPercent val="0"/>
          <c:showBubbleSize val="0"/>
        </c:dLbls>
        <c:gapWidth val="44"/>
        <c:axId val="195478112"/>
        <c:axId val="194427768"/>
      </c:barChart>
      <c:catAx>
        <c:axId val="195478112"/>
        <c:scaling>
          <c:orientation val="minMax"/>
        </c:scaling>
        <c:delete val="1"/>
        <c:axPos val="l"/>
        <c:numFmt formatCode="General" sourceLinked="0"/>
        <c:majorTickMark val="out"/>
        <c:minorTickMark val="none"/>
        <c:tickLblPos val="nextTo"/>
        <c:crossAx val="194427768"/>
        <c:crosses val="autoZero"/>
        <c:auto val="1"/>
        <c:lblAlgn val="ctr"/>
        <c:lblOffset val="100"/>
        <c:noMultiLvlLbl val="0"/>
      </c:catAx>
      <c:valAx>
        <c:axId val="194427768"/>
        <c:scaling>
          <c:orientation val="minMax"/>
        </c:scaling>
        <c:delete val="1"/>
        <c:axPos val="b"/>
        <c:numFmt formatCode="#,##0" sourceLinked="1"/>
        <c:majorTickMark val="out"/>
        <c:minorTickMark val="none"/>
        <c:tickLblPos val="nextTo"/>
        <c:crossAx val="195478112"/>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57854779553207"/>
          <c:y val="4.027777777777778E-2"/>
          <c:w val="0.75352877307274702"/>
          <c:h val="0.95972222222222225"/>
        </c:manualLayout>
      </c:layout>
      <c:doughnutChart>
        <c:varyColors val="1"/>
        <c:ser>
          <c:idx val="0"/>
          <c:order val="0"/>
          <c:tx>
            <c:strRef>
              <c:f>Лист1!$B$1</c:f>
              <c:strCache>
                <c:ptCount val="1"/>
                <c:pt idx="0">
                  <c:v>Продажи</c:v>
                </c:pt>
              </c:strCache>
            </c:strRef>
          </c:tx>
          <c:spPr>
            <a:solidFill>
              <a:schemeClr val="tx2"/>
            </a:solidFill>
            <a:ln>
              <a:noFill/>
            </a:ln>
          </c:spPr>
          <c:dPt>
            <c:idx val="0"/>
            <c:bubble3D val="0"/>
            <c:spPr>
              <a:solidFill>
                <a:srgbClr val="231A6F"/>
              </a:solidFill>
              <a:ln>
                <a:noFill/>
              </a:ln>
            </c:spPr>
            <c:extLst xmlns:c16r2="http://schemas.microsoft.com/office/drawing/2015/06/chart">
              <c:ext xmlns:c16="http://schemas.microsoft.com/office/drawing/2014/chart" uri="{C3380CC4-5D6E-409C-BE32-E72D297353CC}">
                <c16:uniqueId val="{00000001-7C34-4D19-98A7-3DF8E847A0F3}"/>
              </c:ext>
            </c:extLst>
          </c:dPt>
          <c:dPt>
            <c:idx val="1"/>
            <c:bubble3D val="0"/>
            <c:spPr>
              <a:solidFill>
                <a:schemeClr val="bg1"/>
              </a:solidFill>
              <a:ln>
                <a:noFill/>
              </a:ln>
            </c:spPr>
            <c:extLst xmlns:c16r2="http://schemas.microsoft.com/office/drawing/2015/06/chart">
              <c:ext xmlns:c16="http://schemas.microsoft.com/office/drawing/2014/chart" uri="{C3380CC4-5D6E-409C-BE32-E72D297353CC}">
                <c16:uniqueId val="{00000003-7C34-4D19-98A7-3DF8E847A0F3}"/>
              </c:ext>
            </c:extLst>
          </c:dPt>
          <c:dLbls>
            <c:dLbl>
              <c:idx val="0"/>
              <c:layout>
                <c:manualLayout>
                  <c:x val="0.17347803192132374"/>
                  <c:y val="1.618882028114997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8.3847715428639863E-2"/>
                  <c:y val="-9.065739357444054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2000" b="1">
                    <a:solidFill>
                      <a:srgbClr val="1C1C1C"/>
                    </a:solidFill>
                    <a:latin typeface="Roboto Condensed" panose="020B0604020202020204" charset="0"/>
                    <a:ea typeface="Roboto Condensed" panose="020B0604020202020204"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extLst>
          </c:dLbls>
          <c:val>
            <c:numRef>
              <c:f>Лист1!$B$2:$B$3</c:f>
              <c:numCache>
                <c:formatCode>0</c:formatCode>
                <c:ptCount val="2"/>
                <c:pt idx="0">
                  <c:v>943</c:v>
                </c:pt>
                <c:pt idx="1">
                  <c:v>255</c:v>
                </c:pt>
              </c:numCache>
            </c:numRef>
          </c:val>
          <c:extLst xmlns:c16r2="http://schemas.microsoft.com/office/drawing/2015/06/chart">
            <c:ext xmlns:c16="http://schemas.microsoft.com/office/drawing/2014/chart" uri="{C3380CC4-5D6E-409C-BE32-E72D297353CC}">
              <c16:uniqueId val="{00000004-7C34-4D19-98A7-3DF8E847A0F3}"/>
            </c:ext>
            <c:ext xmlns:c15="http://schemas.microsoft.com/office/drawing/2012/chart" uri="{02D57815-91ED-43cb-92C2-25804820EDAC}">
              <c15:filteredCategoryTitle>
                <c15:cat>
                  <c:strRef>
                    <c:extLst xmlns:c16r2="http://schemas.microsoft.com/office/drawing/2015/06/chart" xmlns:c16="http://schemas.microsoft.com/office/drawing/2014/chart">
                      <c:ext uri="{02D57815-91ED-43cb-92C2-25804820EDAC}">
                        <c15:formulaRef>
                          <c15:sqref>Лист1!$A$2:$A$3</c15:sqref>
                        </c15:formulaRef>
                      </c:ext>
                    </c:extLst>
                    <c:strCache>
                      <c:ptCount val="2"/>
                      <c:pt idx="0">
                        <c:v>Кв. 1</c:v>
                      </c:pt>
                      <c:pt idx="1">
                        <c:v>Кв. 2</c:v>
                      </c:pt>
                    </c:strCache>
                  </c:strRef>
                </c15:cat>
              </c15:filteredCategoryTitle>
            </c:ext>
          </c:extLst>
        </c:ser>
        <c:dLbls>
          <c:showLegendKey val="0"/>
          <c:showVal val="0"/>
          <c:showCatName val="0"/>
          <c:showSerName val="0"/>
          <c:showPercent val="0"/>
          <c:showBubbleSize val="0"/>
          <c:showLeaderLines val="0"/>
        </c:dLbls>
        <c:firstSliceAng val="0"/>
        <c:holeSize val="70"/>
      </c:doughnutChart>
    </c:plotArea>
    <c:plotVisOnly val="1"/>
    <c:dispBlanksAs val="gap"/>
    <c:showDLblsOverMax val="0"/>
  </c:chart>
  <c:spPr>
    <a:ln>
      <a:noFill/>
    </a:ln>
  </c:sp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426553360439682E-4"/>
          <c:y val="6.8261019976975951E-2"/>
          <c:w val="0.85514273066457624"/>
          <c:h val="0.86347796004604804"/>
        </c:manualLayout>
      </c:layout>
      <c:barChart>
        <c:barDir val="bar"/>
        <c:grouping val="clustered"/>
        <c:varyColors val="0"/>
        <c:ser>
          <c:idx val="0"/>
          <c:order val="0"/>
          <c:tx>
            <c:strRef>
              <c:f>Лист1!$B$1</c:f>
              <c:strCache>
                <c:ptCount val="1"/>
                <c:pt idx="0">
                  <c:v>Ряд 1</c:v>
                </c:pt>
              </c:strCache>
            </c:strRef>
          </c:tx>
          <c:spPr>
            <a:solidFill>
              <a:srgbClr val="231A6F"/>
            </a:solidFill>
          </c:spPr>
          <c:invertIfNegative val="0"/>
          <c:dPt>
            <c:idx val="1"/>
            <c:invertIfNegative val="0"/>
            <c:bubble3D val="0"/>
            <c:spPr>
              <a:solidFill>
                <a:schemeClr val="tx2">
                  <a:lumMod val="60000"/>
                  <a:lumOff val="40000"/>
                </a:schemeClr>
              </a:solidFill>
            </c:spPr>
          </c:dPt>
          <c:dLbls>
            <c:dLbl>
              <c:idx val="0"/>
              <c:tx>
                <c:rich>
                  <a:bodyPr/>
                  <a:lstStyle/>
                  <a:p>
                    <a:r>
                      <a:rPr lang="en-US" dirty="0" smtClean="0"/>
                      <a:t>3 351</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6.2466442909962505E-2"/>
                  <c:y val="3.4822302066744651E-3"/>
                </c:manualLayout>
              </c:layout>
              <c:tx>
                <c:rich>
                  <a:bodyPr wrap="square" lIns="72000" tIns="19050" rIns="38100" bIns="19050" anchor="ctr">
                    <a:noAutofit/>
                  </a:bodyPr>
                  <a:lstStyle/>
                  <a:p>
                    <a:pPr>
                      <a:defRPr sz="3600" b="1">
                        <a:solidFill>
                          <a:schemeClr val="tx1">
                            <a:lumMod val="75000"/>
                          </a:schemeClr>
                        </a:solidFill>
                        <a:latin typeface="Roboto Condensed" panose="02000000000000000000" pitchFamily="2" charset="0"/>
                        <a:ea typeface="Roboto Condensed" panose="02000000000000000000" pitchFamily="2" charset="0"/>
                      </a:defRPr>
                    </a:pPr>
                    <a:r>
                      <a:rPr lang="en-US" dirty="0" smtClean="0"/>
                      <a:t>2 258</a:t>
                    </a:r>
                  </a:p>
                  <a:p>
                    <a:pPr>
                      <a:defRPr sz="3600" b="1">
                        <a:solidFill>
                          <a:schemeClr val="tx1">
                            <a:lumMod val="75000"/>
                          </a:schemeClr>
                        </a:solidFill>
                        <a:latin typeface="Roboto Condensed" panose="02000000000000000000" pitchFamily="2" charset="0"/>
                        <a:ea typeface="Roboto Condensed" panose="02000000000000000000" pitchFamily="2" charset="0"/>
                      </a:defRPr>
                    </a:pPr>
                    <a:endParaRPr lang="en-US" dirty="0"/>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4304257983058858"/>
                      <c:h val="0.3596217036715319"/>
                    </c:manualLayout>
                  </c15:layout>
                </c:ext>
              </c:extLst>
            </c:dLbl>
            <c:spPr>
              <a:noFill/>
              <a:ln>
                <a:noFill/>
              </a:ln>
              <a:effectLst/>
            </c:spPr>
            <c:txPr>
              <a:bodyPr wrap="square" lIns="72000" tIns="19050" rIns="38100" bIns="19050" anchor="ctr">
                <a:spAutoFit/>
              </a:bodyPr>
              <a:lstStyle/>
              <a:p>
                <a:pPr>
                  <a:defRPr sz="3600"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rect">
                    <a:avLst/>
                  </a:prstGeom>
                </c15:spPr>
                <c15:showLeaderLines val="0"/>
              </c:ext>
            </c:extLst>
          </c:dLbls>
          <c:trendline>
            <c:spPr>
              <a:ln>
                <a:noFill/>
              </a:ln>
            </c:spPr>
            <c:trendlineType val="linear"/>
            <c:intercept val="0"/>
            <c:dispRSqr val="0"/>
            <c:dispEq val="0"/>
          </c:trendline>
          <c:cat>
            <c:strRef>
              <c:f>Лист1!$A$2:$A$3</c:f>
              <c:strCache>
                <c:ptCount val="2"/>
                <c:pt idx="0">
                  <c:v>Категория 1</c:v>
                </c:pt>
                <c:pt idx="1">
                  <c:v>Категория 2</c:v>
                </c:pt>
              </c:strCache>
            </c:strRef>
          </c:cat>
          <c:val>
            <c:numRef>
              <c:f>Лист1!$B$2:$B$3</c:f>
              <c:numCache>
                <c:formatCode>#\ ###\ ##0</c:formatCode>
                <c:ptCount val="2"/>
                <c:pt idx="0">
                  <c:v>4268.6000000000004</c:v>
                </c:pt>
                <c:pt idx="1">
                  <c:v>3189.97</c:v>
                </c:pt>
              </c:numCache>
            </c:numRef>
          </c:val>
          <c:extLst xmlns:c16r2="http://schemas.microsoft.com/office/drawing/2015/06/chart">
            <c:ext xmlns:c16="http://schemas.microsoft.com/office/drawing/2014/chart" uri="{C3380CC4-5D6E-409C-BE32-E72D297353CC}">
              <c16:uniqueId val="{00000003-8127-4B17-82D1-6102678FD99F}"/>
            </c:ext>
          </c:extLst>
        </c:ser>
        <c:dLbls>
          <c:dLblPos val="outEnd"/>
          <c:showLegendKey val="0"/>
          <c:showVal val="1"/>
          <c:showCatName val="0"/>
          <c:showSerName val="0"/>
          <c:showPercent val="0"/>
          <c:showBubbleSize val="0"/>
        </c:dLbls>
        <c:gapWidth val="44"/>
        <c:axId val="195474584"/>
        <c:axId val="195472624"/>
      </c:barChart>
      <c:catAx>
        <c:axId val="195474584"/>
        <c:scaling>
          <c:orientation val="maxMin"/>
        </c:scaling>
        <c:delete val="1"/>
        <c:axPos val="l"/>
        <c:numFmt formatCode="General" sourceLinked="0"/>
        <c:majorTickMark val="out"/>
        <c:minorTickMark val="none"/>
        <c:tickLblPos val="nextTo"/>
        <c:crossAx val="195472624"/>
        <c:crosses val="autoZero"/>
        <c:auto val="1"/>
        <c:lblAlgn val="ctr"/>
        <c:lblOffset val="100"/>
        <c:noMultiLvlLbl val="0"/>
      </c:catAx>
      <c:valAx>
        <c:axId val="195472624"/>
        <c:scaling>
          <c:orientation val="minMax"/>
        </c:scaling>
        <c:delete val="1"/>
        <c:axPos val="t"/>
        <c:numFmt formatCode="#\ ###\ ##0" sourceLinked="1"/>
        <c:majorTickMark val="out"/>
        <c:minorTickMark val="none"/>
        <c:tickLblPos val="nextTo"/>
        <c:crossAx val="195474584"/>
        <c:crosses val="autoZero"/>
        <c:crossBetween val="between"/>
      </c:valAx>
      <c: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c:spPr>
    </c:plotArea>
    <c:plotVisOnly val="1"/>
    <c:dispBlanksAs val="gap"/>
    <c:showDLblsOverMax val="0"/>
  </c:chart>
  <c:txPr>
    <a:bodyPr/>
    <a:lstStyle/>
    <a:p>
      <a:pPr>
        <a:defRPr sz="1800"/>
      </a:pPr>
      <a:endParaRPr lang="ru-RU"/>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6872216127219"/>
          <c:y val="9.4989368916445285E-2"/>
          <c:w val="0.75352877307274702"/>
          <c:h val="0.95972222222222225"/>
        </c:manualLayout>
      </c:layout>
      <c:doughnutChart>
        <c:varyColors val="1"/>
        <c:ser>
          <c:idx val="0"/>
          <c:order val="0"/>
          <c:tx>
            <c:strRef>
              <c:f>Лист1!$B$1</c:f>
              <c:strCache>
                <c:ptCount val="1"/>
                <c:pt idx="0">
                  <c:v>Продажи</c:v>
                </c:pt>
              </c:strCache>
            </c:strRef>
          </c:tx>
          <c:spPr>
            <a:solidFill>
              <a:schemeClr val="bg1"/>
            </a:solidFill>
            <a:ln>
              <a:noFill/>
            </a:ln>
          </c:spPr>
          <c:dPt>
            <c:idx val="0"/>
            <c:bubble3D val="0"/>
            <c:spPr>
              <a:solidFill>
                <a:srgbClr val="231A6F"/>
              </a:solidFill>
              <a:ln>
                <a:noFill/>
              </a:ln>
            </c:spPr>
            <c:extLst xmlns:c16r2="http://schemas.microsoft.com/office/drawing/2015/06/chart">
              <c:ext xmlns:c16="http://schemas.microsoft.com/office/drawing/2014/chart" uri="{C3380CC4-5D6E-409C-BE32-E72D297353CC}">
                <c16:uniqueId val="{00000001-7C34-4D19-98A7-3DF8E847A0F3}"/>
              </c:ext>
            </c:extLst>
          </c:dPt>
          <c:dPt>
            <c:idx val="1"/>
            <c:bubble3D val="0"/>
            <c:extLst xmlns:c16r2="http://schemas.microsoft.com/office/drawing/2015/06/chart">
              <c:ext xmlns:c16="http://schemas.microsoft.com/office/drawing/2014/chart" uri="{C3380CC4-5D6E-409C-BE32-E72D297353CC}">
                <c16:uniqueId val="{00000003-7C34-4D19-98A7-3DF8E847A0F3}"/>
              </c:ext>
            </c:extLst>
          </c:dPt>
          <c:dLbls>
            <c:dLbl>
              <c:idx val="0"/>
              <c:layout>
                <c:manualLayout>
                  <c:x val="0.15034762766514745"/>
                  <c:y val="8.902311897354041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8.6739015960661928E-2"/>
                  <c:y val="-0.1303552813541127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2000" b="1">
                    <a:solidFill>
                      <a:srgbClr val="1C1C1C"/>
                    </a:solidFill>
                    <a:latin typeface="Roboto Condensed" panose="020B0604020202020204" charset="0"/>
                    <a:ea typeface="Roboto Condensed" panose="020B0604020202020204"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extLst>
          </c:dLbls>
          <c:val>
            <c:numRef>
              <c:f>Лист1!$B$2:$B$3</c:f>
              <c:numCache>
                <c:formatCode>#,##0</c:formatCode>
                <c:ptCount val="2"/>
                <c:pt idx="0">
                  <c:v>3351</c:v>
                </c:pt>
                <c:pt idx="1">
                  <c:v>1125</c:v>
                </c:pt>
              </c:numCache>
            </c:numRef>
          </c:val>
          <c:extLst xmlns:c16r2="http://schemas.microsoft.com/office/drawing/2015/06/chart">
            <c:ext xmlns:c16="http://schemas.microsoft.com/office/drawing/2014/chart" uri="{C3380CC4-5D6E-409C-BE32-E72D297353CC}">
              <c16:uniqueId val="{00000004-7C34-4D19-98A7-3DF8E847A0F3}"/>
            </c:ext>
            <c:ext xmlns:c15="http://schemas.microsoft.com/office/drawing/2012/chart" uri="{02D57815-91ED-43cb-92C2-25804820EDAC}">
              <c15:filteredCategoryTitle>
                <c15:cat>
                  <c:strRef>
                    <c:extLst xmlns:c16r2="http://schemas.microsoft.com/office/drawing/2015/06/chart" xmlns:c16="http://schemas.microsoft.com/office/drawing/2014/chart">
                      <c:ext uri="{02D57815-91ED-43cb-92C2-25804820EDAC}">
                        <c15:formulaRef>
                          <c15:sqref>Лист1!$A$2:$A$3</c15:sqref>
                        </c15:formulaRef>
                      </c:ext>
                    </c:extLst>
                    <c:strCache>
                      <c:ptCount val="2"/>
                      <c:pt idx="0">
                        <c:v>Январь-Сентябрь</c:v>
                      </c:pt>
                      <c:pt idx="1">
                        <c:v>Ноябрь-Декабрь</c:v>
                      </c:pt>
                    </c:strCache>
                  </c:strRef>
                </c15:cat>
              </c15:filteredCategoryTitle>
            </c:ext>
          </c:extLst>
        </c:ser>
        <c:dLbls>
          <c:showLegendKey val="0"/>
          <c:showVal val="0"/>
          <c:showCatName val="0"/>
          <c:showSerName val="0"/>
          <c:showPercent val="0"/>
          <c:showBubbleSize val="0"/>
          <c:showLeaderLines val="0"/>
        </c:dLbls>
        <c:firstSliceAng val="0"/>
        <c:holeSize val="70"/>
      </c:doughnutChart>
    </c:plotArea>
    <c:plotVisOnly val="1"/>
    <c:dispBlanksAs val="gap"/>
    <c:showDLblsOverMax val="0"/>
  </c:chart>
  <c:spPr>
    <a:ln>
      <a:noFill/>
    </a:ln>
  </c:spPr>
  <c:externalData r:id="rId1">
    <c:autoUpdate val="0"/>
  </c:externalData>
  <c:userShapes r:id="rId2"/>
</c:chartSpace>
</file>

<file path=ppt/charts/colors1.xml><?xml version="1.0" encoding="utf-8"?>
<cs:colorStyle xmlns:cs="http://schemas.microsoft.com/office/drawing/2012/chartStyle" xmlns:a="http://schemas.openxmlformats.org/drawingml/2006/main" meth="withinLinearReversed" id="26">
  <a:schemeClr val="accent6"/>
</cs:colorStyle>
</file>

<file path=ppt/charts/colors2.xml><?xml version="1.0" encoding="utf-8"?>
<cs:colorStyle xmlns:cs="http://schemas.microsoft.com/office/drawing/2012/chartStyle" xmlns:a="http://schemas.openxmlformats.org/drawingml/2006/main" meth="withinLinearReversed" id="26">
  <a:schemeClr val="accent6"/>
</cs:colorStyle>
</file>

<file path=ppt/charts/colors3.xml><?xml version="1.0" encoding="utf-8"?>
<cs:colorStyle xmlns:cs="http://schemas.microsoft.com/office/drawing/2012/chartStyle" xmlns:a="http://schemas.openxmlformats.org/drawingml/2006/main" meth="withinLinearReversed" id="26">
  <a:schemeClr val="accent6"/>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0.25521</cdr:x>
      <cdr:y>0.42535</cdr:y>
    </cdr:from>
    <cdr:to>
      <cdr:x>0.7634</cdr:x>
      <cdr:y>0.74482</cdr:y>
    </cdr:to>
    <cdr:sp macro="" textlink="">
      <cdr:nvSpPr>
        <cdr:cNvPr id="4" name="Поле 3"/>
        <cdr:cNvSpPr txBox="1"/>
      </cdr:nvSpPr>
      <cdr:spPr bwMode="auto">
        <a:xfrm xmlns:a="http://schemas.openxmlformats.org/drawingml/2006/main">
          <a:off x="1120991" y="1668412"/>
          <a:ext cx="2232218" cy="1253109"/>
        </a:xfrm>
        <a:prstGeom xmlns:a="http://schemas.openxmlformats.org/drawingml/2006/main" prst="rect">
          <a:avLst/>
        </a:prstGeom>
        <a:noFill xmlns:a="http://schemas.openxmlformats.org/drawingml/2006/main"/>
        <a:ln xmlns:a="http://schemas.openxmlformats.org/drawingml/2006/main" w="9525">
          <a:noFill/>
          <a:prstDash val="dash"/>
          <a:miter lim="800000"/>
          <a:headEnd/>
          <a:tailEnd/>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cdr:spPr>
      <cdr:txBody>
        <a:bodyPr xmlns:a="http://schemas.openxmlformats.org/drawingml/2006/main" vertOverflow="clip" wrap="none" lIns="27432" tIns="108000" rIns="27432" bIns="0" rtlCol="0" anchor="t" upright="1">
          <a:noAutofit/>
        </a:bodyPr>
        <a:lstStyle xmlns:a="http://schemas.openxmlformats.org/drawingml/2006/main"/>
        <a:p xmlns:a="http://schemas.openxmlformats.org/drawingml/2006/main">
          <a:pPr algn="ctr"/>
          <a:r>
            <a:rPr lang="ru-RU" sz="3200" b="1" dirty="0" smtClean="0">
              <a:solidFill>
                <a:schemeClr val="tx1">
                  <a:lumMod val="75000"/>
                </a:schemeClr>
              </a:solidFill>
              <a:latin typeface="Roboto Condensed" panose="02000000000000000000" pitchFamily="2" charset="0"/>
              <a:ea typeface="Roboto Condensed" panose="02000000000000000000" pitchFamily="2" charset="0"/>
            </a:rPr>
            <a:t>1 </a:t>
          </a:r>
          <a:r>
            <a:rPr lang="en-US" sz="3200" b="1" dirty="0" smtClean="0">
              <a:solidFill>
                <a:schemeClr val="tx1">
                  <a:lumMod val="75000"/>
                </a:schemeClr>
              </a:solidFill>
              <a:latin typeface="Roboto Condensed" panose="02000000000000000000" pitchFamily="2" charset="0"/>
              <a:ea typeface="Roboto Condensed" panose="02000000000000000000" pitchFamily="2" charset="0"/>
            </a:rPr>
            <a:t>198</a:t>
          </a:r>
          <a:endParaRPr lang="ru-RU" sz="3200" b="1" dirty="0">
            <a:solidFill>
              <a:schemeClr val="tx1">
                <a:lumMod val="75000"/>
              </a:schemeClr>
            </a:solidFill>
            <a:latin typeface="Roboto Condensed" panose="02000000000000000000" pitchFamily="2" charset="0"/>
            <a:ea typeface="Roboto Condensed" panose="02000000000000000000" pitchFamily="2" charset="0"/>
          </a:endParaRPr>
        </a:p>
      </cdr:txBody>
    </cdr:sp>
  </cdr:relSizeAnchor>
</c:userShapes>
</file>

<file path=ppt/drawings/drawing10.xml><?xml version="1.0" encoding="utf-8"?>
<c:userShapes xmlns:c="http://schemas.openxmlformats.org/drawingml/2006/chart">
  <cdr:relSizeAnchor xmlns:cdr="http://schemas.openxmlformats.org/drawingml/2006/chartDrawing">
    <cdr:from>
      <cdr:x>0.48381</cdr:x>
      <cdr:y>0.4029</cdr:y>
    </cdr:from>
    <cdr:to>
      <cdr:x>0.48381</cdr:x>
      <cdr:y>0.63301</cdr:y>
    </cdr:to>
    <cdr:cxnSp macro="">
      <cdr:nvCxnSpPr>
        <cdr:cNvPr id="3" name="Прямая со стрелкой 2"/>
        <cdr:cNvCxnSpPr/>
      </cdr:nvCxnSpPr>
      <cdr:spPr>
        <a:xfrm xmlns:a="http://schemas.openxmlformats.org/drawingml/2006/main">
          <a:off x="1834838" y="958089"/>
          <a:ext cx="0" cy="547200"/>
        </a:xfrm>
        <a:prstGeom xmlns:a="http://schemas.openxmlformats.org/drawingml/2006/main" prst="straightConnector1">
          <a:avLst/>
        </a:prstGeom>
        <a:ln xmlns:a="http://schemas.openxmlformats.org/drawingml/2006/main" w="88900">
          <a:solidFill>
            <a:schemeClr val="accent2">
              <a:lumMod val="50000"/>
            </a:schemeClr>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0.16912</cdr:x>
      <cdr:y>0.12113</cdr:y>
    </cdr:from>
    <cdr:to>
      <cdr:x>0.79047</cdr:x>
      <cdr:y>0.65334</cdr:y>
    </cdr:to>
    <cdr:sp macro="" textlink="">
      <cdr:nvSpPr>
        <cdr:cNvPr id="5" name="TextBox 4"/>
        <cdr:cNvSpPr txBox="1"/>
      </cdr:nvSpPr>
      <cdr:spPr>
        <a:xfrm xmlns:a="http://schemas.openxmlformats.org/drawingml/2006/main">
          <a:off x="641378" y="310801"/>
          <a:ext cx="2356456" cy="136555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ru-RU" sz="3200" b="1" dirty="0" smtClean="0">
              <a:solidFill>
                <a:schemeClr val="accent3">
                  <a:lumMod val="50000"/>
                </a:schemeClr>
              </a:solidFill>
              <a:latin typeface="Roboto Condensed" panose="020B0604020202020204" charset="0"/>
              <a:ea typeface="Roboto Condensed" panose="020B0604020202020204" charset="0"/>
            </a:rPr>
            <a:t>-14,8%</a:t>
          </a:r>
        </a:p>
        <a:p xmlns:a="http://schemas.openxmlformats.org/drawingml/2006/main">
          <a:pPr algn="ctr"/>
          <a:endParaRPr lang="ru-RU" sz="1600" b="1" dirty="0">
            <a:solidFill>
              <a:schemeClr val="accent3">
                <a:lumMod val="50000"/>
              </a:schemeClr>
            </a:solidFill>
          </a:endParaRPr>
        </a:p>
      </cdr:txBody>
    </cdr:sp>
  </cdr:relSizeAnchor>
  <cdr:relSizeAnchor xmlns:cdr="http://schemas.openxmlformats.org/drawingml/2006/chartDrawing">
    <cdr:from>
      <cdr:x>0.08581</cdr:x>
      <cdr:y>0.73707</cdr:y>
    </cdr:from>
    <cdr:to>
      <cdr:x>0.3991</cdr:x>
      <cdr:y>0.8671</cdr:y>
    </cdr:to>
    <cdr:sp macro="" textlink="">
      <cdr:nvSpPr>
        <cdr:cNvPr id="2" name="TextBox 1"/>
        <cdr:cNvSpPr txBox="1"/>
      </cdr:nvSpPr>
      <cdr:spPr>
        <a:xfrm xmlns:a="http://schemas.openxmlformats.org/drawingml/2006/main">
          <a:off x="325432" y="1752733"/>
          <a:ext cx="1188146" cy="3092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2000" dirty="0" smtClean="0">
              <a:latin typeface="Roboto Condensed" panose="020B0604020202020204" charset="0"/>
            </a:rPr>
            <a:t>01.07.2020</a:t>
          </a:r>
          <a:endParaRPr lang="ru-RU" sz="2000" dirty="0">
            <a:latin typeface="Roboto Condensed" panose="020B0604020202020204" charset="0"/>
          </a:endParaRPr>
        </a:p>
      </cdr:txBody>
    </cdr:sp>
  </cdr:relSizeAnchor>
  <cdr:relSizeAnchor xmlns:cdr="http://schemas.openxmlformats.org/drawingml/2006/chartDrawing">
    <cdr:from>
      <cdr:x>0.51763</cdr:x>
      <cdr:y>0.73707</cdr:y>
    </cdr:from>
    <cdr:to>
      <cdr:x>0.83091</cdr:x>
      <cdr:y>0.8671</cdr:y>
    </cdr:to>
    <cdr:sp macro="" textlink="">
      <cdr:nvSpPr>
        <cdr:cNvPr id="6" name="TextBox 1"/>
        <cdr:cNvSpPr txBox="1"/>
      </cdr:nvSpPr>
      <cdr:spPr>
        <a:xfrm xmlns:a="http://schemas.openxmlformats.org/drawingml/2006/main">
          <a:off x="1963100" y="1752733"/>
          <a:ext cx="1188107" cy="30920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2000" dirty="0" smtClean="0">
              <a:latin typeface="Roboto Condensed" panose="020B0604020202020204" charset="0"/>
            </a:rPr>
            <a:t>01.07.2021</a:t>
          </a:r>
          <a:endParaRPr lang="ru-RU" sz="2000" dirty="0">
            <a:latin typeface="Roboto Condensed" panose="020B060402020202020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0.88127</cdr:y>
    </cdr:from>
    <cdr:to>
      <cdr:x>0.26655</cdr:x>
      <cdr:y>0.92698</cdr:y>
    </cdr:to>
    <cdr:sp macro="" textlink="">
      <cdr:nvSpPr>
        <cdr:cNvPr id="2" name="TextBox 58">
          <a:extLst xmlns:a="http://schemas.openxmlformats.org/drawingml/2006/main">
            <a:ext uri="{FF2B5EF4-FFF2-40B4-BE49-F238E27FC236}">
              <a16:creationId xmlns:lc="http://schemas.openxmlformats.org/drawingml/2006/lockedCanvas" xmlns:a16="http://schemas.microsoft.com/office/drawing/2014/main" xmlns="" xmlns:p="http://schemas.openxmlformats.org/presentationml/2006/main" xmlns:r="http://schemas.openxmlformats.org/officeDocument/2006/relationships" id="{AEABBCAB-97EE-4A54-B9D1-A165DEC9DD7C}"/>
            </a:ext>
          </a:extLst>
        </cdr:cNvPr>
        <cdr:cNvSpPr txBox="1"/>
      </cdr:nvSpPr>
      <cdr:spPr bwMode="auto">
        <a:xfrm xmlns:a="http://schemas.openxmlformats.org/drawingml/2006/main">
          <a:off x="0" y="4821104"/>
          <a:ext cx="1869629" cy="250052"/>
        </a:xfrm>
        <a:prstGeom xmlns:a="http://schemas.openxmlformats.org/drawingml/2006/main" prst="rect">
          <a:avLst/>
        </a:prstGeom>
      </cdr:spPr>
      <cdr:txBody>
        <a:bodyPr xmlns:a="http://schemas.openxmlformats.org/drawingml/2006/main" wrap="none" lIns="103852" tIns="51926" rIns="103852" bIns="51926" anchor="ctr">
          <a:normAutofit/>
        </a:bodyPr>
        <a:lstStyle xmlns:a="http://schemas.openxmlformats.org/drawingml/2006/main">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xmlns:a="http://schemas.openxmlformats.org/drawingml/2006/main">
          <a:pPr defTabSz="1038520">
            <a:lnSpc>
              <a:spcPts val="1798"/>
            </a:lnSpc>
            <a:defRPr/>
          </a:pPr>
          <a:endParaRPr lang="ru-RU" sz="1000" dirty="0">
            <a:solidFill>
              <a:schemeClr val="tx1">
                <a:lumMod val="75000"/>
              </a:schemeClr>
            </a:solidFill>
            <a:latin typeface="Roboto Condensed" panose="02000000000000000000" pitchFamily="2" charset="0"/>
            <a:ea typeface="Roboto Condensed" panose="02000000000000000000" pitchFamily="2" charset="0"/>
          </a:endParaRPr>
        </a:p>
      </cdr:txBody>
    </cdr:sp>
  </cdr:relSizeAnchor>
  <cdr:relSizeAnchor xmlns:cdr="http://schemas.openxmlformats.org/drawingml/2006/chartDrawing">
    <cdr:from>
      <cdr:x>0.86145</cdr:x>
      <cdr:y>0.52627</cdr:y>
    </cdr:from>
    <cdr:to>
      <cdr:x>0.99556</cdr:x>
      <cdr:y>0.64521</cdr:y>
    </cdr:to>
    <cdr:sp macro="" textlink="">
      <cdr:nvSpPr>
        <cdr:cNvPr id="3" name="TextBox 49">
          <a:extLst xmlns:a="http://schemas.openxmlformats.org/drawingml/2006/main">
            <a:ext uri="{FF2B5EF4-FFF2-40B4-BE49-F238E27FC236}">
              <a16:creationId xmlns:lc="http://schemas.openxmlformats.org/drawingml/2006/lockedCanvas" xmlns:a16="http://schemas.microsoft.com/office/drawing/2014/main" xmlns="" xmlns:p="http://schemas.openxmlformats.org/presentationml/2006/main" xmlns:r="http://schemas.openxmlformats.org/officeDocument/2006/relationships" id="{05D9D7E5-F127-445E-8826-70A30EF21877}"/>
            </a:ext>
          </a:extLst>
        </cdr:cNvPr>
        <cdr:cNvSpPr txBox="1"/>
      </cdr:nvSpPr>
      <cdr:spPr bwMode="auto">
        <a:xfrm xmlns:a="http://schemas.openxmlformats.org/drawingml/2006/main">
          <a:off x="6042329" y="2879027"/>
          <a:ext cx="940676" cy="650657"/>
        </a:xfrm>
        <a:prstGeom xmlns:a="http://schemas.openxmlformats.org/drawingml/2006/main" prst="rect">
          <a:avLst/>
        </a:prstGeom>
      </cdr:spPr>
      <cdr:txBody>
        <a:bodyPr xmlns:a="http://schemas.openxmlformats.org/drawingml/2006/main" wrap="none" lIns="104105" tIns="52052" rIns="104105" bIns="52052" anchor="ctr">
          <a:normAutofit/>
        </a:bodyPr>
        <a:lstStyle xmlns:a="http://schemas.openxmlformats.org/drawingml/2006/main">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xmlns:a="http://schemas.openxmlformats.org/drawingml/2006/main">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+11,5%</a:t>
          </a:r>
          <a:endParaRPr lang="ru-RU" b="1" dirty="0">
            <a:solidFill>
              <a:srgbClr val="F79646">
                <a:lumMod val="75000"/>
              </a:srgbClr>
            </a:solidFill>
            <a:latin typeface="Roboto Condensed" panose="02000000000000000000" pitchFamily="2" charset="0"/>
            <a:ea typeface="Roboto Condensed" panose="02000000000000000000" pitchFamily="2"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0.25752</cdr:x>
      <cdr:y>0.41956</cdr:y>
    </cdr:from>
    <cdr:to>
      <cdr:x>0.76571</cdr:x>
      <cdr:y>0.73903</cdr:y>
    </cdr:to>
    <cdr:sp macro="" textlink="">
      <cdr:nvSpPr>
        <cdr:cNvPr id="4" name="Поле 3"/>
        <cdr:cNvSpPr txBox="1"/>
      </cdr:nvSpPr>
      <cdr:spPr bwMode="auto">
        <a:xfrm xmlns:a="http://schemas.openxmlformats.org/drawingml/2006/main">
          <a:off x="1131166" y="1675924"/>
          <a:ext cx="2232217" cy="1276113"/>
        </a:xfrm>
        <a:prstGeom xmlns:a="http://schemas.openxmlformats.org/drawingml/2006/main" prst="rect">
          <a:avLst/>
        </a:prstGeom>
        <a:noFill xmlns:a="http://schemas.openxmlformats.org/drawingml/2006/main"/>
        <a:ln xmlns:a="http://schemas.openxmlformats.org/drawingml/2006/main" w="9525">
          <a:noFill/>
          <a:prstDash val="dash"/>
          <a:miter lim="800000"/>
          <a:headEnd/>
          <a:tailEnd/>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cdr:spPr>
      <cdr:txBody>
        <a:bodyPr xmlns:a="http://schemas.openxmlformats.org/drawingml/2006/main" vertOverflow="clip" wrap="none" lIns="27432" tIns="108000" rIns="27432" bIns="0" rtlCol="0" anchor="t" upright="1">
          <a:noAutofit/>
        </a:bodyPr>
        <a:lstStyle xmlns:a="http://schemas.openxmlformats.org/drawingml/2006/main"/>
        <a:p xmlns:a="http://schemas.openxmlformats.org/drawingml/2006/main">
          <a:pPr algn="ctr"/>
          <a:r>
            <a:rPr lang="ru-RU" sz="3200" b="1" dirty="0">
              <a:solidFill>
                <a:schemeClr val="tx1">
                  <a:lumMod val="75000"/>
                </a:schemeClr>
              </a:solidFill>
              <a:latin typeface="Roboto Condensed" panose="02000000000000000000" pitchFamily="2" charset="0"/>
              <a:ea typeface="Roboto Condensed" panose="02000000000000000000" pitchFamily="2" charset="0"/>
            </a:rPr>
            <a:t>4 </a:t>
          </a:r>
          <a:r>
            <a:rPr lang="ru-RU" sz="3200" b="1" dirty="0" smtClean="0">
              <a:solidFill>
                <a:schemeClr val="tx1">
                  <a:lumMod val="75000"/>
                </a:schemeClr>
              </a:solidFill>
              <a:latin typeface="Roboto Condensed" panose="02000000000000000000" pitchFamily="2" charset="0"/>
              <a:ea typeface="Roboto Condensed" panose="02000000000000000000" pitchFamily="2" charset="0"/>
            </a:rPr>
            <a:t>476</a:t>
          </a:r>
          <a:endParaRPr lang="ru-RU" sz="3200" b="1" dirty="0">
            <a:solidFill>
              <a:schemeClr val="tx1">
                <a:lumMod val="75000"/>
              </a:schemeClr>
            </a:solidFill>
            <a:latin typeface="Roboto Condensed" panose="02000000000000000000" pitchFamily="2" charset="0"/>
            <a:ea typeface="Roboto Condensed" panose="02000000000000000000" pitchFamily="2"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0.24999</cdr:x>
      <cdr:y>0.41843</cdr:y>
    </cdr:from>
    <cdr:to>
      <cdr:x>0.75818</cdr:x>
      <cdr:y>0.7379</cdr:y>
    </cdr:to>
    <cdr:sp macro="" textlink="">
      <cdr:nvSpPr>
        <cdr:cNvPr id="4" name="Поле 3"/>
        <cdr:cNvSpPr txBox="1"/>
      </cdr:nvSpPr>
      <cdr:spPr bwMode="auto">
        <a:xfrm xmlns:a="http://schemas.openxmlformats.org/drawingml/2006/main">
          <a:off x="1098060" y="1641292"/>
          <a:ext cx="2232248" cy="1253108"/>
        </a:xfrm>
        <a:prstGeom xmlns:a="http://schemas.openxmlformats.org/drawingml/2006/main" prst="rect">
          <a:avLst/>
        </a:prstGeom>
        <a:noFill xmlns:a="http://schemas.openxmlformats.org/drawingml/2006/main"/>
        <a:ln xmlns:a="http://schemas.openxmlformats.org/drawingml/2006/main" w="9525">
          <a:noFill/>
          <a:prstDash val="dash"/>
          <a:miter lim="800000"/>
          <a:headEnd/>
          <a:tailEnd/>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cdr:spPr>
      <cdr:txBody>
        <a:bodyPr xmlns:a="http://schemas.openxmlformats.org/drawingml/2006/main" vertOverflow="clip" wrap="none" lIns="27432" tIns="108000" rIns="27432" bIns="0" rtlCol="0" anchor="t" upright="1">
          <a:noAutofit/>
        </a:bodyPr>
        <a:lstStyle xmlns:a="http://schemas.openxmlformats.org/drawingml/2006/main"/>
        <a:p xmlns:a="http://schemas.openxmlformats.org/drawingml/2006/main">
          <a:pPr algn="ctr"/>
          <a:r>
            <a:rPr lang="ru-RU" sz="3200" b="1" dirty="0" smtClean="0">
              <a:solidFill>
                <a:schemeClr val="tx1">
                  <a:lumMod val="75000"/>
                </a:schemeClr>
              </a:solidFill>
              <a:latin typeface="Roboto Condensed" panose="02000000000000000000" pitchFamily="2" charset="0"/>
              <a:ea typeface="Roboto Condensed" panose="02000000000000000000" pitchFamily="2" charset="0"/>
            </a:rPr>
            <a:t>843</a:t>
          </a:r>
          <a:endParaRPr lang="ru-RU" sz="3200" b="1" dirty="0">
            <a:solidFill>
              <a:schemeClr val="tx1">
                <a:lumMod val="75000"/>
              </a:schemeClr>
            </a:solidFill>
            <a:latin typeface="Roboto Condensed" panose="02000000000000000000" pitchFamily="2" charset="0"/>
            <a:ea typeface="Roboto Condensed" panose="02000000000000000000" pitchFamily="2"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0.24999</cdr:x>
      <cdr:y>0.41843</cdr:y>
    </cdr:from>
    <cdr:to>
      <cdr:x>0.74603</cdr:x>
      <cdr:y>0.60587</cdr:y>
    </cdr:to>
    <cdr:sp macro="" textlink="">
      <cdr:nvSpPr>
        <cdr:cNvPr id="4" name="Поле 3"/>
        <cdr:cNvSpPr txBox="1"/>
      </cdr:nvSpPr>
      <cdr:spPr bwMode="auto">
        <a:xfrm xmlns:a="http://schemas.openxmlformats.org/drawingml/2006/main">
          <a:off x="1098078" y="1641275"/>
          <a:ext cx="2178871" cy="735227"/>
        </a:xfrm>
        <a:prstGeom xmlns:a="http://schemas.openxmlformats.org/drawingml/2006/main" prst="rect">
          <a:avLst/>
        </a:prstGeom>
        <a:noFill xmlns:a="http://schemas.openxmlformats.org/drawingml/2006/main"/>
        <a:ln xmlns:a="http://schemas.openxmlformats.org/drawingml/2006/main" w="9525">
          <a:noFill/>
          <a:prstDash val="dash"/>
          <a:miter lim="800000"/>
          <a:headEnd/>
          <a:tailEnd/>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cdr:spPr>
      <cdr:txBody>
        <a:bodyPr xmlns:a="http://schemas.openxmlformats.org/drawingml/2006/main" vertOverflow="clip" wrap="none" lIns="27432" tIns="108000" rIns="27432" bIns="0" rtlCol="0" anchor="t" upright="1">
          <a:noAutofit/>
        </a:bodyPr>
        <a:lstStyle xmlns:a="http://schemas.openxmlformats.org/drawingml/2006/main"/>
        <a:p xmlns:a="http://schemas.openxmlformats.org/drawingml/2006/main">
          <a:pPr algn="ctr"/>
          <a:r>
            <a:rPr lang="en-US" sz="3200" b="1" dirty="0" smtClean="0">
              <a:solidFill>
                <a:schemeClr val="tx1">
                  <a:lumMod val="75000"/>
                </a:schemeClr>
              </a:solidFill>
              <a:latin typeface="Roboto Condensed" panose="02000000000000000000" pitchFamily="2" charset="0"/>
              <a:ea typeface="Roboto Condensed" panose="02000000000000000000" pitchFamily="2" charset="0"/>
            </a:rPr>
            <a:t>4 320</a:t>
          </a:r>
          <a:endParaRPr lang="ru-RU" sz="3200" b="1" dirty="0" smtClean="0">
            <a:solidFill>
              <a:schemeClr val="tx1">
                <a:lumMod val="75000"/>
              </a:schemeClr>
            </a:solidFill>
            <a:latin typeface="Roboto Condensed" panose="02000000000000000000" pitchFamily="2" charset="0"/>
            <a:ea typeface="Roboto Condensed" panose="02000000000000000000" pitchFamily="2" charset="0"/>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0.2541</cdr:x>
      <cdr:y>0.41668</cdr:y>
    </cdr:from>
    <cdr:to>
      <cdr:x>0.76229</cdr:x>
      <cdr:y>0.73615</cdr:y>
    </cdr:to>
    <cdr:sp macro="" textlink="">
      <cdr:nvSpPr>
        <cdr:cNvPr id="4" name="Поле 3"/>
        <cdr:cNvSpPr txBox="1"/>
      </cdr:nvSpPr>
      <cdr:spPr bwMode="auto">
        <a:xfrm xmlns:a="http://schemas.openxmlformats.org/drawingml/2006/main">
          <a:off x="1116123" y="1634410"/>
          <a:ext cx="2232218" cy="1253108"/>
        </a:xfrm>
        <a:prstGeom xmlns:a="http://schemas.openxmlformats.org/drawingml/2006/main" prst="rect">
          <a:avLst/>
        </a:prstGeom>
        <a:noFill xmlns:a="http://schemas.openxmlformats.org/drawingml/2006/main"/>
        <a:ln xmlns:a="http://schemas.openxmlformats.org/drawingml/2006/main" w="9525">
          <a:noFill/>
          <a:prstDash val="dash"/>
          <a:miter lim="800000"/>
          <a:headEnd/>
          <a:tailEnd/>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cdr:spPr>
      <cdr:txBody>
        <a:bodyPr xmlns:a="http://schemas.openxmlformats.org/drawingml/2006/main" vertOverflow="clip" wrap="none" lIns="27432" tIns="108000" rIns="27432" bIns="0" rtlCol="0" anchor="t" upright="1">
          <a:noAutofit/>
        </a:bodyPr>
        <a:lstStyle xmlns:a="http://schemas.openxmlformats.org/drawingml/2006/main"/>
        <a:p xmlns:a="http://schemas.openxmlformats.org/drawingml/2006/main">
          <a:pPr algn="ctr"/>
          <a:r>
            <a:rPr lang="ru-RU" sz="3200" b="1" dirty="0" smtClean="0">
              <a:solidFill>
                <a:schemeClr val="tx1">
                  <a:lumMod val="75000"/>
                </a:schemeClr>
              </a:solidFill>
              <a:latin typeface="Roboto Condensed" panose="02000000000000000000" pitchFamily="2" charset="0"/>
              <a:ea typeface="Roboto Condensed" panose="02000000000000000000" pitchFamily="2" charset="0"/>
            </a:rPr>
            <a:t>35</a:t>
          </a:r>
          <a:r>
            <a:rPr lang="en-US" sz="3200" b="1" dirty="0" smtClean="0">
              <a:solidFill>
                <a:schemeClr val="tx1">
                  <a:lumMod val="75000"/>
                </a:schemeClr>
              </a:solidFill>
              <a:latin typeface="Roboto Condensed" panose="02000000000000000000" pitchFamily="2" charset="0"/>
              <a:ea typeface="Roboto Condensed" panose="02000000000000000000" pitchFamily="2" charset="0"/>
            </a:rPr>
            <a:t>1</a:t>
          </a:r>
          <a:endParaRPr lang="ru-RU" sz="3200" b="1" dirty="0">
            <a:solidFill>
              <a:schemeClr val="tx1">
                <a:lumMod val="75000"/>
              </a:schemeClr>
            </a:solidFill>
            <a:latin typeface="Roboto Condensed" panose="02000000000000000000" pitchFamily="2" charset="0"/>
            <a:ea typeface="Roboto Condensed" panose="02000000000000000000" pitchFamily="2" charset="0"/>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0.26499</cdr:x>
      <cdr:y>0.3545</cdr:y>
    </cdr:from>
    <cdr:to>
      <cdr:x>0.77318</cdr:x>
      <cdr:y>0.67397</cdr:y>
    </cdr:to>
    <cdr:sp macro="" textlink="">
      <cdr:nvSpPr>
        <cdr:cNvPr id="4" name="Поле 3"/>
        <cdr:cNvSpPr txBox="1"/>
      </cdr:nvSpPr>
      <cdr:spPr bwMode="auto">
        <a:xfrm xmlns:a="http://schemas.openxmlformats.org/drawingml/2006/main">
          <a:off x="1052593" y="1133145"/>
          <a:ext cx="2018620" cy="1021168"/>
        </a:xfrm>
        <a:prstGeom xmlns:a="http://schemas.openxmlformats.org/drawingml/2006/main" prst="rect">
          <a:avLst/>
        </a:prstGeom>
        <a:noFill xmlns:a="http://schemas.openxmlformats.org/drawingml/2006/main"/>
        <a:ln xmlns:a="http://schemas.openxmlformats.org/drawingml/2006/main" w="9525">
          <a:noFill/>
          <a:prstDash val="dash"/>
          <a:miter lim="800000"/>
          <a:headEnd/>
          <a:tailEnd/>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cdr:spPr>
      <cdr:txBody>
        <a:bodyPr xmlns:a="http://schemas.openxmlformats.org/drawingml/2006/main" vertOverflow="clip" wrap="none" lIns="27432" tIns="108000" rIns="27432" bIns="0" rtlCol="0" anchor="t" upright="1">
          <a:noAutofit/>
        </a:bodyPr>
        <a:lstStyle xmlns:a="http://schemas.openxmlformats.org/drawingml/2006/main"/>
        <a:p xmlns:a="http://schemas.openxmlformats.org/drawingml/2006/main">
          <a:pPr algn="ctr"/>
          <a:r>
            <a:rPr lang="ru-RU" sz="3200" b="1" dirty="0" smtClean="0">
              <a:solidFill>
                <a:schemeClr val="tx1">
                  <a:lumMod val="75000"/>
                </a:schemeClr>
              </a:solidFill>
              <a:latin typeface="Roboto Condensed" panose="02000000000000000000" pitchFamily="2" charset="0"/>
              <a:ea typeface="Roboto Condensed" panose="02000000000000000000" pitchFamily="2" charset="0"/>
            </a:rPr>
            <a:t>13 852</a:t>
          </a:r>
          <a:endParaRPr lang="ru-RU" sz="3200" b="1" dirty="0">
            <a:solidFill>
              <a:schemeClr val="tx1">
                <a:lumMod val="75000"/>
              </a:schemeClr>
            </a:solidFill>
            <a:latin typeface="Roboto Condensed" panose="02000000000000000000" pitchFamily="2" charset="0"/>
            <a:ea typeface="Roboto Condensed" panose="02000000000000000000" pitchFamily="2" charset="0"/>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0.27682</cdr:x>
      <cdr:y>0.35512</cdr:y>
    </cdr:from>
    <cdr:to>
      <cdr:x>0.78501</cdr:x>
      <cdr:y>0.67459</cdr:y>
    </cdr:to>
    <cdr:sp macro="" textlink="">
      <cdr:nvSpPr>
        <cdr:cNvPr id="4" name="Поле 3"/>
        <cdr:cNvSpPr txBox="1"/>
      </cdr:nvSpPr>
      <cdr:spPr bwMode="auto">
        <a:xfrm xmlns:a="http://schemas.openxmlformats.org/drawingml/2006/main">
          <a:off x="1099604" y="1135130"/>
          <a:ext cx="2018679" cy="1021168"/>
        </a:xfrm>
        <a:prstGeom xmlns:a="http://schemas.openxmlformats.org/drawingml/2006/main" prst="rect">
          <a:avLst/>
        </a:prstGeom>
        <a:noFill xmlns:a="http://schemas.openxmlformats.org/drawingml/2006/main"/>
        <a:ln xmlns:a="http://schemas.openxmlformats.org/drawingml/2006/main" w="9525">
          <a:noFill/>
          <a:prstDash val="dash"/>
          <a:miter lim="800000"/>
          <a:headEnd/>
          <a:tailEnd/>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cdr:spPr>
      <cdr:txBody>
        <a:bodyPr xmlns:a="http://schemas.openxmlformats.org/drawingml/2006/main" vertOverflow="clip" wrap="none" lIns="27432" tIns="108000" rIns="27432" bIns="0" rtlCol="0" anchor="t" upright="1">
          <a:noAutofit/>
        </a:bodyPr>
        <a:lstStyle xmlns:a="http://schemas.openxmlformats.org/drawingml/2006/main"/>
        <a:p xmlns:a="http://schemas.openxmlformats.org/drawingml/2006/main">
          <a:pPr algn="ctr"/>
          <a:r>
            <a:rPr lang="ru-RU" sz="3200" b="1" dirty="0" smtClean="0">
              <a:solidFill>
                <a:schemeClr val="tx1">
                  <a:lumMod val="75000"/>
                </a:schemeClr>
              </a:solidFill>
              <a:latin typeface="Roboto Condensed" panose="02000000000000000000" pitchFamily="2" charset="0"/>
              <a:ea typeface="Roboto Condensed" panose="02000000000000000000" pitchFamily="2" charset="0"/>
            </a:rPr>
            <a:t>33 883</a:t>
          </a:r>
          <a:endParaRPr lang="ru-RU" sz="3200" b="1" dirty="0">
            <a:solidFill>
              <a:schemeClr val="tx1">
                <a:lumMod val="75000"/>
              </a:schemeClr>
            </a:solidFill>
            <a:latin typeface="Roboto Condensed" panose="02000000000000000000" pitchFamily="2" charset="0"/>
            <a:ea typeface="Roboto Condensed" panose="02000000000000000000" pitchFamily="2" charset="0"/>
          </a:endParaRPr>
        </a:p>
      </cdr:txBody>
    </cdr:sp>
  </cdr:relSizeAnchor>
</c:userShapes>
</file>

<file path=ppt/drawings/drawing9.xml><?xml version="1.0" encoding="utf-8"?>
<c:userShapes xmlns:c="http://schemas.openxmlformats.org/drawingml/2006/chart">
  <cdr:relSizeAnchor xmlns:cdr="http://schemas.openxmlformats.org/drawingml/2006/chartDrawing">
    <cdr:from>
      <cdr:x>0.46341</cdr:x>
      <cdr:y>0.53111</cdr:y>
    </cdr:from>
    <cdr:to>
      <cdr:x>0.46341</cdr:x>
      <cdr:y>0.74371</cdr:y>
    </cdr:to>
    <cdr:cxnSp macro="">
      <cdr:nvCxnSpPr>
        <cdr:cNvPr id="3" name="Прямая со стрелкой 2"/>
        <cdr:cNvCxnSpPr/>
      </cdr:nvCxnSpPr>
      <cdr:spPr>
        <a:xfrm xmlns:a="http://schemas.openxmlformats.org/drawingml/2006/main" flipV="1">
          <a:off x="1757466" y="1362731"/>
          <a:ext cx="6" cy="545481"/>
        </a:xfrm>
        <a:prstGeom xmlns:a="http://schemas.openxmlformats.org/drawingml/2006/main" prst="straightConnector1">
          <a:avLst/>
        </a:prstGeom>
        <a:ln xmlns:a="http://schemas.openxmlformats.org/drawingml/2006/main" w="88900">
          <a:solidFill>
            <a:schemeClr val="accent2">
              <a:lumMod val="50000"/>
            </a:schemeClr>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0.0978</cdr:x>
      <cdr:y>0.12519</cdr:y>
    </cdr:from>
    <cdr:to>
      <cdr:x>0.92158</cdr:x>
      <cdr:y>0.85481</cdr:y>
    </cdr:to>
    <cdr:sp macro="" textlink="">
      <cdr:nvSpPr>
        <cdr:cNvPr id="5" name="TextBox 4"/>
        <cdr:cNvSpPr txBox="1"/>
      </cdr:nvSpPr>
      <cdr:spPr>
        <a:xfrm xmlns:a="http://schemas.openxmlformats.org/drawingml/2006/main">
          <a:off x="370918" y="321215"/>
          <a:ext cx="3124139" cy="187207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ru-RU" sz="3200" b="1" dirty="0" smtClean="0">
              <a:solidFill>
                <a:schemeClr val="accent3">
                  <a:lumMod val="50000"/>
                </a:schemeClr>
              </a:solidFill>
              <a:latin typeface="Roboto Condensed" panose="020B0604020202020204" charset="0"/>
              <a:ea typeface="Roboto Condensed" panose="020B0604020202020204" charset="0"/>
            </a:rPr>
            <a:t>+41,1%</a:t>
          </a:r>
        </a:p>
        <a:p xmlns:a="http://schemas.openxmlformats.org/drawingml/2006/main">
          <a:pPr algn="ctr"/>
          <a:r>
            <a:rPr lang="ru-RU" sz="3200" b="1" dirty="0" smtClean="0">
              <a:solidFill>
                <a:schemeClr val="accent3">
                  <a:lumMod val="50000"/>
                </a:schemeClr>
              </a:solidFill>
              <a:latin typeface="Roboto Condensed" panose="020B0604020202020204" charset="0"/>
              <a:ea typeface="Roboto Condensed" panose="020B0604020202020204" charset="0"/>
            </a:rPr>
            <a:t>+69,9</a:t>
          </a:r>
          <a:r>
            <a:rPr lang="ru-RU" sz="1600" b="1" dirty="0" smtClean="0">
              <a:solidFill>
                <a:schemeClr val="accent3">
                  <a:lumMod val="50000"/>
                </a:schemeClr>
              </a:solidFill>
              <a:latin typeface="Roboto Condensed" panose="020B0604020202020204" charset="0"/>
              <a:ea typeface="Roboto Condensed" panose="020B0604020202020204" charset="0"/>
            </a:rPr>
            <a:t> </a:t>
          </a:r>
          <a:r>
            <a:rPr lang="ru-RU" sz="1600" b="1" dirty="0" smtClean="0">
              <a:solidFill>
                <a:schemeClr val="accent3">
                  <a:lumMod val="50000"/>
                </a:schemeClr>
              </a:solidFill>
              <a:latin typeface="Roboto Condensed" panose="020B0604020202020204" charset="0"/>
              <a:ea typeface="Roboto Condensed" panose="020B0604020202020204" charset="0"/>
            </a:rPr>
            <a:t>млрд </a:t>
          </a:r>
          <a:r>
            <a:rPr lang="ru-RU" sz="1600" b="1" dirty="0" smtClean="0">
              <a:solidFill>
                <a:schemeClr val="accent3">
                  <a:lumMod val="50000"/>
                </a:schemeClr>
              </a:solidFill>
              <a:latin typeface="Roboto Condensed" panose="020B0604020202020204" charset="0"/>
              <a:ea typeface="Roboto Condensed" panose="020B0604020202020204" charset="0"/>
            </a:rPr>
            <a:t>руб.</a:t>
          </a:r>
          <a:endParaRPr lang="ru-RU" sz="1600" b="1" dirty="0">
            <a:solidFill>
              <a:schemeClr val="accent3">
                <a:lumMod val="50000"/>
              </a:schemeClr>
            </a:solidFill>
            <a:latin typeface="Roboto Condensed" panose="020B0604020202020204" charset="0"/>
            <a:ea typeface="Roboto Condensed" panose="020B0604020202020204" charset="0"/>
          </a:endParaRPr>
        </a:p>
      </cdr:txBody>
    </cdr:sp>
  </cdr:relSizeAnchor>
  <cdr:relSizeAnchor xmlns:cdr="http://schemas.openxmlformats.org/drawingml/2006/chartDrawing">
    <cdr:from>
      <cdr:x>0.0655</cdr:x>
      <cdr:y>0.72799</cdr:y>
    </cdr:from>
    <cdr:to>
      <cdr:x>0.37879</cdr:x>
      <cdr:y>0.85802</cdr:y>
    </cdr:to>
    <cdr:sp macro="" textlink="">
      <cdr:nvSpPr>
        <cdr:cNvPr id="2" name="TextBox 1"/>
        <cdr:cNvSpPr txBox="1"/>
      </cdr:nvSpPr>
      <cdr:spPr>
        <a:xfrm xmlns:a="http://schemas.openxmlformats.org/drawingml/2006/main">
          <a:off x="248399" y="1867894"/>
          <a:ext cx="1188145" cy="33363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2000" dirty="0" smtClean="0">
              <a:latin typeface="Roboto Condensed" panose="020B0604020202020204" charset="0"/>
            </a:rPr>
            <a:t>01.07.2020</a:t>
          </a:r>
          <a:endParaRPr lang="ru-RU" sz="2000" dirty="0">
            <a:latin typeface="Roboto Condensed" panose="020B0604020202020204" charset="0"/>
          </a:endParaRPr>
        </a:p>
      </cdr:txBody>
    </cdr:sp>
  </cdr:relSizeAnchor>
  <cdr:relSizeAnchor xmlns:cdr="http://schemas.openxmlformats.org/drawingml/2006/chartDrawing">
    <cdr:from>
      <cdr:x>0.51347</cdr:x>
      <cdr:y>0.72799</cdr:y>
    </cdr:from>
    <cdr:to>
      <cdr:x>0.82676</cdr:x>
      <cdr:y>0.85802</cdr:y>
    </cdr:to>
    <cdr:sp macro="" textlink="">
      <cdr:nvSpPr>
        <cdr:cNvPr id="6" name="TextBox 1"/>
        <cdr:cNvSpPr txBox="1"/>
      </cdr:nvSpPr>
      <cdr:spPr>
        <a:xfrm xmlns:a="http://schemas.openxmlformats.org/drawingml/2006/main">
          <a:off x="1947313" y="1867894"/>
          <a:ext cx="1188145" cy="333633"/>
        </a:xfrm>
        <a:prstGeom xmlns:a="http://schemas.openxmlformats.org/drawingml/2006/main" prst="rect">
          <a:avLst/>
        </a:prstGeom>
        <a:ln xmlns:a="http://schemas.openxmlformats.org/drawingml/2006/main">
          <a:noFill/>
        </a:ln>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2000" dirty="0" smtClean="0">
              <a:latin typeface="Roboto Condensed" panose="020B0604020202020204" charset="0"/>
            </a:rPr>
            <a:t>01.07.2021</a:t>
          </a:r>
          <a:endParaRPr lang="ru-RU" sz="2000" dirty="0">
            <a:latin typeface="Roboto Condensed" panose="020B060402020202020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00257" cy="49339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791094" y="0"/>
            <a:ext cx="2900257" cy="493395"/>
          </a:xfrm>
          <a:prstGeom prst="rect">
            <a:avLst/>
          </a:prstGeom>
        </p:spPr>
        <p:txBody>
          <a:bodyPr vert="horz" lIns="91440" tIns="45720" rIns="91440" bIns="45720" rtlCol="0"/>
          <a:lstStyle>
            <a:lvl1pPr algn="r">
              <a:defRPr sz="1200"/>
            </a:lvl1pPr>
          </a:lstStyle>
          <a:p>
            <a:fld id="{03A1D146-B4E0-1741-B9EE-9789392EFCC4}" type="datetimeFigureOut">
              <a:rPr lang="en-US" smtClean="0"/>
              <a:t>9/21/2021</a:t>
            </a:fld>
            <a:endParaRPr lang="en-US" dirty="0"/>
          </a:p>
        </p:txBody>
      </p:sp>
      <p:sp>
        <p:nvSpPr>
          <p:cNvPr id="4" name="Slide Image Placeholder 3"/>
          <p:cNvSpPr>
            <a:spLocks noGrp="1" noRot="1" noChangeAspect="1"/>
          </p:cNvSpPr>
          <p:nvPr>
            <p:ph type="sldImg" idx="2"/>
          </p:nvPr>
        </p:nvSpPr>
        <p:spPr>
          <a:xfrm>
            <a:off x="57150" y="739775"/>
            <a:ext cx="6578600" cy="3700463"/>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69290" y="4687253"/>
            <a:ext cx="5354320" cy="444055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2792"/>
            <a:ext cx="2900257" cy="49339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791094" y="9372792"/>
            <a:ext cx="2900257" cy="493395"/>
          </a:xfrm>
          <a:prstGeom prst="rect">
            <a:avLst/>
          </a:prstGeom>
        </p:spPr>
        <p:txBody>
          <a:bodyPr vert="horz" lIns="91440" tIns="45720" rIns="91440" bIns="45720" rtlCol="0" anchor="b"/>
          <a:lstStyle>
            <a:lvl1pPr algn="r">
              <a:defRPr sz="1200"/>
            </a:lvl1pPr>
          </a:lstStyle>
          <a:p>
            <a:fld id="{97863621-2E60-B848-8968-B0341E26A312}" type="slidenum">
              <a:rPr lang="en-US" smtClean="0"/>
              <a:t>‹#›</a:t>
            </a:fld>
            <a:endParaRPr lang="en-US" dirty="0"/>
          </a:p>
        </p:txBody>
      </p:sp>
    </p:spTree>
    <p:extLst>
      <p:ext uri="{BB962C8B-B14F-4D97-AF65-F5344CB8AC3E}">
        <p14:creationId xmlns:p14="http://schemas.microsoft.com/office/powerpoint/2010/main" val="1730024718"/>
      </p:ext>
    </p:extLst>
  </p:cSld>
  <p:clrMap bg1="lt1" tx1="dk1" bg2="lt2" tx2="dk2" accent1="accent1" accent2="accent2" accent3="accent3" accent4="accent4" accent5="accent5" accent6="accent6" hlink="hlink" folHlink="folHlink"/>
  <p:notesStyle>
    <a:lvl1pPr marL="0" algn="l" defTabSz="609585" rtl="0" eaLnBrk="1" latinLnBrk="0" hangingPunct="1">
      <a:defRPr sz="1600" kern="1200">
        <a:solidFill>
          <a:schemeClr val="tx1"/>
        </a:solidFill>
        <a:latin typeface="+mn-lt"/>
        <a:ea typeface="+mn-ea"/>
        <a:cs typeface="+mn-cs"/>
      </a:defRPr>
    </a:lvl1pPr>
    <a:lvl2pPr marL="609585" algn="l" defTabSz="609585" rtl="0" eaLnBrk="1" latinLnBrk="0" hangingPunct="1">
      <a:defRPr sz="1600" kern="1200">
        <a:solidFill>
          <a:schemeClr val="tx1"/>
        </a:solidFill>
        <a:latin typeface="+mn-lt"/>
        <a:ea typeface="+mn-ea"/>
        <a:cs typeface="+mn-cs"/>
      </a:defRPr>
    </a:lvl2pPr>
    <a:lvl3pPr marL="1219170" algn="l" defTabSz="609585" rtl="0" eaLnBrk="1" latinLnBrk="0" hangingPunct="1">
      <a:defRPr sz="1600" kern="1200">
        <a:solidFill>
          <a:schemeClr val="tx1"/>
        </a:solidFill>
        <a:latin typeface="+mn-lt"/>
        <a:ea typeface="+mn-ea"/>
        <a:cs typeface="+mn-cs"/>
      </a:defRPr>
    </a:lvl3pPr>
    <a:lvl4pPr marL="1828754" algn="l" defTabSz="609585" rtl="0" eaLnBrk="1" latinLnBrk="0" hangingPunct="1">
      <a:defRPr sz="1600" kern="1200">
        <a:solidFill>
          <a:schemeClr val="tx1"/>
        </a:solidFill>
        <a:latin typeface="+mn-lt"/>
        <a:ea typeface="+mn-ea"/>
        <a:cs typeface="+mn-cs"/>
      </a:defRPr>
    </a:lvl4pPr>
    <a:lvl5pPr marL="2438339" algn="l" defTabSz="609585" rtl="0" eaLnBrk="1" latinLnBrk="0" hangingPunct="1">
      <a:defRPr sz="1600" kern="1200">
        <a:solidFill>
          <a:schemeClr val="tx1"/>
        </a:solidFill>
        <a:latin typeface="+mn-lt"/>
        <a:ea typeface="+mn-ea"/>
        <a:cs typeface="+mn-cs"/>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7863621-2E60-B848-8968-B0341E26A312}" type="slidenum">
              <a:rPr lang="en-US" smtClean="0"/>
              <a:t>1</a:t>
            </a:fld>
            <a:endParaRPr lang="en-US" dirty="0"/>
          </a:p>
        </p:txBody>
      </p:sp>
    </p:spTree>
    <p:extLst>
      <p:ext uri="{BB962C8B-B14F-4D97-AF65-F5344CB8AC3E}">
        <p14:creationId xmlns:p14="http://schemas.microsoft.com/office/powerpoint/2010/main" val="582594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7200" algn="just"/>
            <a:r>
              <a:rPr lang="ru-RU" sz="1600" dirty="0">
                <a:solidFill>
                  <a:srgbClr val="FF0000"/>
                </a:solidFill>
                <a:latin typeface="Roboto Condensed" panose="020B0604020202020204" charset="0"/>
                <a:ea typeface="Roboto Condensed" panose="020B0604020202020204" charset="0"/>
              </a:rPr>
              <a:t>Акцизов поступило </a:t>
            </a:r>
            <a:r>
              <a:rPr lang="ru-RU" sz="1600" dirty="0" smtClean="0">
                <a:solidFill>
                  <a:srgbClr val="FF0000"/>
                </a:solidFill>
                <a:latin typeface="Roboto Condensed" panose="020B0604020202020204" charset="0"/>
                <a:ea typeface="Roboto Condensed" panose="020B0604020202020204" charset="0"/>
              </a:rPr>
              <a:t>622 млрд </a:t>
            </a:r>
            <a:r>
              <a:rPr lang="ru-RU" sz="1600" dirty="0">
                <a:solidFill>
                  <a:srgbClr val="FF0000"/>
                </a:solidFill>
                <a:latin typeface="Roboto Condensed" panose="020B0604020202020204" charset="0"/>
                <a:ea typeface="Roboto Condensed" panose="020B0604020202020204" charset="0"/>
              </a:rPr>
              <a:t>рублей – </a:t>
            </a:r>
            <a:r>
              <a:rPr lang="ru-RU" sz="1600" dirty="0" smtClean="0">
                <a:solidFill>
                  <a:srgbClr val="FF0000"/>
                </a:solidFill>
                <a:latin typeface="Roboto Condensed" panose="020B0604020202020204" charset="0"/>
                <a:ea typeface="Roboto Condensed" panose="020B0604020202020204" charset="0"/>
              </a:rPr>
              <a:t>снижение </a:t>
            </a:r>
            <a:r>
              <a:rPr lang="ru-RU" sz="1600" dirty="0">
                <a:solidFill>
                  <a:srgbClr val="FF0000"/>
                </a:solidFill>
                <a:latin typeface="Roboto Condensed" panose="020B0604020202020204" charset="0"/>
                <a:ea typeface="Roboto Condensed" panose="020B0604020202020204" charset="0"/>
              </a:rPr>
              <a:t>на </a:t>
            </a:r>
            <a:r>
              <a:rPr lang="ru-RU" sz="1600" dirty="0" smtClean="0">
                <a:solidFill>
                  <a:srgbClr val="FF0000"/>
                </a:solidFill>
                <a:latin typeface="Roboto Condensed" panose="020B0604020202020204" charset="0"/>
                <a:ea typeface="Roboto Condensed" panose="020B0604020202020204" charset="0"/>
              </a:rPr>
              <a:t>47,8%, </a:t>
            </a:r>
            <a:r>
              <a:rPr lang="ru-RU" sz="1600" dirty="0">
                <a:solidFill>
                  <a:srgbClr val="FF0000"/>
                </a:solidFill>
                <a:latin typeface="Roboto Condensed" panose="020B0604020202020204" charset="0"/>
                <a:ea typeface="Roboto Condensed" panose="020B0604020202020204" charset="0"/>
              </a:rPr>
              <a:t>или на </a:t>
            </a:r>
            <a:r>
              <a:rPr lang="ru-RU" sz="1600" dirty="0" smtClean="0">
                <a:solidFill>
                  <a:srgbClr val="FF0000"/>
                </a:solidFill>
                <a:latin typeface="Roboto Condensed" panose="020B0604020202020204" charset="0"/>
                <a:ea typeface="Roboto Condensed" panose="020B0604020202020204" charset="0"/>
              </a:rPr>
              <a:t>570 </a:t>
            </a:r>
            <a:r>
              <a:rPr lang="ru-RU" sz="1600" dirty="0">
                <a:solidFill>
                  <a:srgbClr val="FF0000"/>
                </a:solidFill>
                <a:latin typeface="Roboto Condensed" panose="020B0604020202020204" charset="0"/>
                <a:ea typeface="Roboto Condensed" panose="020B0604020202020204" charset="0"/>
              </a:rPr>
              <a:t>млрд рублей. На динамику поступлений акцизов оказал влияние ряд факторов:</a:t>
            </a:r>
          </a:p>
          <a:p>
            <a:pPr marL="0" marR="0" indent="457200" algn="just" defTabSz="609585" rtl="0" eaLnBrk="1" fontAlgn="auto" latinLnBrk="0" hangingPunct="1">
              <a:lnSpc>
                <a:spcPct val="100000"/>
              </a:lnSpc>
              <a:spcBef>
                <a:spcPts val="0"/>
              </a:spcBef>
              <a:spcAft>
                <a:spcPts val="0"/>
              </a:spcAft>
              <a:buClrTx/>
              <a:buSzTx/>
              <a:buFontTx/>
              <a:buNone/>
              <a:tabLst/>
              <a:defRPr/>
            </a:pPr>
            <a:r>
              <a:rPr lang="ru-RU" sz="1600" dirty="0" smtClean="0">
                <a:solidFill>
                  <a:srgbClr val="FF0000"/>
                </a:solidFill>
                <a:latin typeface="Roboto Condensed" panose="020B0604020202020204" charset="0"/>
                <a:ea typeface="Roboto Condensed" panose="020B0604020202020204" charset="0"/>
              </a:rPr>
              <a:t>- изменение макроэкономических показателей: поступления снизились на 659,7 млрд рублей: </a:t>
            </a:r>
            <a:r>
              <a:rPr lang="ru-RU" sz="1600" b="0" dirty="0" smtClean="0">
                <a:solidFill>
                  <a:srgbClr val="FF0000"/>
                </a:solidFill>
                <a:latin typeface="Roboto Condensed" panose="020B0604020202020204" charset="0"/>
                <a:ea typeface="Roboto Condensed" panose="020B0604020202020204" charset="0"/>
              </a:rPr>
              <a:t>по </a:t>
            </a:r>
            <a:r>
              <a:rPr lang="ru-RU" sz="1600" dirty="0" smtClean="0">
                <a:solidFill>
                  <a:srgbClr val="FF0000"/>
                </a:solidFill>
                <a:latin typeface="Roboto Condensed" panose="020B0604020202020204" charset="0"/>
                <a:ea typeface="Roboto Condensed" panose="020B0604020202020204" charset="0"/>
              </a:rPr>
              <a:t>акцизу на нефтяное сырье, направленное на переработку - на 671,0 млрд рублей (изменение</a:t>
            </a:r>
            <a:r>
              <a:rPr lang="ru-RU" sz="1600" baseline="0" dirty="0" smtClean="0">
                <a:solidFill>
                  <a:srgbClr val="FF0000"/>
                </a:solidFill>
                <a:latin typeface="Roboto Condensed" panose="020B0604020202020204" charset="0"/>
                <a:ea typeface="Roboto Condensed" panose="020B0604020202020204" charset="0"/>
              </a:rPr>
              <a:t> цены реализации автомобильного бензина и дизельного топлива на </a:t>
            </a:r>
            <a:r>
              <a:rPr lang="ru-RU" sz="1600" baseline="0" dirty="0" err="1" smtClean="0">
                <a:solidFill>
                  <a:srgbClr val="FF0000"/>
                </a:solidFill>
                <a:latin typeface="Roboto Condensed" panose="020B0604020202020204" charset="0"/>
                <a:ea typeface="Roboto Condensed" panose="020B0604020202020204" charset="0"/>
              </a:rPr>
              <a:t>роттердамском</a:t>
            </a:r>
            <a:r>
              <a:rPr lang="ru-RU" sz="1600" baseline="0" dirty="0" smtClean="0">
                <a:solidFill>
                  <a:srgbClr val="FF0000"/>
                </a:solidFill>
                <a:latin typeface="Roboto Condensed" panose="020B0604020202020204" charset="0"/>
                <a:ea typeface="Roboto Condensed" panose="020B0604020202020204" charset="0"/>
              </a:rPr>
              <a:t> рынке)</a:t>
            </a:r>
            <a:r>
              <a:rPr lang="ru-RU" sz="1600" dirty="0" smtClean="0">
                <a:solidFill>
                  <a:srgbClr val="FF0000"/>
                </a:solidFill>
                <a:latin typeface="Roboto Condensed" panose="020B0604020202020204" charset="0"/>
                <a:ea typeface="Roboto Condensed" panose="020B0604020202020204" charset="0"/>
              </a:rPr>
              <a:t>; по акцизам на природный газ поступления выросли на 11,3</a:t>
            </a:r>
            <a:r>
              <a:rPr lang="ru-RU" sz="1600" baseline="0" dirty="0" smtClean="0">
                <a:solidFill>
                  <a:srgbClr val="FF0000"/>
                </a:solidFill>
                <a:latin typeface="Roboto Condensed" panose="020B0604020202020204" charset="0"/>
                <a:ea typeface="Roboto Condensed" panose="020B0604020202020204" charset="0"/>
              </a:rPr>
              <a:t> </a:t>
            </a:r>
            <a:r>
              <a:rPr lang="ru-RU" sz="1600" dirty="0" smtClean="0">
                <a:solidFill>
                  <a:srgbClr val="FF0000"/>
                </a:solidFill>
                <a:latin typeface="Roboto Condensed" panose="020B0604020202020204" charset="0"/>
                <a:ea typeface="Roboto Condensed" panose="020B0604020202020204" charset="0"/>
              </a:rPr>
              <a:t>млрд рублей (изменение цены реализации</a:t>
            </a:r>
            <a:r>
              <a:rPr lang="ru-RU" sz="1600" baseline="0" dirty="0" smtClean="0">
                <a:solidFill>
                  <a:srgbClr val="FF0000"/>
                </a:solidFill>
                <a:latin typeface="Roboto Condensed" panose="020B0604020202020204" charset="0"/>
                <a:ea typeface="Roboto Condensed" panose="020B0604020202020204" charset="0"/>
              </a:rPr>
              <a:t> </a:t>
            </a:r>
            <a:r>
              <a:rPr lang="ru-RU" sz="1600" dirty="0" smtClean="0">
                <a:solidFill>
                  <a:srgbClr val="FF0000"/>
                </a:solidFill>
                <a:latin typeface="Roboto Condensed" panose="020B0604020202020204" charset="0"/>
                <a:ea typeface="Roboto Condensed" panose="020B0604020202020204" charset="0"/>
              </a:rPr>
              <a:t>и курса доллара США);</a:t>
            </a:r>
          </a:p>
          <a:p>
            <a:pPr indent="457200" algn="just"/>
            <a:r>
              <a:rPr lang="ru-RU" sz="1600" dirty="0" smtClean="0">
                <a:solidFill>
                  <a:srgbClr val="FF0000"/>
                </a:solidFill>
                <a:latin typeface="Roboto Condensed" panose="020B0604020202020204" charset="0"/>
                <a:ea typeface="Roboto Condensed" panose="020B0604020202020204" charset="0"/>
              </a:rPr>
              <a:t>- изменение законодательства - увеличение ставок: поступления увеличились на 14,4 млрд рублей: по акцизам на табачную продукцию – 58,1 млрд рублей, по акцизам на нефтепродукты – 18,4 млрд рублей, </a:t>
            </a:r>
            <a:r>
              <a:rPr lang="ru-RU" sz="1600" baseline="0" dirty="0" smtClean="0">
                <a:solidFill>
                  <a:srgbClr val="FF0000"/>
                </a:solidFill>
                <a:latin typeface="Roboto Condensed" panose="020B0604020202020204" charset="0"/>
                <a:ea typeface="Roboto Condensed" panose="020B0604020202020204" charset="0"/>
              </a:rPr>
              <a:t>по акцизам на пиво – 3,4 млрд рублей, по акцизам на алкогольную продукцию – 4,3 млрд рублей, </a:t>
            </a:r>
            <a:r>
              <a:rPr lang="ru-RU" sz="1600" dirty="0" smtClean="0">
                <a:solidFill>
                  <a:srgbClr val="FF0000"/>
                </a:solidFill>
                <a:latin typeface="Roboto Condensed" panose="020B0604020202020204" charset="0"/>
                <a:ea typeface="Roboto Condensed" panose="020B0604020202020204" charset="0"/>
              </a:rPr>
              <a:t>по акцизам на автомобили – 1,9 млрд рублей,</a:t>
            </a:r>
            <a:r>
              <a:rPr lang="ru-RU" sz="1600" baseline="0" dirty="0" smtClean="0">
                <a:solidFill>
                  <a:srgbClr val="FF0000"/>
                </a:solidFill>
                <a:latin typeface="Roboto Condensed" panose="020B0604020202020204" charset="0"/>
                <a:ea typeface="Roboto Condensed" panose="020B0604020202020204" charset="0"/>
              </a:rPr>
              <a:t> при снижении поступлений по акцизу на нефтяное сырье на 68,0 млрд рублей, по средним дистиллятам на 6 млрд рублей;</a:t>
            </a:r>
            <a:endParaRPr lang="ru-RU" sz="1600" dirty="0" smtClean="0">
              <a:solidFill>
                <a:srgbClr val="FF0000"/>
              </a:solidFill>
              <a:latin typeface="Roboto Condensed" panose="020B0604020202020204" charset="0"/>
              <a:ea typeface="Roboto Condensed" panose="020B0604020202020204" charset="0"/>
            </a:endParaRPr>
          </a:p>
          <a:p>
            <a:pPr indent="457200" algn="just"/>
            <a:r>
              <a:rPr lang="ru-RU" sz="1600" dirty="0" smtClean="0">
                <a:solidFill>
                  <a:srgbClr val="FF0000"/>
                </a:solidFill>
                <a:latin typeface="Roboto Condensed" panose="020B0604020202020204" charset="0"/>
                <a:ea typeface="Roboto Condensed" panose="020B0604020202020204" charset="0"/>
              </a:rPr>
              <a:t>- изменение объемов реализации: поступления увеличились на 74,4 млрд рублей за счет акцизов на нефтепродукты - на 43,6 млрд рублей, акцизов на природный газ – на 13 млрд рублей, акцизов на табачную продукцию - на 11,7 млрд рублей,</a:t>
            </a:r>
            <a:r>
              <a:rPr lang="ru-RU" sz="1600" baseline="0" dirty="0" smtClean="0">
                <a:solidFill>
                  <a:srgbClr val="FF0000"/>
                </a:solidFill>
                <a:latin typeface="Roboto Condensed" panose="020B0604020202020204" charset="0"/>
                <a:ea typeface="Roboto Condensed" panose="020B0604020202020204" charset="0"/>
              </a:rPr>
              <a:t> акцизов на автомобили – на 5,6 млрд. рублей, акцизов </a:t>
            </a:r>
            <a:r>
              <a:rPr lang="ru-RU" sz="1600" dirty="0" smtClean="0">
                <a:solidFill>
                  <a:srgbClr val="FF0000"/>
                </a:solidFill>
                <a:latin typeface="Roboto Condensed" panose="020B0604020202020204" charset="0"/>
                <a:ea typeface="Roboto Condensed" panose="020B0604020202020204" charset="0"/>
              </a:rPr>
              <a:t>на табак (табачные изделия), предназначенный для потребления путем нагревания, - на 6,9 млрд рублей, </a:t>
            </a:r>
            <a:r>
              <a:rPr lang="ru-RU" sz="1600" baseline="0" dirty="0" smtClean="0">
                <a:solidFill>
                  <a:srgbClr val="FF0000"/>
                </a:solidFill>
                <a:latin typeface="Roboto Condensed" panose="020B0604020202020204" charset="0"/>
                <a:ea typeface="Roboto Condensed" panose="020B0604020202020204" charset="0"/>
              </a:rPr>
              <a:t>акцизов </a:t>
            </a:r>
            <a:r>
              <a:rPr lang="ru-RU" sz="1600" dirty="0" smtClean="0">
                <a:solidFill>
                  <a:srgbClr val="FF0000"/>
                </a:solidFill>
                <a:latin typeface="Roboto Condensed" panose="020B0604020202020204" charset="0"/>
                <a:ea typeface="Roboto Condensed" panose="020B0604020202020204" charset="0"/>
              </a:rPr>
              <a:t>на алкогольную</a:t>
            </a:r>
            <a:r>
              <a:rPr lang="ru-RU" sz="1600" baseline="0" dirty="0" smtClean="0">
                <a:solidFill>
                  <a:srgbClr val="FF0000"/>
                </a:solidFill>
                <a:latin typeface="Roboto Condensed" panose="020B0604020202020204" charset="0"/>
                <a:ea typeface="Roboto Condensed" panose="020B0604020202020204" charset="0"/>
              </a:rPr>
              <a:t> продукцию – на 4,1 млрд рублей, акцизов на пиво – на 3,1 млрд рублей, при снижении поступлений по акцизам на средние дистилляты на 12 млрд рублей.</a:t>
            </a:r>
            <a:endParaRPr lang="ru-RU" sz="1600" dirty="0" smtClean="0">
              <a:solidFill>
                <a:srgbClr val="FF0000"/>
              </a:solidFill>
              <a:latin typeface="Roboto Condensed" panose="020B0604020202020204" charset="0"/>
              <a:ea typeface="Roboto Condensed" panose="020B0604020202020204"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t>10</a:t>
            </a:fld>
            <a:endParaRPr lang="en-US" dirty="0"/>
          </a:p>
        </p:txBody>
      </p:sp>
    </p:spTree>
    <p:extLst>
      <p:ext uri="{BB962C8B-B14F-4D97-AF65-F5344CB8AC3E}">
        <p14:creationId xmlns:p14="http://schemas.microsoft.com/office/powerpoint/2010/main" val="2753100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7200" algn="just">
              <a:lnSpc>
                <a:spcPct val="100000"/>
              </a:lnSpc>
            </a:pPr>
            <a:r>
              <a:rPr lang="ru-RU" sz="1600" b="0" kern="1200" dirty="0" smtClean="0">
                <a:solidFill>
                  <a:schemeClr val="tx1"/>
                </a:solidFill>
                <a:effectLst/>
                <a:latin typeface="Roboto Condensed" panose="020B0604020202020204" charset="0"/>
                <a:ea typeface="Roboto Condensed" panose="020B0604020202020204" charset="0"/>
                <a:cs typeface="+mn-cs"/>
              </a:rPr>
              <a:t>В январе-августе 2021 года сумма поступлений НДПИ в консолидированный бюджет Российской Федерации составила 4 430,7 млрд рублей, что на 1 826,1 млрд рублей, или в 1,7 раза больше января-августа 2020 года.</a:t>
            </a:r>
          </a:p>
          <a:p>
            <a:pPr indent="457200" algn="just">
              <a:lnSpc>
                <a:spcPct val="100000"/>
              </a:lnSpc>
            </a:pPr>
            <a:r>
              <a:rPr lang="ru-RU" sz="1600" b="0" dirty="0" smtClean="0">
                <a:solidFill>
                  <a:srgbClr val="C00000"/>
                </a:solidFill>
                <a:latin typeface="Roboto Condensed" panose="020B0604020202020204" charset="0"/>
                <a:ea typeface="Roboto Condensed" panose="020B0604020202020204" charset="0"/>
              </a:rPr>
              <a:t>Увеличение </a:t>
            </a:r>
            <a:r>
              <a:rPr lang="ru-RU" sz="1600" b="0" dirty="0">
                <a:solidFill>
                  <a:srgbClr val="C00000"/>
                </a:solidFill>
                <a:latin typeface="Roboto Condensed" panose="020B0604020202020204" charset="0"/>
                <a:ea typeface="Roboto Condensed" panose="020B0604020202020204" charset="0"/>
              </a:rPr>
              <a:t>поступлений по НДПИ обусловлено </a:t>
            </a:r>
            <a:r>
              <a:rPr lang="ru-RU" sz="1600" b="0" dirty="0" smtClean="0">
                <a:solidFill>
                  <a:srgbClr val="C00000"/>
                </a:solidFill>
                <a:latin typeface="Roboto Condensed" panose="020B0604020202020204" charset="0"/>
                <a:ea typeface="Roboto Condensed" panose="020B0604020202020204" charset="0"/>
              </a:rPr>
              <a:t>в основном ростом поступлений по </a:t>
            </a:r>
            <a:r>
              <a:rPr lang="ru-RU" sz="1600" b="0" dirty="0">
                <a:solidFill>
                  <a:srgbClr val="C00000"/>
                </a:solidFill>
                <a:latin typeface="Roboto Condensed" panose="020B0604020202020204" charset="0"/>
                <a:ea typeface="Roboto Condensed" panose="020B0604020202020204" charset="0"/>
              </a:rPr>
              <a:t>НДПИ на добычу нефти </a:t>
            </a:r>
            <a:r>
              <a:rPr lang="ru-RU" sz="1600" b="0" dirty="0" smtClean="0">
                <a:solidFill>
                  <a:srgbClr val="C00000"/>
                </a:solidFill>
                <a:latin typeface="Roboto Condensed" panose="020B0604020202020204" charset="0"/>
                <a:ea typeface="Roboto Condensed" panose="020B0604020202020204" charset="0"/>
              </a:rPr>
              <a:t>на </a:t>
            </a:r>
            <a:r>
              <a:rPr lang="ru-RU" sz="1600" b="0" kern="1200" dirty="0" smtClean="0">
                <a:solidFill>
                  <a:schemeClr val="tx1"/>
                </a:solidFill>
                <a:effectLst/>
                <a:latin typeface="Roboto Condensed" panose="020B0604020202020204" charset="0"/>
                <a:ea typeface="Roboto Condensed" panose="020B0604020202020204" charset="0"/>
                <a:cs typeface="+mn-cs"/>
              </a:rPr>
              <a:t>1 661,6</a:t>
            </a:r>
            <a:r>
              <a:rPr lang="ru-RU" sz="1600" b="0" dirty="0" smtClean="0">
                <a:solidFill>
                  <a:srgbClr val="C00000"/>
                </a:solidFill>
                <a:latin typeface="Roboto Condensed" panose="020B0604020202020204" charset="0"/>
                <a:ea typeface="Roboto Condensed" panose="020B0604020202020204" charset="0"/>
              </a:rPr>
              <a:t> </a:t>
            </a:r>
            <a:r>
              <a:rPr lang="ru-RU" sz="1600" b="0" dirty="0">
                <a:solidFill>
                  <a:srgbClr val="C00000"/>
                </a:solidFill>
                <a:latin typeface="Roboto Condensed" panose="020B0604020202020204" charset="0"/>
                <a:ea typeface="Roboto Condensed" panose="020B0604020202020204" charset="0"/>
              </a:rPr>
              <a:t>млрд рублей, что связано с:</a:t>
            </a:r>
          </a:p>
          <a:p>
            <a:pPr marL="285750" indent="457200" algn="just">
              <a:lnSpc>
                <a:spcPct val="100000"/>
              </a:lnSpc>
              <a:buFont typeface="Wingdings" panose="05000000000000000000" pitchFamily="2" charset="2"/>
              <a:buChar char="ü"/>
            </a:pPr>
            <a:r>
              <a:rPr lang="ru-RU" sz="1600" b="0" kern="1200" dirty="0" smtClean="0">
                <a:solidFill>
                  <a:schemeClr val="tx1"/>
                </a:solidFill>
                <a:effectLst/>
                <a:latin typeface="Roboto Condensed" panose="020B0604020202020204" charset="0"/>
                <a:ea typeface="Roboto Condensed" panose="020B0604020202020204" charset="0"/>
                <a:cs typeface="+mn-cs"/>
              </a:rPr>
              <a:t>увеличением цены на нефть марки «</a:t>
            </a:r>
            <a:r>
              <a:rPr lang="ru-RU" sz="1600" b="0" kern="1200" dirty="0" err="1" smtClean="0">
                <a:solidFill>
                  <a:schemeClr val="tx1"/>
                </a:solidFill>
                <a:effectLst/>
                <a:latin typeface="Roboto Condensed" panose="020B0604020202020204" charset="0"/>
                <a:ea typeface="Roboto Condensed" panose="020B0604020202020204" charset="0"/>
                <a:cs typeface="+mn-cs"/>
              </a:rPr>
              <a:t>Urals</a:t>
            </a:r>
            <a:r>
              <a:rPr lang="ru-RU" sz="1600" b="0" kern="1200" dirty="0" smtClean="0">
                <a:solidFill>
                  <a:schemeClr val="tx1"/>
                </a:solidFill>
                <a:effectLst/>
                <a:latin typeface="Roboto Condensed" panose="020B0604020202020204" charset="0"/>
                <a:ea typeface="Roboto Condensed" panose="020B0604020202020204" charset="0"/>
                <a:cs typeface="+mn-cs"/>
              </a:rPr>
              <a:t>» на 46,2% (с 43,0 до 62,9 долл./за </a:t>
            </a:r>
            <a:r>
              <a:rPr lang="ru-RU" sz="1600" b="0" kern="1200" dirty="0" err="1" smtClean="0">
                <a:solidFill>
                  <a:schemeClr val="tx1"/>
                </a:solidFill>
                <a:effectLst/>
                <a:latin typeface="Roboto Condensed" panose="020B0604020202020204" charset="0"/>
                <a:ea typeface="Roboto Condensed" panose="020B0604020202020204" charset="0"/>
                <a:cs typeface="+mn-cs"/>
              </a:rPr>
              <a:t>барр</a:t>
            </a:r>
            <a:r>
              <a:rPr lang="ru-RU" sz="1600" b="0" kern="1200" dirty="0" smtClean="0">
                <a:solidFill>
                  <a:schemeClr val="tx1"/>
                </a:solidFill>
                <a:effectLst/>
                <a:latin typeface="Roboto Condensed" panose="020B0604020202020204" charset="0"/>
                <a:ea typeface="Roboto Condensed" panose="020B0604020202020204" charset="0"/>
                <a:cs typeface="+mn-cs"/>
              </a:rPr>
              <a:t>.) при одновременном росте курса доллара США на 7,9% (с 68,8 до 74,2 рублей за долл. США) </a:t>
            </a:r>
            <a:r>
              <a:rPr lang="ru-RU" sz="1600" b="0" i="1" kern="1200" dirty="0" smtClean="0">
                <a:solidFill>
                  <a:schemeClr val="tx1"/>
                </a:solidFill>
                <a:effectLst/>
                <a:latin typeface="Roboto Condensed" panose="020B0604020202020204" charset="0"/>
                <a:ea typeface="Roboto Condensed" panose="020B0604020202020204" charset="0"/>
                <a:cs typeface="+mn-cs"/>
              </a:rPr>
              <a:t>[по экспертной оценке дополнительно поступило – </a:t>
            </a:r>
            <a:r>
              <a:rPr lang="ru-RU" sz="1600" b="0" i="1" kern="1200" dirty="0" smtClean="0">
                <a:solidFill>
                  <a:srgbClr val="FF0000"/>
                </a:solidFill>
                <a:effectLst/>
                <a:latin typeface="Roboto Condensed" panose="020B0604020202020204" charset="0"/>
                <a:ea typeface="Roboto Condensed" panose="020B0604020202020204" charset="0"/>
                <a:cs typeface="+mn-cs"/>
              </a:rPr>
              <a:t>1 606,7 млрд. рублей]</a:t>
            </a:r>
            <a:r>
              <a:rPr lang="ru-RU" sz="1600" b="0" kern="1200" dirty="0" smtClean="0">
                <a:solidFill>
                  <a:srgbClr val="FF0000"/>
                </a:solidFill>
                <a:effectLst/>
                <a:latin typeface="Roboto Condensed" panose="020B0604020202020204" charset="0"/>
                <a:ea typeface="Roboto Condensed" panose="020B0604020202020204" charset="0"/>
                <a:cs typeface="+mn-cs"/>
              </a:rPr>
              <a:t>;</a:t>
            </a:r>
          </a:p>
          <a:p>
            <a:pPr marL="285750" indent="457200" algn="just">
              <a:lnSpc>
                <a:spcPct val="100000"/>
              </a:lnSpc>
              <a:buFont typeface="Wingdings" panose="05000000000000000000" pitchFamily="2" charset="2"/>
              <a:buChar char="ü"/>
            </a:pPr>
            <a:r>
              <a:rPr lang="ru-RU" sz="1600" b="0" kern="1200" dirty="0" smtClean="0">
                <a:solidFill>
                  <a:schemeClr val="tx1"/>
                </a:solidFill>
                <a:effectLst/>
                <a:latin typeface="Roboto Condensed" panose="020B0604020202020204" charset="0"/>
                <a:ea typeface="Roboto Condensed" panose="020B0604020202020204" charset="0"/>
                <a:cs typeface="+mn-cs"/>
              </a:rPr>
              <a:t>изменением законодательства:</a:t>
            </a:r>
          </a:p>
          <a:p>
            <a:pPr marL="285750" lvl="0" indent="457200" algn="just">
              <a:lnSpc>
                <a:spcPct val="100000"/>
              </a:lnSpc>
              <a:buFont typeface="Arial" panose="020B0604020202020204" pitchFamily="34" charset="0"/>
              <a:buChar char="•"/>
            </a:pPr>
            <a:r>
              <a:rPr lang="ru-RU" sz="1600" b="0" kern="1200" dirty="0" smtClean="0">
                <a:solidFill>
                  <a:schemeClr val="tx1"/>
                </a:solidFill>
                <a:effectLst/>
                <a:latin typeface="Roboto Condensed" panose="020B0604020202020204" charset="0"/>
                <a:ea typeface="Roboto Condensed" panose="020B0604020202020204" charset="0"/>
                <a:cs typeface="+mn-cs"/>
              </a:rPr>
              <a:t>в соответствии с Федеральным законом от 03 августа 2018 года № 301-ФЗ «О внесении изменений в отдельные законодательные акты Российской Федерации» в части порядка расчета коэффициентов </a:t>
            </a:r>
            <a:r>
              <a:rPr lang="ru-RU" sz="1600" b="0" kern="1200" dirty="0" err="1" smtClean="0">
                <a:solidFill>
                  <a:schemeClr val="tx1"/>
                </a:solidFill>
                <a:effectLst/>
                <a:latin typeface="Roboto Condensed" panose="020B0604020202020204" charset="0"/>
                <a:ea typeface="Roboto Condensed" panose="020B0604020202020204" charset="0"/>
                <a:cs typeface="+mn-cs"/>
              </a:rPr>
              <a:t>К</a:t>
            </a:r>
            <a:r>
              <a:rPr lang="ru-RU" sz="1600" b="0" kern="1200" baseline="-25000" dirty="0" err="1" smtClean="0">
                <a:solidFill>
                  <a:schemeClr val="tx1"/>
                </a:solidFill>
                <a:effectLst/>
                <a:latin typeface="Roboto Condensed" panose="020B0604020202020204" charset="0"/>
                <a:ea typeface="Roboto Condensed" panose="020B0604020202020204" charset="0"/>
                <a:cs typeface="+mn-cs"/>
              </a:rPr>
              <a:t>ман</a:t>
            </a:r>
            <a:r>
              <a:rPr lang="ru-RU" sz="1600" b="0" kern="1200" dirty="0" smtClean="0">
                <a:solidFill>
                  <a:schemeClr val="tx1"/>
                </a:solidFill>
                <a:effectLst/>
                <a:latin typeface="Roboto Condensed" panose="020B0604020202020204" charset="0"/>
                <a:ea typeface="Roboto Condensed" panose="020B0604020202020204" charset="0"/>
                <a:cs typeface="+mn-cs"/>
              </a:rPr>
              <a:t> </a:t>
            </a:r>
            <a:r>
              <a:rPr lang="ru-RU" sz="1600" b="0" i="1" kern="1200" dirty="0" smtClean="0">
                <a:solidFill>
                  <a:schemeClr val="tx1"/>
                </a:solidFill>
                <a:effectLst/>
                <a:latin typeface="Roboto Condensed" panose="020B0604020202020204" charset="0"/>
                <a:ea typeface="Roboto Condensed" panose="020B0604020202020204" charset="0"/>
                <a:cs typeface="+mn-cs"/>
              </a:rPr>
              <a:t>(в составе показателей увеличивается </a:t>
            </a:r>
            <a:r>
              <a:rPr lang="ru-RU" sz="1600" b="0" i="1" kern="1200" dirty="0" err="1" smtClean="0">
                <a:solidFill>
                  <a:schemeClr val="tx1"/>
                </a:solidFill>
                <a:effectLst/>
                <a:latin typeface="Roboto Condensed" panose="020B0604020202020204" charset="0"/>
                <a:ea typeface="Roboto Condensed" panose="020B0604020202020204" charset="0"/>
                <a:cs typeface="+mn-cs"/>
              </a:rPr>
              <a:t>К</a:t>
            </a:r>
            <a:r>
              <a:rPr lang="ru-RU" sz="1600" b="0" i="1" kern="1200" baseline="-25000" dirty="0" err="1" smtClean="0">
                <a:solidFill>
                  <a:schemeClr val="tx1"/>
                </a:solidFill>
                <a:effectLst/>
                <a:latin typeface="Roboto Condensed" panose="020B0604020202020204" charset="0"/>
                <a:ea typeface="Roboto Condensed" panose="020B0604020202020204" charset="0"/>
                <a:cs typeface="+mn-cs"/>
              </a:rPr>
              <a:t>корр</a:t>
            </a:r>
            <a:r>
              <a:rPr lang="ru-RU" sz="1600" b="0" i="1" kern="1200" dirty="0" smtClean="0">
                <a:solidFill>
                  <a:schemeClr val="tx1"/>
                </a:solidFill>
                <a:effectLst/>
                <a:latin typeface="Roboto Condensed" panose="020B0604020202020204" charset="0"/>
                <a:ea typeface="Roboto Condensed" panose="020B0604020202020204" charset="0"/>
                <a:cs typeface="+mn-cs"/>
              </a:rPr>
              <a:t> с 0,333 в 2020 году до 0,500 в 2021 году)</a:t>
            </a:r>
            <a:r>
              <a:rPr lang="ru-RU" sz="1600" b="0" kern="1200" dirty="0" smtClean="0">
                <a:solidFill>
                  <a:schemeClr val="tx1"/>
                </a:solidFill>
                <a:effectLst/>
                <a:latin typeface="Roboto Condensed" panose="020B0604020202020204" charset="0"/>
                <a:ea typeface="Roboto Condensed" panose="020B0604020202020204" charset="0"/>
                <a:cs typeface="+mn-cs"/>
              </a:rPr>
              <a:t> и </a:t>
            </a:r>
            <a:r>
              <a:rPr lang="ru-RU" sz="1600" b="0" kern="1200" dirty="0" err="1" smtClean="0">
                <a:solidFill>
                  <a:schemeClr val="tx1"/>
                </a:solidFill>
                <a:effectLst/>
                <a:latin typeface="Roboto Condensed" panose="020B0604020202020204" charset="0"/>
                <a:ea typeface="Roboto Condensed" panose="020B0604020202020204" charset="0"/>
                <a:cs typeface="+mn-cs"/>
              </a:rPr>
              <a:t>К</a:t>
            </a:r>
            <a:r>
              <a:rPr lang="ru-RU" sz="1600" b="0" kern="1200" baseline="-25000" dirty="0" err="1" smtClean="0">
                <a:solidFill>
                  <a:schemeClr val="tx1"/>
                </a:solidFill>
                <a:effectLst/>
                <a:latin typeface="Roboto Condensed" panose="020B0604020202020204" charset="0"/>
                <a:ea typeface="Roboto Condensed" panose="020B0604020202020204" charset="0"/>
                <a:cs typeface="+mn-cs"/>
              </a:rPr>
              <a:t>абдт</a:t>
            </a:r>
            <a:r>
              <a:rPr lang="ru-RU" sz="1600" b="0" kern="1200" dirty="0" smtClean="0">
                <a:solidFill>
                  <a:schemeClr val="tx1"/>
                </a:solidFill>
                <a:effectLst/>
                <a:latin typeface="Roboto Condensed" panose="020B0604020202020204" charset="0"/>
                <a:ea typeface="Roboto Condensed" panose="020B0604020202020204" charset="0"/>
                <a:cs typeface="+mn-cs"/>
              </a:rPr>
              <a:t>, увеличивающих ставку НДПИ в виде нефти </a:t>
            </a:r>
            <a:r>
              <a:rPr lang="ru-RU" sz="1600" b="0" i="1" kern="1200" dirty="0" smtClean="0">
                <a:solidFill>
                  <a:schemeClr val="tx1"/>
                </a:solidFill>
                <a:effectLst/>
                <a:latin typeface="Roboto Condensed" panose="020B0604020202020204" charset="0"/>
                <a:ea typeface="Roboto Condensed" panose="020B0604020202020204" charset="0"/>
                <a:cs typeface="+mn-cs"/>
              </a:rPr>
              <a:t>[</a:t>
            </a:r>
            <a:r>
              <a:rPr lang="ru-RU" sz="1600" b="0" i="1" kern="1200" dirty="0" err="1" smtClean="0">
                <a:solidFill>
                  <a:schemeClr val="tx1"/>
                </a:solidFill>
                <a:effectLst/>
                <a:latin typeface="Roboto Condensed" panose="020B0604020202020204" charset="0"/>
                <a:ea typeface="Roboto Condensed" panose="020B0604020202020204" charset="0"/>
                <a:cs typeface="+mn-cs"/>
              </a:rPr>
              <a:t>экспертно</a:t>
            </a:r>
            <a:r>
              <a:rPr lang="ru-RU" sz="1600" b="0" i="1" kern="1200" dirty="0" smtClean="0">
                <a:solidFill>
                  <a:schemeClr val="tx1"/>
                </a:solidFill>
                <a:effectLst/>
                <a:latin typeface="Roboto Condensed" panose="020B0604020202020204" charset="0"/>
                <a:ea typeface="Roboto Condensed" panose="020B0604020202020204" charset="0"/>
                <a:cs typeface="+mn-cs"/>
              </a:rPr>
              <a:t> дополнительно поступило – 399,8 млрд рублей];</a:t>
            </a:r>
            <a:endParaRPr lang="ru-RU" sz="1600" b="0" kern="1200" dirty="0" smtClean="0">
              <a:solidFill>
                <a:schemeClr val="tx1"/>
              </a:solidFill>
              <a:effectLst/>
              <a:latin typeface="Roboto Condensed" panose="020B0604020202020204" charset="0"/>
              <a:ea typeface="Roboto Condensed" panose="020B0604020202020204" charset="0"/>
              <a:cs typeface="+mn-cs"/>
            </a:endParaRPr>
          </a:p>
          <a:p>
            <a:pPr marL="285750" lvl="0" indent="457200" algn="just">
              <a:lnSpc>
                <a:spcPct val="100000"/>
              </a:lnSpc>
              <a:buFont typeface="Arial" panose="020B0604020202020204" pitchFamily="34" charset="0"/>
              <a:buChar char="•"/>
            </a:pPr>
            <a:r>
              <a:rPr lang="ru-RU" sz="1600" b="0" kern="1200" dirty="0" smtClean="0">
                <a:solidFill>
                  <a:schemeClr val="tx1"/>
                </a:solidFill>
                <a:effectLst/>
                <a:latin typeface="Roboto Condensed" panose="020B0604020202020204" charset="0"/>
                <a:ea typeface="Roboto Condensed" panose="020B0604020202020204" charset="0"/>
                <a:cs typeface="+mn-cs"/>
              </a:rPr>
              <a:t>в соответствии с Федеральным законом от 15 октября 2020 года № 342-ФЗ «О внесении изменений в главы 25.4 и 26 части второй Налогового кодекса Российской Федерации» в части отмены понижающих коэффициентов (</a:t>
            </a:r>
            <a:r>
              <a:rPr lang="ru-RU" sz="1600" b="0" kern="1200" dirty="0" err="1" smtClean="0">
                <a:solidFill>
                  <a:schemeClr val="tx1"/>
                </a:solidFill>
                <a:effectLst/>
                <a:latin typeface="Roboto Condensed" panose="020B0604020202020204" charset="0"/>
                <a:ea typeface="Roboto Condensed" panose="020B0604020202020204" charset="0"/>
                <a:cs typeface="+mn-cs"/>
              </a:rPr>
              <a:t>К</a:t>
            </a:r>
            <a:r>
              <a:rPr lang="ru-RU" sz="1600" b="0" kern="1200" baseline="-25000" dirty="0" err="1" smtClean="0">
                <a:solidFill>
                  <a:schemeClr val="tx1"/>
                </a:solidFill>
                <a:effectLst/>
                <a:latin typeface="Roboto Condensed" panose="020B0604020202020204" charset="0"/>
                <a:ea typeface="Roboto Condensed" panose="020B0604020202020204" charset="0"/>
                <a:cs typeface="+mn-cs"/>
              </a:rPr>
              <a:t>в</a:t>
            </a:r>
            <a:r>
              <a:rPr lang="ru-RU" sz="1600" b="0" kern="1200" dirty="0" smtClean="0">
                <a:solidFill>
                  <a:schemeClr val="tx1"/>
                </a:solidFill>
                <a:effectLst/>
                <a:latin typeface="Roboto Condensed" panose="020B0604020202020204" charset="0"/>
                <a:ea typeface="Roboto Condensed" panose="020B0604020202020204" charset="0"/>
                <a:cs typeface="+mn-cs"/>
              </a:rPr>
              <a:t> и </a:t>
            </a:r>
            <a:r>
              <a:rPr lang="ru-RU" sz="1600" b="0" kern="1200" dirty="0" err="1" smtClean="0">
                <a:solidFill>
                  <a:schemeClr val="tx1"/>
                </a:solidFill>
                <a:effectLst/>
                <a:latin typeface="Roboto Condensed" panose="020B0604020202020204" charset="0"/>
                <a:ea typeface="Roboto Condensed" panose="020B0604020202020204" charset="0"/>
                <a:cs typeface="+mn-cs"/>
              </a:rPr>
              <a:t>С</a:t>
            </a:r>
            <a:r>
              <a:rPr lang="ru-RU" sz="1600" b="0" kern="1200" baseline="-25000" dirty="0" err="1" smtClean="0">
                <a:solidFill>
                  <a:schemeClr val="tx1"/>
                </a:solidFill>
                <a:effectLst/>
                <a:latin typeface="Roboto Condensed" panose="020B0604020202020204" charset="0"/>
                <a:ea typeface="Roboto Condensed" panose="020B0604020202020204" charset="0"/>
                <a:cs typeface="+mn-cs"/>
              </a:rPr>
              <a:t>вн</a:t>
            </a:r>
            <a:r>
              <a:rPr lang="ru-RU" sz="1600" b="0" kern="1200" dirty="0" smtClean="0">
                <a:solidFill>
                  <a:schemeClr val="tx1"/>
                </a:solidFill>
                <a:effectLst/>
                <a:latin typeface="Roboto Condensed" panose="020B0604020202020204" charset="0"/>
                <a:ea typeface="Roboto Condensed" panose="020B0604020202020204" charset="0"/>
                <a:cs typeface="+mn-cs"/>
              </a:rPr>
              <a:t>), применяемых к ставке налога, и одновременно расширение перечня участков недр, в отношении которых возможно применения режима НДД </a:t>
            </a:r>
            <a:r>
              <a:rPr lang="ru-RU" sz="1600" b="0" i="1" kern="1200" dirty="0" smtClean="0">
                <a:solidFill>
                  <a:schemeClr val="tx1"/>
                </a:solidFill>
                <a:effectLst/>
                <a:latin typeface="Roboto Condensed" panose="020B0604020202020204" charset="0"/>
                <a:ea typeface="Roboto Condensed" panose="020B0604020202020204" charset="0"/>
                <a:cs typeface="+mn-cs"/>
              </a:rPr>
              <a:t>[</a:t>
            </a:r>
            <a:r>
              <a:rPr lang="ru-RU" sz="1600" b="0" i="1" kern="1200" dirty="0" err="1" smtClean="0">
                <a:solidFill>
                  <a:schemeClr val="tx1"/>
                </a:solidFill>
                <a:effectLst/>
                <a:latin typeface="Roboto Condensed" panose="020B0604020202020204" charset="0"/>
                <a:ea typeface="Roboto Condensed" panose="020B0604020202020204" charset="0"/>
                <a:cs typeface="+mn-cs"/>
              </a:rPr>
              <a:t>экспертно</a:t>
            </a:r>
            <a:r>
              <a:rPr lang="ru-RU" sz="1600" b="0" i="1" kern="1200" dirty="0" smtClean="0">
                <a:solidFill>
                  <a:schemeClr val="tx1"/>
                </a:solidFill>
                <a:effectLst/>
                <a:latin typeface="Roboto Condensed" panose="020B0604020202020204" charset="0"/>
                <a:ea typeface="Roboto Condensed" panose="020B0604020202020204" charset="0"/>
                <a:cs typeface="+mn-cs"/>
              </a:rPr>
              <a:t> </a:t>
            </a:r>
            <a:r>
              <a:rPr lang="ru-RU" sz="1600" b="0" i="1" kern="1200" dirty="0" err="1" smtClean="0">
                <a:solidFill>
                  <a:schemeClr val="tx1"/>
                </a:solidFill>
                <a:effectLst/>
                <a:latin typeface="Roboto Condensed" panose="020B0604020202020204" charset="0"/>
                <a:ea typeface="Roboto Condensed" panose="020B0604020202020204" charset="0"/>
                <a:cs typeface="+mn-cs"/>
              </a:rPr>
              <a:t>недопоступление</a:t>
            </a:r>
            <a:r>
              <a:rPr lang="ru-RU" sz="1600" b="0" i="1" kern="1200" dirty="0" smtClean="0">
                <a:solidFill>
                  <a:schemeClr val="tx1"/>
                </a:solidFill>
                <a:effectLst/>
                <a:latin typeface="Roboto Condensed" panose="020B0604020202020204" charset="0"/>
                <a:ea typeface="Roboto Condensed" panose="020B0604020202020204" charset="0"/>
                <a:cs typeface="+mn-cs"/>
              </a:rPr>
              <a:t> составило – 257,9 млрд рублей]</a:t>
            </a:r>
            <a:r>
              <a:rPr lang="ru-RU" sz="1600" b="0" kern="1200" dirty="0" smtClean="0">
                <a:solidFill>
                  <a:schemeClr val="tx1"/>
                </a:solidFill>
                <a:effectLst/>
                <a:latin typeface="Roboto Condensed" panose="020B0604020202020204" charset="0"/>
                <a:ea typeface="Roboto Condensed" panose="020B0604020202020204" charset="0"/>
                <a:cs typeface="+mn-cs"/>
              </a:rPr>
              <a:t>;</a:t>
            </a:r>
          </a:p>
          <a:p>
            <a:pPr marL="285750" indent="457200" algn="just">
              <a:lnSpc>
                <a:spcPct val="100000"/>
              </a:lnSpc>
              <a:buFont typeface="Wingdings" panose="05000000000000000000" pitchFamily="2" charset="2"/>
              <a:buChar char="ü"/>
            </a:pPr>
            <a:r>
              <a:rPr lang="ru-RU" sz="1600" b="0" kern="1200" dirty="0" smtClean="0">
                <a:solidFill>
                  <a:schemeClr val="tx1"/>
                </a:solidFill>
                <a:effectLst/>
                <a:latin typeface="Roboto Condensed" panose="020B0604020202020204" charset="0"/>
                <a:ea typeface="Roboto Condensed" panose="020B0604020202020204" charset="0"/>
                <a:cs typeface="+mn-cs"/>
              </a:rPr>
              <a:t>снижение объемов добычи нефти на 8,1% (по данным Росстат совокупные объемы добычи за декабрь 2020 – май 2021 года составили 235,7 млн тонн против 256,5 млн тонн за декабрь 2019 – май 2020 года) </a:t>
            </a:r>
            <a:r>
              <a:rPr lang="ru-RU" sz="1600" b="0" i="1" kern="1200" dirty="0" smtClean="0">
                <a:solidFill>
                  <a:schemeClr val="tx1"/>
                </a:solidFill>
                <a:effectLst/>
                <a:latin typeface="Roboto Condensed" panose="020B0604020202020204" charset="0"/>
                <a:ea typeface="Roboto Condensed" panose="020B0604020202020204" charset="0"/>
                <a:cs typeface="+mn-cs"/>
              </a:rPr>
              <a:t>[</a:t>
            </a:r>
            <a:r>
              <a:rPr lang="ru-RU" sz="1600" b="0" i="1" kern="1200" dirty="0" err="1" smtClean="0">
                <a:solidFill>
                  <a:schemeClr val="tx1"/>
                </a:solidFill>
                <a:effectLst/>
                <a:latin typeface="Roboto Condensed" panose="020B0604020202020204" charset="0"/>
                <a:ea typeface="Roboto Condensed" panose="020B0604020202020204" charset="0"/>
                <a:cs typeface="+mn-cs"/>
              </a:rPr>
              <a:t>экспертно</a:t>
            </a:r>
            <a:r>
              <a:rPr lang="ru-RU" sz="1600" b="0" i="1" kern="1200" dirty="0" smtClean="0">
                <a:solidFill>
                  <a:schemeClr val="tx1"/>
                </a:solidFill>
                <a:effectLst/>
                <a:latin typeface="Roboto Condensed" panose="020B0604020202020204" charset="0"/>
                <a:ea typeface="Roboto Condensed" panose="020B0604020202020204" charset="0"/>
                <a:cs typeface="+mn-cs"/>
              </a:rPr>
              <a:t> </a:t>
            </a:r>
            <a:r>
              <a:rPr lang="ru-RU" sz="1600" b="0" i="1" kern="1200" dirty="0" err="1" smtClean="0">
                <a:solidFill>
                  <a:schemeClr val="tx1"/>
                </a:solidFill>
                <a:effectLst/>
                <a:latin typeface="Roboto Condensed" panose="020B0604020202020204" charset="0"/>
                <a:ea typeface="Roboto Condensed" panose="020B0604020202020204" charset="0"/>
                <a:cs typeface="+mn-cs"/>
              </a:rPr>
              <a:t>недопоступление</a:t>
            </a:r>
            <a:r>
              <a:rPr lang="ru-RU" sz="1600" b="0" i="1" kern="1200" dirty="0" smtClean="0">
                <a:solidFill>
                  <a:schemeClr val="tx1"/>
                </a:solidFill>
                <a:effectLst/>
                <a:latin typeface="Roboto Condensed" panose="020B0604020202020204" charset="0"/>
                <a:ea typeface="Roboto Condensed" panose="020B0604020202020204" charset="0"/>
                <a:cs typeface="+mn-cs"/>
              </a:rPr>
              <a:t> составило – 87,0 млрд рублей].</a:t>
            </a:r>
          </a:p>
        </p:txBody>
      </p:sp>
      <p:sp>
        <p:nvSpPr>
          <p:cNvPr id="4" name="Номер слайда 3"/>
          <p:cNvSpPr>
            <a:spLocks noGrp="1"/>
          </p:cNvSpPr>
          <p:nvPr>
            <p:ph type="sldNum" sz="quarter" idx="5"/>
          </p:nvPr>
        </p:nvSpPr>
        <p:spPr/>
        <p:txBody>
          <a:bodyPr/>
          <a:lstStyle/>
          <a:p>
            <a:fld id="{97863621-2E60-B848-8968-B0341E26A312}"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877067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61726" algn="just" defTabSz="615595">
              <a:defRPr/>
            </a:pPr>
            <a:r>
              <a:rPr lang="ru-RU" sz="1400" dirty="0">
                <a:solidFill>
                  <a:prstClr val="black"/>
                </a:solidFill>
                <a:latin typeface="Arial Narrow" panose="020B0606020202030204" pitchFamily="34" charset="0"/>
              </a:rPr>
              <a:t>Поступления имущественных налогов в консолидированный бюджет Российской Федерации </a:t>
            </a:r>
            <a:r>
              <a:rPr lang="ru-RU" sz="1400" dirty="0" smtClean="0">
                <a:solidFill>
                  <a:prstClr val="black"/>
                </a:solidFill>
                <a:latin typeface="Arial Narrow" panose="020B0606020202030204" pitchFamily="34" charset="0"/>
              </a:rPr>
              <a:t>за 8 месяцев 2021 </a:t>
            </a:r>
            <a:r>
              <a:rPr lang="ru-RU" sz="1400" dirty="0">
                <a:solidFill>
                  <a:prstClr val="black"/>
                </a:solidFill>
                <a:latin typeface="Arial Narrow" panose="020B0606020202030204" pitchFamily="34" charset="0"/>
              </a:rPr>
              <a:t>года составили </a:t>
            </a:r>
            <a:r>
              <a:rPr lang="ru-RU" sz="1400" dirty="0" smtClean="0">
                <a:solidFill>
                  <a:prstClr val="black"/>
                </a:solidFill>
                <a:latin typeface="Arial Narrow" panose="020B0606020202030204" pitchFamily="34" charset="0"/>
              </a:rPr>
              <a:t>901,3 </a:t>
            </a:r>
            <a:r>
              <a:rPr lang="ru-RU" sz="1400" dirty="0">
                <a:solidFill>
                  <a:prstClr val="black"/>
                </a:solidFill>
                <a:latin typeface="Arial Narrow" panose="020B0606020202030204" pitchFamily="34" charset="0"/>
              </a:rPr>
              <a:t>млрд руб. </a:t>
            </a:r>
            <a:r>
              <a:rPr lang="ru-RU" sz="1400" dirty="0" smtClean="0">
                <a:solidFill>
                  <a:prstClr val="black"/>
                </a:solidFill>
                <a:latin typeface="Arial Narrow" panose="020B0606020202030204" pitchFamily="34" charset="0"/>
              </a:rPr>
              <a:t>(109,9% </a:t>
            </a:r>
            <a:r>
              <a:rPr lang="ru-RU" sz="1400" dirty="0">
                <a:solidFill>
                  <a:prstClr val="black"/>
                </a:solidFill>
                <a:latin typeface="Arial Narrow" panose="020B0606020202030204" pitchFamily="34" charset="0"/>
              </a:rPr>
              <a:t>по сравнению с аналогичным периодом прошлого года).</a:t>
            </a:r>
          </a:p>
          <a:p>
            <a:pPr indent="461726" algn="just" defTabSz="615595">
              <a:defRPr/>
            </a:pPr>
            <a:r>
              <a:rPr lang="ru-RU" sz="1400" dirty="0">
                <a:solidFill>
                  <a:prstClr val="black"/>
                </a:solidFill>
                <a:latin typeface="Arial Narrow" panose="020B0606020202030204" pitchFamily="34" charset="0"/>
              </a:rPr>
              <a:t>За </a:t>
            </a:r>
            <a:r>
              <a:rPr lang="ru-RU" sz="1400" dirty="0" smtClean="0">
                <a:solidFill>
                  <a:prstClr val="black"/>
                </a:solidFill>
                <a:latin typeface="Arial Narrow" panose="020B0606020202030204" pitchFamily="34" charset="0"/>
              </a:rPr>
              <a:t>8 месяцев 2021 </a:t>
            </a:r>
            <a:r>
              <a:rPr lang="ru-RU" sz="1400" dirty="0">
                <a:solidFill>
                  <a:prstClr val="black"/>
                </a:solidFill>
                <a:latin typeface="Arial Narrow" panose="020B0606020202030204" pitchFamily="34" charset="0"/>
              </a:rPr>
              <a:t>года налоговыми органами обеспечено поступление:</a:t>
            </a:r>
          </a:p>
          <a:p>
            <a:pPr indent="461726" algn="just" defTabSz="615595">
              <a:defRPr/>
            </a:pPr>
            <a:r>
              <a:rPr lang="ru-RU" sz="1400" dirty="0">
                <a:solidFill>
                  <a:prstClr val="black"/>
                </a:solidFill>
                <a:latin typeface="Arial Narrow" panose="020B0606020202030204" pitchFamily="34" charset="0"/>
              </a:rPr>
              <a:t>- имущественных налогов физических лиц в размере </a:t>
            </a:r>
            <a:r>
              <a:rPr lang="ru-RU" sz="1400" dirty="0" smtClean="0">
                <a:solidFill>
                  <a:prstClr val="black"/>
                </a:solidFill>
                <a:latin typeface="Arial Narrow" panose="020B0606020202030204" pitchFamily="34" charset="0"/>
              </a:rPr>
              <a:t>46,6 </a:t>
            </a:r>
            <a:r>
              <a:rPr lang="ru-RU" sz="1400" dirty="0">
                <a:solidFill>
                  <a:prstClr val="black"/>
                </a:solidFill>
                <a:latin typeface="Arial Narrow" panose="020B0606020202030204" pitchFamily="34" charset="0"/>
              </a:rPr>
              <a:t>млрд руб., что на </a:t>
            </a:r>
            <a:r>
              <a:rPr lang="ru-RU" sz="1400" dirty="0" smtClean="0">
                <a:solidFill>
                  <a:prstClr val="black"/>
                </a:solidFill>
                <a:latin typeface="Arial Narrow" panose="020B0606020202030204" pitchFamily="34" charset="0"/>
              </a:rPr>
              <a:t>8,24% </a:t>
            </a:r>
            <a:r>
              <a:rPr lang="ru-RU" sz="1400" dirty="0">
                <a:solidFill>
                  <a:prstClr val="black"/>
                </a:solidFill>
                <a:latin typeface="Arial Narrow" panose="020B0606020202030204" pitchFamily="34" charset="0"/>
              </a:rPr>
              <a:t>превышает аналогичный показатель 2020 года;</a:t>
            </a:r>
          </a:p>
          <a:p>
            <a:pPr indent="461726" algn="just" defTabSz="615595">
              <a:defRPr/>
            </a:pPr>
            <a:r>
              <a:rPr lang="ru-RU" sz="1400" dirty="0">
                <a:solidFill>
                  <a:prstClr val="black"/>
                </a:solidFill>
                <a:latin typeface="Arial Narrow" panose="020B0606020202030204" pitchFamily="34" charset="0"/>
              </a:rPr>
              <a:t>- имущественных налогов юридических лиц в размере </a:t>
            </a:r>
            <a:r>
              <a:rPr lang="ru-RU" sz="1400" dirty="0" smtClean="0">
                <a:solidFill>
                  <a:prstClr val="black"/>
                </a:solidFill>
                <a:latin typeface="Arial Narrow" panose="020B0606020202030204" pitchFamily="34" charset="0"/>
              </a:rPr>
              <a:t>853,4 </a:t>
            </a:r>
            <a:r>
              <a:rPr lang="ru-RU" sz="1400" dirty="0">
                <a:solidFill>
                  <a:prstClr val="black"/>
                </a:solidFill>
                <a:latin typeface="Arial Narrow" panose="020B0606020202030204" pitchFamily="34" charset="0"/>
              </a:rPr>
              <a:t>млрд руб., что </a:t>
            </a:r>
            <a:r>
              <a:rPr lang="ru-RU" sz="1400">
                <a:solidFill>
                  <a:prstClr val="black"/>
                </a:solidFill>
                <a:latin typeface="Arial Narrow" panose="020B0606020202030204" pitchFamily="34" charset="0"/>
              </a:rPr>
              <a:t>на </a:t>
            </a:r>
            <a:r>
              <a:rPr lang="ru-RU" sz="1400" smtClean="0">
                <a:solidFill>
                  <a:prstClr val="black"/>
                </a:solidFill>
                <a:latin typeface="Arial Narrow" panose="020B0606020202030204" pitchFamily="34" charset="0"/>
              </a:rPr>
              <a:t>9,9 % </a:t>
            </a:r>
            <a:r>
              <a:rPr lang="ru-RU" sz="1400" dirty="0">
                <a:solidFill>
                  <a:prstClr val="black"/>
                </a:solidFill>
                <a:latin typeface="Arial Narrow" panose="020B0606020202030204" pitchFamily="34" charset="0"/>
              </a:rPr>
              <a:t>больше аналогичного показателя 2020 года.</a:t>
            </a:r>
          </a:p>
        </p:txBody>
      </p:sp>
    </p:spTree>
    <p:extLst>
      <p:ext uri="{BB962C8B-B14F-4D97-AF65-F5344CB8AC3E}">
        <p14:creationId xmlns:p14="http://schemas.microsoft.com/office/powerpoint/2010/main" val="205212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7200" algn="just"/>
            <a:r>
              <a:rPr lang="ru-RU" dirty="0" smtClean="0"/>
              <a:t>Рост поступлений </a:t>
            </a:r>
            <a:r>
              <a:rPr lang="ru-RU" dirty="0"/>
              <a:t>утилизационного сбора </a:t>
            </a:r>
            <a:r>
              <a:rPr lang="ru-RU" dirty="0" smtClean="0"/>
              <a:t>за</a:t>
            </a:r>
            <a:r>
              <a:rPr lang="ru-RU" baseline="0" dirty="0" smtClean="0"/>
              <a:t> 8 месяцев</a:t>
            </a:r>
            <a:r>
              <a:rPr lang="ru-RU" dirty="0" smtClean="0"/>
              <a:t> 2021 года </a:t>
            </a:r>
            <a:r>
              <a:rPr lang="ru-RU" dirty="0"/>
              <a:t>на </a:t>
            </a:r>
            <a:r>
              <a:rPr lang="ru-RU" dirty="0" smtClean="0"/>
              <a:t>212,4 </a:t>
            </a:r>
            <a:r>
              <a:rPr lang="ru-RU" dirty="0"/>
              <a:t>млрд рублей </a:t>
            </a:r>
            <a:r>
              <a:rPr lang="ru-RU" dirty="0" smtClean="0"/>
              <a:t>обусловлен:</a:t>
            </a:r>
          </a:p>
          <a:p>
            <a:pPr marL="285750" indent="-285750" algn="just">
              <a:buFontTx/>
              <a:buChar char="-"/>
            </a:pPr>
            <a:r>
              <a:rPr lang="ru-RU" baseline="0" dirty="0" smtClean="0"/>
              <a:t>изменением законодательства. Постановлением Правительства Российской Федерации от 15.11.2019 № 1457 внесены изменения в порядок расчета утилизационного сбора, в соответствии с которыми, коэффициенты расчета утилизационного сбора по начислениям начиная с 1 квартала 2020 года увеличены в среднем на 30% (по легковым ТС, на которые приходится 72,4% уплачиваемого сбора, коэффициенты увеличены в 2,0 раза). Иными словами, база для уплаты сбора в </a:t>
            </a:r>
            <a:r>
              <a:rPr lang="en-US" baseline="0" dirty="0" smtClean="0"/>
              <a:t>I</a:t>
            </a:r>
            <a:r>
              <a:rPr lang="ru-RU" baseline="0" dirty="0" smtClean="0"/>
              <a:t> квартале 2020 года сформирована до повышения коэффициентов расчета</a:t>
            </a:r>
            <a:r>
              <a:rPr lang="en-US" baseline="0" dirty="0" smtClean="0"/>
              <a:t>;</a:t>
            </a:r>
            <a:endParaRPr lang="ru-RU" baseline="0" dirty="0" smtClean="0"/>
          </a:p>
          <a:p>
            <a:pPr marL="285750" indent="-285750" algn="just">
              <a:buFontTx/>
              <a:buChar char="-"/>
            </a:pPr>
            <a:r>
              <a:rPr lang="ru-RU" baseline="0" dirty="0" smtClean="0"/>
              <a:t>переносом срока уплаты сбора в 2020 году за </a:t>
            </a:r>
            <a:r>
              <a:rPr lang="en-US" baseline="0" dirty="0" smtClean="0"/>
              <a:t>I </a:t>
            </a:r>
            <a:r>
              <a:rPr lang="ru-RU" baseline="0" dirty="0" smtClean="0"/>
              <a:t>и </a:t>
            </a:r>
            <a:r>
              <a:rPr lang="en-US" baseline="0" dirty="0" smtClean="0"/>
              <a:t>II </a:t>
            </a:r>
            <a:r>
              <a:rPr lang="ru-RU" baseline="0" dirty="0" smtClean="0"/>
              <a:t>кварталы соответствующего года на декабрь 2020 года</a:t>
            </a:r>
            <a:r>
              <a:rPr lang="en-US" baseline="0" dirty="0" smtClean="0"/>
              <a:t>;</a:t>
            </a:r>
          </a:p>
          <a:p>
            <a:pPr marL="285750" indent="-285750" algn="just">
              <a:buFontTx/>
              <a:buChar char="-"/>
            </a:pPr>
            <a:r>
              <a:rPr lang="ru-RU" baseline="0" dirty="0" smtClean="0"/>
              <a:t>кроме того, в 4 квартале 2019 года рядом крупнейших производителей досрочно уплачен сбор на общую сумму 6,7 млрд рублей (срок уплаты которых приходился на </a:t>
            </a:r>
            <a:r>
              <a:rPr lang="en-US" baseline="0" dirty="0" smtClean="0"/>
              <a:t>I</a:t>
            </a:r>
            <a:r>
              <a:rPr lang="ru-RU" baseline="0" dirty="0" smtClean="0"/>
              <a:t> квартал 2020 года).</a:t>
            </a:r>
          </a:p>
          <a:p>
            <a:pPr indent="457200" algn="just"/>
            <a:r>
              <a:rPr lang="ru-RU" baseline="0" dirty="0" smtClean="0"/>
              <a:t> </a:t>
            </a:r>
          </a:p>
          <a:p>
            <a:endParaRPr lang="ru-RU" baseline="0" dirty="0" smtClean="0"/>
          </a:p>
          <a:p>
            <a:endParaRPr lang="ru-RU" dirty="0"/>
          </a:p>
        </p:txBody>
      </p:sp>
      <p:sp>
        <p:nvSpPr>
          <p:cNvPr id="4" name="Номер слайда 3"/>
          <p:cNvSpPr>
            <a:spLocks noGrp="1"/>
          </p:cNvSpPr>
          <p:nvPr>
            <p:ph type="sldNum" sz="quarter" idx="5"/>
          </p:nvPr>
        </p:nvSpPr>
        <p:spPr/>
        <p:txBody>
          <a:bodyPr/>
          <a:lstStyle/>
          <a:p>
            <a:fld id="{97863621-2E60-B848-8968-B0341E26A312}" type="slidenum">
              <a:rPr lang="en-US" smtClean="0"/>
              <a:t>13</a:t>
            </a:fld>
            <a:endParaRPr lang="en-US"/>
          </a:p>
        </p:txBody>
      </p:sp>
    </p:spTree>
    <p:extLst>
      <p:ext uri="{BB962C8B-B14F-4D97-AF65-F5344CB8AC3E}">
        <p14:creationId xmlns:p14="http://schemas.microsoft.com/office/powerpoint/2010/main" val="809463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7200"/>
            <a:r>
              <a:rPr lang="ru-RU" dirty="0">
                <a:latin typeface="Roboto Condensed" panose="020B0604020202020204" charset="0"/>
                <a:ea typeface="Roboto Condensed" panose="020B0604020202020204" charset="0"/>
              </a:rPr>
              <a:t>Поступления налогов, уплачиваемых в связи с применением специальных налоговых режимов, в консолидированные бюджеты субъектов Российской Федерации </a:t>
            </a:r>
            <a:r>
              <a:rPr lang="ru-RU" dirty="0" smtClean="0">
                <a:latin typeface="Roboto Condensed" panose="020B0604020202020204" charset="0"/>
                <a:ea typeface="Roboto Condensed" panose="020B0604020202020204" charset="0"/>
              </a:rPr>
              <a:t>в январе-августе</a:t>
            </a:r>
            <a:r>
              <a:rPr lang="ru-RU" baseline="0" dirty="0" smtClean="0">
                <a:latin typeface="Roboto Condensed" panose="020B0604020202020204" charset="0"/>
                <a:ea typeface="Roboto Condensed" panose="020B0604020202020204" charset="0"/>
              </a:rPr>
              <a:t> </a:t>
            </a:r>
            <a:r>
              <a:rPr lang="ru-RU" dirty="0" smtClean="0">
                <a:latin typeface="Roboto Condensed" panose="020B0604020202020204" charset="0"/>
                <a:ea typeface="Roboto Condensed" panose="020B0604020202020204" charset="0"/>
              </a:rPr>
              <a:t>2021 </a:t>
            </a:r>
            <a:r>
              <a:rPr lang="ru-RU" dirty="0">
                <a:latin typeface="Roboto Condensed" panose="020B0604020202020204" charset="0"/>
                <a:ea typeface="Roboto Condensed" panose="020B0604020202020204" charset="0"/>
              </a:rPr>
              <a:t>года составили </a:t>
            </a:r>
            <a:r>
              <a:rPr lang="ru-RU" dirty="0" smtClean="0">
                <a:latin typeface="Roboto Condensed" panose="020B0604020202020204" charset="0"/>
                <a:ea typeface="Roboto Condensed" panose="020B0604020202020204" charset="0"/>
              </a:rPr>
              <a:t>463 </a:t>
            </a:r>
            <a:r>
              <a:rPr lang="ru-RU" dirty="0">
                <a:latin typeface="Roboto Condensed" panose="020B0604020202020204" charset="0"/>
                <a:ea typeface="Roboto Condensed" panose="020B0604020202020204" charset="0"/>
              </a:rPr>
              <a:t>млрд рублей, что на </a:t>
            </a:r>
            <a:r>
              <a:rPr lang="ru-RU" dirty="0" smtClean="0">
                <a:latin typeface="Roboto Condensed" panose="020B0604020202020204" charset="0"/>
                <a:ea typeface="Roboto Condensed" panose="020B0604020202020204" charset="0"/>
              </a:rPr>
              <a:t>68,3%, </a:t>
            </a:r>
            <a:r>
              <a:rPr lang="ru-RU" dirty="0">
                <a:latin typeface="Roboto Condensed" panose="020B0604020202020204" charset="0"/>
                <a:ea typeface="Roboto Condensed" panose="020B0604020202020204" charset="0"/>
              </a:rPr>
              <a:t>или на </a:t>
            </a:r>
            <a:r>
              <a:rPr lang="ru-RU" dirty="0" smtClean="0">
                <a:latin typeface="Roboto Condensed" panose="020B0604020202020204" charset="0"/>
                <a:ea typeface="Roboto Condensed" panose="020B0604020202020204" charset="0"/>
              </a:rPr>
              <a:t>138</a:t>
            </a:r>
            <a:r>
              <a:rPr lang="ru-RU" baseline="0" dirty="0" smtClean="0">
                <a:latin typeface="Roboto Condensed" panose="020B0604020202020204" charset="0"/>
                <a:ea typeface="Roboto Condensed" panose="020B0604020202020204" charset="0"/>
              </a:rPr>
              <a:t>,8</a:t>
            </a:r>
            <a:r>
              <a:rPr lang="ru-RU" dirty="0" smtClean="0">
                <a:latin typeface="Roboto Condensed" panose="020B0604020202020204" charset="0"/>
                <a:ea typeface="Roboto Condensed" panose="020B0604020202020204" charset="0"/>
              </a:rPr>
              <a:t> млрд </a:t>
            </a:r>
            <a:r>
              <a:rPr lang="ru-RU" dirty="0">
                <a:latin typeface="Roboto Condensed" panose="020B0604020202020204" charset="0"/>
                <a:ea typeface="Roboto Condensed" panose="020B0604020202020204" charset="0"/>
              </a:rPr>
              <a:t>рублей </a:t>
            </a:r>
            <a:r>
              <a:rPr lang="ru-RU" dirty="0" smtClean="0">
                <a:latin typeface="Roboto Condensed" panose="020B0604020202020204" charset="0"/>
                <a:ea typeface="Roboto Condensed" panose="020B0604020202020204" charset="0"/>
              </a:rPr>
              <a:t>больше, </a:t>
            </a:r>
            <a:r>
              <a:rPr lang="ru-RU" dirty="0">
                <a:latin typeface="Roboto Condensed" panose="020B0604020202020204" charset="0"/>
                <a:ea typeface="Roboto Condensed" panose="020B0604020202020204" charset="0"/>
              </a:rPr>
              <a:t>чем в </a:t>
            </a:r>
            <a:r>
              <a:rPr lang="ru-RU" dirty="0" smtClean="0">
                <a:latin typeface="Roboto Condensed" panose="020B0604020202020204" charset="0"/>
                <a:ea typeface="Roboto Condensed" panose="020B0604020202020204" charset="0"/>
              </a:rPr>
              <a:t>аналогичном периоде 2020 года. </a:t>
            </a:r>
            <a:endParaRPr lang="ru-RU" baseline="0" dirty="0" smtClean="0">
              <a:latin typeface="Roboto Condensed" panose="020B0604020202020204" charset="0"/>
              <a:ea typeface="Roboto Condensed" panose="020B0604020202020204" charset="0"/>
            </a:endParaRPr>
          </a:p>
          <a:p>
            <a:pPr indent="457200"/>
            <a:r>
              <a:rPr lang="ru-RU" baseline="0" dirty="0" smtClean="0"/>
              <a:t>В связи с прекращением силы положений НК РФ в части ЕВНД уплата налога в связи с применением ЕНВД в 2021 году осуществляется только за </a:t>
            </a:r>
            <a:r>
              <a:rPr lang="en-US" baseline="0" dirty="0" smtClean="0"/>
              <a:t>IV </a:t>
            </a:r>
            <a:r>
              <a:rPr lang="ru-RU" baseline="0" dirty="0" smtClean="0"/>
              <a:t>квартал 2020 года. При этом налоговые отчисления плательщиков, ранее уплачивавших ЕНВД, начиная с 2021 года зачисляются в бюджет в виде налогов в связи с применением УСН и налога в связи с применением патентной системы налогообложения.</a:t>
            </a:r>
          </a:p>
          <a:p>
            <a:pPr indent="457200"/>
            <a:endParaRPr lang="ru-RU" baseline="0" dirty="0" smtClean="0"/>
          </a:p>
        </p:txBody>
      </p:sp>
      <p:sp>
        <p:nvSpPr>
          <p:cNvPr id="4" name="Номер слайда 3"/>
          <p:cNvSpPr>
            <a:spLocks noGrp="1"/>
          </p:cNvSpPr>
          <p:nvPr>
            <p:ph type="sldNum" sz="quarter" idx="5"/>
          </p:nvPr>
        </p:nvSpPr>
        <p:spPr/>
        <p:txBody>
          <a:bodyPr/>
          <a:lstStyle/>
          <a:p>
            <a:fld id="{97863621-2E60-B848-8968-B0341E26A312}" type="slidenum">
              <a:rPr lang="en-US" smtClean="0"/>
              <a:t>14</a:t>
            </a:fld>
            <a:endParaRPr lang="en-US" dirty="0"/>
          </a:p>
        </p:txBody>
      </p:sp>
    </p:spTree>
    <p:extLst>
      <p:ext uri="{BB962C8B-B14F-4D97-AF65-F5344CB8AC3E}">
        <p14:creationId xmlns:p14="http://schemas.microsoft.com/office/powerpoint/2010/main" val="1664422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7200"/>
            <a:r>
              <a:rPr lang="ru-RU" sz="1600" kern="1200" dirty="0" smtClean="0">
                <a:solidFill>
                  <a:schemeClr val="tx1"/>
                </a:solidFill>
                <a:effectLst/>
                <a:latin typeface="Roboto Condensed" panose="020B0604020202020204" charset="0"/>
                <a:ea typeface="Roboto Condensed" panose="020B0604020202020204" charset="0"/>
                <a:cs typeface="+mn-cs"/>
              </a:rPr>
              <a:t>С 1 января 2019 года в соответствии с Федеральным законом от 27.11.2018 № 422-ФЗ начался эксперимент по введению специального налогового режима «Налог на профессиональный доход», который стартовал в 4 регионах: в Москве, в Московской и Калужской областях, а также в Республике Татарстан.</a:t>
            </a:r>
          </a:p>
          <a:p>
            <a:pPr indent="457200"/>
            <a:r>
              <a:rPr lang="ru-RU" sz="1600" kern="1200" dirty="0" smtClean="0">
                <a:solidFill>
                  <a:schemeClr val="tx1"/>
                </a:solidFill>
                <a:effectLst/>
                <a:latin typeface="Roboto Condensed" panose="020B0604020202020204" charset="0"/>
                <a:ea typeface="Roboto Condensed" panose="020B0604020202020204" charset="0"/>
                <a:cs typeface="+mn-cs"/>
              </a:rPr>
              <a:t>С 1 января 2020 года к эксперименту по установлению специального налогового режима «Налог на профессиональный доход» присоединились 19 субъектов Российской Федерации. Изменения предусмотрены Федеральным законом от 15.12.2019 № 428-ФЗ.</a:t>
            </a:r>
          </a:p>
          <a:p>
            <a:pPr indent="457200"/>
            <a:r>
              <a:rPr lang="ru-RU" sz="1600" kern="1200" dirty="0" smtClean="0">
                <a:solidFill>
                  <a:schemeClr val="tx1"/>
                </a:solidFill>
                <a:effectLst/>
                <a:latin typeface="Roboto Condensed" panose="020B0604020202020204" charset="0"/>
                <a:ea typeface="Roboto Condensed" panose="020B0604020202020204" charset="0"/>
                <a:cs typeface="+mn-cs"/>
              </a:rPr>
              <a:t>С 1 июля 2020 года субъектам Российской Федерации, не включенным в эксперимент по установлению специального налогового режима НПД, предоставлено право его введения на территории субъекта Российской Федерации посредством издания соответствующего закона (изменения предусмотрены Федеральным законом от 01.04.2020 № 101-ФЗ).</a:t>
            </a:r>
          </a:p>
          <a:p>
            <a:pPr indent="457200"/>
            <a:r>
              <a:rPr lang="ru-RU" sz="1600" kern="1200" dirty="0" smtClean="0">
                <a:solidFill>
                  <a:schemeClr val="tx1"/>
                </a:solidFill>
                <a:effectLst/>
                <a:latin typeface="Roboto Condensed" panose="020B0604020202020204" charset="0"/>
                <a:ea typeface="Roboto Condensed" panose="020B0604020202020204" charset="0"/>
                <a:cs typeface="+mn-cs"/>
              </a:rPr>
              <a:t>Исходя из этого, с 1 июля 2020 года к эксперименту по установлению специального налогового режима НПД присоединились еще 49 субъектов Российской Федерации: Амурская, Архангельская, Астраханская, Белгородская, Брянская, Владимирская, Ивановская, Иркутская, Калининградская, Кемеровская, Кировская, Костромская, Курганская, Курская, Липецкая, Мурманская, Новгородская, Оренбургская, Орловская, Пензенская, Псковская, Рязанская, Саратовская, Смоленская, Тверская, Томская, Тульская и Ярославская области, Алтайский, Камчатский, Краснодарский, Ставропольский, Приморский Хабаровский края, республики Алтай, Бурятия, Дагестан, Коми, Крым, Мордовия, Саха (Якутия), Хакасия, Карелия, Удмуртская, Кабардино-Балкарская и Чувашская Республики, город Севастополь, Чукотский автономный округ и Еврейская автономная область, с 03.07.2020 - 1 субъект Российской Федерации: Республика Адыгея, с 09.07.2020 - 2 субъекта Российской Федерации: Республика Тыва, Ульяновская область, с 24.07.2020 - 1 субъект Российской Федерации: Республика Северная Осетия-Алания; с 01.08.2020 - 3 субъекта Российской Федерации: Вологодская область, Республика Калмыкия, Магаданская область. С 01.09.2020 присоединились еще 3 субъекта Российской Федерации: Карачаево-Черкесская Республика, Чеченская Республика, Забайкальский край. С 05.09.2020 присоединился 1 субъект РФ: Тамбовская область. </a:t>
            </a:r>
          </a:p>
          <a:p>
            <a:pPr indent="457200"/>
            <a:r>
              <a:rPr lang="ru-RU" sz="1600" kern="1200" dirty="0" smtClean="0">
                <a:solidFill>
                  <a:schemeClr val="tx1"/>
                </a:solidFill>
                <a:effectLst/>
                <a:latin typeface="Roboto Condensed" panose="020B0604020202020204" charset="0"/>
                <a:ea typeface="Roboto Condensed" panose="020B0604020202020204" charset="0"/>
                <a:cs typeface="+mn-cs"/>
              </a:rPr>
              <a:t>С 06.09.2020 присоединился 1 субъект Российской Федерации: Республика Марий Эл. С 19.10.2020 присоседился еще 1 субъект Российской Федерации: Республика Ингушетия.</a:t>
            </a:r>
          </a:p>
          <a:p>
            <a:pPr indent="457200"/>
            <a:endParaRPr lang="ru-RU" sz="1600" kern="1200" dirty="0" smtClean="0">
              <a:solidFill>
                <a:schemeClr val="tx1"/>
              </a:solidFill>
              <a:effectLst/>
              <a:latin typeface="Roboto Condensed" panose="020B0604020202020204" charset="0"/>
              <a:ea typeface="Roboto Condensed" panose="020B0604020202020204" charset="0"/>
              <a:cs typeface="+mn-cs"/>
            </a:endParaRPr>
          </a:p>
          <a:p>
            <a:pPr indent="457200"/>
            <a:r>
              <a:rPr lang="ru-RU" sz="1600" kern="1200" dirty="0" smtClean="0">
                <a:solidFill>
                  <a:schemeClr val="tx1"/>
                </a:solidFill>
                <a:effectLst/>
                <a:latin typeface="Roboto Condensed" panose="020B0604020202020204" charset="0"/>
                <a:ea typeface="Roboto Condensed" panose="020B0604020202020204" charset="0"/>
                <a:cs typeface="+mn-cs"/>
              </a:rPr>
              <a:t>По состоянию на 01.09.2021 в качестве налогоплательщиков налога на профессиональный доход зарегистрировались порядка</a:t>
            </a:r>
            <a:r>
              <a:rPr lang="ru-RU" sz="1600" kern="1200" baseline="0" dirty="0" smtClean="0">
                <a:solidFill>
                  <a:schemeClr val="tx1"/>
                </a:solidFill>
                <a:effectLst/>
                <a:latin typeface="Roboto Condensed" panose="020B0604020202020204" charset="0"/>
                <a:ea typeface="Roboto Condensed" panose="020B0604020202020204" charset="0"/>
                <a:cs typeface="+mn-cs"/>
              </a:rPr>
              <a:t> </a:t>
            </a:r>
            <a:r>
              <a:rPr lang="ru-RU" sz="1600" kern="1200" dirty="0" smtClean="0">
                <a:solidFill>
                  <a:schemeClr val="tx1"/>
                </a:solidFill>
                <a:effectLst/>
                <a:latin typeface="Roboto Condensed" panose="020B0604020202020204" charset="0"/>
                <a:ea typeface="Roboto Condensed" panose="020B0604020202020204" charset="0"/>
                <a:cs typeface="+mn-cs"/>
              </a:rPr>
              <a:t>2 958 тыс. человек. Суммарный доход, полученный </a:t>
            </a:r>
            <a:r>
              <a:rPr lang="ru-RU" sz="1600" kern="1200" dirty="0" err="1" smtClean="0">
                <a:solidFill>
                  <a:schemeClr val="tx1"/>
                </a:solidFill>
                <a:effectLst/>
                <a:latin typeface="Roboto Condensed" panose="020B0604020202020204" charset="0"/>
                <a:ea typeface="Roboto Condensed" panose="020B0604020202020204" charset="0"/>
                <a:cs typeface="+mn-cs"/>
              </a:rPr>
              <a:t>самозанятыми</a:t>
            </a:r>
            <a:r>
              <a:rPr lang="ru-RU" sz="1600" kern="1200" dirty="0" smtClean="0">
                <a:solidFill>
                  <a:schemeClr val="tx1"/>
                </a:solidFill>
                <a:effectLst/>
                <a:latin typeface="Roboto Condensed" panose="020B0604020202020204" charset="0"/>
                <a:ea typeface="Roboto Condensed" panose="020B0604020202020204" charset="0"/>
                <a:cs typeface="+mn-cs"/>
              </a:rPr>
              <a:t> гражданами, составил </a:t>
            </a:r>
            <a:r>
              <a:rPr lang="en-US" sz="1600" kern="1200" dirty="0" smtClean="0">
                <a:solidFill>
                  <a:schemeClr val="tx1"/>
                </a:solidFill>
                <a:effectLst/>
                <a:latin typeface="Roboto Condensed" panose="020B0604020202020204" charset="0"/>
                <a:ea typeface="Roboto Condensed" panose="020B0604020202020204" charset="0"/>
                <a:cs typeface="+mn-cs"/>
              </a:rPr>
              <a:t>578</a:t>
            </a:r>
            <a:r>
              <a:rPr lang="ru-RU" sz="1600" kern="1200" dirty="0" smtClean="0">
                <a:solidFill>
                  <a:schemeClr val="tx1"/>
                </a:solidFill>
                <a:effectLst/>
                <a:latin typeface="Roboto Condensed" panose="020B0604020202020204" charset="0"/>
                <a:ea typeface="Roboto Condensed" panose="020B0604020202020204" charset="0"/>
                <a:cs typeface="+mn-cs"/>
              </a:rPr>
              <a:t> млрд рублей.</a:t>
            </a:r>
          </a:p>
          <a:p>
            <a:endParaRPr lang="ru-RU" dirty="0">
              <a:latin typeface="Roboto Condensed" panose="020B0604020202020204" charset="0"/>
              <a:ea typeface="Roboto Condensed" panose="020B0604020202020204"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428422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61726" algn="just"/>
            <a:r>
              <a:rPr lang="ru-RU" dirty="0"/>
              <a:t>Поступления страховых взносов на обязательное социальное страхование (ОСС), администрируемых ФНС России, в </a:t>
            </a:r>
            <a:r>
              <a:rPr lang="ru-RU" dirty="0" smtClean="0"/>
              <a:t>январе-августе</a:t>
            </a:r>
            <a:r>
              <a:rPr lang="ru-RU" baseline="0" dirty="0" smtClean="0"/>
              <a:t> </a:t>
            </a:r>
            <a:r>
              <a:rPr lang="ru-RU" dirty="0" smtClean="0"/>
              <a:t>2021 года составили 5 135,9 млрд </a:t>
            </a:r>
            <a:r>
              <a:rPr lang="ru-RU" dirty="0"/>
              <a:t>рублей, что на </a:t>
            </a:r>
            <a:r>
              <a:rPr lang="ru-RU" dirty="0" smtClean="0"/>
              <a:t>12,4%, </a:t>
            </a:r>
            <a:r>
              <a:rPr lang="ru-RU" dirty="0"/>
              <a:t>или на </a:t>
            </a:r>
            <a:r>
              <a:rPr lang="ru-RU" dirty="0" smtClean="0"/>
              <a:t>565,5 млрд </a:t>
            </a:r>
            <a:r>
              <a:rPr lang="ru-RU" dirty="0"/>
              <a:t>рублей больше аналогичного периода </a:t>
            </a:r>
            <a:r>
              <a:rPr lang="ru-RU" dirty="0" smtClean="0"/>
              <a:t>2020 </a:t>
            </a:r>
            <a:r>
              <a:rPr lang="ru-RU" dirty="0"/>
              <a:t>года.</a:t>
            </a:r>
          </a:p>
          <a:p>
            <a:pPr indent="461726" algn="just"/>
            <a:r>
              <a:rPr lang="ru-RU" dirty="0" smtClean="0"/>
              <a:t>Темп </a:t>
            </a:r>
            <a:r>
              <a:rPr lang="ru-RU" dirty="0"/>
              <a:t>роста поступлений страховых взносов, администрируемых ФНС России, в государственные внебюджетные фонды Российской Федерации в </a:t>
            </a:r>
            <a:r>
              <a:rPr lang="ru-RU" dirty="0" smtClean="0"/>
              <a:t>январе-августе 2021 </a:t>
            </a:r>
            <a:r>
              <a:rPr lang="ru-RU" dirty="0"/>
              <a:t>года </a:t>
            </a:r>
            <a:r>
              <a:rPr lang="ru-RU" dirty="0" smtClean="0"/>
              <a:t>выше темпа </a:t>
            </a:r>
            <a:r>
              <a:rPr lang="ru-RU" dirty="0"/>
              <a:t>роста заработной платы (</a:t>
            </a:r>
            <a:r>
              <a:rPr lang="ru-RU" dirty="0" smtClean="0"/>
              <a:t>109,4% </a:t>
            </a:r>
            <a:r>
              <a:rPr lang="ru-RU" dirty="0"/>
              <a:t>в </a:t>
            </a:r>
            <a:r>
              <a:rPr lang="ru-RU" dirty="0" smtClean="0"/>
              <a:t>январе-июне 2021 </a:t>
            </a:r>
            <a:r>
              <a:rPr lang="ru-RU" dirty="0"/>
              <a:t>года) на </a:t>
            </a:r>
            <a:r>
              <a:rPr lang="en-US" smtClean="0"/>
              <a:t>3</a:t>
            </a:r>
            <a:r>
              <a:rPr lang="ru-RU" smtClean="0"/>
              <a:t>,0 </a:t>
            </a:r>
            <a:r>
              <a:rPr lang="ru-RU" dirty="0" err="1"/>
              <a:t>п.п</a:t>
            </a:r>
            <a:r>
              <a:rPr lang="ru-RU" dirty="0" smtClean="0"/>
              <a:t>.</a:t>
            </a:r>
          </a:p>
        </p:txBody>
      </p:sp>
      <p:sp>
        <p:nvSpPr>
          <p:cNvPr id="4" name="Номер слайда 3"/>
          <p:cNvSpPr>
            <a:spLocks noGrp="1"/>
          </p:cNvSpPr>
          <p:nvPr>
            <p:ph type="sldNum" sz="quarter" idx="5"/>
          </p:nvPr>
        </p:nvSpPr>
        <p:spPr/>
        <p:txBody>
          <a:bodyPr/>
          <a:lstStyle/>
          <a:p>
            <a:fld id="{97863621-2E60-B848-8968-B0341E26A312}" type="slidenum">
              <a:rPr lang="en-US" smtClean="0"/>
              <a:t>16</a:t>
            </a:fld>
            <a:endParaRPr lang="en-US"/>
          </a:p>
        </p:txBody>
      </p:sp>
    </p:spTree>
    <p:extLst>
      <p:ext uri="{BB962C8B-B14F-4D97-AF65-F5344CB8AC3E}">
        <p14:creationId xmlns:p14="http://schemas.microsoft.com/office/powerpoint/2010/main" val="3196857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latin typeface="+mn-lt"/>
                <a:ea typeface="Roboto Condensed" panose="020B0604020202020204" charset="0"/>
              </a:rPr>
              <a:t>Развитие и совершенствование механизмов налогового контроля направлено на повышение качества и эффективности выявления сокрытой налоговой базы и недостоверной информации при расчете налогов, сборов и страховых взносов при неукоснительном соблюдении законных прав и интересов налогоплательщиков и плательщиков страховых взносов.</a:t>
            </a:r>
          </a:p>
          <a:p>
            <a:endParaRPr lang="ru-RU" dirty="0">
              <a:latin typeface="+mn-lt"/>
              <a:ea typeface="Roboto Condensed" panose="020B0604020202020204" charset="0"/>
            </a:endParaRPr>
          </a:p>
          <a:p>
            <a:r>
              <a:rPr lang="ru-RU" dirty="0">
                <a:latin typeface="+mn-lt"/>
                <a:ea typeface="Roboto Condensed" panose="020B0604020202020204" charset="0"/>
              </a:rPr>
              <a:t>Последовательная реализация стратегии приоритетного применения аналитической составляющей контрольной </a:t>
            </a:r>
            <a:r>
              <a:rPr lang="ru-RU" dirty="0" smtClean="0">
                <a:latin typeface="+mn-lt"/>
                <a:ea typeface="Roboto Condensed" panose="020B0604020202020204" charset="0"/>
              </a:rPr>
              <a:t>работы </a:t>
            </a:r>
            <a:r>
              <a:rPr lang="ru-RU" dirty="0">
                <a:latin typeface="+mn-lt"/>
                <a:ea typeface="Roboto Condensed" panose="020B0604020202020204" charset="0"/>
              </a:rPr>
              <a:t>посредством использования современных автоматизированных аналитических </a:t>
            </a:r>
            <a:r>
              <a:rPr lang="ru-RU" dirty="0" smtClean="0">
                <a:latin typeface="+mn-lt"/>
                <a:ea typeface="Roboto Condensed" panose="020B0604020202020204" charset="0"/>
              </a:rPr>
              <a:t>инструментов приносит </a:t>
            </a:r>
            <a:r>
              <a:rPr lang="ru-RU" dirty="0">
                <a:latin typeface="+mn-lt"/>
                <a:ea typeface="Roboto Condensed" panose="020B0604020202020204" charset="0"/>
              </a:rPr>
              <a:t>ощутимые </a:t>
            </a:r>
            <a:r>
              <a:rPr lang="ru-RU" dirty="0" smtClean="0">
                <a:latin typeface="+mn-lt"/>
                <a:ea typeface="Roboto Condensed" panose="020B0604020202020204" charset="0"/>
              </a:rPr>
              <a:t>результаты.</a:t>
            </a:r>
          </a:p>
          <a:p>
            <a:pPr defTabSz="615620"/>
            <a:r>
              <a:rPr lang="ru-RU" dirty="0" smtClean="0">
                <a:latin typeface="+mn-lt"/>
                <a:ea typeface="Roboto Condensed" panose="020B0604020202020204" charset="0"/>
              </a:rPr>
              <a:t>Общая</a:t>
            </a:r>
            <a:r>
              <a:rPr lang="ru-RU" baseline="0" dirty="0" smtClean="0">
                <a:latin typeface="+mn-lt"/>
                <a:ea typeface="Roboto Condensed" panose="020B0604020202020204" charset="0"/>
              </a:rPr>
              <a:t> сумма поступлений по контрольно-аналитической работе </a:t>
            </a:r>
            <a:r>
              <a:rPr lang="ru-RU" dirty="0" smtClean="0">
                <a:latin typeface="+mn-lt"/>
                <a:ea typeface="Roboto Condensed" panose="020B0604020202020204" charset="0"/>
              </a:rPr>
              <a:t>в 1 полугодии 2021 года </a:t>
            </a:r>
            <a:r>
              <a:rPr lang="ru-RU" dirty="0">
                <a:latin typeface="+mn-lt"/>
                <a:ea typeface="Roboto Condensed" panose="020B0604020202020204" charset="0"/>
              </a:rPr>
              <a:t>составила </a:t>
            </a:r>
            <a:r>
              <a:rPr lang="ru-RU" dirty="0" smtClean="0">
                <a:latin typeface="+mn-lt"/>
                <a:ea typeface="Roboto Condensed" panose="020B0604020202020204" charset="0"/>
              </a:rPr>
              <a:t>160 млрд. рублей.</a:t>
            </a:r>
            <a:r>
              <a:rPr lang="ru-RU" baseline="0" dirty="0" smtClean="0">
                <a:latin typeface="+mn-lt"/>
                <a:ea typeface="Roboto Condensed" panose="020B0604020202020204" charset="0"/>
              </a:rPr>
              <a:t> Рост общей суммы поступлений по контрольно-аналитической работе на 20% обусловлен </a:t>
            </a:r>
            <a:r>
              <a:rPr lang="ru-RU" dirty="0">
                <a:solidFill>
                  <a:schemeClr val="tx1">
                    <a:lumMod val="75000"/>
                  </a:schemeClr>
                </a:solidFill>
                <a:latin typeface="Roboto Condensed" panose="02000000000000000000" pitchFamily="2" charset="0"/>
                <a:ea typeface="Roboto Condensed" panose="02000000000000000000" pitchFamily="2" charset="0"/>
              </a:rPr>
              <a:t>развитием и совершенствованием методов побуждения налогоплательщиков к добровольному исполнению налоговых обязательств, в том числе путем совершенствования системы управления налоговыми рисками.</a:t>
            </a:r>
            <a:endParaRPr lang="ru-RU" baseline="0" dirty="0" smtClean="0">
              <a:latin typeface="+mn-lt"/>
              <a:ea typeface="Roboto Condensed" panose="020B0604020202020204" charset="0"/>
            </a:endParaRPr>
          </a:p>
          <a:p>
            <a:r>
              <a:rPr lang="ru-RU" baseline="0" dirty="0" smtClean="0">
                <a:latin typeface="+mn-lt"/>
                <a:ea typeface="Roboto Condensed" panose="020B0604020202020204" charset="0"/>
              </a:rPr>
              <a:t>П</a:t>
            </a:r>
            <a:r>
              <a:rPr lang="ru-RU" dirty="0" smtClean="0">
                <a:latin typeface="+mn-lt"/>
                <a:ea typeface="Roboto Condensed" panose="020B0604020202020204" charset="0"/>
              </a:rPr>
              <a:t>о результатам аналитической работы, не требующей непосредственного контакта</a:t>
            </a:r>
            <a:r>
              <a:rPr lang="ru-RU" baseline="0" dirty="0" smtClean="0">
                <a:latin typeface="+mn-lt"/>
                <a:ea typeface="Roboto Condensed" panose="020B0604020202020204" charset="0"/>
              </a:rPr>
              <a:t> с налогоплательщиком,</a:t>
            </a:r>
            <a:r>
              <a:rPr lang="ru-RU" dirty="0" smtClean="0">
                <a:latin typeface="+mn-lt"/>
                <a:ea typeface="Roboto Condensed" panose="020B0604020202020204" charset="0"/>
              </a:rPr>
              <a:t> посредством добровольной уплаты дополнительно поступило 83 млрд. рублей, что составляет 52% в общем объеме поступлений в бюджет по результатам контрольно-аналитической работы.</a:t>
            </a:r>
          </a:p>
          <a:p>
            <a:endParaRPr lang="ru-RU" dirty="0">
              <a:latin typeface="+mn-lt"/>
              <a:ea typeface="Roboto Condensed" panose="020B0604020202020204" charset="0"/>
            </a:endParaRPr>
          </a:p>
          <a:p>
            <a:r>
              <a:rPr lang="ru-RU" sz="1600" kern="1200" dirty="0" smtClean="0">
                <a:solidFill>
                  <a:schemeClr val="tx1"/>
                </a:solidFill>
                <a:effectLst/>
                <a:latin typeface="+mn-lt"/>
                <a:ea typeface="+mn-ea"/>
                <a:cs typeface="+mn-cs"/>
              </a:rPr>
              <a:t>Имеющиеся информационные ресурсы позволяют Службе в </a:t>
            </a:r>
            <a:r>
              <a:rPr lang="ru-RU" sz="1600" kern="1200" dirty="0" err="1" smtClean="0">
                <a:solidFill>
                  <a:schemeClr val="tx1"/>
                </a:solidFill>
                <a:effectLst/>
                <a:latin typeface="+mn-lt"/>
                <a:ea typeface="+mn-ea"/>
                <a:cs typeface="+mn-cs"/>
              </a:rPr>
              <a:t>online</a:t>
            </a:r>
            <a:r>
              <a:rPr lang="ru-RU" sz="1600" kern="1200" dirty="0" smtClean="0">
                <a:solidFill>
                  <a:schemeClr val="tx1"/>
                </a:solidFill>
                <a:effectLst/>
                <a:latin typeface="+mn-lt"/>
                <a:ea typeface="+mn-ea"/>
                <a:cs typeface="+mn-cs"/>
              </a:rPr>
              <a:t>-режиме выявлять максимальные риски и оперативно на них реагировать. Так, в 1 полугодии 2021 года поступило по результатам отработки схемных вычетов по НДС в бюджет поступило 15 млрд. рублей, что на 30% больше чем в аналогичном периоде прошлого года.</a:t>
            </a:r>
          </a:p>
          <a:p>
            <a:pPr marL="0" marR="0" lvl="0" indent="0" algn="l" defTabSz="609585" rtl="0" eaLnBrk="1" fontAlgn="auto" latinLnBrk="0" hangingPunct="1">
              <a:lnSpc>
                <a:spcPct val="100000"/>
              </a:lnSpc>
              <a:spcBef>
                <a:spcPts val="0"/>
              </a:spcBef>
              <a:spcAft>
                <a:spcPts val="0"/>
              </a:spcAft>
              <a:buClrTx/>
              <a:buSzTx/>
              <a:buFontTx/>
              <a:buNone/>
              <a:tabLst/>
              <a:defRPr/>
            </a:pPr>
            <a:endParaRPr lang="ru-RU" dirty="0" smtClean="0"/>
          </a:p>
        </p:txBody>
      </p:sp>
      <p:sp>
        <p:nvSpPr>
          <p:cNvPr id="4" name="Номер слайда 3"/>
          <p:cNvSpPr>
            <a:spLocks noGrp="1"/>
          </p:cNvSpPr>
          <p:nvPr>
            <p:ph type="sldNum" sz="quarter" idx="5"/>
          </p:nvPr>
        </p:nvSpPr>
        <p:spPr/>
        <p:txBody>
          <a:bodyPr/>
          <a:lstStyle/>
          <a:p>
            <a:fld id="{97863621-2E60-B848-8968-B0341E26A312}"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556102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 2015 года ФНС России внедрена в эксплуатацию новая система (АСК НДС-2), позволившая изменить саму архитектуру налогового контроля, заменить ручную работу на автоматизированные бизнес-процессы и свести к минимуму влияние субъективного человеческого фактора при проведении проверок.</a:t>
            </a:r>
          </a:p>
          <a:p>
            <a:endParaRPr lang="ru-RU" dirty="0" smtClean="0"/>
          </a:p>
          <a:p>
            <a:r>
              <a:rPr lang="ru-RU" dirty="0" smtClean="0"/>
              <a:t>Сейчас ФНС России имеет возможность с использованием результатов обработки больших данных АСК НДС-2 определить размер не исчисленной суммы НДС.</a:t>
            </a:r>
          </a:p>
          <a:p>
            <a:endParaRPr lang="ru-RU" dirty="0" smtClean="0"/>
          </a:p>
          <a:p>
            <a:r>
              <a:rPr lang="ru-RU" dirty="0" smtClean="0"/>
              <a:t>Если в первом квартале 2016 года среднероссийский показатель расчета налогового разрыва по НДС составлял 8% от всего НДС-оборота, то к настоящему времени на фоне роста НДС-оборота удалось добиться его снижения до 0,73%.</a:t>
            </a:r>
          </a:p>
          <a:p>
            <a:endParaRPr lang="ru-RU" dirty="0" smtClean="0"/>
          </a:p>
          <a:p>
            <a:r>
              <a:rPr lang="ru-RU" dirty="0" smtClean="0"/>
              <a:t>Конечной целью стратегии Службы является неотвратимость наказания для тех, кто не соблюдает налоговое законодательство, и создание стабильной налоговой среды для добросовестных, «прозрачных» налогоплательщиков, с предоставлением им комфортных условий налогового администрирования и исполнения налоговых обязательств. </a:t>
            </a:r>
          </a:p>
          <a:p>
            <a:endParaRPr lang="ru-RU" dirty="0" smtClean="0"/>
          </a:p>
          <a:p>
            <a:r>
              <a:rPr lang="ru-RU" dirty="0" smtClean="0"/>
              <a:t>Таким образом, ФНС России создает условия, когда налогоплательщику выгоднее платить, быть добросовестным, выстраивая деятельность для приобретения репутации, позволяющей иметь связи с такими же добросовестными контрагентами, взаимодействовать с государством.</a:t>
            </a:r>
            <a:endParaRPr lang="ru-RU" dirty="0"/>
          </a:p>
        </p:txBody>
      </p:sp>
      <p:sp>
        <p:nvSpPr>
          <p:cNvPr id="4" name="Номер слайда 3"/>
          <p:cNvSpPr>
            <a:spLocks noGrp="1"/>
          </p:cNvSpPr>
          <p:nvPr>
            <p:ph type="sldNum" sz="quarter" idx="5"/>
          </p:nvPr>
        </p:nvSpPr>
        <p:spPr/>
        <p:txBody>
          <a:bodyPr/>
          <a:lstStyle/>
          <a:p>
            <a:fld id="{97863621-2E60-B848-8968-B0341E26A312}" type="slidenum">
              <a:rPr lang="en-US" smtClean="0"/>
              <a:t>18</a:t>
            </a:fld>
            <a:endParaRPr lang="en-US" dirty="0"/>
          </a:p>
        </p:txBody>
      </p:sp>
    </p:spTree>
    <p:extLst>
      <p:ext uri="{BB962C8B-B14F-4D97-AF65-F5344CB8AC3E}">
        <p14:creationId xmlns:p14="http://schemas.microsoft.com/office/powerpoint/2010/main" val="407522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latin typeface="Calibri" panose="020F0502020204030204" pitchFamily="34" charset="0"/>
                <a:ea typeface="Roboto Condensed" panose="020B0604020202020204" charset="0"/>
              </a:rPr>
              <a:t> 1. В рамках проведения налогового контроля полноты исчисления и уплаты налогов в связи с совершением сделок между взаимозависимыми лицами за период 2014 – 2021 годов назначено 57 проверок. По состоянию на 01.07.2021:</a:t>
            </a:r>
          </a:p>
          <a:p>
            <a:r>
              <a:rPr lang="ru-RU" dirty="0" smtClean="0">
                <a:latin typeface="Calibri" panose="020F0502020204030204" pitchFamily="34" charset="0"/>
                <a:ea typeface="Roboto Condensed" panose="020B0604020202020204" charset="0"/>
              </a:rPr>
              <a:t>    - вынесено 35 решений с общей суммой доначислений налога на прибыль организаций (включая пени) 6,4 млрд. рублей. Также уменьшены убытки на сумму 2,8 млрд. рублей, что привело к увеличению суммы налога на прибыль к уплате в бюджет на 0,56 млрд. рублей в налоговых периодах использования убытков в уменьшение налоговой базы.</a:t>
            </a:r>
          </a:p>
          <a:p>
            <a:r>
              <a:rPr lang="ru-RU" dirty="0" smtClean="0">
                <a:latin typeface="Calibri" panose="020F0502020204030204" pitchFamily="34" charset="0"/>
                <a:ea typeface="Roboto Condensed" panose="020B0604020202020204" charset="0"/>
              </a:rPr>
              <a:t>    В стадии проведения и оформления результатов находится 22 проверки.</a:t>
            </a:r>
          </a:p>
          <a:p>
            <a:r>
              <a:rPr lang="ru-RU" dirty="0" smtClean="0">
                <a:latin typeface="Calibri" panose="020F0502020204030204" pitchFamily="34" charset="0"/>
                <a:ea typeface="Roboto Condensed" panose="020B0604020202020204" charset="0"/>
              </a:rPr>
              <a:t>  2. В 2021 году в рамках реализации полномочий, предусмотренных главой 14.6 НК РФ, по состоянию на 01.07.2021: </a:t>
            </a:r>
          </a:p>
          <a:p>
            <a:r>
              <a:rPr lang="ru-RU" dirty="0" smtClean="0">
                <a:latin typeface="Calibri" panose="020F0502020204030204" pitchFamily="34" charset="0"/>
                <a:ea typeface="Roboto Condensed" panose="020B0604020202020204" charset="0"/>
              </a:rPr>
              <a:t>    - заключено 4 соглашения о ценообразовании для целей налогообложения.</a:t>
            </a:r>
          </a:p>
          <a:p>
            <a:r>
              <a:rPr lang="ru-RU" dirty="0" smtClean="0">
                <a:latin typeface="Calibri" panose="020F0502020204030204" pitchFamily="34" charset="0"/>
                <a:ea typeface="Roboto Condensed" panose="020B0604020202020204" charset="0"/>
              </a:rPr>
              <a:t>По состоянию на 01.07.2021 ФНС России рассматриваются 31 заявление о заключении соглашения о ценообразовании для целей налогообложения.</a:t>
            </a:r>
            <a:endParaRPr lang="ru-RU" dirty="0">
              <a:latin typeface="Calibri" panose="020F0502020204030204" pitchFamily="34" charset="0"/>
              <a:ea typeface="Roboto Condensed" panose="020B0604020202020204"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t>19</a:t>
            </a:fld>
            <a:endParaRPr lang="en-US" dirty="0"/>
          </a:p>
        </p:txBody>
      </p:sp>
    </p:spTree>
    <p:extLst>
      <p:ext uri="{BB962C8B-B14F-4D97-AF65-F5344CB8AC3E}">
        <p14:creationId xmlns:p14="http://schemas.microsoft.com/office/powerpoint/2010/main" val="460202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7863621-2E60-B848-8968-B0341E26A312}" type="slidenum">
              <a:rPr lang="en-US" smtClean="0"/>
              <a:t>2</a:t>
            </a:fld>
            <a:endParaRPr lang="en-US" dirty="0"/>
          </a:p>
        </p:txBody>
      </p:sp>
    </p:spTree>
    <p:extLst>
      <p:ext uri="{BB962C8B-B14F-4D97-AF65-F5344CB8AC3E}">
        <p14:creationId xmlns:p14="http://schemas.microsoft.com/office/powerpoint/2010/main" val="20259827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600" kern="1200" dirty="0" smtClean="0">
                <a:solidFill>
                  <a:schemeClr val="tx1"/>
                </a:solidFill>
                <a:effectLst/>
                <a:latin typeface="+mn-lt"/>
                <a:ea typeface="+mn-ea"/>
                <a:cs typeface="+mn-cs"/>
              </a:rPr>
              <a:t>В связи введением новых инструментов налогового контроля в виде возможности истребования подтверждающих документов, увеличением налоговой ответственности за неисполнение свои налоговых обязанностей, а также иными изменениями, внесенными Федеральным законом от 09.11.2020 № 368-ФЗ, наблюдается тенденция к увеличению декларируемых КИК контролирующими лицами. </a:t>
            </a:r>
          </a:p>
          <a:p>
            <a:r>
              <a:rPr lang="ru-RU" sz="1600" kern="1200" dirty="0" smtClean="0">
                <a:solidFill>
                  <a:schemeClr val="tx1"/>
                </a:solidFill>
                <a:effectLst/>
                <a:latin typeface="+mn-lt"/>
                <a:ea typeface="+mn-ea"/>
                <a:cs typeface="+mn-cs"/>
              </a:rPr>
              <a:t>Так, по состоянию на конец 1 полугодия 2021 года: </a:t>
            </a:r>
          </a:p>
          <a:p>
            <a:pPr lvl="0"/>
            <a:r>
              <a:rPr lang="ru-RU" sz="1600" kern="1200" dirty="0" smtClean="0">
                <a:solidFill>
                  <a:schemeClr val="tx1"/>
                </a:solidFill>
                <a:effectLst/>
                <a:latin typeface="+mn-lt"/>
                <a:ea typeface="+mn-ea"/>
                <a:cs typeface="+mn-cs"/>
              </a:rPr>
              <a:t>- увеличилось количество налогоплательщиков, задекларировавших свои КИК, на 38,9% в сравнении с 1 полугодием 2020 года, составив 13 852 чел. При этом основную долю составляют физические лица – 79,8%;</a:t>
            </a:r>
          </a:p>
          <a:p>
            <a:pPr lvl="0"/>
            <a:r>
              <a:rPr lang="ru-RU" sz="1600" kern="1200" dirty="0" smtClean="0">
                <a:solidFill>
                  <a:schemeClr val="tx1"/>
                </a:solidFill>
                <a:effectLst/>
                <a:latin typeface="+mn-lt"/>
                <a:ea typeface="+mn-ea"/>
                <a:cs typeface="+mn-cs"/>
              </a:rPr>
              <a:t>- увеличилось число декларируемых КИК на 23,3% в сравнении с 1 полугодием 2020 года, составив 33 883 КИК. Структура КИК выглядит следующим образом: доля иностранных организаций составляет 97,6%; доля иностранных структур составляет 2,4%;</a:t>
            </a:r>
          </a:p>
          <a:p>
            <a:pPr lvl="0"/>
            <a:r>
              <a:rPr lang="ru-RU" sz="1600" kern="1200" dirty="0" smtClean="0">
                <a:solidFill>
                  <a:schemeClr val="tx1"/>
                </a:solidFill>
                <a:effectLst/>
                <a:latin typeface="+mn-lt"/>
                <a:ea typeface="+mn-ea"/>
                <a:cs typeface="+mn-cs"/>
              </a:rPr>
              <a:t>- более 1300 налогоплательщиков впервые исполнили в 2021 году свою обязанность по декларированию КИК за прошлые отчетные периоды (2017, 2018 и 2019 годы), нарушив установленные сроки;</a:t>
            </a:r>
          </a:p>
          <a:p>
            <a:pPr lvl="0"/>
            <a:r>
              <a:rPr lang="ru-RU" sz="1600" kern="1200" smtClean="0">
                <a:solidFill>
                  <a:schemeClr val="tx1"/>
                </a:solidFill>
                <a:effectLst/>
                <a:latin typeface="+mn-lt"/>
                <a:ea typeface="+mn-ea"/>
                <a:cs typeface="+mn-cs"/>
              </a:rPr>
              <a:t>- прирост </a:t>
            </a:r>
            <a:r>
              <a:rPr lang="ru-RU" sz="1600" kern="1200" dirty="0" smtClean="0">
                <a:solidFill>
                  <a:schemeClr val="tx1"/>
                </a:solidFill>
                <a:effectLst/>
                <a:latin typeface="+mn-lt"/>
                <a:ea typeface="+mn-ea"/>
                <a:cs typeface="+mn-cs"/>
              </a:rPr>
              <a:t>задекларированных КИК в 1 полугодии 2021 года с начала действия правил КИК составил 75,7%.  </a:t>
            </a:r>
          </a:p>
          <a:p>
            <a:r>
              <a:rPr lang="ru-RU" sz="1600" kern="1200" dirty="0" smtClean="0">
                <a:solidFill>
                  <a:schemeClr val="tx1"/>
                </a:solidFill>
                <a:effectLst/>
                <a:latin typeface="+mn-lt"/>
                <a:ea typeface="+mn-ea"/>
                <a:cs typeface="+mn-cs"/>
              </a:rPr>
              <a:t>Кроме того, новым режимом уплаты НДФЛ с фиксированной суммы прибыли КИК с 2020 года воспользовались более 270 физических лиц (данные могут обновляться по мере поступления информации о представленных физическими лицами уведомлениях о переходе на новый режим от территориальных налоговых органов).</a:t>
            </a:r>
          </a:p>
          <a:p>
            <a:pPr indent="461726" algn="just"/>
            <a:endParaRPr lang="ru-RU" dirty="0" smtClean="0"/>
          </a:p>
          <a:p>
            <a:pPr indent="461726" algn="just"/>
            <a:endParaRPr lang="ru-RU" dirty="0"/>
          </a:p>
        </p:txBody>
      </p:sp>
      <p:sp>
        <p:nvSpPr>
          <p:cNvPr id="4" name="Номер слайда 3"/>
          <p:cNvSpPr>
            <a:spLocks noGrp="1"/>
          </p:cNvSpPr>
          <p:nvPr>
            <p:ph type="sldNum" sz="quarter" idx="5"/>
          </p:nvPr>
        </p:nvSpPr>
        <p:spPr/>
        <p:txBody>
          <a:bodyPr/>
          <a:lstStyle/>
          <a:p>
            <a:fld id="{97863621-2E60-B848-8968-B0341E26A312}" type="slidenum">
              <a:rPr lang="en-US" smtClean="0"/>
              <a:t>20</a:t>
            </a:fld>
            <a:endParaRPr lang="en-US" dirty="0"/>
          </a:p>
        </p:txBody>
      </p:sp>
    </p:spTree>
    <p:extLst>
      <p:ext uri="{BB962C8B-B14F-4D97-AF65-F5344CB8AC3E}">
        <p14:creationId xmlns:p14="http://schemas.microsoft.com/office/powerpoint/2010/main" val="1731126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lnSpc>
                <a:spcPct val="115000"/>
              </a:lnSpc>
            </a:pPr>
            <a:r>
              <a:rPr lang="ru-RU" altLang="ru-RU" smtClean="0">
                <a:latin typeface="Times New Roman" panose="02020603050405020304" pitchFamily="18" charset="0"/>
                <a:cs typeface="Times New Roman" panose="02020603050405020304" pitchFamily="18" charset="0"/>
              </a:rPr>
              <a:t>  В 1 полугодии 2021 года территориальными налоговыми органами проведено 11 716 проверок соблюдения валютного законодательства, что на 122% больше, чем в 1 полугодии 2020 года, а количество выявленных по результатам таких проверок нарушений увеличилось на 191% по сравнению с аналогичным периодом прошлого года.</a:t>
            </a:r>
            <a:endParaRPr lang="ru-RU" altLang="ru-RU" sz="1200" smtClean="0">
              <a:ea typeface="Calibri" panose="020F0502020204030204" pitchFamily="34" charset="0"/>
              <a:cs typeface="Times New Roman" panose="02020603050405020304" pitchFamily="18" charset="0"/>
            </a:endParaRPr>
          </a:p>
          <a:p>
            <a:pPr algn="just">
              <a:lnSpc>
                <a:spcPct val="115000"/>
              </a:lnSpc>
            </a:pPr>
            <a:r>
              <a:rPr lang="ru-RU" altLang="ru-RU" smtClean="0">
                <a:latin typeface="Times New Roman" panose="02020603050405020304" pitchFamily="18" charset="0"/>
                <a:cs typeface="Times New Roman" panose="02020603050405020304" pitchFamily="18" charset="0"/>
              </a:rPr>
              <a:t>  Количество возбужденных дел за нарушения, связанные с осуществлением незаконных валютных операций и нерепатриацией денежных средств, по сравнению с 1 полугодием 2020 года увеличилось в 5 раз и составило 69% от общего количества возбужденных дел за нарушения валютного законодательства (в 1 полугодии 2020 года - 43%). Кроме того, доля предъявленных штрафов за такие нарушения в 1 полугодии 2021 года составила 82% в общей сумме предъявленных штрафов за нарушения валютного законодательства (в 1 полугодии 2020 года - 60%), а доля взысканных штрафов за такие нарушения в 1 полугодии 2021 года составила 86% в общей сумме взысканных штрафов за нарушения валютного законодательства (в 1 полугодии 2020 года – 78%). </a:t>
            </a:r>
            <a:endParaRPr lang="ru-RU" altLang="ru-RU" sz="1200" smtClean="0">
              <a:cs typeface="Calibri" panose="020F0502020204030204" pitchFamily="34" charset="0"/>
            </a:endParaRPr>
          </a:p>
          <a:p>
            <a:pPr algn="just">
              <a:lnSpc>
                <a:spcPct val="115000"/>
              </a:lnSpc>
            </a:pPr>
            <a:r>
              <a:rPr lang="ru-RU" altLang="ru-RU" smtClean="0">
                <a:latin typeface="Times New Roman" panose="02020603050405020304" pitchFamily="18" charset="0"/>
                <a:cs typeface="Times New Roman" panose="02020603050405020304" pitchFamily="18" charset="0"/>
              </a:rPr>
              <a:t>  В целом по результатам рассмотрения административных дел за нарушения валютного законодательства в 1 полугодии 2021 года предъявлено штрафных санкций по вступившим в законную силу постановлениям о назначении административного наказания на сумму 847,64 млн. рублей. Взыскано штрафов на сумму 1,04 млрд. рублей (с учетом сумм штрафных санкций по постановлениям, вынесенным ТНО до 2021 года), что на 610,89 млн. рублей больше, чем в 1 полугодии 2020 года (в 1 полугодии 2020 года – 429,11 млн. рублей).</a:t>
            </a:r>
            <a:endParaRPr lang="ru-RU" altLang="ru-RU" sz="1200" smtClean="0">
              <a:cs typeface="Calibri" panose="020F0502020204030204" pitchFamily="34" charset="0"/>
            </a:endParaRPr>
          </a:p>
          <a:p>
            <a:pPr algn="just">
              <a:lnSpc>
                <a:spcPct val="115000"/>
              </a:lnSpc>
            </a:pPr>
            <a:r>
              <a:rPr lang="ru-RU" altLang="ru-RU" smtClean="0">
                <a:latin typeface="Times New Roman" panose="02020603050405020304" pitchFamily="18" charset="0"/>
                <a:cs typeface="Times New Roman" panose="02020603050405020304" pitchFamily="18" charset="0"/>
              </a:rPr>
              <a:t>  Сумма предъявленных штрафных санкций за нарушения валютного законодательства с учетом не вступивших в законную силу постановлений о назначении административного наказания в 1 полугодии 2021 года составила 1,58 млрд. рублей.</a:t>
            </a:r>
            <a:endParaRPr lang="ru-RU" altLang="ru-RU" sz="1200" smtClean="0">
              <a:cs typeface="Calibri" panose="020F0502020204030204" pitchFamily="34" charset="0"/>
            </a:endParaRPr>
          </a:p>
          <a:p>
            <a:pPr algn="just">
              <a:lnSpc>
                <a:spcPct val="115000"/>
              </a:lnSpc>
            </a:pPr>
            <a:r>
              <a:rPr lang="ru-RU" altLang="ru-RU" smtClean="0">
                <a:latin typeface="Times New Roman" panose="02020603050405020304" pitchFamily="18" charset="0"/>
                <a:cs typeface="Times New Roman" panose="02020603050405020304" pitchFamily="18" charset="0"/>
              </a:rPr>
              <a:t>  Показатель</a:t>
            </a:r>
            <a:r>
              <a:rPr lang="ru-RU" altLang="ru-RU" b="1" smtClean="0">
                <a:latin typeface="Times New Roman" panose="02020603050405020304" pitchFamily="18" charset="0"/>
                <a:cs typeface="Times New Roman" panose="02020603050405020304" pitchFamily="18" charset="0"/>
              </a:rPr>
              <a:t> </a:t>
            </a:r>
            <a:r>
              <a:rPr lang="ru-RU" altLang="ru-RU" smtClean="0">
                <a:latin typeface="Times New Roman" panose="02020603050405020304" pitchFamily="18" charset="0"/>
                <a:cs typeface="Times New Roman" panose="02020603050405020304" pitchFamily="18" charset="0"/>
              </a:rPr>
              <a:t>результативности проведенных проверок в 1 полугодии 2021 года</a:t>
            </a:r>
            <a:r>
              <a:rPr lang="ru-RU" altLang="ru-RU" b="1" smtClean="0">
                <a:latin typeface="Times New Roman" panose="02020603050405020304" pitchFamily="18" charset="0"/>
                <a:cs typeface="Times New Roman" panose="02020603050405020304" pitchFamily="18" charset="0"/>
              </a:rPr>
              <a:t> </a:t>
            </a:r>
            <a:r>
              <a:rPr lang="ru-RU" altLang="ru-RU" smtClean="0">
                <a:latin typeface="Times New Roman" panose="02020603050405020304" pitchFamily="18" charset="0"/>
                <a:cs typeface="Times New Roman" panose="02020603050405020304" pitchFamily="18" charset="0"/>
              </a:rPr>
              <a:t>составил 99% (в 1 полугодии 2020 года – 99%), а эффективности взыскания - 100%</a:t>
            </a:r>
            <a:r>
              <a:rPr lang="ru-RU" altLang="ru-RU" b="1" smtClean="0">
                <a:latin typeface="Times New Roman" panose="02020603050405020304" pitchFamily="18" charset="0"/>
                <a:cs typeface="Times New Roman" panose="02020603050405020304" pitchFamily="18" charset="0"/>
              </a:rPr>
              <a:t> </a:t>
            </a:r>
            <a:r>
              <a:rPr lang="ru-RU" altLang="ru-RU" smtClean="0">
                <a:latin typeface="Times New Roman" panose="02020603050405020304" pitchFamily="18" charset="0"/>
                <a:cs typeface="Times New Roman" panose="02020603050405020304" pitchFamily="18" charset="0"/>
              </a:rPr>
              <a:t>(в 1 полугодии 2020 года – 100%).</a:t>
            </a:r>
            <a:endParaRPr lang="ru-RU" altLang="ru-RU" sz="1200" smtClean="0">
              <a:cs typeface="Calibri" panose="020F0502020204030204" pitchFamily="34" charset="0"/>
            </a:endParaRPr>
          </a:p>
          <a:p>
            <a:pPr algn="just">
              <a:lnSpc>
                <a:spcPct val="115000"/>
              </a:lnSpc>
            </a:pPr>
            <a:r>
              <a:rPr lang="ru-RU" altLang="ru-RU" smtClean="0">
                <a:latin typeface="Times New Roman" panose="02020603050405020304" pitchFamily="18" charset="0"/>
                <a:cs typeface="Times New Roman" panose="02020603050405020304" pitchFamily="18" charset="0"/>
              </a:rPr>
              <a:t>  В 1 полугодии 2021 года налоговыми органами вынесено 7 741 представление об устранении причин и условий, способствовавших совершению административного правонарушения, а также 1 042 предписания об устранении нарушений валютного законодательства.</a:t>
            </a:r>
            <a:endParaRPr lang="ru-RU" altLang="ru-RU" sz="1200" smtClean="0">
              <a:cs typeface="Calibri" panose="020F0502020204030204" pitchFamily="34" charset="0"/>
            </a:endParaRPr>
          </a:p>
          <a:p>
            <a:endParaRPr lang="ru-RU" altLang="ru-RU" smtClean="0"/>
          </a:p>
        </p:txBody>
      </p:sp>
      <p:sp>
        <p:nvSpPr>
          <p:cNvPr id="1741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6C94EF1-5665-45F8-8207-34E6C6D596D7}" type="slidenum">
              <a:rPr lang="en-US" altLang="ru-RU" smtClean="0"/>
              <a:pPr/>
              <a:t>21</a:t>
            </a:fld>
            <a:endParaRPr lang="en-US" altLang="ru-RU" smtClean="0"/>
          </a:p>
        </p:txBody>
      </p:sp>
    </p:spTree>
    <p:extLst>
      <p:ext uri="{BB962C8B-B14F-4D97-AF65-F5344CB8AC3E}">
        <p14:creationId xmlns:p14="http://schemas.microsoft.com/office/powerpoint/2010/main" val="1413150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0" dirty="0">
                <a:latin typeface="Calibri" panose="020F0502020204030204" pitchFamily="34" charset="0"/>
                <a:ea typeface="Roboto Condensed" panose="020B0604020202020204" charset="0"/>
              </a:rPr>
              <a:t>Совокупная задолженность по налогам, сборам и страховым взносам по состоянию на </a:t>
            </a:r>
            <a:r>
              <a:rPr lang="ru-RU" b="0" dirty="0" smtClean="0">
                <a:latin typeface="Calibri" panose="020F0502020204030204" pitchFamily="34" charset="0"/>
                <a:ea typeface="Roboto Condensed" panose="020B0604020202020204" charset="0"/>
              </a:rPr>
              <a:t>01.07.2021 </a:t>
            </a:r>
            <a:r>
              <a:rPr lang="ru-RU" b="0" dirty="0">
                <a:latin typeface="Calibri" panose="020F0502020204030204" pitchFamily="34" charset="0"/>
                <a:ea typeface="Roboto Condensed" panose="020B0604020202020204" charset="0"/>
              </a:rPr>
              <a:t>составила </a:t>
            </a:r>
            <a:r>
              <a:rPr lang="ru-RU" b="0" dirty="0" smtClean="0">
                <a:latin typeface="Calibri" panose="020F0502020204030204" pitchFamily="34" charset="0"/>
                <a:ea typeface="Roboto Condensed" panose="020B0604020202020204" charset="0"/>
              </a:rPr>
              <a:t>1 948,6 </a:t>
            </a:r>
            <a:r>
              <a:rPr lang="ru-RU" b="0" dirty="0">
                <a:latin typeface="Calibri" panose="020F0502020204030204" pitchFamily="34" charset="0"/>
                <a:ea typeface="Roboto Condensed" panose="020B0604020202020204" charset="0"/>
              </a:rPr>
              <a:t>млрд рублей и </a:t>
            </a:r>
            <a:r>
              <a:rPr lang="ru-RU" b="0" dirty="0" smtClean="0">
                <a:latin typeface="Calibri" panose="020F0502020204030204" pitchFamily="34" charset="0"/>
                <a:ea typeface="Roboto Condensed" panose="020B0604020202020204" charset="0"/>
              </a:rPr>
              <a:t>снизилась </a:t>
            </a:r>
            <a:r>
              <a:rPr lang="ru-RU" b="0" dirty="0">
                <a:latin typeface="Calibri" panose="020F0502020204030204" pitchFamily="34" charset="0"/>
                <a:ea typeface="Roboto Condensed" panose="020B0604020202020204" charset="0"/>
              </a:rPr>
              <a:t>по сравнению с </a:t>
            </a:r>
            <a:r>
              <a:rPr lang="ru-RU" b="0" dirty="0" smtClean="0">
                <a:latin typeface="Calibri" panose="020F0502020204030204" pitchFamily="34" charset="0"/>
                <a:ea typeface="Roboto Condensed" panose="020B0604020202020204" charset="0"/>
              </a:rPr>
              <a:t>01.07.2020 </a:t>
            </a:r>
            <a:r>
              <a:rPr lang="ru-RU" b="0" dirty="0">
                <a:latin typeface="Calibri" panose="020F0502020204030204" pitchFamily="34" charset="0"/>
                <a:ea typeface="Roboto Condensed" panose="020B0604020202020204" charset="0"/>
              </a:rPr>
              <a:t>на </a:t>
            </a:r>
            <a:r>
              <a:rPr lang="ru-RU" b="0" dirty="0" smtClean="0">
                <a:latin typeface="Calibri" panose="020F0502020204030204" pitchFamily="34" charset="0"/>
                <a:ea typeface="Roboto Condensed" panose="020B0604020202020204" charset="0"/>
              </a:rPr>
              <a:t>56,3 </a:t>
            </a:r>
            <a:r>
              <a:rPr lang="ru-RU" b="0" dirty="0">
                <a:latin typeface="Calibri" panose="020F0502020204030204" pitchFamily="34" charset="0"/>
                <a:ea typeface="Roboto Condensed" panose="020B0604020202020204" charset="0"/>
              </a:rPr>
              <a:t>млрд рублей, или на </a:t>
            </a:r>
            <a:r>
              <a:rPr lang="ru-RU" b="0" dirty="0" smtClean="0">
                <a:latin typeface="Calibri" panose="020F0502020204030204" pitchFamily="34" charset="0"/>
                <a:ea typeface="Roboto Condensed" panose="020B0604020202020204" charset="0"/>
              </a:rPr>
              <a:t>2,8%.</a:t>
            </a:r>
            <a:endParaRPr lang="ru-RU" b="0" dirty="0">
              <a:latin typeface="Calibri" panose="020F0502020204030204" pitchFamily="34" charset="0"/>
              <a:ea typeface="Roboto Condensed" panose="020B0604020202020204" charset="0"/>
            </a:endParaRPr>
          </a:p>
          <a:p>
            <a:endParaRPr lang="ru-RU" b="0" dirty="0">
              <a:latin typeface="Calibri" panose="020F0502020204030204" pitchFamily="34" charset="0"/>
              <a:ea typeface="Roboto Condensed" panose="020B0604020202020204" charset="0"/>
            </a:endParaRPr>
          </a:p>
          <a:p>
            <a:pPr marL="0" marR="0" lvl="0" indent="0" algn="l" defTabSz="609585" rtl="0" eaLnBrk="1" fontAlgn="auto" latinLnBrk="0" hangingPunct="1">
              <a:lnSpc>
                <a:spcPct val="100000"/>
              </a:lnSpc>
              <a:spcBef>
                <a:spcPts val="0"/>
              </a:spcBef>
              <a:spcAft>
                <a:spcPts val="0"/>
              </a:spcAft>
              <a:buClrTx/>
              <a:buSzTx/>
              <a:buFontTx/>
              <a:buNone/>
              <a:tabLst/>
              <a:defRPr/>
            </a:pPr>
            <a:r>
              <a:rPr lang="ru-RU" sz="1600" b="0" i="1" dirty="0">
                <a:solidFill>
                  <a:schemeClr val="tx1"/>
                </a:solidFill>
                <a:latin typeface="Calibri" panose="020F0502020204030204" pitchFamily="34" charset="0"/>
                <a:ea typeface="Roboto Condensed" panose="020B0604020202020204" charset="0"/>
                <a:cs typeface="Times New Roman" panose="02020603050405020304" pitchFamily="18" charset="0"/>
              </a:rPr>
              <a:t>Показатель DTI - международный показатель, который отражает зрелость и эффективность системы по управлению долгом </a:t>
            </a:r>
            <a:r>
              <a:rPr lang="ru-RU" sz="1600" b="0" dirty="0">
                <a:solidFill>
                  <a:schemeClr val="tx1"/>
                </a:solidFill>
                <a:latin typeface="Calibri" panose="020F0502020204030204" pitchFamily="34" charset="0"/>
                <a:ea typeface="Roboto Condensed" panose="020B0604020202020204" charset="0"/>
                <a:cs typeface="Times New Roman" panose="02020603050405020304" pitchFamily="18" charset="0"/>
              </a:rPr>
              <a:t>(</a:t>
            </a:r>
            <a:r>
              <a:rPr lang="ru-RU" sz="1600" b="0" dirty="0" err="1">
                <a:solidFill>
                  <a:schemeClr val="tx1"/>
                </a:solidFill>
                <a:latin typeface="Calibri" panose="020F0502020204030204" pitchFamily="34" charset="0"/>
                <a:ea typeface="Roboto Condensed" panose="020B0604020202020204" charset="0"/>
                <a:cs typeface="Times New Roman" panose="02020603050405020304" pitchFamily="18" charset="0"/>
              </a:rPr>
              <a:t>debt-to-income</a:t>
            </a:r>
            <a:r>
              <a:rPr lang="ru-RU" sz="1600" b="0" dirty="0">
                <a:solidFill>
                  <a:schemeClr val="tx1"/>
                </a:solidFill>
                <a:latin typeface="Calibri" panose="020F0502020204030204" pitchFamily="34" charset="0"/>
                <a:ea typeface="Roboto Condensed" panose="020B0604020202020204" charset="0"/>
                <a:cs typeface="Times New Roman" panose="02020603050405020304" pitchFamily="18" charset="0"/>
              </a:rPr>
              <a:t> </a:t>
            </a:r>
            <a:r>
              <a:rPr lang="ru-RU" sz="1600" b="0" dirty="0" err="1">
                <a:solidFill>
                  <a:schemeClr val="tx1"/>
                </a:solidFill>
                <a:latin typeface="Calibri" panose="020F0502020204030204" pitchFamily="34" charset="0"/>
                <a:ea typeface="Roboto Condensed" panose="020B0604020202020204" charset="0"/>
                <a:cs typeface="Times New Roman" panose="02020603050405020304" pitchFamily="18" charset="0"/>
              </a:rPr>
              <a:t>ratio</a:t>
            </a:r>
            <a:r>
              <a:rPr lang="ru-RU" sz="1600" b="0" dirty="0">
                <a:solidFill>
                  <a:schemeClr val="tx1"/>
                </a:solidFill>
                <a:latin typeface="Calibri" panose="020F0502020204030204" pitchFamily="34" charset="0"/>
                <a:ea typeface="Roboto Condensed" panose="020B0604020202020204" charset="0"/>
                <a:cs typeface="Times New Roman" panose="02020603050405020304" pitchFamily="18" charset="0"/>
              </a:rPr>
              <a:t> – отношение долга к поступлениям)</a:t>
            </a:r>
            <a:r>
              <a:rPr lang="ru-RU" sz="1600" b="0" i="1" dirty="0">
                <a:solidFill>
                  <a:schemeClr val="tx1"/>
                </a:solidFill>
                <a:latin typeface="Calibri" panose="020F0502020204030204" pitchFamily="34" charset="0"/>
                <a:ea typeface="Roboto Condensed" panose="020B0604020202020204" charset="0"/>
                <a:cs typeface="Times New Roman" panose="02020603050405020304" pitchFamily="18" charset="0"/>
              </a:rPr>
              <a:t>.</a:t>
            </a:r>
            <a:r>
              <a:rPr lang="ru-RU" sz="1600" b="0" dirty="0">
                <a:solidFill>
                  <a:schemeClr val="tx1"/>
                </a:solidFill>
                <a:latin typeface="Calibri" panose="020F0502020204030204" pitchFamily="34" charset="0"/>
                <a:ea typeface="Roboto Condensed" panose="020B0604020202020204" charset="0"/>
                <a:cs typeface="Times New Roman" panose="02020603050405020304" pitchFamily="18" charset="0"/>
              </a:rPr>
              <a:t> По состоянию на </a:t>
            </a:r>
            <a:r>
              <a:rPr lang="ru-RU" sz="1600" b="0" dirty="0" smtClean="0">
                <a:solidFill>
                  <a:schemeClr val="tx1"/>
                </a:solidFill>
                <a:latin typeface="Calibri" panose="020F0502020204030204" pitchFamily="34" charset="0"/>
                <a:ea typeface="Roboto Condensed" panose="020B0604020202020204" charset="0"/>
                <a:cs typeface="Times New Roman" panose="02020603050405020304" pitchFamily="18" charset="0"/>
              </a:rPr>
              <a:t>01.07.2021 </a:t>
            </a:r>
            <a:r>
              <a:rPr lang="ru-RU" sz="1600" b="0" dirty="0">
                <a:solidFill>
                  <a:schemeClr val="tx1"/>
                </a:solidFill>
                <a:latin typeface="Calibri" panose="020F0502020204030204" pitchFamily="34" charset="0"/>
                <a:ea typeface="Roboto Condensed" panose="020B0604020202020204" charset="0"/>
                <a:cs typeface="Times New Roman" panose="02020603050405020304" pitchFamily="18" charset="0"/>
              </a:rPr>
              <a:t>составил </a:t>
            </a:r>
            <a:r>
              <a:rPr lang="ru-RU" sz="1600" b="0" dirty="0" smtClean="0">
                <a:solidFill>
                  <a:schemeClr val="tx1"/>
                </a:solidFill>
                <a:latin typeface="Calibri" panose="020F0502020204030204" pitchFamily="34" charset="0"/>
                <a:ea typeface="Roboto Condensed" panose="020B0604020202020204" charset="0"/>
                <a:cs typeface="Times New Roman" panose="02020603050405020304" pitchFamily="18" charset="0"/>
              </a:rPr>
              <a:t>6,3%. </a:t>
            </a:r>
            <a:r>
              <a:rPr lang="en-US" sz="1600" b="0" dirty="0" smtClean="0">
                <a:solidFill>
                  <a:schemeClr val="tx1"/>
                </a:solidFill>
                <a:latin typeface="Calibri" panose="020F0502020204030204" pitchFamily="34" charset="0"/>
                <a:ea typeface="Roboto Condensed" panose="020B0604020202020204" charset="0"/>
                <a:cs typeface="Times New Roman" panose="02020603050405020304" pitchFamily="18" charset="0"/>
              </a:rPr>
              <a:t> </a:t>
            </a:r>
            <a:endParaRPr lang="ru-RU" sz="1600" b="0" dirty="0" smtClean="0">
              <a:solidFill>
                <a:schemeClr val="tx1"/>
              </a:solidFill>
              <a:latin typeface="Calibri" panose="020F0502020204030204" pitchFamily="34" charset="0"/>
              <a:ea typeface="Roboto Condensed" panose="020B0604020202020204" charset="0"/>
              <a:cs typeface="Times New Roman" panose="02020603050405020304" pitchFamily="18"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t>23</a:t>
            </a:fld>
            <a:endParaRPr lang="en-US"/>
          </a:p>
        </p:txBody>
      </p:sp>
    </p:spTree>
    <p:extLst>
      <p:ext uri="{BB962C8B-B14F-4D97-AF65-F5344CB8AC3E}">
        <p14:creationId xmlns:p14="http://schemas.microsoft.com/office/powerpoint/2010/main" val="5423329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latin typeface="Calibri" panose="020F0502020204030204" pitchFamily="34" charset="0"/>
                <a:ea typeface="Roboto Condensed" panose="020B0604020202020204" charset="0"/>
              </a:rPr>
              <a:t>В бюджетную систему Российской Федерации в 1 </a:t>
            </a:r>
            <a:r>
              <a:rPr lang="ru-RU" dirty="0" smtClean="0">
                <a:latin typeface="Calibri" panose="020F0502020204030204" pitchFamily="34" charset="0"/>
                <a:ea typeface="Roboto Condensed" panose="020B0604020202020204" charset="0"/>
              </a:rPr>
              <a:t>полугодии 2021 </a:t>
            </a:r>
            <a:r>
              <a:rPr lang="ru-RU" dirty="0">
                <a:latin typeface="Calibri" panose="020F0502020204030204" pitchFamily="34" charset="0"/>
                <a:ea typeface="Roboto Condensed" panose="020B0604020202020204" charset="0"/>
              </a:rPr>
              <a:t>года должниками, находящимися в процедурах банкротства, а также после принятия уполномоченным органом решения о подаче заявления в арбитражный суд о признании должника банкротом, перечислено </a:t>
            </a:r>
            <a:r>
              <a:rPr lang="ru-RU" dirty="0" smtClean="0">
                <a:latin typeface="Calibri" panose="020F0502020204030204" pitchFamily="34" charset="0"/>
                <a:ea typeface="Roboto Condensed" panose="020B0604020202020204" charset="0"/>
              </a:rPr>
              <a:t>110,9 </a:t>
            </a:r>
            <a:r>
              <a:rPr lang="ru-RU" dirty="0">
                <a:latin typeface="Calibri" panose="020F0502020204030204" pitchFamily="34" charset="0"/>
                <a:ea typeface="Roboto Condensed" panose="020B0604020202020204" charset="0"/>
              </a:rPr>
              <a:t>млрд. рублей. </a:t>
            </a:r>
          </a:p>
          <a:p>
            <a:pPr defTabSz="614706">
              <a:defRPr/>
            </a:pPr>
            <a:r>
              <a:rPr lang="ru-RU" dirty="0">
                <a:latin typeface="Calibri" panose="020F0502020204030204" pitchFamily="34" charset="0"/>
                <a:ea typeface="Roboto Condensed" panose="020B0604020202020204" charset="0"/>
              </a:rPr>
              <a:t>Поступления в рамках согласительных процедур </a:t>
            </a:r>
            <a:r>
              <a:rPr lang="ru-RU">
                <a:latin typeface="Calibri" panose="020F0502020204030204" pitchFamily="34" charset="0"/>
                <a:ea typeface="Roboto Condensed" panose="020B0604020202020204" charset="0"/>
              </a:rPr>
              <a:t>составили </a:t>
            </a:r>
            <a:r>
              <a:rPr lang="ru-RU" smtClean="0">
                <a:latin typeface="Calibri" panose="020F0502020204030204" pitchFamily="34" charset="0"/>
                <a:ea typeface="Roboto Condensed" panose="020B0604020202020204" charset="0"/>
              </a:rPr>
              <a:t>52,0 </a:t>
            </a:r>
            <a:r>
              <a:rPr lang="ru-RU" dirty="0">
                <a:latin typeface="Calibri" panose="020F0502020204030204" pitchFamily="34" charset="0"/>
                <a:ea typeface="Roboto Condensed" panose="020B0604020202020204" charset="0"/>
              </a:rPr>
              <a:t>млрд рублей.</a:t>
            </a:r>
          </a:p>
        </p:txBody>
      </p:sp>
      <p:sp>
        <p:nvSpPr>
          <p:cNvPr id="4" name="Номер слайда 3"/>
          <p:cNvSpPr>
            <a:spLocks noGrp="1"/>
          </p:cNvSpPr>
          <p:nvPr>
            <p:ph type="sldNum" sz="quarter" idx="5"/>
          </p:nvPr>
        </p:nvSpPr>
        <p:spPr/>
        <p:txBody>
          <a:bodyPr/>
          <a:lstStyle/>
          <a:p>
            <a:fld id="{97863621-2E60-B848-8968-B0341E26A312}" type="slidenum">
              <a:rPr lang="en-US" smtClean="0"/>
              <a:t>24</a:t>
            </a:fld>
            <a:endParaRPr lang="en-US" dirty="0"/>
          </a:p>
        </p:txBody>
      </p:sp>
    </p:spTree>
    <p:extLst>
      <p:ext uri="{BB962C8B-B14F-4D97-AF65-F5344CB8AC3E}">
        <p14:creationId xmlns:p14="http://schemas.microsoft.com/office/powerpoint/2010/main" val="25580761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Рост показателей судебной работы за </a:t>
            </a:r>
            <a:r>
              <a:rPr lang="ru-RU" dirty="0" smtClean="0"/>
              <a:t>I полугодие 2021 </a:t>
            </a:r>
            <a:r>
              <a:rPr lang="ru-RU" dirty="0"/>
              <a:t>года связан с эффективным участием Правового управления ФНС </a:t>
            </a:r>
            <a:r>
              <a:rPr lang="ru-RU" dirty="0" smtClean="0"/>
              <a:t>России, </a:t>
            </a:r>
            <a:r>
              <a:rPr lang="ru-RU" dirty="0"/>
              <a:t>совместно с правовыми подразделениями Управлений ФНС России по субъектам Российской Федерации в рассмотрении материалов налоговых проверок, а также жалоб налогоплательщиков на стадии досудебного урегулирования судебных споров, осуществляемом в особом порядке, с целью выработки единообразного правового подхода по применению новых правовых концепций, введённых в налоговое законодательство Федеральным законом от 18.07.2017  № 163-ФЗ.</a:t>
            </a:r>
          </a:p>
          <a:p>
            <a:endParaRPr lang="ru-RU" dirty="0"/>
          </a:p>
          <a:p>
            <a:r>
              <a:rPr lang="ru-RU" dirty="0"/>
              <a:t>По состоянию на </a:t>
            </a:r>
            <a:r>
              <a:rPr lang="ru-RU" dirty="0" smtClean="0"/>
              <a:t>I полугодие 2021 </a:t>
            </a:r>
            <a:r>
              <a:rPr lang="ru-RU" dirty="0"/>
              <a:t>года количество рассмотренных судами споров с бизнесом снизилось на </a:t>
            </a:r>
            <a:r>
              <a:rPr lang="ru-RU" dirty="0" smtClean="0"/>
              <a:t>2%   </a:t>
            </a:r>
            <a:r>
              <a:rPr lang="ru-RU" dirty="0"/>
              <a:t>по сравнению с аналогичным периодом прошлого года</a:t>
            </a:r>
            <a:r>
              <a:rPr lang="ru-RU" dirty="0" smtClean="0"/>
              <a:t>..</a:t>
            </a:r>
            <a:endParaRPr lang="ru-RU" dirty="0"/>
          </a:p>
          <a:p>
            <a:endParaRPr lang="ru-RU" dirty="0"/>
          </a:p>
          <a:p>
            <a:r>
              <a:rPr lang="ru-RU" sz="1200" kern="1200" dirty="0" smtClean="0">
                <a:solidFill>
                  <a:schemeClr val="tx1"/>
                </a:solidFill>
                <a:effectLst/>
                <a:latin typeface="+mn-lt"/>
                <a:ea typeface="+mn-ea"/>
                <a:cs typeface="+mn-cs"/>
              </a:rPr>
              <a:t>Удельный вес удовлетворенных судами в пользу бюджета сумм требований за </a:t>
            </a:r>
            <a:r>
              <a:rPr lang="ru-RU" smtClean="0"/>
              <a:t>I полугодие </a:t>
            </a:r>
            <a:r>
              <a:rPr lang="ru-RU" dirty="0" smtClean="0"/>
              <a:t>2021 года </a:t>
            </a:r>
            <a:r>
              <a:rPr lang="ru-RU" sz="1200" kern="1200" dirty="0" smtClean="0">
                <a:solidFill>
                  <a:schemeClr val="tx1"/>
                </a:solidFill>
                <a:effectLst/>
                <a:latin typeface="+mn-lt"/>
                <a:ea typeface="+mn-ea"/>
                <a:cs typeface="+mn-cs"/>
              </a:rPr>
              <a:t>по всем налоговым спорам находится на стабильно высоком уровне и </a:t>
            </a:r>
            <a:r>
              <a:rPr lang="ru-RU" sz="1200" kern="1200" smtClean="0">
                <a:solidFill>
                  <a:schemeClr val="tx1"/>
                </a:solidFill>
                <a:effectLst/>
                <a:latin typeface="+mn-lt"/>
                <a:ea typeface="+mn-ea"/>
                <a:cs typeface="+mn-cs"/>
              </a:rPr>
              <a:t>составляет 82,1%. </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5"/>
          </p:nvPr>
        </p:nvSpPr>
        <p:spPr/>
        <p:txBody>
          <a:bodyPr/>
          <a:lstStyle/>
          <a:p>
            <a:fld id="{97863621-2E60-B848-8968-B0341E26A312}"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4218306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         В  2021 году Федеральная налоговая служба (далее - Служба) продолжает работу по совершенствованию системы управления рисками в деятельности налоговых органов.</a:t>
            </a:r>
          </a:p>
          <a:p>
            <a:r>
              <a:rPr lang="ru-RU" dirty="0" smtClean="0"/>
              <a:t>        В соответствии с Порядком осуществления Федеральной налоговой службой внутреннего аудита (приказ ФНС России от 11.01.2021 №ЕД-7-16/1</a:t>
            </a:r>
            <a:r>
              <a:rPr lang="en-US" dirty="0" smtClean="0"/>
              <a:t>@</a:t>
            </a:r>
            <a:r>
              <a:rPr lang="ru-RU" dirty="0" smtClean="0"/>
              <a:t>)</a:t>
            </a:r>
            <a:r>
              <a:rPr lang="ru-RU" baseline="0" dirty="0" smtClean="0"/>
              <a:t> в 1 полугодии 2021 года Службой проведено 229</a:t>
            </a:r>
            <a:r>
              <a:rPr lang="ru-RU" b="1" baseline="0" dirty="0" smtClean="0"/>
              <a:t>  аудиторских мероприятий </a:t>
            </a:r>
            <a:r>
              <a:rPr lang="ru-RU" b="0" baseline="0" dirty="0" smtClean="0"/>
              <a:t>в отношении территориальных налоговых органов; </a:t>
            </a:r>
            <a:r>
              <a:rPr lang="ru-RU" b="1" baseline="0" dirty="0" smtClean="0"/>
              <a:t>27</a:t>
            </a:r>
            <a:r>
              <a:rPr lang="ru-RU" sz="1600" b="1" i="0" u="none" strike="noStrike" kern="1200" baseline="0" dirty="0" smtClean="0">
                <a:solidFill>
                  <a:schemeClr val="tx1"/>
                </a:solidFill>
                <a:latin typeface="+mn-lt"/>
                <a:ea typeface="+mn-ea"/>
                <a:cs typeface="+mn-cs"/>
              </a:rPr>
              <a:t> проверок ведомственного контроля</a:t>
            </a:r>
            <a:r>
              <a:rPr lang="ru-RU" sz="1600" b="0" i="0" u="none" strike="noStrike" kern="1200" baseline="0" dirty="0" smtClean="0">
                <a:solidFill>
                  <a:schemeClr val="tx1"/>
                </a:solidFill>
                <a:latin typeface="+mn-lt"/>
                <a:ea typeface="+mn-ea"/>
                <a:cs typeface="+mn-cs"/>
              </a:rPr>
              <a:t>, в том числе: в сфере закупок для обеспечения федеральных нужд (в отношении УФНС и учреждений) 23 проверки</a:t>
            </a:r>
            <a:r>
              <a:rPr lang="ru-RU" sz="1600" b="1" i="0" u="none" strike="noStrike" kern="1200" baseline="0" dirty="0" smtClean="0">
                <a:solidFill>
                  <a:schemeClr val="tx1"/>
                </a:solidFill>
                <a:latin typeface="+mn-lt"/>
                <a:ea typeface="+mn-ea"/>
                <a:cs typeface="+mn-cs"/>
              </a:rPr>
              <a:t>,</a:t>
            </a:r>
            <a:r>
              <a:rPr lang="ru-RU" sz="1600" b="0" i="0" u="none" strike="noStrike" kern="1200" baseline="0" dirty="0" smtClean="0">
                <a:solidFill>
                  <a:schemeClr val="tx1"/>
                </a:solidFill>
                <a:latin typeface="+mn-lt"/>
                <a:ea typeface="+mn-ea"/>
                <a:cs typeface="+mn-cs"/>
              </a:rPr>
              <a:t> закупочной деятельности (бюджетные учреждения) 2 проверки</a:t>
            </a:r>
            <a:r>
              <a:rPr lang="ru-RU" sz="1600" b="1" i="0" u="none" strike="noStrike" kern="1200" baseline="0" dirty="0" smtClean="0">
                <a:solidFill>
                  <a:schemeClr val="tx1"/>
                </a:solidFill>
                <a:latin typeface="+mn-lt"/>
                <a:ea typeface="+mn-ea"/>
                <a:cs typeface="+mn-cs"/>
              </a:rPr>
              <a:t>, </a:t>
            </a:r>
            <a:r>
              <a:rPr lang="ru-RU" sz="1600" b="0" i="0" u="none" strike="noStrike" kern="1200" baseline="0" dirty="0" smtClean="0">
                <a:solidFill>
                  <a:schemeClr val="tx1"/>
                </a:solidFill>
                <a:latin typeface="+mn-lt"/>
                <a:ea typeface="+mn-ea"/>
                <a:cs typeface="+mn-cs"/>
              </a:rPr>
              <a:t>а также 2 проверки в рамках контроля учредителя (бюджетные учреждения). </a:t>
            </a:r>
          </a:p>
          <a:p>
            <a:r>
              <a:rPr lang="ru-RU" sz="1600" b="0" kern="1200" baseline="0" dirty="0" smtClean="0">
                <a:solidFill>
                  <a:schemeClr val="tx1"/>
                </a:solidFill>
                <a:effectLst/>
                <a:latin typeface="+mn-lt"/>
                <a:ea typeface="+mn-ea"/>
                <a:cs typeface="+mn-cs"/>
              </a:rPr>
              <a:t>        В 1 полугодии 2021 года мероприятиями внутреннего аудита обеспечены дополнительные поступления в бюджетную систему в размере </a:t>
            </a:r>
            <a:r>
              <a:rPr lang="ru-RU" sz="1600" b="1" kern="1200" baseline="0" dirty="0" smtClean="0">
                <a:solidFill>
                  <a:schemeClr val="tx1"/>
                </a:solidFill>
                <a:effectLst/>
                <a:latin typeface="+mn-lt"/>
                <a:ea typeface="+mn-ea"/>
                <a:cs typeface="+mn-cs"/>
              </a:rPr>
              <a:t>7,2 млрд рублей</a:t>
            </a:r>
            <a:r>
              <a:rPr lang="ru-RU" sz="1600" b="0" kern="1200" baseline="0" dirty="0" smtClean="0">
                <a:solidFill>
                  <a:schemeClr val="tx1"/>
                </a:solidFill>
                <a:effectLst/>
                <a:latin typeface="+mn-lt"/>
                <a:ea typeface="+mn-ea"/>
                <a:cs typeface="+mn-cs"/>
              </a:rPr>
              <a:t>.</a:t>
            </a:r>
          </a:p>
          <a:p>
            <a:pPr marL="0" marR="0" lvl="0" indent="0" algn="l" defTabSz="609585" rtl="0" eaLnBrk="1" fontAlgn="auto" latinLnBrk="0" hangingPunct="1">
              <a:lnSpc>
                <a:spcPct val="100000"/>
              </a:lnSpc>
              <a:spcBef>
                <a:spcPts val="0"/>
              </a:spcBef>
              <a:spcAft>
                <a:spcPts val="0"/>
              </a:spcAft>
              <a:buClrTx/>
              <a:buSzTx/>
              <a:buFontTx/>
              <a:buNone/>
              <a:tabLst/>
              <a:defRPr/>
            </a:pPr>
            <a:endParaRPr lang="ru-RU" dirty="0" smtClean="0"/>
          </a:p>
        </p:txBody>
      </p:sp>
      <p:sp>
        <p:nvSpPr>
          <p:cNvPr id="4" name="Номер слайда 3"/>
          <p:cNvSpPr>
            <a:spLocks noGrp="1"/>
          </p:cNvSpPr>
          <p:nvPr>
            <p:ph type="sldNum" sz="quarter" idx="5"/>
          </p:nvPr>
        </p:nvSpPr>
        <p:spPr/>
        <p:txBody>
          <a:bodyPr/>
          <a:lstStyle/>
          <a:p>
            <a:fld id="{97863621-2E60-B848-8968-B0341E26A312}" type="slidenum">
              <a:rPr lang="en-US" smtClean="0"/>
              <a:t>26</a:t>
            </a:fld>
            <a:endParaRPr lang="en-US"/>
          </a:p>
        </p:txBody>
      </p:sp>
    </p:spTree>
    <p:extLst>
      <p:ext uri="{BB962C8B-B14F-4D97-AF65-F5344CB8AC3E}">
        <p14:creationId xmlns:p14="http://schemas.microsoft.com/office/powerpoint/2010/main" val="16469355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7200" algn="just"/>
            <a:r>
              <a:rPr lang="ru-RU" dirty="0" smtClean="0">
                <a:solidFill>
                  <a:srgbClr val="FF0000"/>
                </a:solidFill>
                <a:latin typeface="Roboto Condensed" panose="020B0604020202020204" charset="0"/>
                <a:ea typeface="Roboto Condensed" panose="020B0604020202020204" charset="0"/>
              </a:rPr>
              <a:t>Продолжается формирование рынка профессиональных участников реформы контрольно-кассовой техники. Так, по состоянию на 01.07.2021:</a:t>
            </a:r>
          </a:p>
          <a:p>
            <a:pPr indent="457200" algn="just"/>
            <a:r>
              <a:rPr lang="ru-RU" dirty="0" smtClean="0">
                <a:solidFill>
                  <a:srgbClr val="FF0000"/>
                </a:solidFill>
                <a:latin typeface="Roboto Condensed" panose="020B0604020202020204" charset="0"/>
                <a:ea typeface="Roboto Condensed" panose="020B0604020202020204" charset="0"/>
              </a:rPr>
              <a:t>- в реестр экспертных организаций включены сведения о 12 экспертных организациях; </a:t>
            </a:r>
          </a:p>
          <a:p>
            <a:pPr indent="457200" algn="just"/>
            <a:r>
              <a:rPr lang="ru-RU" dirty="0" smtClean="0">
                <a:solidFill>
                  <a:srgbClr val="FF0000"/>
                </a:solidFill>
                <a:latin typeface="Roboto Condensed" panose="020B0604020202020204" charset="0"/>
                <a:ea typeface="Roboto Condensed" panose="020B0604020202020204" charset="0"/>
              </a:rPr>
              <a:t>- выданы разрешения на обработку фискальных данных 18 организациям; </a:t>
            </a:r>
          </a:p>
          <a:p>
            <a:pPr indent="457200" algn="just"/>
            <a:r>
              <a:rPr lang="ru-RU" dirty="0" smtClean="0">
                <a:solidFill>
                  <a:srgbClr val="FF0000"/>
                </a:solidFill>
                <a:latin typeface="Roboto Condensed" panose="020B0604020202020204" charset="0"/>
                <a:ea typeface="Roboto Condensed" panose="020B0604020202020204" charset="0"/>
              </a:rPr>
              <a:t>- в реестре контрольно-кассовой техники содержатся сведения о 190 моделях контрольно-кассовой техники; </a:t>
            </a:r>
          </a:p>
          <a:p>
            <a:pPr indent="457200" algn="just"/>
            <a:r>
              <a:rPr lang="ru-RU" dirty="0" smtClean="0">
                <a:solidFill>
                  <a:srgbClr val="FF0000"/>
                </a:solidFill>
                <a:latin typeface="Roboto Condensed" panose="020B0604020202020204" charset="0"/>
                <a:ea typeface="Roboto Condensed" panose="020B0604020202020204" charset="0"/>
              </a:rPr>
              <a:t>- в реестр фискальных накопителей включены сведения </a:t>
            </a:r>
            <a:r>
              <a:rPr lang="ru-RU" smtClean="0">
                <a:solidFill>
                  <a:srgbClr val="FF0000"/>
                </a:solidFill>
                <a:latin typeface="Roboto Condensed" panose="020B0604020202020204" charset="0"/>
                <a:ea typeface="Roboto Condensed" panose="020B0604020202020204" charset="0"/>
              </a:rPr>
              <a:t>о 20 </a:t>
            </a:r>
            <a:r>
              <a:rPr lang="ru-RU" dirty="0" smtClean="0">
                <a:solidFill>
                  <a:srgbClr val="FF0000"/>
                </a:solidFill>
                <a:latin typeface="Roboto Condensed" panose="020B0604020202020204" charset="0"/>
                <a:ea typeface="Roboto Condensed" panose="020B0604020202020204" charset="0"/>
              </a:rPr>
              <a:t>моделях фискальных накопителей.</a:t>
            </a:r>
          </a:p>
          <a:p>
            <a:pPr indent="457200" algn="just"/>
            <a:r>
              <a:rPr lang="ru-RU" dirty="0" smtClean="0">
                <a:solidFill>
                  <a:srgbClr val="FF0000"/>
                </a:solidFill>
                <a:latin typeface="Roboto Condensed" panose="020B0604020202020204" charset="0"/>
                <a:ea typeface="Roboto Condensed" panose="020B0604020202020204" charset="0"/>
              </a:rPr>
              <a:t>01.07.2021 завершился финальный</a:t>
            </a:r>
            <a:r>
              <a:rPr lang="ru-RU" baseline="0" dirty="0" smtClean="0">
                <a:solidFill>
                  <a:srgbClr val="FF0000"/>
                </a:solidFill>
                <a:latin typeface="Roboto Condensed" panose="020B0604020202020204" charset="0"/>
                <a:ea typeface="Roboto Condensed" panose="020B0604020202020204" charset="0"/>
              </a:rPr>
              <a:t> этап обязательного </a:t>
            </a:r>
            <a:r>
              <a:rPr lang="ru-RU" dirty="0" smtClean="0">
                <a:solidFill>
                  <a:srgbClr val="FF0000"/>
                </a:solidFill>
                <a:latin typeface="Roboto Condensed" panose="020B0604020202020204" charset="0"/>
                <a:ea typeface="Roboto Condensed" panose="020B0604020202020204" charset="0"/>
              </a:rPr>
              <a:t>перехода на обязательное</a:t>
            </a:r>
            <a:r>
              <a:rPr lang="ru-RU" baseline="0" dirty="0" smtClean="0">
                <a:solidFill>
                  <a:srgbClr val="FF0000"/>
                </a:solidFill>
                <a:latin typeface="Roboto Condensed" panose="020B0604020202020204" charset="0"/>
                <a:ea typeface="Roboto Condensed" panose="020B0604020202020204" charset="0"/>
              </a:rPr>
              <a:t> применение онлайн-касс, в том числе завершен период отсрочки применения ККТ</a:t>
            </a:r>
            <a:r>
              <a:rPr lang="ru-RU" dirty="0" smtClean="0">
                <a:solidFill>
                  <a:srgbClr val="FF0000"/>
                </a:solidFill>
                <a:latin typeface="Roboto Condensed" panose="020B0604020202020204" charset="0"/>
                <a:ea typeface="Roboto Condensed" panose="020B0604020202020204" charset="0"/>
              </a:rPr>
              <a:t> для отдельных категорий налогоплательщиков (ИП</a:t>
            </a:r>
            <a:r>
              <a:rPr lang="ru-RU" baseline="0" dirty="0" smtClean="0">
                <a:solidFill>
                  <a:srgbClr val="FF0000"/>
                </a:solidFill>
                <a:latin typeface="Roboto Condensed" panose="020B0604020202020204" charset="0"/>
                <a:ea typeface="Roboto Condensed" panose="020B0604020202020204" charset="0"/>
              </a:rPr>
              <a:t> без наемных работников, работающие в сфере услуг или реализующие товары собственного производства)</a:t>
            </a:r>
            <a:r>
              <a:rPr lang="ru-RU" dirty="0" smtClean="0">
                <a:solidFill>
                  <a:srgbClr val="FF0000"/>
                </a:solidFill>
                <a:latin typeface="Roboto Condensed" panose="020B0604020202020204" charset="0"/>
                <a:ea typeface="Roboto Condensed" panose="020B0604020202020204" charset="0"/>
              </a:rPr>
              <a:t>.</a:t>
            </a:r>
          </a:p>
          <a:p>
            <a:pPr indent="457200" algn="just"/>
            <a:r>
              <a:rPr lang="ru-RU" dirty="0" smtClean="0">
                <a:solidFill>
                  <a:srgbClr val="FF0000"/>
                </a:solidFill>
                <a:latin typeface="Roboto Condensed" panose="020B0604020202020204" charset="0"/>
                <a:ea typeface="Roboto Condensed" panose="020B0604020202020204" charset="0"/>
              </a:rPr>
              <a:t>Планируется к реализации внедрение в проект ККТ искусственного интеллекта, что позволит проводить глубокую аналитику на основе наименований товарных позиций, в том числе определять реальный вид деятельности налогоплательщика.</a:t>
            </a:r>
            <a:endParaRPr lang="ru-RU" dirty="0">
              <a:solidFill>
                <a:srgbClr val="FF0000"/>
              </a:solidFill>
              <a:latin typeface="Roboto Condensed" panose="020B0604020202020204" charset="0"/>
              <a:ea typeface="Roboto Condensed" panose="020B0604020202020204"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t>27</a:t>
            </a:fld>
            <a:endParaRPr lang="en-US" dirty="0"/>
          </a:p>
        </p:txBody>
      </p:sp>
    </p:spTree>
    <p:extLst>
      <p:ext uri="{BB962C8B-B14F-4D97-AF65-F5344CB8AC3E}">
        <p14:creationId xmlns:p14="http://schemas.microsoft.com/office/powerpoint/2010/main" val="5133000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algn="just" rtl="0" eaLnBrk="1" fontAlgn="t" latinLnBrk="0" hangingPunct="1">
              <a:spcBef>
                <a:spcPts val="0"/>
              </a:spcBef>
              <a:spcAft>
                <a:spcPts val="0"/>
              </a:spcAft>
            </a:pPr>
            <a:r>
              <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По состоянию на 1 июля 2021 года в Едином государственном реестре юридических лиц (ЕГРЮЛ) содержатся сведения о 3 389,0 тыс. юридических лицах (кроме прекративших свою деятельность), что на 6,7% меньше чем на 1 июля 2020 года.</a:t>
            </a:r>
          </a:p>
          <a:p>
            <a:pPr marL="0" algn="just" rtl="0" eaLnBrk="1" fontAlgn="t" latinLnBrk="0" hangingPunct="1">
              <a:spcBef>
                <a:spcPts val="0"/>
              </a:spcBef>
              <a:spcAft>
                <a:spcPts val="0"/>
              </a:spcAft>
            </a:pPr>
            <a:r>
              <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За  1 полугодие  2021 года</a:t>
            </a:r>
            <a:r>
              <a:rPr lang="ru-RU" sz="1800" b="0" i="0" u="none" strike="noStrike" kern="1200" spc="-1" baseline="0" dirty="0" smtClean="0">
                <a:solidFill>
                  <a:srgbClr val="000000"/>
                </a:solidFill>
                <a:effectLst/>
                <a:latin typeface="Arial Narrow" panose="020B0606020202030204" pitchFamily="34" charset="0"/>
                <a:cs typeface="Times New Roman" panose="02020603050405020304" pitchFamily="18" charset="0"/>
              </a:rPr>
              <a:t> прекратило деятельность 170,2 тыс. юридических лиц, что на 22</a:t>
            </a:r>
            <a:r>
              <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,5% меньше чем за 1 полугодие 2020 год.</a:t>
            </a:r>
          </a:p>
          <a:p>
            <a:pPr marL="0" algn="just" rtl="0" eaLnBrk="1" fontAlgn="t" latinLnBrk="0" hangingPunct="1">
              <a:spcBef>
                <a:spcPts val="0"/>
              </a:spcBef>
              <a:spcAft>
                <a:spcPts val="0"/>
              </a:spcAft>
            </a:pPr>
            <a:endPar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endParaRPr>
          </a:p>
          <a:p>
            <a:pPr marL="0" algn="just" rtl="0" eaLnBrk="1" fontAlgn="t" latinLnBrk="0" hangingPunct="1">
              <a:spcBef>
                <a:spcPts val="0"/>
              </a:spcBef>
              <a:spcAft>
                <a:spcPts val="0"/>
              </a:spcAft>
            </a:pPr>
            <a:r>
              <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По состоянию на 1 июля 2021 года в Едином государственном реестре индивидуальных предпринимателей (ЕГРИП) содержатся сведения о 3 548,6 тыс.  индивидуальных предпринимателях и крестьянских (фермерских) хозяйств, кроме прекративших свою деятельность, что на 11,8% меньше чем</a:t>
            </a:r>
            <a:r>
              <a:rPr lang="ru-RU" sz="1800" b="0" i="0" u="none" strike="noStrike" kern="1200" spc="-1" baseline="0" dirty="0" smtClean="0">
                <a:solidFill>
                  <a:srgbClr val="000000"/>
                </a:solidFill>
                <a:effectLst/>
                <a:latin typeface="Arial Narrow" panose="020B0606020202030204" pitchFamily="34" charset="0"/>
                <a:cs typeface="Times New Roman" panose="02020603050405020304" pitchFamily="18" charset="0"/>
              </a:rPr>
              <a:t> на 1 июля 2020 года</a:t>
            </a:r>
            <a:r>
              <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a:t>
            </a:r>
          </a:p>
          <a:p>
            <a:pPr marL="0" algn="just" rtl="0" eaLnBrk="1" fontAlgn="t" latinLnBrk="0" hangingPunct="1">
              <a:spcBef>
                <a:spcPts val="0"/>
              </a:spcBef>
              <a:spcAft>
                <a:spcPts val="0"/>
              </a:spcAft>
            </a:pPr>
            <a:r>
              <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За 1 полугодие 2021 года прекратили деятельность 556,1 тыс. индивидуальных предпринимателей, </a:t>
            </a:r>
            <a:r>
              <a:rPr lang="ru-RU" sz="1800" b="0" i="0" u="none" strike="noStrike" kern="1200" spc="-1" baseline="0" dirty="0" smtClean="0">
                <a:solidFill>
                  <a:srgbClr val="000000"/>
                </a:solidFill>
                <a:effectLst/>
                <a:latin typeface="Arial Narrow" panose="020B0606020202030204" pitchFamily="34" charset="0"/>
                <a:cs typeface="Times New Roman" panose="02020603050405020304" pitchFamily="18" charset="0"/>
              </a:rPr>
              <a:t>что на 81,9% больше чем за</a:t>
            </a:r>
            <a:r>
              <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 1 полугодие 2020 года. Увеличение количества прекративших деятельность индивидуальных предпринимателей обусловлено исключением</a:t>
            </a:r>
            <a:r>
              <a:rPr lang="ru-RU" sz="1800" b="0" i="0" u="none" strike="noStrike" kern="1200" spc="-1" baseline="0" dirty="0" smtClean="0">
                <a:solidFill>
                  <a:srgbClr val="000000"/>
                </a:solidFill>
                <a:effectLst/>
                <a:latin typeface="Arial Narrow" panose="020B0606020202030204" pitchFamily="34" charset="0"/>
                <a:cs typeface="Times New Roman" panose="02020603050405020304" pitchFamily="18" charset="0"/>
              </a:rPr>
              <a:t> из ЕГРИП фактически прекративших свою деятельность (недействующих) индивидуальных предпринимателей. За 1 полугодие 2021 года из ЕГРИП исключено 258,3 тыс. недействующих индивидуальных предпринимателей или 46,5% от всех прекративших деятельность.  </a:t>
            </a:r>
            <a:endPar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endParaRPr>
          </a:p>
          <a:p>
            <a:pPr marL="0" algn="just" rtl="0" eaLnBrk="1" fontAlgn="t" latinLnBrk="0" hangingPunct="1">
              <a:spcBef>
                <a:spcPts val="0"/>
              </a:spcBef>
              <a:spcAft>
                <a:spcPts val="0"/>
              </a:spcAft>
            </a:pPr>
            <a:endPar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endParaRPr>
          </a:p>
          <a:p>
            <a:pPr marL="0" algn="just" rtl="0" eaLnBrk="1" fontAlgn="t" latinLnBrk="0" hangingPunct="1">
              <a:spcBef>
                <a:spcPts val="0"/>
              </a:spcBef>
              <a:spcAft>
                <a:spcPts val="0"/>
              </a:spcAft>
            </a:pPr>
            <a:r>
              <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С использованием сервиса «Подача электронных документов на государственную регистрацию» за 1 полугодие 2021 года направлено более 1580,3 тыс. пакетов электронных документов или на 39,9% больше по сравнению с аналогичным периодом прошлого года.</a:t>
            </a:r>
          </a:p>
          <a:p>
            <a:pPr marL="0" algn="just" rtl="0" eaLnBrk="1" fontAlgn="t" latinLnBrk="0" hangingPunct="1">
              <a:spcBef>
                <a:spcPts val="0"/>
              </a:spcBef>
              <a:spcAft>
                <a:spcPts val="0"/>
              </a:spcAft>
            </a:pPr>
            <a:endParaRPr lang="ru-RU" sz="1800" b="0" i="0" u="none" strike="noStrike" kern="1200" spc="-1" dirty="0">
              <a:solidFill>
                <a:srgbClr val="000000"/>
              </a:solidFill>
              <a:effectLst/>
              <a:latin typeface="Arial Narrow" panose="020B0606020202030204" pitchFamily="34" charset="0"/>
              <a:cs typeface="Times New Roman" panose="02020603050405020304" pitchFamily="18" charset="0"/>
            </a:endParaRPr>
          </a:p>
          <a:p>
            <a:pPr marL="0" algn="just" rtl="0" eaLnBrk="1" fontAlgn="t" latinLnBrk="0" hangingPunct="1">
              <a:spcBef>
                <a:spcPts val="0"/>
              </a:spcBef>
              <a:spcAft>
                <a:spcPts val="0"/>
              </a:spcAft>
            </a:pPr>
            <a:r>
              <a:rPr lang="ru-RU" sz="1800" b="0" i="0" u="none" strike="noStrike" kern="1200" spc="-1" dirty="0">
                <a:solidFill>
                  <a:srgbClr val="000000"/>
                </a:solidFill>
                <a:effectLst/>
                <a:latin typeface="Arial Narrow" panose="020B0606020202030204" pitchFamily="34" charset="0"/>
                <a:cs typeface="Times New Roman" panose="02020603050405020304" pitchFamily="18" charset="0"/>
              </a:rPr>
              <a:t>С 1 августа 2016 года Служба осуществляет ведение Единого реестра субъектов малого и среднего предпринимательства.</a:t>
            </a:r>
            <a:endParaRPr lang="ru-RU" sz="1800" b="0" i="0" u="none" strike="noStrike" dirty="0">
              <a:effectLst/>
              <a:latin typeface="Arial" panose="020B0604020202020204" pitchFamily="34" charset="0"/>
            </a:endParaRPr>
          </a:p>
          <a:p>
            <a:pPr marL="0" algn="just" rtl="0" eaLnBrk="1" fontAlgn="t" latinLnBrk="0" hangingPunct="1">
              <a:spcBef>
                <a:spcPts val="0"/>
              </a:spcBef>
              <a:spcAft>
                <a:spcPts val="0"/>
              </a:spcAft>
            </a:pPr>
            <a:endParaRPr lang="ru-RU" sz="1800" b="0" i="0" u="none" strike="noStrike" kern="1200" spc="-1" dirty="0">
              <a:solidFill>
                <a:srgbClr val="000000"/>
              </a:solidFill>
              <a:effectLst/>
              <a:latin typeface="Arial Narrow" panose="020B0606020202030204" pitchFamily="34" charset="0"/>
              <a:cs typeface="Times New Roman" panose="02020603050405020304" pitchFamily="18" charset="0"/>
            </a:endParaRPr>
          </a:p>
          <a:p>
            <a:pPr marL="0" algn="just" rtl="0" eaLnBrk="1" fontAlgn="t" latinLnBrk="0" hangingPunct="1">
              <a:spcBef>
                <a:spcPts val="0"/>
              </a:spcBef>
              <a:spcAft>
                <a:spcPts val="0"/>
              </a:spcAft>
            </a:pPr>
            <a:r>
              <a:rPr lang="ru-RU" sz="1800" b="0" i="0" u="none" strike="noStrike" kern="1200" spc="-1" dirty="0">
                <a:solidFill>
                  <a:srgbClr val="000000"/>
                </a:solidFill>
                <a:effectLst/>
                <a:latin typeface="Arial Narrow" panose="020B0606020202030204" pitchFamily="34" charset="0"/>
                <a:cs typeface="Times New Roman" panose="02020603050405020304" pitchFamily="18" charset="0"/>
              </a:rPr>
              <a:t>По состоянию на 10 </a:t>
            </a:r>
            <a:r>
              <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июля</a:t>
            </a:r>
            <a:r>
              <a:rPr lang="ru-RU" sz="1800" b="0" i="0" u="none" strike="noStrike" kern="1200" spc="-1" dirty="0">
                <a:solidFill>
                  <a:srgbClr val="000000"/>
                </a:solidFill>
                <a:effectLst/>
                <a:latin typeface="Arial Narrow" panose="020B0606020202030204" pitchFamily="34" charset="0"/>
                <a:cs typeface="Times New Roman" panose="02020603050405020304" pitchFamily="18" charset="0"/>
              </a:rPr>
              <a:t> </a:t>
            </a:r>
            <a:r>
              <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2021</a:t>
            </a:r>
            <a:r>
              <a:rPr lang="ru-RU" sz="1800" b="0" i="0" u="none" strike="noStrike" kern="1200" spc="-1" dirty="0">
                <a:solidFill>
                  <a:srgbClr val="000000"/>
                </a:solidFill>
                <a:effectLst/>
                <a:latin typeface="Arial Narrow" panose="020B0606020202030204" pitchFamily="34" charset="0"/>
                <a:cs typeface="Times New Roman" panose="02020603050405020304" pitchFamily="18" charset="0"/>
              </a:rPr>
              <a:t> года в реестре содержатся сведения о </a:t>
            </a:r>
            <a:r>
              <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5,6</a:t>
            </a:r>
            <a:r>
              <a:rPr lang="ru-RU" sz="1800" b="0" i="0" u="none" strike="noStrike" kern="1200" spc="-1" dirty="0">
                <a:solidFill>
                  <a:srgbClr val="000000"/>
                </a:solidFill>
                <a:effectLst/>
                <a:latin typeface="Arial Narrow" panose="020B0606020202030204" pitchFamily="34" charset="0"/>
                <a:cs typeface="Times New Roman" panose="02020603050405020304" pitchFamily="18" charset="0"/>
              </a:rPr>
              <a:t> млн. субъектов малого и среднего предпринимательства, из них </a:t>
            </a:r>
            <a:r>
              <a:rPr lang="ru-RU" sz="1800" b="0" i="0" u="none" strike="noStrike" kern="1200" spc="-1" dirty="0">
                <a:solidFill>
                  <a:srgbClr val="FF0000"/>
                </a:solidFill>
                <a:effectLst/>
                <a:latin typeface="Arial Narrow" panose="020B0606020202030204" pitchFamily="34" charset="0"/>
                <a:cs typeface="Times New Roman" panose="02020603050405020304" pitchFamily="18" charset="0"/>
              </a:rPr>
              <a:t>– </a:t>
            </a:r>
            <a:r>
              <a:rPr lang="ru-RU" sz="1800" b="0" i="0" u="none" strike="noStrike" kern="1200" spc="-1" dirty="0" smtClean="0">
                <a:solidFill>
                  <a:srgbClr val="FF0000"/>
                </a:solidFill>
                <a:effectLst/>
                <a:latin typeface="Arial Narrow" panose="020B0606020202030204" pitchFamily="34" charset="0"/>
                <a:cs typeface="Times New Roman" panose="02020603050405020304" pitchFamily="18" charset="0"/>
              </a:rPr>
              <a:t>5,4</a:t>
            </a:r>
            <a:r>
              <a:rPr lang="ru-RU" sz="1800" b="0" i="0" u="none" strike="noStrike" kern="1200" spc="-1" dirty="0">
                <a:solidFill>
                  <a:srgbClr val="FF0000"/>
                </a:solidFill>
                <a:effectLst/>
                <a:latin typeface="Arial Narrow" panose="020B0606020202030204" pitchFamily="34" charset="0"/>
                <a:cs typeface="Times New Roman" panose="02020603050405020304" pitchFamily="18" charset="0"/>
              </a:rPr>
              <a:t> млн. микропредприятий с доходами до 120 млн. рублей, </a:t>
            </a:r>
            <a:r>
              <a:rPr lang="ru-RU" sz="1800" b="0" i="0" u="none" strike="noStrike" kern="1200" spc="-1" dirty="0" smtClean="0">
                <a:solidFill>
                  <a:srgbClr val="FF0000"/>
                </a:solidFill>
                <a:effectLst/>
                <a:latin typeface="Arial Narrow" panose="020B0606020202030204" pitchFamily="34" charset="0"/>
                <a:cs typeface="Times New Roman" panose="02020603050405020304" pitchFamily="18" charset="0"/>
              </a:rPr>
              <a:t>214,9</a:t>
            </a:r>
            <a:r>
              <a:rPr lang="ru-RU" sz="1800" b="0" i="0" u="none" strike="noStrike" kern="1200" spc="-1" dirty="0">
                <a:solidFill>
                  <a:srgbClr val="FF0000"/>
                </a:solidFill>
                <a:effectLst/>
                <a:latin typeface="Arial Narrow" panose="020B0606020202030204" pitchFamily="34" charset="0"/>
                <a:cs typeface="Times New Roman" panose="02020603050405020304" pitchFamily="18" charset="0"/>
              </a:rPr>
              <a:t> тыс. малых предприятий и </a:t>
            </a:r>
            <a:r>
              <a:rPr lang="ru-RU" sz="1800" b="0" i="0" u="none" strike="noStrike" kern="1200" spc="-1" dirty="0" smtClean="0">
                <a:solidFill>
                  <a:srgbClr val="FF0000"/>
                </a:solidFill>
                <a:effectLst/>
                <a:latin typeface="Arial Narrow" panose="020B0606020202030204" pitchFamily="34" charset="0"/>
                <a:cs typeface="Times New Roman" panose="02020603050405020304" pitchFamily="18" charset="0"/>
              </a:rPr>
              <a:t>17,8</a:t>
            </a:r>
            <a:r>
              <a:rPr lang="ru-RU" sz="1800" b="0" i="0" u="none" strike="noStrike" kern="1200" spc="-1" dirty="0">
                <a:solidFill>
                  <a:srgbClr val="FF0000"/>
                </a:solidFill>
                <a:effectLst/>
                <a:latin typeface="Arial Narrow" panose="020B0606020202030204" pitchFamily="34" charset="0"/>
                <a:cs typeface="Times New Roman" panose="02020603050405020304" pitchFamily="18" charset="0"/>
              </a:rPr>
              <a:t> тыс. средних предприятий.</a:t>
            </a:r>
            <a:endParaRPr lang="ru-RU" sz="1800" b="0" i="0" u="none" strike="noStrike" dirty="0">
              <a:solidFill>
                <a:srgbClr val="FF0000"/>
              </a:solidFill>
              <a:effectLst/>
              <a:latin typeface="Arial" panose="020B0604020202020204" pitchFamily="34" charset="0"/>
            </a:endParaRPr>
          </a:p>
          <a:p>
            <a:pPr marL="0" algn="just" rtl="0" eaLnBrk="1" fontAlgn="t" latinLnBrk="0" hangingPunct="1">
              <a:spcBef>
                <a:spcPts val="0"/>
              </a:spcBef>
              <a:spcAft>
                <a:spcPts val="0"/>
              </a:spcAft>
            </a:pPr>
            <a:endParaRPr lang="ru-RU" sz="1800" b="0" i="0" u="none" strike="noStrike" kern="1200" spc="-1" dirty="0">
              <a:solidFill>
                <a:srgbClr val="FF0000"/>
              </a:solidFill>
              <a:effectLst/>
              <a:latin typeface="Arial Narrow" panose="020B0606020202030204" pitchFamily="34" charset="0"/>
              <a:cs typeface="Times New Roman" panose="02020603050405020304" pitchFamily="18" charset="0"/>
            </a:endParaRPr>
          </a:p>
          <a:p>
            <a:pPr marL="0" algn="just" rtl="0" eaLnBrk="1" fontAlgn="t" latinLnBrk="0" hangingPunct="1">
              <a:spcBef>
                <a:spcPts val="0"/>
              </a:spcBef>
              <a:spcAft>
                <a:spcPts val="0"/>
              </a:spcAft>
            </a:pPr>
            <a:r>
              <a:rPr lang="ru-RU" sz="1800" b="0" i="0" u="none" strike="noStrike" kern="1200" spc="-1" dirty="0">
                <a:solidFill>
                  <a:srgbClr val="FF0000"/>
                </a:solidFill>
                <a:effectLst/>
                <a:latin typeface="Arial Narrow" panose="020B0606020202030204" pitchFamily="34" charset="0"/>
                <a:cs typeface="Times New Roman" panose="02020603050405020304" pitchFamily="18" charset="0"/>
              </a:rPr>
              <a:t>За </a:t>
            </a:r>
            <a:r>
              <a:rPr lang="ru-RU" sz="1800" b="0" i="0" u="none" strike="noStrike" kern="1200" spc="-1" dirty="0" smtClean="0">
                <a:solidFill>
                  <a:srgbClr val="FF0000"/>
                </a:solidFill>
                <a:effectLst/>
                <a:latin typeface="Arial Narrow" panose="020B0606020202030204" pitchFamily="34" charset="0"/>
                <a:cs typeface="Times New Roman" panose="02020603050405020304" pitchFamily="18" charset="0"/>
              </a:rPr>
              <a:t>1 полугодие 2021 года </a:t>
            </a:r>
            <a:r>
              <a:rPr lang="ru-RU" sz="1800" b="0" i="0" u="none" strike="noStrike" kern="1200" spc="-1" dirty="0">
                <a:solidFill>
                  <a:srgbClr val="FF0000"/>
                </a:solidFill>
                <a:effectLst/>
                <a:latin typeface="Arial Narrow" panose="020B0606020202030204" pitchFamily="34" charset="0"/>
                <a:cs typeface="Times New Roman" panose="02020603050405020304" pitchFamily="18" charset="0"/>
              </a:rPr>
              <a:t>пользователями выполнено более </a:t>
            </a:r>
            <a:r>
              <a:rPr lang="ru-RU" sz="1800" b="0" i="0" u="none" strike="noStrike" kern="1200" spc="-1" dirty="0" smtClean="0">
                <a:solidFill>
                  <a:srgbClr val="FF0000"/>
                </a:solidFill>
                <a:effectLst/>
                <a:latin typeface="Arial Narrow" panose="020B0606020202030204" pitchFamily="34" charset="0"/>
                <a:cs typeface="Times New Roman" panose="02020603050405020304" pitchFamily="18" charset="0"/>
              </a:rPr>
              <a:t>57,8 </a:t>
            </a:r>
            <a:r>
              <a:rPr lang="ru-RU" sz="1800" b="0" i="0" u="none" strike="noStrike" kern="1200" spc="-1" dirty="0">
                <a:solidFill>
                  <a:srgbClr val="FF0000"/>
                </a:solidFill>
                <a:effectLst/>
                <a:latin typeface="Arial Narrow" panose="020B0606020202030204" pitchFamily="34" charset="0"/>
                <a:cs typeface="Times New Roman" panose="02020603050405020304" pitchFamily="18" charset="0"/>
              </a:rPr>
              <a:t>млн. поисковых запросов, в том числе сформировано </a:t>
            </a:r>
            <a:r>
              <a:rPr lang="ru-RU" sz="1800" b="0" i="0" u="none" strike="noStrike" kern="1200" spc="-1">
                <a:solidFill>
                  <a:srgbClr val="FF0000"/>
                </a:solidFill>
                <a:effectLst/>
                <a:latin typeface="Arial Narrow" panose="020B0606020202030204" pitchFamily="34" charset="0"/>
                <a:cs typeface="Times New Roman" panose="02020603050405020304" pitchFamily="18" charset="0"/>
              </a:rPr>
              <a:t>около </a:t>
            </a:r>
            <a:r>
              <a:rPr lang="ru-RU" sz="1800" b="0" i="0" u="none" strike="noStrike" kern="1200" spc="-1" smtClean="0">
                <a:solidFill>
                  <a:srgbClr val="FF0000"/>
                </a:solidFill>
                <a:effectLst/>
                <a:latin typeface="Arial Narrow" panose="020B0606020202030204" pitchFamily="34" charset="0"/>
                <a:cs typeface="Times New Roman" panose="02020603050405020304" pitchFamily="18" charset="0"/>
              </a:rPr>
              <a:t>2,1 </a:t>
            </a:r>
            <a:r>
              <a:rPr lang="ru-RU" sz="1800" b="0" i="0" u="none" strike="noStrike" kern="1200" spc="-1" dirty="0">
                <a:solidFill>
                  <a:srgbClr val="FF0000"/>
                </a:solidFill>
                <a:effectLst/>
                <a:latin typeface="Arial Narrow" panose="020B0606020202030204" pitchFamily="34" charset="0"/>
                <a:cs typeface="Times New Roman" panose="02020603050405020304" pitchFamily="18" charset="0"/>
              </a:rPr>
              <a:t>млн. выписок из Единого реестра субъектов малого и среднего предпринимательства.</a:t>
            </a:r>
            <a:endParaRPr lang="ru-RU" sz="1800" b="0" i="0" u="none" strike="noStrike" dirty="0">
              <a:solidFill>
                <a:srgbClr val="FF0000"/>
              </a:solidFill>
              <a:effectLst/>
              <a:latin typeface="Arial" panose="020B0604020202020204" pitchFamily="34"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t>28</a:t>
            </a:fld>
            <a:endParaRPr lang="en-US"/>
          </a:p>
        </p:txBody>
      </p:sp>
    </p:spTree>
    <p:extLst>
      <p:ext uri="{BB962C8B-B14F-4D97-AF65-F5344CB8AC3E}">
        <p14:creationId xmlns:p14="http://schemas.microsoft.com/office/powerpoint/2010/main" val="23891970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342900" indent="-342900">
              <a:buFontTx/>
              <a:buAutoNum type="arabicPeriod"/>
            </a:pPr>
            <a:r>
              <a:rPr lang="ru-RU" dirty="0" smtClean="0"/>
              <a:t>С 01.10.2018</a:t>
            </a:r>
            <a:r>
              <a:rPr lang="ru-RU" baseline="0" dirty="0" smtClean="0"/>
              <a:t> в промышленной эксплуатации находится Единый государственный реестр записей актов гражданского состояния (ЕГР ЗАГС). ФНС России является оператором системы, в которой ведется реестр. Система активно развивается.</a:t>
            </a:r>
          </a:p>
          <a:p>
            <a:pPr marL="342900" indent="-342900">
              <a:buFontTx/>
              <a:buAutoNum type="arabicPeriod"/>
            </a:pPr>
            <a:r>
              <a:rPr lang="ru-RU" baseline="0" dirty="0" smtClean="0"/>
              <a:t>Количество органов ЗАГС по состоянию на 01.07.2021 составляет - 4 164 органа, при этом ведется параллельная работа по подключению МФЦ, расположенных в субъектах РФ, которые наделены полномочиями на государственную регистрацию актов гражданского состояния. И по состоянию на 01.07.2021 уже подключено 474 МФЦ в 14 регионах.</a:t>
            </a:r>
          </a:p>
          <a:p>
            <a:pPr marL="342900" indent="-342900">
              <a:buFontTx/>
              <a:buAutoNum type="arabicPeriod"/>
            </a:pPr>
            <a:r>
              <a:rPr lang="ru-RU" baseline="0" dirty="0" smtClean="0"/>
              <a:t>В ФГИС «ЕРГ ЗАГС» за 1 полугодие 2021 года зарегистрировано более 2</a:t>
            </a:r>
            <a:r>
              <a:rPr lang="en-US" baseline="0" dirty="0" smtClean="0"/>
              <a:t>,</a:t>
            </a:r>
            <a:r>
              <a:rPr lang="ru-RU" baseline="0" dirty="0" smtClean="0"/>
              <a:t>7 млн записей актов гражданского состояния, всего с начала эксплуатации – 14,8 млн</a:t>
            </a:r>
            <a:r>
              <a:rPr lang="en-US" baseline="0" dirty="0" smtClean="0"/>
              <a:t> </a:t>
            </a:r>
            <a:r>
              <a:rPr lang="ru-RU" baseline="0" dirty="0" smtClean="0"/>
              <a:t>записей.</a:t>
            </a:r>
          </a:p>
          <a:p>
            <a:pPr marL="342900" indent="-342900">
              <a:buFontTx/>
              <a:buAutoNum type="arabicPeriod"/>
            </a:pPr>
            <a:r>
              <a:rPr lang="ru-RU" baseline="0" dirty="0" smtClean="0"/>
              <a:t>Количество обработанных запросов к системе посредством СМЭВ за 1 полугодие 2021 года составляет 73,7 </a:t>
            </a:r>
            <a:r>
              <a:rPr lang="ru-RU" baseline="0" dirty="0" err="1" smtClean="0"/>
              <a:t>млн</a:t>
            </a:r>
            <a:r>
              <a:rPr lang="ru-RU" baseline="0" dirty="0" smtClean="0"/>
              <a:t> запросов и </a:t>
            </a:r>
            <a:r>
              <a:rPr lang="ru-RU" baseline="0" smtClean="0"/>
              <a:t>постоянно растет.</a:t>
            </a:r>
            <a:endParaRPr lang="ru-RU" baseline="0" dirty="0" smtClean="0"/>
          </a:p>
        </p:txBody>
      </p:sp>
      <p:sp>
        <p:nvSpPr>
          <p:cNvPr id="4" name="Номер слайда 3"/>
          <p:cNvSpPr>
            <a:spLocks noGrp="1"/>
          </p:cNvSpPr>
          <p:nvPr>
            <p:ph type="sldNum" sz="quarter" idx="5"/>
          </p:nvPr>
        </p:nvSpPr>
        <p:spPr/>
        <p:txBody>
          <a:bodyPr/>
          <a:lstStyle/>
          <a:p>
            <a:fld id="{97863621-2E60-B848-8968-B0341E26A312}"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9187573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600" kern="1200" dirty="0" smtClean="0">
                <a:solidFill>
                  <a:schemeClr val="tx1"/>
                </a:solidFill>
                <a:effectLst/>
                <a:latin typeface="+mn-lt"/>
                <a:ea typeface="+mn-ea"/>
                <a:cs typeface="+mn-cs"/>
              </a:rPr>
              <a:t>По состоянию на 01.07.2021 в отношении 132 мероприятий по информатизации получены положительные заключения Министерства цифрового развития, связи и массовых коммуникаций и Министерства финансов Российской Федерации.</a:t>
            </a:r>
          </a:p>
          <a:p>
            <a:r>
              <a:rPr lang="ru-RU" sz="1600" kern="1200" dirty="0" smtClean="0">
                <a:solidFill>
                  <a:schemeClr val="tx1"/>
                </a:solidFill>
                <a:effectLst/>
                <a:latin typeface="+mn-lt"/>
                <a:ea typeface="+mn-ea"/>
                <a:cs typeface="+mn-cs"/>
              </a:rPr>
              <a:t>Сумма принятых ФНС России, территориальными органами ФНС России и подведомственными ФНС России организациями бюджетных обязательств на закупку товаров, работ, услуг в сфере информационно-коммуникационных технологий составляет 22,4 </a:t>
            </a:r>
            <a:r>
              <a:rPr lang="ru-RU" sz="1600" kern="1200" dirty="0" err="1" smtClean="0">
                <a:solidFill>
                  <a:schemeClr val="tx1"/>
                </a:solidFill>
                <a:effectLst/>
                <a:latin typeface="+mn-lt"/>
                <a:ea typeface="+mn-ea"/>
                <a:cs typeface="+mn-cs"/>
              </a:rPr>
              <a:t>млрд.рублей</a:t>
            </a:r>
            <a:r>
              <a:rPr lang="ru-RU" sz="1600" kern="1200" dirty="0" smtClean="0">
                <a:solidFill>
                  <a:schemeClr val="tx1"/>
                </a:solidFill>
                <a:effectLst/>
                <a:latin typeface="+mn-lt"/>
                <a:ea typeface="+mn-ea"/>
                <a:cs typeface="+mn-cs"/>
              </a:rPr>
              <a:t> (75,1 % от совокупного объема доведенных бюджетных ассигнований).</a:t>
            </a:r>
          </a:p>
          <a:p>
            <a:r>
              <a:rPr lang="ru-RU" sz="1600" kern="1200" dirty="0" smtClean="0">
                <a:solidFill>
                  <a:schemeClr val="tx1"/>
                </a:solidFill>
                <a:effectLst/>
                <a:latin typeface="+mn-lt"/>
                <a:ea typeface="+mn-ea"/>
                <a:cs typeface="+mn-cs"/>
              </a:rPr>
              <a:t>Сумма кассового исполнения по расходам на закупки в сфере информационно-коммуникационных технологий составляет 8,8 </a:t>
            </a:r>
            <a:r>
              <a:rPr lang="ru-RU" sz="1600" kern="1200" dirty="0" err="1" smtClean="0">
                <a:solidFill>
                  <a:schemeClr val="tx1"/>
                </a:solidFill>
                <a:effectLst/>
                <a:latin typeface="+mn-lt"/>
                <a:ea typeface="+mn-ea"/>
                <a:cs typeface="+mn-cs"/>
              </a:rPr>
              <a:t>млрд.рублей</a:t>
            </a:r>
            <a:r>
              <a:rPr lang="ru-RU" sz="1600" kern="1200" dirty="0" smtClean="0">
                <a:solidFill>
                  <a:schemeClr val="tx1"/>
                </a:solidFill>
                <a:effectLst/>
                <a:latin typeface="+mn-lt"/>
                <a:ea typeface="+mn-ea"/>
                <a:cs typeface="+mn-cs"/>
              </a:rPr>
              <a:t> (29,7 % от совокупного объема доведенных бюджетных ассигнований).</a:t>
            </a:r>
          </a:p>
          <a:p>
            <a:endParaRPr lang="ru-RU" sz="1600" kern="1200" dirty="0" smtClean="0">
              <a:solidFill>
                <a:schemeClr val="tx1"/>
              </a:solidFill>
              <a:effectLst/>
              <a:latin typeface="+mn-lt"/>
              <a:ea typeface="+mn-ea"/>
              <a:cs typeface="+mn-cs"/>
            </a:endParaRPr>
          </a:p>
          <a:p>
            <a:pPr marL="0" marR="0" indent="0" algn="l" defTabSz="609585" rtl="0" eaLnBrk="1" fontAlgn="auto" latinLnBrk="0" hangingPunct="1">
              <a:lnSpc>
                <a:spcPct val="100000"/>
              </a:lnSpc>
              <a:spcBef>
                <a:spcPts val="0"/>
              </a:spcBef>
              <a:spcAft>
                <a:spcPts val="0"/>
              </a:spcAft>
              <a:buClrTx/>
              <a:buSzTx/>
              <a:buFontTx/>
              <a:buNone/>
              <a:tabLst/>
              <a:defRPr/>
            </a:pPr>
            <a:r>
              <a:rPr lang="ru-RU" sz="1600" b="0" dirty="0" smtClean="0">
                <a:solidFill>
                  <a:schemeClr val="tx1">
                    <a:lumMod val="75000"/>
                  </a:schemeClr>
                </a:solidFill>
                <a:latin typeface="Roboto Condensed" panose="02000000000000000000" pitchFamily="2" charset="0"/>
                <a:ea typeface="Roboto Condensed" panose="02000000000000000000" pitchFamily="2" charset="0"/>
              </a:rPr>
              <a:t>Завершен переход на версию 19c </a:t>
            </a:r>
            <a:r>
              <a:rPr lang="ru-RU" sz="1600" b="0" dirty="0" err="1" smtClean="0">
                <a:solidFill>
                  <a:schemeClr val="tx1">
                    <a:lumMod val="75000"/>
                  </a:schemeClr>
                </a:solidFill>
                <a:latin typeface="Roboto Condensed" panose="02000000000000000000" pitchFamily="2" charset="0"/>
                <a:ea typeface="Roboto Condensed" panose="02000000000000000000" pitchFamily="2" charset="0"/>
              </a:rPr>
              <a:t>Oracle</a:t>
            </a:r>
            <a:r>
              <a:rPr lang="ru-RU" sz="1600" b="0" dirty="0" smtClean="0">
                <a:solidFill>
                  <a:schemeClr val="tx1">
                    <a:lumMod val="75000"/>
                  </a:schemeClr>
                </a:solidFill>
                <a:latin typeface="Roboto Condensed" panose="02000000000000000000" pitchFamily="2" charset="0"/>
                <a:ea typeface="Roboto Condensed" panose="02000000000000000000" pitchFamily="2" charset="0"/>
              </a:rPr>
              <a:t> баз данных </a:t>
            </a:r>
            <a:r>
              <a:rPr lang="ru-RU" sz="1600" b="0" dirty="0" err="1" smtClean="0">
                <a:solidFill>
                  <a:schemeClr val="tx1">
                    <a:lumMod val="75000"/>
                  </a:schemeClr>
                </a:solidFill>
                <a:latin typeface="Roboto Condensed" panose="02000000000000000000" pitchFamily="2" charset="0"/>
                <a:ea typeface="Roboto Condensed" panose="02000000000000000000" pitchFamily="2" charset="0"/>
              </a:rPr>
              <a:t>Exadata</a:t>
            </a:r>
            <a:r>
              <a:rPr lang="ru-RU" sz="1600" b="0" dirty="0" smtClean="0">
                <a:solidFill>
                  <a:schemeClr val="tx1">
                    <a:lumMod val="75000"/>
                  </a:schemeClr>
                </a:solidFill>
                <a:latin typeface="Roboto Condensed" panose="02000000000000000000" pitchFamily="2" charset="0"/>
                <a:ea typeface="Roboto Condensed" panose="02000000000000000000" pitchFamily="2" charset="0"/>
              </a:rPr>
              <a:t> АИС «Налог-3».</a:t>
            </a:r>
          </a:p>
          <a:p>
            <a:r>
              <a:rPr lang="ru-RU" sz="1600" b="0" dirty="0" smtClean="0">
                <a:solidFill>
                  <a:srgbClr val="00B0F0"/>
                </a:solidFill>
                <a:latin typeface="Roboto Condensed" panose="02000000000000000000" pitchFamily="2" charset="0"/>
                <a:ea typeface="Roboto Condensed" panose="02000000000000000000" pitchFamily="2" charset="0"/>
              </a:rPr>
              <a:t>Результат модернизации: </a:t>
            </a:r>
          </a:p>
          <a:p>
            <a:pPr marL="57150" indent="-342900">
              <a:lnSpc>
                <a:spcPct val="114000"/>
              </a:lnSpc>
              <a:spcBef>
                <a:spcPts val="1200"/>
              </a:spcBef>
              <a:buClr>
                <a:srgbClr val="00B0F0"/>
              </a:buClr>
              <a:buFont typeface="Wingdings" panose="05000000000000000000" pitchFamily="2" charset="2"/>
              <a:buChar char="Ø"/>
            </a:pPr>
            <a:r>
              <a:rPr lang="ru-RU" sz="1600" dirty="0" smtClean="0">
                <a:solidFill>
                  <a:srgbClr val="57565A">
                    <a:lumMod val="75000"/>
                  </a:srgbClr>
                </a:solidFill>
                <a:latin typeface="Roboto Condensed" panose="02000000000000000000" pitchFamily="2" charset="0"/>
                <a:ea typeface="Roboto Condensed" panose="02000000000000000000" pitchFamily="2" charset="0"/>
              </a:rPr>
              <a:t>Продлена техническая поддержка производителем</a:t>
            </a:r>
            <a:r>
              <a:rPr lang="ru-RU" sz="1600" b="0" baseline="0" dirty="0" smtClean="0">
                <a:solidFill>
                  <a:srgbClr val="57565A">
                    <a:lumMod val="75000"/>
                  </a:srgbClr>
                </a:solidFill>
                <a:latin typeface="Roboto Condensed" panose="02000000000000000000" pitchFamily="2" charset="0"/>
                <a:ea typeface="Roboto Condensed" panose="02000000000000000000" pitchFamily="2" charset="0"/>
              </a:rPr>
              <a:t> до 2024 года. </a:t>
            </a:r>
          </a:p>
          <a:p>
            <a:pPr marL="57150" indent="-342900">
              <a:lnSpc>
                <a:spcPct val="114000"/>
              </a:lnSpc>
              <a:spcBef>
                <a:spcPts val="1200"/>
              </a:spcBef>
              <a:buClr>
                <a:srgbClr val="00B0F0"/>
              </a:buClr>
              <a:buFont typeface="Wingdings" panose="05000000000000000000" pitchFamily="2" charset="2"/>
              <a:buChar char="Ø"/>
            </a:pPr>
            <a:r>
              <a:rPr lang="ru-RU" sz="1600" b="0" baseline="0" dirty="0" smtClean="0">
                <a:solidFill>
                  <a:srgbClr val="57565A">
                    <a:lumMod val="75000"/>
                  </a:srgbClr>
                </a:solidFill>
                <a:latin typeface="Roboto Condensed" panose="02000000000000000000" pitchFamily="2" charset="0"/>
                <a:ea typeface="Roboto Condensed" panose="02000000000000000000" pitchFamily="2" charset="0"/>
              </a:rPr>
              <a:t>Появился дополнительный функционал по сбору статистики и обработки ресурсоёмких запросов.</a:t>
            </a:r>
            <a:endParaRPr lang="ru-RU" sz="1600" b="0" dirty="0" smtClean="0">
              <a:solidFill>
                <a:srgbClr val="57565A">
                  <a:lumMod val="75000"/>
                </a:srgbClr>
              </a:solidFill>
              <a:latin typeface="Roboto Condensed" panose="02000000000000000000" pitchFamily="2" charset="0"/>
              <a:ea typeface="Roboto Condensed" panose="02000000000000000000" pitchFamily="2" charset="0"/>
            </a:endParaRPr>
          </a:p>
          <a:p>
            <a:endParaRPr lang="ru-RU" sz="1600" kern="1200" dirty="0" smtClean="0">
              <a:solidFill>
                <a:schemeClr val="tx1"/>
              </a:solidFill>
              <a:effectLst/>
              <a:latin typeface="+mn-lt"/>
              <a:ea typeface="+mn-ea"/>
              <a:cs typeface="+mn-cs"/>
            </a:endParaRPr>
          </a:p>
          <a:p>
            <a:pPr rtl="0"/>
            <a:r>
              <a:rPr lang="ru-RU" sz="1600" b="0" i="0" u="none" strike="noStrike" kern="1200" baseline="0" dirty="0" smtClean="0">
                <a:solidFill>
                  <a:schemeClr val="tx1"/>
                </a:solidFill>
                <a:latin typeface="+mn-lt"/>
                <a:ea typeface="+mn-ea"/>
                <a:cs typeface="+mn-cs"/>
              </a:rPr>
              <a:t>За 1-ое полугодие 2021 года зарегистрировано 23 вида сведений. Всего: 171 вид сведений ФНС России зарегистрирован в СМЭВ.</a:t>
            </a:r>
          </a:p>
          <a:p>
            <a:pPr rtl="0"/>
            <a:r>
              <a:rPr lang="ru-RU" sz="1600" b="0" i="0" u="none" strike="noStrike" kern="1200" baseline="0" dirty="0" smtClean="0">
                <a:solidFill>
                  <a:schemeClr val="tx1"/>
                </a:solidFill>
                <a:latin typeface="+mn-lt"/>
                <a:ea typeface="+mn-ea"/>
                <a:cs typeface="+mn-cs"/>
              </a:rPr>
              <a:t>Обработано 1 069 522 755  запросов.</a:t>
            </a:r>
          </a:p>
          <a:p>
            <a:pPr rtl="0"/>
            <a:r>
              <a:rPr lang="ru-RU" sz="1600" b="0" i="0" u="none" strike="noStrike" kern="1200" baseline="0" dirty="0" smtClean="0">
                <a:solidFill>
                  <a:schemeClr val="tx1"/>
                </a:solidFill>
                <a:latin typeface="+mn-lt"/>
                <a:ea typeface="+mn-ea"/>
                <a:cs typeface="+mn-cs"/>
              </a:rPr>
              <a:t>Предоставлено 1 050 567 678 ответов.</a:t>
            </a:r>
            <a:endParaRPr lang="ru-RU" dirty="0"/>
          </a:p>
        </p:txBody>
      </p:sp>
      <p:sp>
        <p:nvSpPr>
          <p:cNvPr id="4" name="Номер слайда 3"/>
          <p:cNvSpPr>
            <a:spLocks noGrp="1"/>
          </p:cNvSpPr>
          <p:nvPr>
            <p:ph type="sldNum" sz="quarter" idx="10"/>
          </p:nvPr>
        </p:nvSpPr>
        <p:spPr/>
        <p:txBody>
          <a:bodyPr/>
          <a:lstStyle/>
          <a:p>
            <a:fld id="{97863621-2E60-B848-8968-B0341E26A312}" type="slidenum">
              <a:rPr lang="en-US" smtClean="0"/>
              <a:t>30</a:t>
            </a:fld>
            <a:endParaRPr lang="en-US"/>
          </a:p>
        </p:txBody>
      </p:sp>
    </p:spTree>
    <p:extLst>
      <p:ext uri="{BB962C8B-B14F-4D97-AF65-F5344CB8AC3E}">
        <p14:creationId xmlns:p14="http://schemas.microsoft.com/office/powerpoint/2010/main" val="2436353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7200" algn="just"/>
            <a:r>
              <a:rPr lang="ru-RU" sz="1600" dirty="0" smtClean="0">
                <a:latin typeface="Calibri" panose="020F0502020204030204" pitchFamily="34" charset="0"/>
              </a:rPr>
              <a:t>В </a:t>
            </a:r>
            <a:r>
              <a:rPr lang="en-US" sz="1600" dirty="0" smtClean="0">
                <a:latin typeface="Calibri" panose="020F0502020204030204" pitchFamily="34" charset="0"/>
              </a:rPr>
              <a:t>I </a:t>
            </a:r>
            <a:r>
              <a:rPr lang="ru-RU" sz="1600" dirty="0" smtClean="0">
                <a:latin typeface="Calibri" panose="020F0502020204030204" pitchFamily="34" charset="0"/>
              </a:rPr>
              <a:t>полугодии 2021 году экономика продемонстрировала</a:t>
            </a:r>
            <a:r>
              <a:rPr lang="ru-RU" sz="1600" baseline="0" dirty="0" smtClean="0">
                <a:latin typeface="Calibri" panose="020F0502020204030204" pitchFamily="34" charset="0"/>
              </a:rPr>
              <a:t> </a:t>
            </a:r>
            <a:r>
              <a:rPr lang="ru-RU" sz="1600" dirty="0" smtClean="0">
                <a:latin typeface="Calibri" panose="020F0502020204030204" pitchFamily="34" charset="0"/>
              </a:rPr>
              <a:t>существенное восстановление после</a:t>
            </a:r>
            <a:r>
              <a:rPr lang="ru-RU" sz="1600" baseline="0" dirty="0" smtClean="0">
                <a:latin typeface="Calibri" panose="020F0502020204030204" pitchFamily="34" charset="0"/>
              </a:rPr>
              <a:t> </a:t>
            </a:r>
            <a:r>
              <a:rPr lang="ru-RU" sz="1600" dirty="0" smtClean="0">
                <a:latin typeface="Calibri" panose="020F0502020204030204" pitchFamily="34" charset="0"/>
              </a:rPr>
              <a:t>снижения в</a:t>
            </a:r>
            <a:r>
              <a:rPr lang="ru-RU" sz="1600" baseline="0" dirty="0" smtClean="0">
                <a:latin typeface="Calibri" panose="020F0502020204030204" pitchFamily="34" charset="0"/>
              </a:rPr>
              <a:t> 2020 году</a:t>
            </a:r>
            <a:r>
              <a:rPr lang="ru-RU" sz="1600" dirty="0" smtClean="0">
                <a:latin typeface="Calibri" panose="020F0502020204030204" pitchFamily="34" charset="0"/>
              </a:rPr>
              <a:t>. По </a:t>
            </a:r>
            <a:r>
              <a:rPr lang="ru-RU" sz="1600" dirty="0">
                <a:latin typeface="Calibri" panose="020F0502020204030204" pitchFamily="34" charset="0"/>
              </a:rPr>
              <a:t>предварительной оценке Росстата, </a:t>
            </a:r>
            <a:r>
              <a:rPr lang="ru-RU" sz="1600" dirty="0" smtClean="0">
                <a:latin typeface="Calibri" panose="020F0502020204030204" pitchFamily="34" charset="0"/>
              </a:rPr>
              <a:t>за </a:t>
            </a:r>
            <a:r>
              <a:rPr lang="en-US" sz="1600" dirty="0" smtClean="0">
                <a:latin typeface="Calibri" panose="020F0502020204030204" pitchFamily="34" charset="0"/>
              </a:rPr>
              <a:t>I </a:t>
            </a:r>
            <a:r>
              <a:rPr lang="ru-RU" sz="1600" dirty="0" smtClean="0">
                <a:latin typeface="Calibri" panose="020F0502020204030204" pitchFamily="34" charset="0"/>
              </a:rPr>
              <a:t>полугодие 2021 год ВВП вырос на 4,8% (за аналогичный период 2020 года ВВП снизился на 3,4% ).</a:t>
            </a:r>
            <a:endParaRPr lang="ru-RU" sz="1600" dirty="0">
              <a:latin typeface="Calibri" panose="020F0502020204030204" pitchFamily="34" charset="0"/>
            </a:endParaRPr>
          </a:p>
          <a:p>
            <a:pPr indent="457200" algn="just"/>
            <a:r>
              <a:rPr lang="ru-RU" sz="1600" dirty="0" smtClean="0">
                <a:latin typeface="Calibri" panose="020F0502020204030204" pitchFamily="34" charset="0"/>
              </a:rPr>
              <a:t>Так,</a:t>
            </a:r>
            <a:r>
              <a:rPr lang="ru-RU" sz="1600" baseline="0" dirty="0" smtClean="0">
                <a:latin typeface="Calibri" panose="020F0502020204030204" pitchFamily="34" charset="0"/>
              </a:rPr>
              <a:t> п</a:t>
            </a:r>
            <a:r>
              <a:rPr lang="ru-RU" sz="1600" dirty="0" smtClean="0">
                <a:latin typeface="Calibri" panose="020F0502020204030204" pitchFamily="34" charset="0"/>
              </a:rPr>
              <a:t>ромышленность в </a:t>
            </a:r>
            <a:r>
              <a:rPr lang="en-US" sz="1600" dirty="0" smtClean="0">
                <a:latin typeface="Calibri" panose="020F0502020204030204" pitchFamily="34" charset="0"/>
              </a:rPr>
              <a:t>I </a:t>
            </a:r>
            <a:r>
              <a:rPr lang="ru-RU" sz="1600" dirty="0" smtClean="0">
                <a:latin typeface="Calibri" panose="020F0502020204030204" pitchFamily="34" charset="0"/>
              </a:rPr>
              <a:t>полугодии выросла на 4,4% (в</a:t>
            </a:r>
            <a:r>
              <a:rPr lang="ru-RU" sz="1600" baseline="0" dirty="0" smtClean="0">
                <a:latin typeface="Calibri" panose="020F0502020204030204" pitchFamily="34" charset="0"/>
              </a:rPr>
              <a:t> </a:t>
            </a:r>
            <a:r>
              <a:rPr lang="en-US" sz="1600" baseline="0" dirty="0" smtClean="0">
                <a:latin typeface="Calibri" panose="020F0502020204030204" pitchFamily="34" charset="0"/>
              </a:rPr>
              <a:t>I </a:t>
            </a:r>
            <a:r>
              <a:rPr lang="ru-RU" sz="1600" baseline="0" dirty="0" smtClean="0">
                <a:latin typeface="Calibri" panose="020F0502020204030204" pitchFamily="34" charset="0"/>
              </a:rPr>
              <a:t>полугодии 2020 года снижение на 2,1%</a:t>
            </a:r>
            <a:r>
              <a:rPr lang="ru-RU" sz="1600" dirty="0" smtClean="0">
                <a:latin typeface="Calibri" panose="020F0502020204030204" pitchFamily="34" charset="0"/>
              </a:rPr>
              <a:t>).</a:t>
            </a:r>
            <a:r>
              <a:rPr lang="ru-RU" sz="1600" baseline="0" dirty="0" smtClean="0">
                <a:latin typeface="Calibri" panose="020F0502020204030204" pitchFamily="34" charset="0"/>
              </a:rPr>
              <a:t> С</a:t>
            </a:r>
            <a:r>
              <a:rPr lang="ru-RU" sz="1600" dirty="0" smtClean="0">
                <a:latin typeface="Calibri" panose="020F0502020204030204" pitchFamily="34" charset="0"/>
              </a:rPr>
              <a:t>ектор добычи</a:t>
            </a:r>
            <a:r>
              <a:rPr lang="ru-RU" sz="1600" baseline="0" dirty="0" smtClean="0">
                <a:latin typeface="Calibri" panose="020F0502020204030204" pitchFamily="34" charset="0"/>
              </a:rPr>
              <a:t> полезных ископаемых, при этом,</a:t>
            </a:r>
            <a:r>
              <a:rPr lang="ru-RU" sz="1600" dirty="0" smtClean="0">
                <a:latin typeface="Calibri" panose="020F0502020204030204" pitchFamily="34" charset="0"/>
              </a:rPr>
              <a:t> показывает аналогичные</a:t>
            </a:r>
            <a:r>
              <a:rPr lang="ru-RU" sz="1600" baseline="0" dirty="0" smtClean="0">
                <a:latin typeface="Calibri" panose="020F0502020204030204" pitchFamily="34" charset="0"/>
              </a:rPr>
              <a:t> показатели соответствующего периода прошлого года прошлого года</a:t>
            </a:r>
            <a:r>
              <a:rPr lang="ru-RU" sz="1600" dirty="0" smtClean="0">
                <a:latin typeface="Calibri" panose="020F0502020204030204" pitchFamily="34" charset="0"/>
              </a:rPr>
              <a:t> (100%, против 96%</a:t>
            </a:r>
            <a:r>
              <a:rPr lang="ru-RU" sz="1600" baseline="0" dirty="0" smtClean="0">
                <a:latin typeface="Calibri" panose="020F0502020204030204" pitchFamily="34" charset="0"/>
              </a:rPr>
              <a:t> за аналогичный период</a:t>
            </a:r>
            <a:r>
              <a:rPr lang="ru-RU" sz="1600" dirty="0" smtClean="0">
                <a:latin typeface="Calibri" panose="020F0502020204030204" pitchFamily="34" charset="0"/>
              </a:rPr>
              <a:t>), темп</a:t>
            </a:r>
            <a:r>
              <a:rPr lang="ru-RU" sz="1600" baseline="0" dirty="0" smtClean="0">
                <a:latin typeface="Calibri" panose="020F0502020204030204" pitchFamily="34" charset="0"/>
              </a:rPr>
              <a:t> роста </a:t>
            </a:r>
            <a:r>
              <a:rPr lang="ru-RU" sz="1600" dirty="0" smtClean="0">
                <a:latin typeface="Calibri" panose="020F0502020204030204" pitchFamily="34" charset="0"/>
              </a:rPr>
              <a:t>обрабатывающих производств показывает положительный темп роста</a:t>
            </a:r>
            <a:r>
              <a:rPr lang="ru-RU" sz="1600" baseline="0" dirty="0" smtClean="0">
                <a:latin typeface="Calibri" panose="020F0502020204030204" pitchFamily="34" charset="0"/>
              </a:rPr>
              <a:t> после замедления в 2020 году (106,4% против 100,0%).</a:t>
            </a:r>
            <a:endParaRPr lang="ru-RU" sz="1600" dirty="0">
              <a:latin typeface="Calibri" panose="020F0502020204030204" pitchFamily="34" charset="0"/>
            </a:endParaRPr>
          </a:p>
          <a:p>
            <a:pPr indent="457200" algn="just"/>
            <a:r>
              <a:rPr lang="ru-RU" sz="1600" dirty="0" smtClean="0">
                <a:latin typeface="Calibri" panose="020F0502020204030204" pitchFamily="34" charset="0"/>
              </a:rPr>
              <a:t>Оборот </a:t>
            </a:r>
            <a:r>
              <a:rPr lang="ru-RU" sz="1600" dirty="0">
                <a:latin typeface="Calibri" panose="020F0502020204030204" pitchFamily="34" charset="0"/>
              </a:rPr>
              <a:t>розничной </a:t>
            </a:r>
            <a:r>
              <a:rPr lang="ru-RU" sz="1600" dirty="0" smtClean="0">
                <a:latin typeface="Calibri" panose="020F0502020204030204" pitchFamily="34" charset="0"/>
              </a:rPr>
              <a:t>торговли</a:t>
            </a:r>
            <a:r>
              <a:rPr lang="ru-RU" sz="1600" baseline="0" dirty="0" smtClean="0">
                <a:latin typeface="Calibri" panose="020F0502020204030204" pitchFamily="34" charset="0"/>
              </a:rPr>
              <a:t> составил 110,2%, тем самым обозначив выход показателя к «</a:t>
            </a:r>
            <a:r>
              <a:rPr lang="ru-RU" sz="1600" baseline="0" dirty="0" err="1" smtClean="0">
                <a:latin typeface="Calibri" panose="020F0502020204030204" pitchFamily="34" charset="0"/>
              </a:rPr>
              <a:t>доковидному</a:t>
            </a:r>
            <a:r>
              <a:rPr lang="ru-RU" sz="1600" baseline="0" dirty="0" smtClean="0">
                <a:latin typeface="Calibri" panose="020F0502020204030204" pitchFamily="34" charset="0"/>
              </a:rPr>
              <a:t>» уровню. Таким образом, тем роста выше на 1,8 </a:t>
            </a:r>
            <a:r>
              <a:rPr lang="ru-RU" sz="1600" baseline="0" dirty="0" err="1" smtClean="0">
                <a:latin typeface="Calibri" panose="020F0502020204030204" pitchFamily="34" charset="0"/>
              </a:rPr>
              <a:t>п.п</a:t>
            </a:r>
            <a:r>
              <a:rPr lang="ru-RU" sz="1600" baseline="0" dirty="0" smtClean="0">
                <a:latin typeface="Calibri" panose="020F0502020204030204" pitchFamily="34" charset="0"/>
              </a:rPr>
              <a:t>. чем, в </a:t>
            </a:r>
            <a:r>
              <a:rPr lang="en-US" sz="1600" baseline="0" dirty="0" smtClean="0">
                <a:latin typeface="Calibri" panose="020F0502020204030204" pitchFamily="34" charset="0"/>
              </a:rPr>
              <a:t>I </a:t>
            </a:r>
            <a:r>
              <a:rPr lang="ru-RU" sz="1600" baseline="0" dirty="0" smtClean="0">
                <a:latin typeface="Calibri" panose="020F0502020204030204" pitchFamily="34" charset="0"/>
              </a:rPr>
              <a:t>квартале 2020 года, и выше на 15,6 </a:t>
            </a:r>
            <a:r>
              <a:rPr lang="ru-RU" sz="1600" baseline="0" dirty="0" err="1" smtClean="0">
                <a:latin typeface="Calibri" panose="020F0502020204030204" pitchFamily="34" charset="0"/>
              </a:rPr>
              <a:t>п.п</a:t>
            </a:r>
            <a:r>
              <a:rPr lang="ru-RU" sz="1600" baseline="0" dirty="0" smtClean="0">
                <a:latin typeface="Calibri" panose="020F0502020204030204" pitchFamily="34" charset="0"/>
              </a:rPr>
              <a:t>. чем в </a:t>
            </a:r>
            <a:r>
              <a:rPr lang="en-US" sz="1600" baseline="0" dirty="0" smtClean="0">
                <a:latin typeface="Calibri" panose="020F0502020204030204" pitchFamily="34" charset="0"/>
              </a:rPr>
              <a:t>I </a:t>
            </a:r>
            <a:r>
              <a:rPr lang="ru-RU" sz="1600" baseline="0" dirty="0" smtClean="0">
                <a:latin typeface="Calibri" panose="020F0502020204030204" pitchFamily="34" charset="0"/>
              </a:rPr>
              <a:t>полугодии 2020 года. </a:t>
            </a:r>
            <a:endParaRPr lang="ru-RU" sz="1600" dirty="0" smtClean="0">
              <a:latin typeface="Calibri" panose="020F0502020204030204" pitchFamily="34" charset="0"/>
            </a:endParaRPr>
          </a:p>
          <a:p>
            <a:pPr indent="457200" algn="just"/>
            <a:endParaRPr lang="ru-RU" sz="1600" dirty="0" smtClean="0">
              <a:latin typeface="Calibri" panose="020F0502020204030204" pitchFamily="34" charset="0"/>
            </a:endParaRPr>
          </a:p>
          <a:p>
            <a:pPr indent="457200" algn="just"/>
            <a:r>
              <a:rPr lang="ru-RU" sz="1600" dirty="0" smtClean="0">
                <a:latin typeface="Calibri" panose="020F0502020204030204" pitchFamily="34" charset="0"/>
              </a:rPr>
              <a:t>Также, показатель прибыль прибыльных организаций продолжила сложившуюся в </a:t>
            </a:r>
            <a:r>
              <a:rPr lang="en-US" sz="1600" dirty="0" smtClean="0">
                <a:latin typeface="Calibri" panose="020F0502020204030204" pitchFamily="34" charset="0"/>
              </a:rPr>
              <a:t>I </a:t>
            </a:r>
            <a:r>
              <a:rPr lang="ru-RU" sz="1600" dirty="0" smtClean="0">
                <a:latin typeface="Calibri" panose="020F0502020204030204" pitchFamily="34" charset="0"/>
              </a:rPr>
              <a:t>квартале 2021 года положительную динамику и демонстрирует рост в 1,8 раза против снижения на 24,3%</a:t>
            </a:r>
            <a:r>
              <a:rPr lang="ru-RU" sz="1600" baseline="0" dirty="0" smtClean="0">
                <a:latin typeface="Calibri" panose="020F0502020204030204" pitchFamily="34" charset="0"/>
              </a:rPr>
              <a:t> за аналогичный период прошлого года</a:t>
            </a:r>
            <a:r>
              <a:rPr lang="ru-RU" sz="1600" dirty="0" smtClean="0">
                <a:latin typeface="Calibri" panose="020F0502020204030204" pitchFamily="34" charset="0"/>
              </a:rPr>
              <a:t>. </a:t>
            </a:r>
          </a:p>
          <a:p>
            <a:pPr indent="457200" algn="just"/>
            <a:endParaRPr lang="ru-RU" sz="1600" dirty="0" smtClean="0">
              <a:latin typeface="Calibri" panose="020F0502020204030204" pitchFamily="34" charset="0"/>
            </a:endParaRPr>
          </a:p>
          <a:p>
            <a:pPr indent="457200" algn="just"/>
            <a:r>
              <a:rPr lang="ru-RU" sz="1600" dirty="0" smtClean="0">
                <a:latin typeface="Calibri" panose="020F0502020204030204" pitchFamily="34" charset="0"/>
              </a:rPr>
              <a:t>Среднемесячная</a:t>
            </a:r>
            <a:r>
              <a:rPr lang="ru-RU" sz="1600" baseline="0" dirty="0" smtClean="0">
                <a:latin typeface="Calibri" panose="020F0502020204030204" pitchFamily="34" charset="0"/>
              </a:rPr>
              <a:t> </a:t>
            </a:r>
            <a:r>
              <a:rPr lang="ru-RU" sz="1600" dirty="0" smtClean="0">
                <a:latin typeface="Calibri" panose="020F0502020204030204" pitchFamily="34" charset="0"/>
              </a:rPr>
              <a:t>заработная плата относительно соответствующего периода</a:t>
            </a:r>
            <a:r>
              <a:rPr lang="ru-RU" sz="1600" baseline="0" dirty="0" smtClean="0">
                <a:latin typeface="Calibri" panose="020F0502020204030204" pitchFamily="34" charset="0"/>
              </a:rPr>
              <a:t> </a:t>
            </a:r>
            <a:r>
              <a:rPr lang="ru-RU" sz="1600" dirty="0" smtClean="0">
                <a:latin typeface="Calibri" panose="020F0502020204030204" pitchFamily="34" charset="0"/>
              </a:rPr>
              <a:t>2020 </a:t>
            </a:r>
            <a:r>
              <a:rPr lang="ru-RU" sz="1600" dirty="0">
                <a:latin typeface="Calibri" panose="020F0502020204030204" pitchFamily="34" charset="0"/>
              </a:rPr>
              <a:t>года </a:t>
            </a:r>
            <a:r>
              <a:rPr lang="ru-RU" sz="1600" dirty="0" smtClean="0">
                <a:latin typeface="Calibri" panose="020F0502020204030204" pitchFamily="34" charset="0"/>
              </a:rPr>
              <a:t>демонстрирует рост на 8,8%</a:t>
            </a:r>
            <a:r>
              <a:rPr lang="ru-RU" sz="1600" baseline="0" dirty="0" smtClean="0">
                <a:latin typeface="Calibri" panose="020F0502020204030204" pitchFamily="34" charset="0"/>
              </a:rPr>
              <a:t>, при этом динамика заработной платы в реальном выражении на 0,4 </a:t>
            </a:r>
            <a:r>
              <a:rPr lang="ru-RU" sz="1600" baseline="0" dirty="0" err="1" smtClean="0">
                <a:latin typeface="Calibri" panose="020F0502020204030204" pitchFamily="34" charset="0"/>
              </a:rPr>
              <a:t>п.п</a:t>
            </a:r>
            <a:r>
              <a:rPr lang="ru-RU" sz="1600" baseline="0" dirty="0" smtClean="0">
                <a:latin typeface="Calibri" panose="020F0502020204030204" pitchFamily="34" charset="0"/>
              </a:rPr>
              <a:t>. ниже показателя аналогичного периода прошлого года</a:t>
            </a:r>
            <a:r>
              <a:rPr lang="ru-RU" sz="1600" dirty="0" smtClean="0">
                <a:latin typeface="Calibri" panose="020F0502020204030204" pitchFamily="34" charset="0"/>
              </a:rPr>
              <a:t>. </a:t>
            </a:r>
          </a:p>
          <a:p>
            <a:pPr indent="457200" algn="just"/>
            <a:endParaRPr lang="ru-RU" sz="1600" dirty="0" smtClean="0">
              <a:latin typeface="Calibri" panose="020F0502020204030204" pitchFamily="34" charset="0"/>
            </a:endParaRPr>
          </a:p>
          <a:p>
            <a:pPr indent="457200" algn="just"/>
            <a:r>
              <a:rPr lang="ru-RU" sz="1600" dirty="0" smtClean="0">
                <a:latin typeface="Calibri" panose="020F0502020204030204" pitchFamily="34" charset="0"/>
              </a:rPr>
              <a:t>Динамика поступлений за указанный</a:t>
            </a:r>
            <a:r>
              <a:rPr lang="ru-RU" sz="1600" baseline="0" dirty="0" smtClean="0">
                <a:latin typeface="Calibri" panose="020F0502020204030204" pitchFamily="34" charset="0"/>
              </a:rPr>
              <a:t> период также коррелирует с общей динамикой экономики Российской Федерации.</a:t>
            </a:r>
            <a:endParaRPr lang="ru-RU" sz="1600" dirty="0" smtClean="0">
              <a:latin typeface="Calibri" panose="020F0502020204030204" pitchFamily="34"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t>3</a:t>
            </a:fld>
            <a:endParaRPr lang="en-US" dirty="0"/>
          </a:p>
        </p:txBody>
      </p:sp>
    </p:spTree>
    <p:extLst>
      <p:ext uri="{BB962C8B-B14F-4D97-AF65-F5344CB8AC3E}">
        <p14:creationId xmlns:p14="http://schemas.microsoft.com/office/powerpoint/2010/main" val="15862365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just" defTabSz="609585" rtl="0" eaLnBrk="1" fontAlgn="auto" latinLnBrk="0" hangingPunct="1">
              <a:lnSpc>
                <a:spcPct val="100000"/>
              </a:lnSpc>
              <a:spcBef>
                <a:spcPts val="0"/>
              </a:spcBef>
              <a:spcAft>
                <a:spcPts val="0"/>
              </a:spcAft>
              <a:buClrTx/>
              <a:buSzTx/>
              <a:buFontTx/>
              <a:buNone/>
              <a:tabLst/>
              <a:defRPr/>
            </a:pPr>
            <a:r>
              <a:rPr lang="ru-RU" sz="1600" b="1" dirty="0">
                <a:solidFill>
                  <a:prstClr val="black"/>
                </a:solidFill>
                <a:latin typeface="Calibri" panose="020F0502020204030204" pitchFamily="34" charset="0"/>
              </a:rPr>
              <a:t>Федеральный закон от </a:t>
            </a:r>
            <a:r>
              <a:rPr lang="ru-RU" sz="1600" b="1" dirty="0" smtClean="0">
                <a:solidFill>
                  <a:prstClr val="black"/>
                </a:solidFill>
                <a:latin typeface="Calibri" panose="020F0502020204030204" pitchFamily="34" charset="0"/>
              </a:rPr>
              <a:t>27.12.2019 №</a:t>
            </a:r>
            <a:r>
              <a:rPr lang="en-US" sz="1600" b="1" dirty="0" smtClean="0">
                <a:solidFill>
                  <a:prstClr val="black"/>
                </a:solidFill>
                <a:latin typeface="Calibri" panose="020F0502020204030204" pitchFamily="34" charset="0"/>
              </a:rPr>
              <a:t> </a:t>
            </a:r>
            <a:r>
              <a:rPr lang="ru-RU" sz="1600" b="1" dirty="0" smtClean="0">
                <a:solidFill>
                  <a:prstClr val="black"/>
                </a:solidFill>
                <a:latin typeface="Calibri" panose="020F0502020204030204" pitchFamily="34" charset="0"/>
              </a:rPr>
              <a:t>476-ФЗ </a:t>
            </a:r>
            <a:r>
              <a:rPr lang="ru-RU" sz="1600" b="1" dirty="0" smtClean="0">
                <a:solidFill>
                  <a:schemeClr val="tx1">
                    <a:lumMod val="75000"/>
                  </a:schemeClr>
                </a:solidFill>
                <a:latin typeface="Calibri" panose="020F0502020204030204" pitchFamily="34" charset="0"/>
                <a:ea typeface="Roboto Condensed" panose="02000000000000000000" pitchFamily="2" charset="0"/>
              </a:rPr>
              <a:t>«</a:t>
            </a:r>
            <a:r>
              <a:rPr lang="ru-RU" sz="1600" b="1" kern="1200" dirty="0" smtClean="0">
                <a:solidFill>
                  <a:schemeClr val="tx1"/>
                </a:solidFill>
                <a:effectLst/>
                <a:latin typeface="Roboto Condensed" charset="0"/>
                <a:ea typeface="Roboto Condensed" charset="0"/>
                <a:cs typeface="+mn-cs"/>
              </a:rPr>
              <a:t>О внесении изменений в Федеральный закон «Об электронной подписи» и статью 1 Федерального закона «О защите прав юридических лиц и индивидуальных предпринимателей при осуществлении государственного контроля (надзора) и муниципального контроля»</a:t>
            </a:r>
            <a:r>
              <a:rPr lang="ru-RU" sz="1600" b="1" dirty="0" smtClean="0">
                <a:solidFill>
                  <a:schemeClr val="tx1">
                    <a:lumMod val="75000"/>
                  </a:schemeClr>
                </a:solidFill>
                <a:latin typeface="Roboto Condensed" charset="0"/>
                <a:ea typeface="Roboto Condensed" charset="0"/>
              </a:rPr>
              <a:t>»</a:t>
            </a:r>
            <a:r>
              <a:rPr lang="ru-RU" sz="1600" b="1" dirty="0" smtClean="0">
                <a:latin typeface="Calibri" panose="020F0502020204030204" pitchFamily="34" charset="0"/>
              </a:rPr>
              <a:t>, </a:t>
            </a:r>
            <a:r>
              <a:rPr lang="ru-RU" sz="1600" kern="1200" dirty="0" smtClean="0">
                <a:solidFill>
                  <a:schemeClr val="tx1"/>
                </a:solidFill>
                <a:effectLst/>
                <a:latin typeface="Calibri" panose="020F0502020204030204" pitchFamily="34" charset="0"/>
                <a:ea typeface="+mn-ea"/>
                <a:cs typeface="+mn-cs"/>
              </a:rPr>
              <a:t>в соответствии с которым </a:t>
            </a:r>
            <a:r>
              <a:rPr lang="ru-RU" sz="1600" b="1" kern="1200" dirty="0" smtClean="0">
                <a:solidFill>
                  <a:schemeClr val="tx1"/>
                </a:solidFill>
                <a:effectLst/>
                <a:latin typeface="Calibri" panose="020F0502020204030204" pitchFamily="34" charset="0"/>
                <a:ea typeface="+mn-ea"/>
                <a:cs typeface="+mn-cs"/>
              </a:rPr>
              <a:t>с 01.01.2022 </a:t>
            </a:r>
            <a:r>
              <a:rPr lang="ru-RU" sz="1600" b="0" kern="1200" dirty="0" smtClean="0">
                <a:solidFill>
                  <a:schemeClr val="tx1"/>
                </a:solidFill>
                <a:effectLst/>
                <a:latin typeface="Calibri" panose="020F0502020204030204" pitchFamily="34" charset="0"/>
                <a:ea typeface="+mn-ea"/>
                <a:cs typeface="+mn-cs"/>
              </a:rPr>
              <a:t>функции </a:t>
            </a:r>
            <a:r>
              <a:rPr lang="en-US" sz="1600" b="0" kern="1200" dirty="0" smtClean="0">
                <a:solidFill>
                  <a:schemeClr val="tx1"/>
                </a:solidFill>
                <a:effectLst/>
                <a:latin typeface="Calibri" panose="020F0502020204030204" pitchFamily="34" charset="0"/>
                <a:ea typeface="+mn-ea"/>
                <a:cs typeface="+mn-cs"/>
              </a:rPr>
              <a:t/>
            </a:r>
            <a:br>
              <a:rPr lang="en-US" sz="1600" b="0" kern="1200" dirty="0" smtClean="0">
                <a:solidFill>
                  <a:schemeClr val="tx1"/>
                </a:solidFill>
                <a:effectLst/>
                <a:latin typeface="Calibri" panose="020F0502020204030204" pitchFamily="34" charset="0"/>
                <a:ea typeface="+mn-ea"/>
                <a:cs typeface="+mn-cs"/>
              </a:rPr>
            </a:br>
            <a:r>
              <a:rPr lang="ru-RU" sz="1600" b="0" kern="1200" dirty="0" smtClean="0">
                <a:solidFill>
                  <a:schemeClr val="tx1"/>
                </a:solidFill>
                <a:effectLst/>
                <a:latin typeface="Calibri" panose="020F0502020204030204" pitchFamily="34" charset="0"/>
                <a:ea typeface="+mn-ea"/>
                <a:cs typeface="+mn-cs"/>
              </a:rPr>
              <a:t>по выпуску квалифицированной</a:t>
            </a:r>
            <a:r>
              <a:rPr lang="ru-RU" sz="1600" b="0" kern="1200" baseline="0" dirty="0" smtClean="0">
                <a:solidFill>
                  <a:schemeClr val="tx1"/>
                </a:solidFill>
                <a:effectLst/>
                <a:latin typeface="Calibri" panose="020F0502020204030204" pitchFamily="34" charset="0"/>
                <a:ea typeface="+mn-ea"/>
                <a:cs typeface="+mn-cs"/>
              </a:rPr>
              <a:t> электронной подписи (далее – КЭП) для юридических лиц, индивидуальных предпринимателей и нотариусов возлагаются на Удостоверяющий центр ФНС России.</a:t>
            </a:r>
          </a:p>
          <a:p>
            <a:pPr marL="0" marR="0" lvl="0" indent="0" algn="just" defTabSz="609585" rtl="0" eaLnBrk="1" fontAlgn="auto" latinLnBrk="0" hangingPunct="1">
              <a:lnSpc>
                <a:spcPct val="100000"/>
              </a:lnSpc>
              <a:spcBef>
                <a:spcPts val="0"/>
              </a:spcBef>
              <a:spcAft>
                <a:spcPts val="0"/>
              </a:spcAft>
              <a:buClrTx/>
              <a:buSzTx/>
              <a:buFontTx/>
              <a:buNone/>
              <a:tabLst/>
              <a:defRPr/>
            </a:pPr>
            <a:endParaRPr lang="ru-RU" sz="1600" b="0" kern="1200" baseline="0" dirty="0" smtClean="0">
              <a:solidFill>
                <a:schemeClr val="tx1"/>
              </a:solidFill>
              <a:effectLst/>
              <a:latin typeface="Calibri" panose="020F0502020204030204" pitchFamily="34" charset="0"/>
              <a:ea typeface="+mn-ea"/>
              <a:cs typeface="+mn-cs"/>
            </a:endParaRPr>
          </a:p>
          <a:p>
            <a:pPr marL="0" marR="0" lvl="0" indent="0" algn="just" defTabSz="609585" rtl="0" eaLnBrk="1" fontAlgn="auto" latinLnBrk="0" hangingPunct="1">
              <a:lnSpc>
                <a:spcPct val="100000"/>
              </a:lnSpc>
              <a:spcBef>
                <a:spcPts val="0"/>
              </a:spcBef>
              <a:spcAft>
                <a:spcPts val="0"/>
              </a:spcAft>
              <a:buClrTx/>
              <a:buSzTx/>
              <a:buFontTx/>
              <a:buNone/>
              <a:tabLst/>
              <a:defRPr/>
            </a:pPr>
            <a:r>
              <a:rPr lang="ru-RU" sz="1600" b="0" kern="1200" baseline="0" dirty="0" smtClean="0">
                <a:solidFill>
                  <a:schemeClr val="tx1"/>
                </a:solidFill>
                <a:effectLst/>
                <a:latin typeface="Calibri" panose="020F0502020204030204" pitchFamily="34" charset="0"/>
                <a:ea typeface="+mn-ea"/>
                <a:cs typeface="+mn-cs"/>
              </a:rPr>
              <a:t>В рамках реализации положений Федерального закона от 27.12.2019  № </a:t>
            </a:r>
            <a:r>
              <a:rPr lang="ru-RU" sz="1600" b="0" kern="1200" baseline="0" smtClean="0">
                <a:solidFill>
                  <a:schemeClr val="tx1"/>
                </a:solidFill>
                <a:effectLst/>
                <a:latin typeface="Calibri" panose="020F0502020204030204" pitchFamily="34" charset="0"/>
                <a:ea typeface="+mn-ea"/>
                <a:cs typeface="+mn-cs"/>
              </a:rPr>
              <a:t>476-ФЗ </a:t>
            </a:r>
            <a:r>
              <a:rPr lang="ru-RU" sz="1600" b="1" kern="1200" baseline="0" smtClean="0">
                <a:solidFill>
                  <a:schemeClr val="tx1"/>
                </a:solidFill>
                <a:effectLst/>
                <a:latin typeface="Calibri" panose="020F0502020204030204" pitchFamily="34" charset="0"/>
                <a:ea typeface="+mn-ea"/>
                <a:cs typeface="+mn-cs"/>
              </a:rPr>
              <a:t>за </a:t>
            </a:r>
            <a:r>
              <a:rPr lang="ru-RU" sz="1600" b="1" kern="1200" baseline="0" dirty="0" smtClean="0">
                <a:solidFill>
                  <a:schemeClr val="tx1"/>
                </a:solidFill>
                <a:effectLst/>
                <a:latin typeface="Calibri" panose="020F0502020204030204" pitchFamily="34" charset="0"/>
                <a:ea typeface="+mn-ea"/>
                <a:cs typeface="+mn-cs"/>
              </a:rPr>
              <a:t>1 полугодие 2021 год реализовано</a:t>
            </a:r>
            <a:r>
              <a:rPr lang="ru-RU" sz="1600" b="0" kern="1200" baseline="0" dirty="0" smtClean="0">
                <a:solidFill>
                  <a:schemeClr val="tx1"/>
                </a:solidFill>
                <a:effectLst/>
                <a:latin typeface="Calibri" panose="020F0502020204030204" pitchFamily="34" charset="0"/>
                <a:ea typeface="+mn-ea"/>
                <a:cs typeface="+mn-cs"/>
              </a:rPr>
              <a:t>:</a:t>
            </a:r>
          </a:p>
          <a:p>
            <a:pPr marL="0" marR="0" lvl="0" indent="0" algn="just" defTabSz="609585" rtl="0" eaLnBrk="1" fontAlgn="auto" latinLnBrk="0" hangingPunct="1">
              <a:lnSpc>
                <a:spcPct val="100000"/>
              </a:lnSpc>
              <a:spcBef>
                <a:spcPts val="0"/>
              </a:spcBef>
              <a:spcAft>
                <a:spcPts val="0"/>
              </a:spcAft>
              <a:buClrTx/>
              <a:buSzTx/>
              <a:buFontTx/>
              <a:buNone/>
              <a:tabLst/>
              <a:defRPr/>
            </a:pPr>
            <a:r>
              <a:rPr lang="ru-RU" sz="1600" b="0" kern="1200" baseline="0" dirty="0" smtClean="0">
                <a:solidFill>
                  <a:schemeClr val="tx1"/>
                </a:solidFill>
                <a:effectLst/>
                <a:latin typeface="Calibri" panose="020F0502020204030204" pitchFamily="34" charset="0"/>
                <a:ea typeface="+mn-ea"/>
                <a:cs typeface="+mn-cs"/>
              </a:rPr>
              <a:t>	- были разработаны и </a:t>
            </a:r>
            <a:r>
              <a:rPr lang="ru-RU" sz="1600" kern="1200" dirty="0" smtClean="0">
                <a:solidFill>
                  <a:schemeClr val="tx1"/>
                </a:solidFill>
                <a:effectLst/>
                <a:latin typeface="+mn-lt"/>
                <a:ea typeface="+mn-ea"/>
                <a:cs typeface="+mn-cs"/>
              </a:rPr>
              <a:t>согласованы с ФСБ России концептуальные схемы развития Удостоверяющего центра ФНС России (далее – УЦ ФНС России) и взаимодействия с доверенными лицами. </a:t>
            </a:r>
            <a:endParaRPr lang="ru-RU" sz="1600" b="0" kern="1200" baseline="0" dirty="0" smtClean="0">
              <a:solidFill>
                <a:schemeClr val="tx1"/>
              </a:solidFill>
              <a:effectLst/>
              <a:latin typeface="Calibri" panose="020F0502020204030204" pitchFamily="34" charset="0"/>
              <a:ea typeface="+mn-ea"/>
              <a:cs typeface="+mn-cs"/>
            </a:endParaRPr>
          </a:p>
          <a:p>
            <a:pPr marL="0" marR="0" lvl="0" indent="0" algn="just" defTabSz="609585" rtl="0" eaLnBrk="1" fontAlgn="auto" latinLnBrk="0" hangingPunct="1">
              <a:lnSpc>
                <a:spcPct val="100000"/>
              </a:lnSpc>
              <a:spcBef>
                <a:spcPts val="0"/>
              </a:spcBef>
              <a:spcAft>
                <a:spcPts val="0"/>
              </a:spcAft>
              <a:buClrTx/>
              <a:buSzTx/>
              <a:buFontTx/>
              <a:buNone/>
              <a:tabLst/>
              <a:defRPr/>
            </a:pPr>
            <a:r>
              <a:rPr lang="ru-RU" sz="1600" b="0" kern="1200" baseline="0" dirty="0" smtClean="0">
                <a:solidFill>
                  <a:schemeClr val="tx1"/>
                </a:solidFill>
                <a:effectLst/>
                <a:latin typeface="Calibri" panose="020F0502020204030204" pitchFamily="34" charset="0"/>
                <a:ea typeface="+mn-ea"/>
                <a:cs typeface="+mn-cs"/>
              </a:rPr>
              <a:t>	- разработана и внедрена в опытную эксплуатацию </a:t>
            </a:r>
            <a:r>
              <a:rPr lang="ru-RU" sz="1600" kern="1200" dirty="0" smtClean="0">
                <a:solidFill>
                  <a:schemeClr val="tx1"/>
                </a:solidFill>
                <a:effectLst/>
                <a:latin typeface="+mn-lt"/>
                <a:ea typeface="+mn-ea"/>
                <a:cs typeface="+mn-cs"/>
              </a:rPr>
              <a:t>Единая цифровая платформа УЦ ФНС России, обеспечивающая взаимодействие компонентов УЦ ФНС России с информационными системами и сервисами ФНС России (АИС «Налог-3», «ЛК ФЛ/ЮЛ/ИП») и другими государственными информационными системами (посредством СМЭВ). В соответствии с программой импортозамещения</a:t>
            </a:r>
            <a:r>
              <a:rPr lang="ru-RU" sz="1600" kern="1200" baseline="0" dirty="0" smtClean="0">
                <a:solidFill>
                  <a:schemeClr val="tx1"/>
                </a:solidFill>
                <a:effectLst/>
                <a:latin typeface="+mn-lt"/>
                <a:ea typeface="+mn-ea"/>
                <a:cs typeface="+mn-cs"/>
              </a:rPr>
              <a:t> </a:t>
            </a:r>
            <a:r>
              <a:rPr lang="ru-RU" sz="1600" kern="1200" dirty="0" smtClean="0">
                <a:solidFill>
                  <a:schemeClr val="tx1"/>
                </a:solidFill>
                <a:effectLst/>
                <a:latin typeface="+mn-lt"/>
                <a:ea typeface="+mn-ea"/>
                <a:cs typeface="+mn-cs"/>
              </a:rPr>
              <a:t>данное решение реализовано на базе операционной системы Astra Linux (Смоленск) и с применением СУБД PostgreSQL.</a:t>
            </a:r>
          </a:p>
          <a:p>
            <a:pPr marL="0" marR="0" lvl="0" indent="0" algn="just" defTabSz="609585" rtl="0" eaLnBrk="1" fontAlgn="auto" latinLnBrk="0" hangingPunct="1">
              <a:lnSpc>
                <a:spcPct val="100000"/>
              </a:lnSpc>
              <a:spcBef>
                <a:spcPts val="0"/>
              </a:spcBef>
              <a:spcAft>
                <a:spcPts val="0"/>
              </a:spcAft>
              <a:buClrTx/>
              <a:buSzTx/>
              <a:buFontTx/>
              <a:buNone/>
              <a:tabLst/>
              <a:defRPr/>
            </a:pPr>
            <a:r>
              <a:rPr lang="ru-RU" sz="1600" kern="1200" dirty="0" smtClean="0">
                <a:solidFill>
                  <a:schemeClr val="tx1"/>
                </a:solidFill>
                <a:effectLst/>
                <a:latin typeface="+mn-lt"/>
                <a:ea typeface="+mn-ea"/>
                <a:cs typeface="+mn-cs"/>
              </a:rPr>
              <a:t>	- расширена инфраструктура распределенного (регионального) сегмента УЦ ФНС России (полностью</a:t>
            </a:r>
            <a:r>
              <a:rPr lang="ru-RU" sz="1600" kern="1200" baseline="0" dirty="0" smtClean="0">
                <a:solidFill>
                  <a:schemeClr val="tx1"/>
                </a:solidFill>
                <a:effectLst/>
                <a:latin typeface="+mn-lt"/>
                <a:ea typeface="+mn-ea"/>
                <a:cs typeface="+mn-cs"/>
              </a:rPr>
              <a:t> </a:t>
            </a:r>
            <a:r>
              <a:rPr lang="ru-RU" sz="1600" kern="1200" dirty="0" smtClean="0">
                <a:solidFill>
                  <a:schemeClr val="tx1"/>
                </a:solidFill>
                <a:effectLst/>
                <a:latin typeface="+mn-lt"/>
                <a:ea typeface="+mn-ea"/>
                <a:cs typeface="+mn-cs"/>
              </a:rPr>
              <a:t>оборудованы 16 Региональных центров регистрации); </a:t>
            </a:r>
          </a:p>
          <a:p>
            <a:pPr marL="0" marR="0" lvl="0" indent="0" algn="just" defTabSz="609585" rtl="0" eaLnBrk="1" fontAlgn="auto" latinLnBrk="0" hangingPunct="1">
              <a:lnSpc>
                <a:spcPct val="100000"/>
              </a:lnSpc>
              <a:spcBef>
                <a:spcPts val="0"/>
              </a:spcBef>
              <a:spcAft>
                <a:spcPts val="0"/>
              </a:spcAft>
              <a:buClrTx/>
              <a:buSzTx/>
              <a:buFontTx/>
              <a:buNone/>
              <a:tabLst/>
              <a:defRPr/>
            </a:pPr>
            <a:r>
              <a:rPr lang="ru-RU" sz="1600" b="0" kern="1200" baseline="0" dirty="0" smtClean="0">
                <a:solidFill>
                  <a:schemeClr val="tx1"/>
                </a:solidFill>
                <a:effectLst/>
                <a:latin typeface="+mn-lt"/>
                <a:ea typeface="+mn-ea"/>
                <a:cs typeface="+mn-cs"/>
              </a:rPr>
              <a:t>	- полностью оборудованы и о</a:t>
            </a:r>
            <a:r>
              <a:rPr lang="ru-RU" sz="1600" kern="1200" dirty="0" smtClean="0">
                <a:solidFill>
                  <a:schemeClr val="tx1"/>
                </a:solidFill>
                <a:effectLst/>
                <a:latin typeface="+mn-lt"/>
                <a:ea typeface="+mn-ea"/>
                <a:cs typeface="+mn-cs"/>
              </a:rPr>
              <a:t>рганизованы </a:t>
            </a:r>
            <a:r>
              <a:rPr lang="ru-RU" sz="1600" b="1" kern="1200" dirty="0" smtClean="0">
                <a:solidFill>
                  <a:schemeClr val="tx1"/>
                </a:solidFill>
                <a:effectLst/>
                <a:latin typeface="+mn-lt"/>
                <a:ea typeface="+mn-ea"/>
                <a:cs typeface="+mn-cs"/>
              </a:rPr>
              <a:t>976 точек выдачи КЭП</a:t>
            </a:r>
            <a:r>
              <a:rPr lang="ru-RU" sz="1600" kern="1200" dirty="0" smtClean="0">
                <a:solidFill>
                  <a:schemeClr val="tx1"/>
                </a:solidFill>
                <a:effectLst/>
                <a:latin typeface="+mn-lt"/>
                <a:ea typeface="+mn-ea"/>
                <a:cs typeface="+mn-cs"/>
              </a:rPr>
              <a:t> в территориальных налоговых органах, ведутся закупочные мероприятия по дооснащению точек выдачи (дополнительные 1 135</a:t>
            </a:r>
            <a:r>
              <a:rPr lang="ru-RU" sz="1600" kern="1200" baseline="0" dirty="0" smtClean="0">
                <a:solidFill>
                  <a:schemeClr val="tx1"/>
                </a:solidFill>
                <a:effectLst/>
                <a:latin typeface="+mn-lt"/>
                <a:ea typeface="+mn-ea"/>
                <a:cs typeface="+mn-cs"/>
              </a:rPr>
              <a:t> защищенных автоматизированных рабочих мест)</a:t>
            </a:r>
            <a:r>
              <a:rPr lang="ru-RU" sz="1600" kern="1200" dirty="0" smtClean="0">
                <a:solidFill>
                  <a:schemeClr val="tx1"/>
                </a:solidFill>
                <a:effectLst/>
                <a:latin typeface="+mn-lt"/>
                <a:ea typeface="+mn-ea"/>
                <a:cs typeface="+mn-cs"/>
              </a:rPr>
              <a:t>;</a:t>
            </a:r>
          </a:p>
          <a:p>
            <a:pPr marL="0" marR="0" lvl="0" indent="0" algn="just" defTabSz="609585" rtl="0" eaLnBrk="1" fontAlgn="auto" latinLnBrk="0" hangingPunct="1">
              <a:lnSpc>
                <a:spcPct val="100000"/>
              </a:lnSpc>
              <a:spcBef>
                <a:spcPts val="0"/>
              </a:spcBef>
              <a:spcAft>
                <a:spcPts val="0"/>
              </a:spcAft>
              <a:buClrTx/>
              <a:buSzTx/>
              <a:buFontTx/>
              <a:buNone/>
              <a:tabLst/>
              <a:defRPr/>
            </a:pPr>
            <a:r>
              <a:rPr lang="ru-RU" sz="1600" b="0" kern="1200" baseline="0" dirty="0" smtClean="0">
                <a:solidFill>
                  <a:schemeClr val="tx1"/>
                </a:solidFill>
                <a:effectLst/>
                <a:latin typeface="+mn-lt"/>
                <a:ea typeface="+mn-ea"/>
                <a:cs typeface="+mn-cs"/>
              </a:rPr>
              <a:t>	- 1948 сотрудников территориальных налоговых органов прошли обучение по программе Оператор УЦ;</a:t>
            </a:r>
          </a:p>
          <a:p>
            <a:pPr marL="0" marR="0" lvl="0" indent="0" algn="just" defTabSz="609585" rtl="0" eaLnBrk="1" fontAlgn="auto" latinLnBrk="0" hangingPunct="1">
              <a:lnSpc>
                <a:spcPct val="100000"/>
              </a:lnSpc>
              <a:spcBef>
                <a:spcPts val="0"/>
              </a:spcBef>
              <a:spcAft>
                <a:spcPts val="0"/>
              </a:spcAft>
              <a:buClrTx/>
              <a:buSzTx/>
              <a:buFontTx/>
              <a:buNone/>
              <a:tabLst/>
              <a:defRPr/>
            </a:pPr>
            <a:endParaRPr lang="ru-RU" sz="1600" b="0" kern="1200" baseline="0" dirty="0" smtClean="0">
              <a:solidFill>
                <a:schemeClr val="tx1"/>
              </a:solidFill>
              <a:effectLst/>
              <a:latin typeface="+mn-lt"/>
              <a:ea typeface="+mn-ea"/>
              <a:cs typeface="+mn-cs"/>
            </a:endParaRPr>
          </a:p>
          <a:p>
            <a:pPr marL="0" marR="0" lvl="0" indent="0" algn="just" defTabSz="609585" rtl="0" eaLnBrk="1" fontAlgn="auto" latinLnBrk="0" hangingPunct="1">
              <a:lnSpc>
                <a:spcPct val="100000"/>
              </a:lnSpc>
              <a:spcBef>
                <a:spcPts val="0"/>
              </a:spcBef>
              <a:spcAft>
                <a:spcPts val="0"/>
              </a:spcAft>
              <a:buClrTx/>
              <a:buSzTx/>
              <a:buFontTx/>
              <a:buNone/>
              <a:tabLst/>
              <a:defRPr/>
            </a:pPr>
            <a:r>
              <a:rPr lang="ru-RU" sz="1600" b="0" kern="1200" baseline="0" dirty="0" smtClean="0">
                <a:solidFill>
                  <a:schemeClr val="tx1"/>
                </a:solidFill>
                <a:effectLst/>
                <a:latin typeface="+mn-lt"/>
                <a:ea typeface="+mn-ea"/>
                <a:cs typeface="+mn-cs"/>
              </a:rPr>
              <a:t>Подготовлены, согласованы и утверждены необходимые документы:</a:t>
            </a:r>
          </a:p>
          <a:p>
            <a:pPr marL="342900" marR="0" lvl="0" indent="-342900" algn="just" defTabSz="609585" rtl="0" eaLnBrk="1" fontAlgn="auto" latinLnBrk="0" hangingPunct="1">
              <a:lnSpc>
                <a:spcPct val="100000"/>
              </a:lnSpc>
              <a:spcBef>
                <a:spcPts val="0"/>
              </a:spcBef>
              <a:spcAft>
                <a:spcPts val="0"/>
              </a:spcAft>
              <a:buClrTx/>
              <a:buSzTx/>
              <a:buFontTx/>
              <a:buAutoNum type="arabicParenR"/>
              <a:tabLst/>
              <a:defRPr/>
            </a:pPr>
            <a:r>
              <a:rPr lang="ru-RU" sz="1600" b="0" kern="1200" baseline="0" dirty="0" smtClean="0">
                <a:solidFill>
                  <a:schemeClr val="tx1"/>
                </a:solidFill>
                <a:effectLst/>
                <a:latin typeface="+mn-lt"/>
                <a:ea typeface="+mn-ea"/>
                <a:cs typeface="+mn-cs"/>
              </a:rPr>
              <a:t>постановление Правительства Российской Федерации от 02.12.2020 № 1987 </a:t>
            </a:r>
            <a:r>
              <a:rPr lang="ru-RU" sz="1600" kern="1200" dirty="0" smtClean="0">
                <a:solidFill>
                  <a:schemeClr val="tx1"/>
                </a:solidFill>
                <a:effectLst/>
                <a:latin typeface="+mn-lt"/>
                <a:ea typeface="+mn-ea"/>
                <a:cs typeface="+mn-cs"/>
              </a:rPr>
              <a:t>«О порядке определения доверенных лиц удостоверяющего центра федерального органа исполнительной власти, уполномоченного на осуществление государственной регистрации юридических лиц»;</a:t>
            </a:r>
          </a:p>
          <a:p>
            <a:pPr marL="342900" marR="0" lvl="0" indent="-342900" algn="just" defTabSz="609585" rtl="0" eaLnBrk="1" fontAlgn="auto" latinLnBrk="0" hangingPunct="1">
              <a:lnSpc>
                <a:spcPct val="100000"/>
              </a:lnSpc>
              <a:spcBef>
                <a:spcPts val="0"/>
              </a:spcBef>
              <a:spcAft>
                <a:spcPts val="0"/>
              </a:spcAft>
              <a:buClrTx/>
              <a:buSzTx/>
              <a:buFontTx/>
              <a:buAutoNum type="arabicParenR"/>
              <a:tabLst/>
              <a:defRPr/>
            </a:pPr>
            <a:r>
              <a:rPr lang="ru-RU" sz="1600" b="0" kern="1200" baseline="0" dirty="0" smtClean="0">
                <a:solidFill>
                  <a:schemeClr val="tx1"/>
                </a:solidFill>
                <a:effectLst/>
                <a:latin typeface="+mn-lt"/>
                <a:ea typeface="+mn-ea"/>
                <a:cs typeface="+mn-cs"/>
              </a:rPr>
              <a:t>постановление Правительства Российской Федерации </a:t>
            </a:r>
            <a:r>
              <a:rPr lang="ru-RU" sz="1600" kern="1200" dirty="0" smtClean="0">
                <a:solidFill>
                  <a:schemeClr val="tx1"/>
                </a:solidFill>
                <a:effectLst/>
                <a:latin typeface="+mn-lt"/>
                <a:ea typeface="+mn-ea"/>
                <a:cs typeface="+mn-cs"/>
              </a:rPr>
              <a:t>от 31.12.2020 № 2409 «О дополнительных требованиях к доверенным лицам удостоверяющего центра федерального органа исполнительной власти, уполномоченного на осуществление государственной регистрации юридических лиц»;</a:t>
            </a:r>
          </a:p>
          <a:p>
            <a:pPr marL="342900" marR="0" lvl="0" indent="-342900" algn="just" defTabSz="609585" rtl="0" eaLnBrk="1" fontAlgn="auto" latinLnBrk="0" hangingPunct="1">
              <a:lnSpc>
                <a:spcPct val="100000"/>
              </a:lnSpc>
              <a:spcBef>
                <a:spcPts val="0"/>
              </a:spcBef>
              <a:spcAft>
                <a:spcPts val="0"/>
              </a:spcAft>
              <a:buClrTx/>
              <a:buSzTx/>
              <a:buFontTx/>
              <a:buAutoNum type="arabicParenR"/>
              <a:tabLst/>
              <a:defRPr/>
            </a:pPr>
            <a:r>
              <a:rPr lang="ru-RU" sz="1600" kern="1200" dirty="0" smtClean="0">
                <a:solidFill>
                  <a:schemeClr val="tx1"/>
                </a:solidFill>
                <a:effectLst/>
                <a:latin typeface="+mn-lt"/>
                <a:ea typeface="+mn-ea"/>
                <a:cs typeface="+mn-cs"/>
              </a:rPr>
              <a:t>приказ</a:t>
            </a:r>
            <a:r>
              <a:rPr lang="ru-RU" sz="1600" kern="1200" baseline="0" dirty="0" smtClean="0">
                <a:solidFill>
                  <a:schemeClr val="tx1"/>
                </a:solidFill>
                <a:effectLst/>
                <a:latin typeface="+mn-lt"/>
                <a:ea typeface="+mn-ea"/>
                <a:cs typeface="+mn-cs"/>
              </a:rPr>
              <a:t> ФНС России </a:t>
            </a:r>
            <a:r>
              <a:rPr lang="ru-RU" sz="1600" kern="1200" dirty="0" smtClean="0">
                <a:solidFill>
                  <a:schemeClr val="tx1"/>
                </a:solidFill>
                <a:effectLst/>
                <a:latin typeface="+mn-lt"/>
                <a:ea typeface="+mn-ea"/>
                <a:cs typeface="+mn-cs"/>
              </a:rPr>
              <a:t>от 30.12.2020 № ВД-7-24/982@ «Об утверждении Порядка реализации Федеральной налоговой службой функций аккредитованного удостоверяющего центра и исполнения его обязанностей»;</a:t>
            </a:r>
          </a:p>
          <a:p>
            <a:pPr marL="342900" marR="0" lvl="0" indent="-342900" algn="l" defTabSz="609585" rtl="0" eaLnBrk="1" fontAlgn="auto" latinLnBrk="0" hangingPunct="1">
              <a:lnSpc>
                <a:spcPct val="100000"/>
              </a:lnSpc>
              <a:spcBef>
                <a:spcPts val="0"/>
              </a:spcBef>
              <a:spcAft>
                <a:spcPts val="0"/>
              </a:spcAft>
              <a:buClrTx/>
              <a:buSzTx/>
              <a:buFontTx/>
              <a:buAutoNum type="arabicParenR"/>
              <a:tabLst/>
              <a:defRPr/>
            </a:pPr>
            <a:r>
              <a:rPr lang="ru-RU" sz="1600" kern="1200" dirty="0" smtClean="0">
                <a:solidFill>
                  <a:schemeClr val="tx1"/>
                </a:solidFill>
                <a:effectLst/>
                <a:latin typeface="+mn-lt"/>
                <a:ea typeface="+mn-ea"/>
                <a:cs typeface="+mn-cs"/>
              </a:rPr>
              <a:t>приказ ФНС России </a:t>
            </a:r>
            <a:r>
              <a:rPr lang="ru-RU" sz="1600" b="0" kern="1200" dirty="0" smtClean="0">
                <a:solidFill>
                  <a:schemeClr val="tx1"/>
                </a:solidFill>
                <a:effectLst/>
                <a:latin typeface="+mn-lt"/>
                <a:ea typeface="+mn-ea"/>
                <a:cs typeface="+mn-cs"/>
              </a:rPr>
              <a:t>от </a:t>
            </a:r>
            <a:r>
              <a:rPr lang="ru-RU" sz="1600" b="0" i="0" u="none" strike="noStrike" kern="1200" baseline="0" dirty="0" smtClean="0">
                <a:solidFill>
                  <a:schemeClr val="tx1"/>
                </a:solidFill>
                <a:latin typeface="+mn-lt"/>
                <a:ea typeface="+mn-ea"/>
                <a:cs typeface="+mn-cs"/>
              </a:rPr>
              <a:t>31.12.2020   № ВД-7-24/987@ «Об утверждении состава Комиссии по вопросам определения доверенных лиц удостоверяющего центра федерального органа исполнительной власти, уполномоченного на осуществление государственной регистрации юридических лиц, образованной федеральным органом исполнительной власти, уполномоченным на осуществление государственной регистрации юридических лиц»;</a:t>
            </a:r>
          </a:p>
          <a:p>
            <a:pPr marL="342900" marR="0" lvl="0" indent="-342900" algn="l" defTabSz="609585" rtl="0" eaLnBrk="1" fontAlgn="auto" latinLnBrk="0" hangingPunct="1">
              <a:lnSpc>
                <a:spcPct val="100000"/>
              </a:lnSpc>
              <a:spcBef>
                <a:spcPts val="0"/>
              </a:spcBef>
              <a:spcAft>
                <a:spcPts val="0"/>
              </a:spcAft>
              <a:buClrTx/>
              <a:buSzTx/>
              <a:buFontTx/>
              <a:buAutoNum type="arabicParenR"/>
              <a:tabLst/>
              <a:defRPr/>
            </a:pPr>
            <a:r>
              <a:rPr lang="ru-RU" sz="1600" b="0" i="0" u="none" strike="noStrike" kern="1200" baseline="0" dirty="0" smtClean="0">
                <a:solidFill>
                  <a:schemeClr val="tx1"/>
                </a:solidFill>
                <a:effectLst/>
                <a:latin typeface="+mn-lt"/>
                <a:ea typeface="+mn-ea"/>
                <a:cs typeface="+mn-cs"/>
              </a:rPr>
              <a:t>приказ ФСБ России от 01.05.2021 № 171 «Об утверждении организационно-технических требований к доверенным лицам удостоверяющего центра федерального органа исполнительной власти, уполномоченного на государственную регистрацию юридических лиц».</a:t>
            </a:r>
          </a:p>
          <a:p>
            <a:pPr marL="0" marR="0" lvl="0" indent="0" algn="l" defTabSz="609585" rtl="0" eaLnBrk="1" fontAlgn="auto" latinLnBrk="0" hangingPunct="1">
              <a:lnSpc>
                <a:spcPct val="100000"/>
              </a:lnSpc>
              <a:spcBef>
                <a:spcPts val="0"/>
              </a:spcBef>
              <a:spcAft>
                <a:spcPts val="0"/>
              </a:spcAft>
              <a:buClrTx/>
              <a:buSzTx/>
              <a:buFontTx/>
              <a:buNone/>
              <a:tabLst/>
              <a:defRPr/>
            </a:pPr>
            <a:endParaRPr lang="ru-RU" sz="1600" b="0" i="0" u="none" strike="noStrike" kern="1200" baseline="0" dirty="0" smtClean="0">
              <a:solidFill>
                <a:schemeClr val="tx1"/>
              </a:solidFill>
              <a:effectLst/>
              <a:latin typeface="+mn-lt"/>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lang="ru-RU" sz="1600" b="0" kern="1200" baseline="0" dirty="0" smtClean="0">
                <a:solidFill>
                  <a:schemeClr val="tx1"/>
                </a:solidFill>
                <a:effectLst/>
                <a:latin typeface="+mn-lt"/>
                <a:ea typeface="+mn-ea"/>
                <a:cs typeface="+mn-cs"/>
              </a:rPr>
              <a:t>Завершены работы по централизации всех компонент и сервисов УЦ ФНС России на базе федерального центра обработки данных в г. Дубна Московской области, интеграция с информационными системами </a:t>
            </a:r>
            <a:br>
              <a:rPr lang="ru-RU" sz="1600" b="0" kern="1200" baseline="0" dirty="0" smtClean="0">
                <a:solidFill>
                  <a:schemeClr val="tx1"/>
                </a:solidFill>
                <a:effectLst/>
                <a:latin typeface="+mn-lt"/>
                <a:ea typeface="+mn-ea"/>
                <a:cs typeface="+mn-cs"/>
              </a:rPr>
            </a:br>
            <a:r>
              <a:rPr lang="ru-RU" sz="1600" b="0" kern="1200" baseline="0" dirty="0" smtClean="0">
                <a:solidFill>
                  <a:schemeClr val="tx1"/>
                </a:solidFill>
                <a:effectLst/>
                <a:latin typeface="+mn-lt"/>
                <a:ea typeface="+mn-ea"/>
                <a:cs typeface="+mn-cs"/>
              </a:rPr>
              <a:t>ФНС России (АИС «Налог-3») и другими государственными информационными системами (посредством СМЭВ). Осуществляется промышленная эксплуатация централизованной инфраструктуры.</a:t>
            </a:r>
            <a:br>
              <a:rPr lang="ru-RU" sz="1600" b="0" kern="1200" baseline="0" dirty="0" smtClean="0">
                <a:solidFill>
                  <a:schemeClr val="tx1"/>
                </a:solidFill>
                <a:effectLst/>
                <a:latin typeface="+mn-lt"/>
                <a:ea typeface="+mn-ea"/>
                <a:cs typeface="+mn-cs"/>
              </a:rPr>
            </a:br>
            <a:r>
              <a:rPr lang="ru-RU" sz="1600" b="0" kern="1200" baseline="0" dirty="0" smtClean="0">
                <a:solidFill>
                  <a:schemeClr val="tx1"/>
                </a:solidFill>
                <a:effectLst/>
                <a:latin typeface="+mn-lt"/>
                <a:ea typeface="+mn-ea"/>
                <a:cs typeface="+mn-cs"/>
              </a:rPr>
              <a:t>Реализована подача электронного заявления на выпуск КЭП посредством интерактивного сервиса «Личный кабинет налогоплательщика – физического лица».</a:t>
            </a:r>
          </a:p>
          <a:p>
            <a:pPr marL="0" marR="0" lvl="0" indent="0" algn="l" defTabSz="609585" rtl="0" eaLnBrk="1" fontAlgn="auto" latinLnBrk="0" hangingPunct="1">
              <a:lnSpc>
                <a:spcPct val="100000"/>
              </a:lnSpc>
              <a:spcBef>
                <a:spcPts val="0"/>
              </a:spcBef>
              <a:spcAft>
                <a:spcPts val="0"/>
              </a:spcAft>
              <a:buClrTx/>
              <a:buSzTx/>
              <a:buFontTx/>
              <a:buNone/>
              <a:tabLst/>
              <a:defRPr/>
            </a:pPr>
            <a:endParaRPr lang="ru-RU" sz="1600" b="0" kern="1200" baseline="0" dirty="0" smtClean="0">
              <a:solidFill>
                <a:schemeClr val="tx1"/>
              </a:solidFill>
              <a:effectLst/>
              <a:latin typeface="+mn-lt"/>
              <a:ea typeface="+mn-ea"/>
              <a:cs typeface="+mn-cs"/>
            </a:endParaRPr>
          </a:p>
          <a:p>
            <a:pPr marL="0" marR="0" lvl="0" indent="0" algn="just" defTabSz="609585" rtl="0" eaLnBrk="1" fontAlgn="auto" latinLnBrk="0" hangingPunct="1">
              <a:lnSpc>
                <a:spcPct val="100000"/>
              </a:lnSpc>
              <a:spcBef>
                <a:spcPts val="0"/>
              </a:spcBef>
              <a:spcAft>
                <a:spcPts val="0"/>
              </a:spcAft>
              <a:buClrTx/>
              <a:buSzTx/>
              <a:buFontTx/>
              <a:buNone/>
              <a:tabLst/>
              <a:defRPr/>
            </a:pPr>
            <a:r>
              <a:rPr lang="ru-RU" sz="1600" b="0" kern="1200" baseline="0" dirty="0" smtClean="0">
                <a:solidFill>
                  <a:schemeClr val="tx1"/>
                </a:solidFill>
                <a:effectLst/>
                <a:latin typeface="+mn-lt"/>
                <a:ea typeface="+mn-ea"/>
                <a:cs typeface="+mn-cs"/>
              </a:rPr>
              <a:t>К</a:t>
            </a:r>
            <a:r>
              <a:rPr lang="ru-RU" sz="1600" b="0" i="0" u="none" strike="noStrike" kern="1200" baseline="0" dirty="0" smtClean="0">
                <a:solidFill>
                  <a:schemeClr val="tx1"/>
                </a:solidFill>
                <a:latin typeface="+mn-lt"/>
                <a:ea typeface="+mn-ea"/>
                <a:cs typeface="+mn-cs"/>
              </a:rPr>
              <a:t>омиссией по вопросам определения доверенных лиц удостоверяющего центра федерального органа исполнительной власти, уполномоченного на осуществление государственной регистрации юридических лиц, утвержденной приказом ФНС России </a:t>
            </a:r>
            <a:r>
              <a:rPr lang="ru-RU" sz="1600" b="0" kern="1200" dirty="0" smtClean="0">
                <a:solidFill>
                  <a:schemeClr val="tx1"/>
                </a:solidFill>
                <a:effectLst/>
                <a:latin typeface="+mn-lt"/>
                <a:ea typeface="+mn-ea"/>
                <a:cs typeface="+mn-cs"/>
              </a:rPr>
              <a:t>от </a:t>
            </a:r>
            <a:r>
              <a:rPr lang="ru-RU" sz="1600" b="0" i="0" u="none" strike="noStrike" kern="1200" baseline="0" dirty="0" smtClean="0">
                <a:solidFill>
                  <a:schemeClr val="tx1"/>
                </a:solidFill>
                <a:latin typeface="+mn-lt"/>
                <a:ea typeface="+mn-ea"/>
                <a:cs typeface="+mn-cs"/>
              </a:rPr>
              <a:t>31.12.2020   № ВД-7-24/987@, получены и рассмотрены следующие комплекты документов на получение статуса доверенного лица:</a:t>
            </a:r>
          </a:p>
          <a:p>
            <a:pPr marL="342900" marR="0" lvl="0" indent="-342900" algn="just" defTabSz="609585" rtl="0" eaLnBrk="1" fontAlgn="auto" latinLnBrk="0" hangingPunct="1">
              <a:lnSpc>
                <a:spcPct val="100000"/>
              </a:lnSpc>
              <a:spcBef>
                <a:spcPts val="0"/>
              </a:spcBef>
              <a:spcAft>
                <a:spcPts val="0"/>
              </a:spcAft>
              <a:buClrTx/>
              <a:buSzTx/>
              <a:buFontTx/>
              <a:buAutoNum type="arabicParenR"/>
              <a:tabLst/>
              <a:defRPr/>
            </a:pPr>
            <a:r>
              <a:rPr lang="ru-RU" sz="1600" b="0" i="0" u="none" strike="noStrike" kern="1200" baseline="0" dirty="0" smtClean="0">
                <a:solidFill>
                  <a:schemeClr val="tx1"/>
                </a:solidFill>
                <a:latin typeface="+mn-lt"/>
                <a:ea typeface="+mn-ea"/>
                <a:cs typeface="+mn-cs"/>
              </a:rPr>
              <a:t>От ПАО Сбербанк;</a:t>
            </a:r>
          </a:p>
          <a:p>
            <a:pPr marL="342900" marR="0" lvl="0" indent="-342900" algn="just" defTabSz="609585" rtl="0" eaLnBrk="1" fontAlgn="auto" latinLnBrk="0" hangingPunct="1">
              <a:lnSpc>
                <a:spcPct val="100000"/>
              </a:lnSpc>
              <a:spcBef>
                <a:spcPts val="0"/>
              </a:spcBef>
              <a:spcAft>
                <a:spcPts val="0"/>
              </a:spcAft>
              <a:buClrTx/>
              <a:buSzTx/>
              <a:buFontTx/>
              <a:buAutoNum type="arabicParenR"/>
              <a:tabLst/>
              <a:defRPr/>
            </a:pPr>
            <a:r>
              <a:rPr lang="ru-RU" sz="1600" b="0" i="0" u="none" strike="noStrike" kern="1200" baseline="0" dirty="0" smtClean="0">
                <a:solidFill>
                  <a:schemeClr val="tx1"/>
                </a:solidFill>
                <a:latin typeface="+mn-lt"/>
                <a:ea typeface="+mn-ea"/>
                <a:cs typeface="+mn-cs"/>
              </a:rPr>
              <a:t>От АО «Аналитический центр».   </a:t>
            </a:r>
          </a:p>
          <a:p>
            <a:pPr marL="0" marR="0" lvl="0" indent="0" algn="just" defTabSz="609585" rtl="0" eaLnBrk="1" fontAlgn="auto" latinLnBrk="0" hangingPunct="1">
              <a:lnSpc>
                <a:spcPct val="100000"/>
              </a:lnSpc>
              <a:spcBef>
                <a:spcPts val="0"/>
              </a:spcBef>
              <a:spcAft>
                <a:spcPts val="0"/>
              </a:spcAft>
              <a:buClrTx/>
              <a:buSzTx/>
              <a:buFontTx/>
              <a:buNone/>
              <a:tabLst/>
              <a:defRPr/>
            </a:pPr>
            <a:endParaRPr lang="ru-RU" sz="1600" kern="1200" dirty="0" smtClean="0">
              <a:solidFill>
                <a:schemeClr val="tx1"/>
              </a:solidFill>
              <a:effectLst/>
              <a:latin typeface="+mn-lt"/>
              <a:ea typeface="+mn-ea"/>
              <a:cs typeface="+mn-cs"/>
            </a:endParaRPr>
          </a:p>
          <a:p>
            <a:pPr marL="0" marR="0" lvl="0" indent="0" algn="just" defTabSz="609585" rtl="0" eaLnBrk="1" fontAlgn="auto" latinLnBrk="0" hangingPunct="1">
              <a:lnSpc>
                <a:spcPct val="100000"/>
              </a:lnSpc>
              <a:spcBef>
                <a:spcPts val="0"/>
              </a:spcBef>
              <a:spcAft>
                <a:spcPts val="0"/>
              </a:spcAft>
              <a:buClrTx/>
              <a:buSzTx/>
              <a:buFontTx/>
              <a:buNone/>
              <a:tabLst/>
              <a:defRPr/>
            </a:pPr>
            <a:r>
              <a:rPr lang="ru-RU" sz="1600" b="0" kern="1200" baseline="0" dirty="0" smtClean="0">
                <a:solidFill>
                  <a:schemeClr val="tx1"/>
                </a:solidFill>
                <a:effectLst/>
                <a:latin typeface="+mn-lt"/>
                <a:ea typeface="+mn-ea"/>
                <a:cs typeface="+mn-cs"/>
              </a:rPr>
              <a:t>В рамках </a:t>
            </a:r>
            <a:r>
              <a:rPr lang="ru-RU" sz="1600" kern="1200" dirty="0" smtClean="0">
                <a:solidFill>
                  <a:schemeClr val="tx1"/>
                </a:solidFill>
                <a:effectLst/>
                <a:latin typeface="+mn-lt"/>
                <a:ea typeface="+mn-ea"/>
                <a:cs typeface="+mn-cs"/>
              </a:rPr>
              <a:t>тестирования механизмов выдачи КСКПЭП через инфраструктуру доверенных лиц, в рамках заключенных агентских соглашений с потенциальными доверенными лицами, ведется выпуск КЭП:</a:t>
            </a:r>
          </a:p>
          <a:p>
            <a:pPr marL="342900" marR="0" lvl="0" indent="-342900" algn="just" defTabSz="609585" rtl="0" eaLnBrk="1" fontAlgn="auto" latinLnBrk="0" hangingPunct="1">
              <a:lnSpc>
                <a:spcPct val="100000"/>
              </a:lnSpc>
              <a:spcBef>
                <a:spcPts val="0"/>
              </a:spcBef>
              <a:spcAft>
                <a:spcPts val="0"/>
              </a:spcAft>
              <a:buClrTx/>
              <a:buSzTx/>
              <a:buFontTx/>
              <a:buAutoNum type="arabicParenR"/>
              <a:tabLst/>
              <a:defRPr/>
            </a:pPr>
            <a:r>
              <a:rPr lang="ru-RU" sz="1600" b="0" kern="1200" baseline="0" dirty="0" smtClean="0">
                <a:solidFill>
                  <a:schemeClr val="tx1"/>
                </a:solidFill>
                <a:effectLst/>
                <a:latin typeface="+mn-lt"/>
                <a:ea typeface="+mn-ea"/>
                <a:cs typeface="+mn-cs"/>
              </a:rPr>
              <a:t>ПАО СБЕРБАНК;</a:t>
            </a:r>
          </a:p>
          <a:p>
            <a:pPr marL="342900" marR="0" lvl="0" indent="-342900" algn="just" defTabSz="609585" rtl="0" eaLnBrk="1" fontAlgn="auto" latinLnBrk="0" hangingPunct="1">
              <a:lnSpc>
                <a:spcPct val="100000"/>
              </a:lnSpc>
              <a:spcBef>
                <a:spcPts val="0"/>
              </a:spcBef>
              <a:spcAft>
                <a:spcPts val="0"/>
              </a:spcAft>
              <a:buClrTx/>
              <a:buSzTx/>
              <a:buFontTx/>
              <a:buAutoNum type="arabicParenR"/>
              <a:tabLst/>
              <a:defRPr/>
            </a:pPr>
            <a:r>
              <a:rPr lang="ru-RU" sz="1600" b="0" kern="1200" baseline="0" dirty="0" smtClean="0">
                <a:solidFill>
                  <a:schemeClr val="tx1"/>
                </a:solidFill>
                <a:effectLst/>
                <a:latin typeface="+mn-lt"/>
                <a:ea typeface="+mn-ea"/>
                <a:cs typeface="+mn-cs"/>
              </a:rPr>
              <a:t>ГК РОСТЕХ (АО «Аналитический центр»);</a:t>
            </a:r>
          </a:p>
          <a:p>
            <a:pPr marL="342900" marR="0" lvl="0" indent="-342900" algn="just" defTabSz="609585" rtl="0" eaLnBrk="1" fontAlgn="auto" latinLnBrk="0" hangingPunct="1">
              <a:lnSpc>
                <a:spcPct val="100000"/>
              </a:lnSpc>
              <a:spcBef>
                <a:spcPts val="0"/>
              </a:spcBef>
              <a:spcAft>
                <a:spcPts val="0"/>
              </a:spcAft>
              <a:buClrTx/>
              <a:buSzTx/>
              <a:buFontTx/>
              <a:buAutoNum type="arabicParenR"/>
              <a:tabLst/>
              <a:defRPr/>
            </a:pPr>
            <a:r>
              <a:rPr lang="ru-RU" sz="1600" b="0" kern="1200" baseline="0" dirty="0" smtClean="0">
                <a:solidFill>
                  <a:schemeClr val="tx1"/>
                </a:solidFill>
                <a:effectLst/>
                <a:latin typeface="+mn-lt"/>
                <a:ea typeface="+mn-ea"/>
                <a:cs typeface="+mn-cs"/>
              </a:rPr>
              <a:t>АО «ЕЭТП»;</a:t>
            </a:r>
          </a:p>
          <a:p>
            <a:pPr marL="342900" marR="0" lvl="0" indent="-342900" algn="just" defTabSz="609585" rtl="0" eaLnBrk="1" fontAlgn="auto" latinLnBrk="0" hangingPunct="1">
              <a:lnSpc>
                <a:spcPct val="100000"/>
              </a:lnSpc>
              <a:spcBef>
                <a:spcPts val="0"/>
              </a:spcBef>
              <a:spcAft>
                <a:spcPts val="0"/>
              </a:spcAft>
              <a:buClrTx/>
              <a:buSzTx/>
              <a:buFontTx/>
              <a:buAutoNum type="arabicParenR"/>
              <a:tabLst/>
              <a:defRPr/>
            </a:pPr>
            <a:r>
              <a:rPr lang="ru-RU" sz="1600" b="0" kern="1200" baseline="0" dirty="0" smtClean="0">
                <a:solidFill>
                  <a:schemeClr val="tx1"/>
                </a:solidFill>
                <a:effectLst/>
                <a:latin typeface="+mn-lt"/>
                <a:ea typeface="+mn-ea"/>
                <a:cs typeface="+mn-cs"/>
              </a:rPr>
              <a:t>ПАО «ПРОМСВЯЗЬБАНК»;</a:t>
            </a:r>
          </a:p>
          <a:p>
            <a:pPr marL="342900" marR="0" lvl="0" indent="-342900" algn="just" defTabSz="609585" rtl="0" eaLnBrk="1" fontAlgn="auto" latinLnBrk="0" hangingPunct="1">
              <a:lnSpc>
                <a:spcPct val="100000"/>
              </a:lnSpc>
              <a:spcBef>
                <a:spcPts val="0"/>
              </a:spcBef>
              <a:spcAft>
                <a:spcPts val="0"/>
              </a:spcAft>
              <a:buClrTx/>
              <a:buSzTx/>
              <a:buFontTx/>
              <a:buAutoNum type="arabicParenR"/>
              <a:tabLst/>
              <a:defRPr/>
            </a:pPr>
            <a:r>
              <a:rPr lang="ru-RU" sz="1600" b="0" kern="1200" baseline="0" dirty="0" smtClean="0">
                <a:solidFill>
                  <a:schemeClr val="tx1"/>
                </a:solidFill>
                <a:effectLst/>
                <a:latin typeface="+mn-lt"/>
                <a:ea typeface="+mn-ea"/>
                <a:cs typeface="+mn-cs"/>
              </a:rPr>
              <a:t>ПАО «БАНК «ВТБ»;</a:t>
            </a:r>
          </a:p>
          <a:p>
            <a:pPr marL="342900" marR="0" lvl="0" indent="-342900" algn="just" defTabSz="609585" rtl="0" eaLnBrk="1" fontAlgn="auto" latinLnBrk="0" hangingPunct="1">
              <a:lnSpc>
                <a:spcPct val="100000"/>
              </a:lnSpc>
              <a:spcBef>
                <a:spcPts val="0"/>
              </a:spcBef>
              <a:spcAft>
                <a:spcPts val="0"/>
              </a:spcAft>
              <a:buClrTx/>
              <a:buSzTx/>
              <a:buFontTx/>
              <a:buAutoNum type="arabicParenR"/>
              <a:tabLst/>
              <a:defRPr/>
            </a:pPr>
            <a:r>
              <a:rPr lang="ru-RU" sz="1600" b="0" kern="1200" baseline="0" dirty="0" smtClean="0">
                <a:solidFill>
                  <a:schemeClr val="tx1"/>
                </a:solidFill>
                <a:effectLst/>
                <a:latin typeface="+mn-lt"/>
                <a:ea typeface="+mn-ea"/>
                <a:cs typeface="+mn-cs"/>
              </a:rPr>
              <a:t>АО «ЭЛЕКТРОННАЯ МОСКВА»;</a:t>
            </a:r>
          </a:p>
          <a:p>
            <a:pPr marL="342900" marR="0" lvl="0" indent="-342900" algn="just" defTabSz="609585" rtl="0" eaLnBrk="1" fontAlgn="auto" latinLnBrk="0" hangingPunct="1">
              <a:lnSpc>
                <a:spcPct val="100000"/>
              </a:lnSpc>
              <a:spcBef>
                <a:spcPts val="0"/>
              </a:spcBef>
              <a:spcAft>
                <a:spcPts val="0"/>
              </a:spcAft>
              <a:buClrTx/>
              <a:buSzTx/>
              <a:buFontTx/>
              <a:buAutoNum type="arabicParenR"/>
              <a:tabLst/>
              <a:defRPr/>
            </a:pPr>
            <a:r>
              <a:rPr lang="ru-RU" sz="1600" b="0" kern="1200" baseline="0" dirty="0" smtClean="0">
                <a:solidFill>
                  <a:schemeClr val="tx1"/>
                </a:solidFill>
                <a:effectLst/>
                <a:latin typeface="+mn-lt"/>
                <a:ea typeface="+mn-ea"/>
                <a:cs typeface="+mn-cs"/>
              </a:rPr>
              <a:t>АО ФОНД «ЦЕНТР ИННОВАЦИЙ И ИНФОРМАЦИОННЫХ ТЕХНОЛОГИЙ»;</a:t>
            </a:r>
          </a:p>
          <a:p>
            <a:pPr marL="342900" marR="0" lvl="0" indent="-342900" algn="just" defTabSz="609585" rtl="0" eaLnBrk="1" fontAlgn="auto" latinLnBrk="0" hangingPunct="1">
              <a:lnSpc>
                <a:spcPct val="100000"/>
              </a:lnSpc>
              <a:spcBef>
                <a:spcPts val="0"/>
              </a:spcBef>
              <a:spcAft>
                <a:spcPts val="0"/>
              </a:spcAft>
              <a:buClrTx/>
              <a:buSzTx/>
              <a:buFontTx/>
              <a:buAutoNum type="arabicParenR"/>
              <a:tabLst/>
              <a:defRPr/>
            </a:pPr>
            <a:r>
              <a:rPr lang="ru-RU" sz="1600" b="0" kern="1200" baseline="0" dirty="0" smtClean="0">
                <a:solidFill>
                  <a:schemeClr val="tx1"/>
                </a:solidFill>
                <a:effectLst/>
                <a:latin typeface="+mn-lt"/>
                <a:ea typeface="+mn-ea"/>
                <a:cs typeface="+mn-cs"/>
              </a:rPr>
              <a:t>АО ПОЧТА РОССИИ.</a:t>
            </a:r>
          </a:p>
          <a:p>
            <a:pPr marL="0" marR="0" lvl="0" indent="0" algn="just" defTabSz="609585" rtl="0" eaLnBrk="1" fontAlgn="auto" latinLnBrk="0" hangingPunct="1">
              <a:lnSpc>
                <a:spcPct val="100000"/>
              </a:lnSpc>
              <a:spcBef>
                <a:spcPts val="0"/>
              </a:spcBef>
              <a:spcAft>
                <a:spcPts val="0"/>
              </a:spcAft>
              <a:buClrTx/>
              <a:buSzTx/>
              <a:buFontTx/>
              <a:buNone/>
              <a:tabLst/>
              <a:defRPr/>
            </a:pPr>
            <a:endParaRPr lang="ru-RU" sz="1600" b="0" kern="1200" baseline="0" dirty="0" smtClean="0">
              <a:solidFill>
                <a:schemeClr val="tx1"/>
              </a:solidFill>
              <a:effectLst/>
              <a:latin typeface="+mn-lt"/>
              <a:ea typeface="+mn-ea"/>
              <a:cs typeface="+mn-cs"/>
            </a:endParaRPr>
          </a:p>
          <a:p>
            <a:pPr marL="0" marR="0" lvl="0" indent="0" algn="just" defTabSz="609585" rtl="0" eaLnBrk="1" fontAlgn="auto" latinLnBrk="0" hangingPunct="1">
              <a:lnSpc>
                <a:spcPct val="100000"/>
              </a:lnSpc>
              <a:spcBef>
                <a:spcPts val="0"/>
              </a:spcBef>
              <a:spcAft>
                <a:spcPts val="0"/>
              </a:spcAft>
              <a:buClrTx/>
              <a:buSzTx/>
              <a:buFontTx/>
              <a:buNone/>
              <a:tabLst/>
              <a:defRPr/>
            </a:pPr>
            <a:r>
              <a:rPr lang="ru-RU" sz="1600" b="0" kern="1200" baseline="0" dirty="0" smtClean="0">
                <a:solidFill>
                  <a:schemeClr val="tx1"/>
                </a:solidFill>
                <a:effectLst/>
                <a:latin typeface="+mn-lt"/>
                <a:ea typeface="+mn-ea"/>
                <a:cs typeface="+mn-cs"/>
              </a:rPr>
              <a:t>На базе ФКУ «Налог-Сервис» ФНС России и АО «ГНИВЦ» функционирует Служба технической поддержки и </a:t>
            </a:r>
            <a:r>
              <a:rPr lang="en-US" sz="1600" b="0" kern="1200" baseline="0" dirty="0" smtClean="0">
                <a:solidFill>
                  <a:schemeClr val="tx1"/>
                </a:solidFill>
                <a:effectLst/>
                <a:latin typeface="+mn-lt"/>
                <a:ea typeface="+mn-ea"/>
                <a:cs typeface="+mn-cs"/>
              </a:rPr>
              <a:t>CALL</a:t>
            </a:r>
            <a:r>
              <a:rPr lang="ru-RU" sz="1600" b="0" kern="1200" baseline="0" dirty="0" smtClean="0">
                <a:solidFill>
                  <a:schemeClr val="tx1"/>
                </a:solidFill>
                <a:effectLst/>
                <a:latin typeface="+mn-lt"/>
                <a:ea typeface="+mn-ea"/>
                <a:cs typeface="+mn-cs"/>
              </a:rPr>
              <a:t>-центр для пользователей УЦ ФНС России. Дополнительно осуществляется техническая поддержка Операторами электронного документооборота, в рамках заключенных соглашений:</a:t>
            </a:r>
          </a:p>
          <a:p>
            <a:pPr marL="0" marR="0" lvl="0" indent="0" algn="just" defTabSz="609585" rtl="0" eaLnBrk="1" fontAlgn="auto" latinLnBrk="0" hangingPunct="1">
              <a:lnSpc>
                <a:spcPct val="100000"/>
              </a:lnSpc>
              <a:spcBef>
                <a:spcPts val="0"/>
              </a:spcBef>
              <a:spcAft>
                <a:spcPts val="0"/>
              </a:spcAft>
              <a:buClrTx/>
              <a:buSzTx/>
              <a:buFontTx/>
              <a:buNone/>
              <a:tabLst/>
              <a:defRPr/>
            </a:pPr>
            <a:r>
              <a:rPr lang="ru-RU" sz="1600" b="0" kern="1200" baseline="0" dirty="0" smtClean="0">
                <a:solidFill>
                  <a:schemeClr val="tx1"/>
                </a:solidFill>
                <a:effectLst/>
                <a:latin typeface="+mn-lt"/>
                <a:ea typeface="+mn-ea"/>
                <a:cs typeface="+mn-cs"/>
              </a:rPr>
              <a:t>1) ООО «ТАКСКОМ»;</a:t>
            </a:r>
          </a:p>
          <a:p>
            <a:pPr marL="0" marR="0" lvl="0" indent="0" algn="just" defTabSz="609585" rtl="0" eaLnBrk="1" fontAlgn="auto" latinLnBrk="0" hangingPunct="1">
              <a:lnSpc>
                <a:spcPct val="100000"/>
              </a:lnSpc>
              <a:spcBef>
                <a:spcPts val="0"/>
              </a:spcBef>
              <a:spcAft>
                <a:spcPts val="0"/>
              </a:spcAft>
              <a:buClrTx/>
              <a:buSzTx/>
              <a:buFontTx/>
              <a:buNone/>
              <a:tabLst/>
              <a:defRPr/>
            </a:pPr>
            <a:r>
              <a:rPr lang="ru-RU" sz="1600" b="0" kern="1200" baseline="0" dirty="0" smtClean="0">
                <a:solidFill>
                  <a:schemeClr val="tx1"/>
                </a:solidFill>
                <a:effectLst/>
                <a:latin typeface="+mn-lt"/>
                <a:ea typeface="+mn-ea"/>
                <a:cs typeface="+mn-cs"/>
              </a:rPr>
              <a:t>2) АО «ПФ «СКБ КОНТУР»;</a:t>
            </a:r>
          </a:p>
          <a:p>
            <a:pPr marL="0" marR="0" lvl="0" indent="0" algn="just" defTabSz="609585" rtl="0" eaLnBrk="1" fontAlgn="auto" latinLnBrk="0" hangingPunct="1">
              <a:lnSpc>
                <a:spcPct val="100000"/>
              </a:lnSpc>
              <a:spcBef>
                <a:spcPts val="0"/>
              </a:spcBef>
              <a:spcAft>
                <a:spcPts val="0"/>
              </a:spcAft>
              <a:buClrTx/>
              <a:buSzTx/>
              <a:buFontTx/>
              <a:buNone/>
              <a:tabLst/>
              <a:defRPr/>
            </a:pPr>
            <a:r>
              <a:rPr lang="ru-RU" sz="1600" b="0" kern="1200" baseline="0" dirty="0" smtClean="0">
                <a:solidFill>
                  <a:schemeClr val="tx1"/>
                </a:solidFill>
                <a:effectLst/>
                <a:latin typeface="+mn-lt"/>
                <a:ea typeface="+mn-ea"/>
                <a:cs typeface="+mn-cs"/>
              </a:rPr>
              <a:t>3) ООО «КОМПАНИЯ ТЕНЗОР».  </a:t>
            </a:r>
          </a:p>
          <a:p>
            <a:pPr marL="0" marR="0" lvl="0" indent="0" algn="just" defTabSz="609585" rtl="0" eaLnBrk="1" fontAlgn="auto" latinLnBrk="0" hangingPunct="1">
              <a:lnSpc>
                <a:spcPct val="100000"/>
              </a:lnSpc>
              <a:spcBef>
                <a:spcPts val="0"/>
              </a:spcBef>
              <a:spcAft>
                <a:spcPts val="0"/>
              </a:spcAft>
              <a:buClrTx/>
              <a:buSzTx/>
              <a:buFontTx/>
              <a:buNone/>
              <a:tabLst/>
              <a:defRPr/>
            </a:pPr>
            <a:endParaRPr lang="ru-RU" sz="1600" b="0" kern="1200" baseline="0" dirty="0" smtClean="0">
              <a:solidFill>
                <a:schemeClr val="tx1"/>
              </a:solidFill>
              <a:effectLst/>
              <a:latin typeface="+mn-lt"/>
              <a:ea typeface="+mn-ea"/>
              <a:cs typeface="+mn-cs"/>
            </a:endParaRPr>
          </a:p>
          <a:p>
            <a:pPr marL="0" marR="0" lvl="0" indent="0" algn="just" defTabSz="609585" rtl="0" eaLnBrk="1" fontAlgn="auto" latinLnBrk="0" hangingPunct="1">
              <a:lnSpc>
                <a:spcPct val="100000"/>
              </a:lnSpc>
              <a:spcBef>
                <a:spcPts val="0"/>
              </a:spcBef>
              <a:spcAft>
                <a:spcPts val="0"/>
              </a:spcAft>
              <a:buClrTx/>
              <a:buSzTx/>
              <a:buFontTx/>
              <a:buNone/>
              <a:tabLst/>
              <a:defRPr/>
            </a:pPr>
            <a:r>
              <a:rPr lang="ru-RU" sz="1600" b="1" kern="1200" baseline="0" dirty="0" smtClean="0">
                <a:solidFill>
                  <a:schemeClr val="tx1"/>
                </a:solidFill>
                <a:effectLst/>
                <a:latin typeface="+mn-lt"/>
                <a:ea typeface="+mn-ea"/>
                <a:cs typeface="+mn-cs"/>
              </a:rPr>
              <a:t>Настоящее время и ближайшие перспективы:</a:t>
            </a:r>
          </a:p>
          <a:p>
            <a:pPr marL="0" marR="0" lvl="0" indent="0" algn="just" defTabSz="609585" rtl="0" eaLnBrk="1" fontAlgn="auto" latinLnBrk="0" hangingPunct="1">
              <a:lnSpc>
                <a:spcPct val="100000"/>
              </a:lnSpc>
              <a:spcBef>
                <a:spcPts val="0"/>
              </a:spcBef>
              <a:spcAft>
                <a:spcPts val="0"/>
              </a:spcAft>
              <a:buClrTx/>
              <a:buSzTx/>
              <a:buFontTx/>
              <a:buNone/>
              <a:tabLst/>
              <a:defRPr/>
            </a:pPr>
            <a:endParaRPr lang="ru-RU" sz="1600" b="0" kern="1200" baseline="0" dirty="0" smtClean="0">
              <a:solidFill>
                <a:schemeClr val="tx1"/>
              </a:solidFill>
              <a:effectLst/>
              <a:latin typeface="+mn-lt"/>
              <a:ea typeface="+mn-ea"/>
              <a:cs typeface="+mn-cs"/>
            </a:endParaRPr>
          </a:p>
          <a:p>
            <a:pPr lvl="0"/>
            <a:r>
              <a:rPr lang="ru-RU" sz="1600" b="0" kern="1200" baseline="0" dirty="0" smtClean="0">
                <a:solidFill>
                  <a:schemeClr val="tx1"/>
                </a:solidFill>
                <a:effectLst/>
                <a:latin typeface="+mn-lt"/>
                <a:ea typeface="+mn-ea"/>
                <a:cs typeface="+mn-cs"/>
              </a:rPr>
              <a:t>	В целях подготовки ко вводу в промышленную эксплуатацию (ввод осуществлен в соответствии с приказом ФНС России </a:t>
            </a:r>
            <a:r>
              <a:rPr lang="ru-RU" sz="1600" b="0" i="0" u="none" strike="noStrike" kern="1200" baseline="0" dirty="0" smtClean="0">
                <a:solidFill>
                  <a:schemeClr val="tx1"/>
                </a:solidFill>
                <a:latin typeface="+mn-lt"/>
                <a:ea typeface="+mn-ea"/>
                <a:cs typeface="+mn-cs"/>
              </a:rPr>
              <a:t>от 05.07.2021 № ЕД-7-24/636@</a:t>
            </a:r>
            <a:r>
              <a:rPr lang="ru-RU" sz="1600" b="0" kern="1200" baseline="0" dirty="0" smtClean="0">
                <a:solidFill>
                  <a:schemeClr val="tx1"/>
                </a:solidFill>
                <a:effectLst/>
                <a:latin typeface="+mn-lt"/>
                <a:ea typeface="+mn-ea"/>
                <a:cs typeface="+mn-cs"/>
              </a:rPr>
              <a:t>) ведется пилотный выпуск КСКПЭП для ЮЛ, ИП и нотариусов во всех точках выдачи УЦ ФНС России (976 точек выдачи в ТНО) и через инфраструктуру потенциальных доверенных лиц (в рамках соглашений). </a:t>
            </a:r>
          </a:p>
          <a:p>
            <a:pPr lvl="0"/>
            <a:r>
              <a:rPr lang="ru-RU" sz="1600" b="0" kern="1200" baseline="0" dirty="0" smtClean="0">
                <a:solidFill>
                  <a:schemeClr val="tx1"/>
                </a:solidFill>
                <a:effectLst/>
                <a:latin typeface="+mn-lt"/>
                <a:ea typeface="+mn-ea"/>
                <a:cs typeface="+mn-cs"/>
              </a:rPr>
              <a:t>По состоянию на 30.06.2021 выпущено 52 787 квалифицированных сертификатов ЮЛ и ИП.</a:t>
            </a:r>
          </a:p>
          <a:p>
            <a:r>
              <a:rPr lang="ru-RU" sz="1600" b="0" kern="1200" baseline="0" dirty="0" smtClean="0">
                <a:solidFill>
                  <a:schemeClr val="tx1"/>
                </a:solidFill>
                <a:effectLst/>
                <a:latin typeface="+mn-lt"/>
                <a:ea typeface="+mn-ea"/>
                <a:cs typeface="+mn-cs"/>
              </a:rPr>
              <a:t>	</a:t>
            </a:r>
          </a:p>
          <a:p>
            <a:pPr marL="0" marR="0" lvl="0" indent="0" algn="just" defTabSz="609585" rtl="0" eaLnBrk="1" fontAlgn="auto" latinLnBrk="0" hangingPunct="1">
              <a:lnSpc>
                <a:spcPct val="100000"/>
              </a:lnSpc>
              <a:spcBef>
                <a:spcPts val="0"/>
              </a:spcBef>
              <a:spcAft>
                <a:spcPts val="0"/>
              </a:spcAft>
              <a:buClrTx/>
              <a:buSzTx/>
              <a:buFontTx/>
              <a:buNone/>
              <a:tabLst/>
              <a:defRPr/>
            </a:pPr>
            <a:r>
              <a:rPr lang="ru-RU" sz="1600" b="0" kern="1200" baseline="0" dirty="0" smtClean="0">
                <a:solidFill>
                  <a:schemeClr val="tx1"/>
                </a:solidFill>
                <a:effectLst/>
                <a:latin typeface="Calibri" panose="020F0502020204030204" pitchFamily="34" charset="0"/>
                <a:ea typeface="+mn-ea"/>
                <a:cs typeface="+mn-cs"/>
              </a:rPr>
              <a:t>	- </a:t>
            </a:r>
            <a:r>
              <a:rPr lang="ru-RU" sz="1600" b="1" kern="1200" baseline="0" dirty="0" smtClean="0">
                <a:solidFill>
                  <a:schemeClr val="tx1"/>
                </a:solidFill>
                <a:effectLst/>
                <a:latin typeface="Calibri" panose="020F0502020204030204" pitchFamily="34" charset="0"/>
                <a:ea typeface="+mn-ea"/>
                <a:cs typeface="+mn-cs"/>
              </a:rPr>
              <a:t>с 05.07.2021</a:t>
            </a:r>
            <a:r>
              <a:rPr lang="ru-RU" sz="1600" b="0" kern="1200" baseline="0" dirty="0" smtClean="0">
                <a:solidFill>
                  <a:schemeClr val="tx1"/>
                </a:solidFill>
                <a:effectLst/>
                <a:latin typeface="Calibri" panose="020F0502020204030204" pitchFamily="34" charset="0"/>
                <a:ea typeface="+mn-ea"/>
                <a:cs typeface="+mn-cs"/>
              </a:rPr>
              <a:t> начат массовый выпуска КСКПЭП ЮЛ/ИП и нотариусов с использованием централизованной инфраструктуры УЦ ФНС России в ФЦОД в г. Дубна Московской области, </a:t>
            </a:r>
            <a:br>
              <a:rPr lang="ru-RU" sz="1600" b="0" kern="1200" baseline="0" dirty="0" smtClean="0">
                <a:solidFill>
                  <a:schemeClr val="tx1"/>
                </a:solidFill>
                <a:effectLst/>
                <a:latin typeface="Calibri" panose="020F0502020204030204" pitchFamily="34" charset="0"/>
                <a:ea typeface="+mn-ea"/>
                <a:cs typeface="+mn-cs"/>
              </a:rPr>
            </a:br>
            <a:r>
              <a:rPr lang="ru-RU" sz="1600" b="0" kern="1200" baseline="0" dirty="0" smtClean="0">
                <a:solidFill>
                  <a:schemeClr val="tx1"/>
                </a:solidFill>
                <a:effectLst/>
                <a:latin typeface="Calibri" panose="020F0502020204030204" pitchFamily="34" charset="0"/>
                <a:ea typeface="+mn-ea"/>
                <a:cs typeface="+mn-cs"/>
              </a:rPr>
              <a:t>в целях обеспечения «бесшовного» перехода от коммерческой услуги к соответствующей безвозмездной услуге.</a:t>
            </a:r>
          </a:p>
          <a:p>
            <a:pPr marL="0" marR="0" lvl="0" indent="0" algn="just" defTabSz="609585" rtl="0" eaLnBrk="1" fontAlgn="auto" latinLnBrk="0" hangingPunct="1">
              <a:lnSpc>
                <a:spcPct val="100000"/>
              </a:lnSpc>
              <a:spcBef>
                <a:spcPts val="0"/>
              </a:spcBef>
              <a:spcAft>
                <a:spcPts val="0"/>
              </a:spcAft>
              <a:buClrTx/>
              <a:buSzTx/>
              <a:buFontTx/>
              <a:buNone/>
              <a:tabLst/>
              <a:defRPr/>
            </a:pPr>
            <a:endParaRPr lang="ru-RU" sz="1600" b="0" kern="1200" baseline="0" dirty="0" smtClean="0">
              <a:solidFill>
                <a:schemeClr val="tx1"/>
              </a:solidFill>
              <a:effectLst/>
              <a:latin typeface="Calibri" panose="020F0502020204030204" pitchFamily="34" charset="0"/>
              <a:ea typeface="+mn-ea"/>
              <a:cs typeface="+mn-cs"/>
            </a:endParaRPr>
          </a:p>
          <a:p>
            <a:pPr marL="0" marR="0" lvl="0" indent="0" algn="just" defTabSz="609585" rtl="0" eaLnBrk="1" fontAlgn="auto" latinLnBrk="0" hangingPunct="1">
              <a:lnSpc>
                <a:spcPct val="100000"/>
              </a:lnSpc>
              <a:spcBef>
                <a:spcPts val="0"/>
              </a:spcBef>
              <a:spcAft>
                <a:spcPts val="0"/>
              </a:spcAft>
              <a:buClrTx/>
              <a:buSzTx/>
              <a:buFontTx/>
              <a:buNone/>
              <a:tabLst/>
              <a:defRPr/>
            </a:pPr>
            <a:r>
              <a:rPr lang="ru-RU" sz="1600" b="0" kern="1200" baseline="0" dirty="0" smtClean="0">
                <a:solidFill>
                  <a:schemeClr val="tx1"/>
                </a:solidFill>
                <a:effectLst/>
                <a:latin typeface="Calibri" panose="020F0502020204030204" pitchFamily="34" charset="0"/>
                <a:ea typeface="+mn-ea"/>
                <a:cs typeface="+mn-cs"/>
              </a:rPr>
              <a:t>	- </a:t>
            </a:r>
            <a:r>
              <a:rPr lang="ru-RU" sz="1600" b="1" kern="1200" baseline="0" dirty="0" smtClean="0">
                <a:solidFill>
                  <a:schemeClr val="tx1"/>
                </a:solidFill>
                <a:effectLst/>
                <a:latin typeface="Calibri" panose="020F0502020204030204" pitchFamily="34" charset="0"/>
                <a:ea typeface="+mn-ea"/>
                <a:cs typeface="+mn-cs"/>
              </a:rPr>
              <a:t>3 квартал 2021</a:t>
            </a:r>
            <a:r>
              <a:rPr lang="ru-RU" sz="1600" b="0" kern="1200" baseline="0" dirty="0" smtClean="0">
                <a:solidFill>
                  <a:schemeClr val="tx1"/>
                </a:solidFill>
                <a:effectLst/>
                <a:latin typeface="Calibri" panose="020F0502020204030204" pitchFamily="34" charset="0"/>
                <a:ea typeface="+mn-ea"/>
                <a:cs typeface="+mn-cs"/>
              </a:rPr>
              <a:t> – интеграция с сервисами Операторов электронного документооборота. Обеспечения взаимодействия с ЕЦП УЦ ФНС России и направления электронного заявления на выдачу КЭП через инфраструктуру Оператора электронного документооборота, с последующей идентификацией в налоговом органе.</a:t>
            </a:r>
          </a:p>
          <a:p>
            <a:pPr marL="0" marR="0" lvl="0" indent="0" algn="just" defTabSz="609585" rtl="0" eaLnBrk="1" fontAlgn="auto" latinLnBrk="0" hangingPunct="1">
              <a:lnSpc>
                <a:spcPct val="100000"/>
              </a:lnSpc>
              <a:spcBef>
                <a:spcPts val="0"/>
              </a:spcBef>
              <a:spcAft>
                <a:spcPts val="0"/>
              </a:spcAft>
              <a:buClrTx/>
              <a:buSzTx/>
              <a:buFontTx/>
              <a:buNone/>
              <a:tabLst/>
              <a:defRPr/>
            </a:pPr>
            <a:endParaRPr lang="ru-RU" sz="1600" b="0" kern="1200" baseline="0" dirty="0" smtClean="0">
              <a:solidFill>
                <a:schemeClr val="tx1"/>
              </a:solidFill>
              <a:effectLst/>
              <a:latin typeface="Calibri" panose="020F0502020204030204" pitchFamily="34" charset="0"/>
              <a:ea typeface="+mn-ea"/>
              <a:cs typeface="+mn-cs"/>
            </a:endParaRPr>
          </a:p>
          <a:p>
            <a:pPr marL="0" marR="0" lvl="0" indent="0" algn="just" defTabSz="609585" rtl="0" eaLnBrk="1" fontAlgn="auto" latinLnBrk="0" hangingPunct="1">
              <a:lnSpc>
                <a:spcPct val="100000"/>
              </a:lnSpc>
              <a:spcBef>
                <a:spcPts val="0"/>
              </a:spcBef>
              <a:spcAft>
                <a:spcPts val="0"/>
              </a:spcAft>
              <a:buClrTx/>
              <a:buSzTx/>
              <a:buFontTx/>
              <a:buNone/>
              <a:tabLst/>
              <a:defRPr/>
            </a:pPr>
            <a:r>
              <a:rPr lang="ru-RU" sz="1600" b="0" kern="1200" baseline="0" dirty="0" smtClean="0">
                <a:solidFill>
                  <a:schemeClr val="tx1"/>
                </a:solidFill>
                <a:effectLst/>
                <a:latin typeface="Calibri" panose="020F0502020204030204" pitchFamily="34" charset="0"/>
                <a:ea typeface="+mn-ea"/>
                <a:cs typeface="+mn-cs"/>
              </a:rPr>
              <a:t>	- </a:t>
            </a:r>
            <a:r>
              <a:rPr lang="ru-RU" sz="1600" b="1" kern="1200" baseline="0" dirty="0" smtClean="0">
                <a:solidFill>
                  <a:schemeClr val="tx1"/>
                </a:solidFill>
                <a:effectLst/>
                <a:latin typeface="Calibri" panose="020F0502020204030204" pitchFamily="34" charset="0"/>
                <a:ea typeface="+mn-ea"/>
                <a:cs typeface="+mn-cs"/>
              </a:rPr>
              <a:t>3 квартал 2021 - </a:t>
            </a:r>
            <a:r>
              <a:rPr lang="ru-RU" sz="1600" b="0" kern="1200" baseline="0" dirty="0" smtClean="0">
                <a:solidFill>
                  <a:schemeClr val="tx1"/>
                </a:solidFill>
                <a:effectLst/>
                <a:latin typeface="Calibri" panose="020F0502020204030204" pitchFamily="34" charset="0"/>
                <a:ea typeface="+mn-ea"/>
                <a:cs typeface="+mn-cs"/>
              </a:rPr>
              <a:t>организация возможности приобретения налогоплательщиком носителей ключевой информации на территории налоговых органов (вендинговые аппараты).</a:t>
            </a:r>
            <a:endParaRPr lang="ru-RU" sz="1600" b="0" kern="1200" dirty="0" smtClean="0">
              <a:solidFill>
                <a:schemeClr val="tx1"/>
              </a:solidFill>
              <a:effectLst/>
              <a:latin typeface="Calibri" panose="020F0502020204030204" pitchFamily="34" charset="0"/>
              <a:ea typeface="+mn-ea"/>
              <a:cs typeface="+mn-cs"/>
            </a:endParaRPr>
          </a:p>
          <a:p>
            <a:pPr indent="0" algn="just" defTabSz="941388"/>
            <a:endParaRPr lang="ru-RU" sz="1600" dirty="0">
              <a:solidFill>
                <a:prstClr val="black"/>
              </a:solidFill>
              <a:latin typeface="Calibri" panose="020F0502020204030204" pitchFamily="34"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t>31</a:t>
            </a:fld>
            <a:endParaRPr lang="en-US" dirty="0"/>
          </a:p>
        </p:txBody>
      </p:sp>
    </p:spTree>
    <p:extLst>
      <p:ext uri="{BB962C8B-B14F-4D97-AF65-F5344CB8AC3E}">
        <p14:creationId xmlns:p14="http://schemas.microsoft.com/office/powerpoint/2010/main" val="22742668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ru-RU" dirty="0" smtClean="0">
                <a:latin typeface="Calibri" panose="020F0502020204030204" pitchFamily="34" charset="0"/>
                <a:ea typeface="Roboto Condensed" panose="020B0604020202020204" charset="0"/>
              </a:rPr>
              <a:t>I</a:t>
            </a:r>
            <a:endParaRPr lang="ru-RU" altLang="ru-RU" dirty="0" smtClean="0">
              <a:latin typeface="Calibri" panose="020F0502020204030204" pitchFamily="34" charset="0"/>
              <a:ea typeface="Roboto Condensed" panose="020B0604020202020204" charset="0"/>
            </a:endParaRPr>
          </a:p>
          <a:p>
            <a:pPr eaLnBrk="1" hangingPunct="1">
              <a:spcBef>
                <a:spcPct val="0"/>
              </a:spcBef>
            </a:pPr>
            <a:r>
              <a:rPr lang="ru-RU" sz="1600" kern="1200" dirty="0" smtClean="0">
                <a:solidFill>
                  <a:schemeClr val="tx1"/>
                </a:solidFill>
                <a:effectLst/>
                <a:latin typeface="+mn-lt"/>
                <a:ea typeface="+mn-ea"/>
                <a:cs typeface="+mn-cs"/>
              </a:rPr>
              <a:t>Федеральная налоговая служба Российской Федерации и Комитет государственных доходов Республики</a:t>
            </a:r>
            <a:r>
              <a:rPr lang="ru-RU" sz="1600" kern="1200" baseline="0" dirty="0" smtClean="0">
                <a:solidFill>
                  <a:schemeClr val="tx1"/>
                </a:solidFill>
                <a:effectLst/>
                <a:latin typeface="+mn-lt"/>
                <a:ea typeface="+mn-ea"/>
                <a:cs typeface="+mn-cs"/>
              </a:rPr>
              <a:t> Армения реализуют первый </a:t>
            </a:r>
            <a:r>
              <a:rPr lang="ru-RU" sz="1600" kern="1200" dirty="0" smtClean="0">
                <a:solidFill>
                  <a:schemeClr val="tx1"/>
                </a:solidFill>
                <a:effectLst/>
                <a:latin typeface="+mn-lt"/>
                <a:ea typeface="+mn-ea"/>
                <a:cs typeface="+mn-cs"/>
              </a:rPr>
              <a:t>этап пилотного проекта по обмену электронными товаросопроводительными документами при трансграничной торговле с применением механизма доверенной третьей стороны.</a:t>
            </a:r>
          </a:p>
          <a:p>
            <a:r>
              <a:rPr lang="ru-RU" sz="1600" kern="1200" dirty="0" smtClean="0">
                <a:solidFill>
                  <a:schemeClr val="tx1"/>
                </a:solidFill>
                <a:effectLst/>
                <a:latin typeface="+mn-lt"/>
                <a:ea typeface="+mn-ea"/>
                <a:cs typeface="+mn-cs"/>
              </a:rPr>
              <a:t>В рамках первого этапа будет апробирован технологический механизм обмена между российскими и армянскими</a:t>
            </a:r>
            <a:r>
              <a:rPr lang="ru-RU" sz="1600" kern="1200" baseline="0" dirty="0" smtClean="0">
                <a:solidFill>
                  <a:schemeClr val="tx1"/>
                </a:solidFill>
                <a:effectLst/>
                <a:latin typeface="+mn-lt"/>
                <a:ea typeface="+mn-ea"/>
                <a:cs typeface="+mn-cs"/>
              </a:rPr>
              <a:t> </a:t>
            </a:r>
            <a:r>
              <a:rPr lang="ru-RU" sz="1600" kern="1200" dirty="0" smtClean="0">
                <a:solidFill>
                  <a:schemeClr val="tx1"/>
                </a:solidFill>
                <a:effectLst/>
                <a:latin typeface="+mn-lt"/>
                <a:ea typeface="+mn-ea"/>
                <a:cs typeface="+mn-cs"/>
              </a:rPr>
              <a:t>налогоплательщиками товаросопроводительными документами, подписанными электронными подписями в соответствии с национальными законодательствами, через операторов электронного документооборота. При этом проверка таких подписей будет осуществляться с применением механизма доверенной третьей стороны.</a:t>
            </a:r>
          </a:p>
          <a:p>
            <a:r>
              <a:rPr lang="ru-RU" sz="1600" kern="1200" dirty="0" smtClean="0">
                <a:solidFill>
                  <a:schemeClr val="tx1"/>
                </a:solidFill>
                <a:effectLst/>
                <a:latin typeface="+mn-lt"/>
                <a:ea typeface="+mn-ea"/>
                <a:cs typeface="+mn-cs"/>
              </a:rPr>
              <a:t>Обмен будет осуществляться по форматам со стороны Российской Федерации, утвержденным приказом ФНС России от 09.12.2018 № ММВ-7-15/820@ «Об утверждении формата счета-фактуры, формата представления документа об отгрузке товаров (выполнении работ), передаче имущественных прав (документа об оказании услуг), включающего в себя счет-фактуру, и формата представления документа об отгрузке товаров (выполнении работ), передаче имущественных прав (документа об оказании услуг) в электронной форме», со стороны Республики Армения на основании формата электронного счета-фактуры.</a:t>
            </a:r>
          </a:p>
          <a:p>
            <a:r>
              <a:rPr lang="ru-RU" sz="1600" kern="1200" dirty="0" smtClean="0">
                <a:solidFill>
                  <a:schemeClr val="tx1"/>
                </a:solidFill>
                <a:effectLst/>
                <a:latin typeface="+mn-lt"/>
                <a:ea typeface="+mn-ea"/>
                <a:cs typeface="+mn-cs"/>
              </a:rPr>
              <a:t>Цель пилотного проекта – перейти на обмен электронными товаросопроводительными документами и обеспечить их признание при трансграничной торговле между Республикой Армения и Российской Федерацией, что позволит снизить непроизводственные издержки бизнеса и государств, связанные с оформлением бумажных документов. </a:t>
            </a:r>
          </a:p>
          <a:p>
            <a:pPr eaLnBrk="1" hangingPunct="1">
              <a:spcBef>
                <a:spcPct val="0"/>
              </a:spcBef>
            </a:pPr>
            <a:endParaRPr lang="en-US" sz="1600" kern="1200" dirty="0" smtClean="0">
              <a:solidFill>
                <a:schemeClr val="tx1"/>
              </a:solidFill>
              <a:effectLst/>
              <a:latin typeface="+mn-lt"/>
              <a:ea typeface="+mn-ea"/>
              <a:cs typeface="+mn-cs"/>
            </a:endParaRPr>
          </a:p>
          <a:p>
            <a:pPr eaLnBrk="1" hangingPunct="1">
              <a:spcBef>
                <a:spcPct val="0"/>
              </a:spcBef>
            </a:pPr>
            <a:endParaRPr lang="ru-RU" altLang="ru-RU" dirty="0">
              <a:latin typeface="Calibri" panose="020F0502020204030204" pitchFamily="34" charset="0"/>
              <a:ea typeface="Roboto Condensed" panose="020B0604020202020204" charset="0"/>
            </a:endParaRPr>
          </a:p>
          <a:p>
            <a:pPr eaLnBrk="1" hangingPunct="1">
              <a:spcBef>
                <a:spcPct val="0"/>
              </a:spcBef>
            </a:pPr>
            <a:r>
              <a:rPr lang="en-US" altLang="ru-RU" dirty="0" smtClean="0">
                <a:latin typeface="Calibri" panose="020F0502020204030204" pitchFamily="34" charset="0"/>
                <a:ea typeface="Roboto Condensed" panose="020B0604020202020204" charset="0"/>
              </a:rPr>
              <a:t>II</a:t>
            </a:r>
          </a:p>
          <a:p>
            <a:pPr algn="just"/>
            <a:r>
              <a:rPr lang="ru-RU" sz="1600" kern="1200" dirty="0" smtClean="0">
                <a:solidFill>
                  <a:schemeClr val="tx1"/>
                </a:solidFill>
                <a:effectLst/>
                <a:latin typeface="+mn-lt"/>
                <a:ea typeface="+mn-ea"/>
                <a:cs typeface="+mn-cs"/>
              </a:rPr>
              <a:t>Федеральная налоговая служба Российской Федерации и Министерство по налогам и сборам Республики Беларусь провели первый этап пилотного проекта по обмену электронными товаросопроводительными документами при трансграничной торговле с применением механизма доверенной третьей стороны.</a:t>
            </a:r>
          </a:p>
          <a:p>
            <a:r>
              <a:rPr lang="ru-RU" sz="1600" kern="1200" dirty="0" smtClean="0">
                <a:solidFill>
                  <a:schemeClr val="tx1"/>
                </a:solidFill>
                <a:effectLst/>
                <a:latin typeface="+mn-lt"/>
                <a:ea typeface="+mn-ea"/>
                <a:cs typeface="+mn-cs"/>
              </a:rPr>
              <a:t>Участие приняли одиннадцать хозяйствующих субъектов – резидентов Республики Беларусь и девять хозяйствующих субъектов – резидентов Российской Федерации.</a:t>
            </a:r>
          </a:p>
          <a:p>
            <a:r>
              <a:rPr lang="ru-RU" sz="1600" kern="1200" dirty="0" smtClean="0">
                <a:solidFill>
                  <a:schemeClr val="tx1"/>
                </a:solidFill>
                <a:effectLst/>
                <a:latin typeface="+mn-lt"/>
                <a:ea typeface="+mn-ea"/>
                <a:cs typeface="+mn-cs"/>
              </a:rPr>
              <a:t>В рамках первого этапа апробирован технологический механизм обмена между российскими и белорусскими налогоплательщиками товаросопроводительными документами, подписанными электронными подписями в соответствии с национальными законодательствами, через операторов электронного документооборота. При этом проверка таких подписей осуществлялась с применением механизма доверенной третьей стороны.</a:t>
            </a:r>
          </a:p>
          <a:p>
            <a:r>
              <a:rPr lang="ru-RU" sz="1600" kern="1200" dirty="0" smtClean="0">
                <a:solidFill>
                  <a:schemeClr val="tx1"/>
                </a:solidFill>
                <a:effectLst/>
                <a:latin typeface="+mn-lt"/>
                <a:ea typeface="+mn-ea"/>
                <a:cs typeface="+mn-cs"/>
              </a:rPr>
              <a:t>Обмен осуществлялся по форматам со стороны Российской Федерации, утвержденным приказом ФНС России от 09.12.2018 № ММВ-7-15/820@ «Об утверждении формата счета-фактуры, формата представления документа об отгрузке товаров (выполнении работ), передаче имущественных прав (документа об оказании услуг), включающего в себя счет-фактуру, и формата представления документа об отгрузке товаров (выполнении работ), передаче имущественных прав (документа об оказании услуг) в электронной форме», со стороны Республики Беларусь на основании постановления национальной академии наук Беларуси, Министерства финансов Республики Беларусь, Министерства по налогам и сборам Республики Беларусь и Министерства связи и информатизации Республики Беларусь от 19.12.2019 № 12/76/42/20.</a:t>
            </a:r>
          </a:p>
          <a:p>
            <a:r>
              <a:rPr lang="ru-RU" sz="1600" kern="1200" dirty="0" smtClean="0">
                <a:solidFill>
                  <a:schemeClr val="tx1"/>
                </a:solidFill>
                <a:effectLst/>
                <a:latin typeface="+mn-lt"/>
                <a:ea typeface="+mn-ea"/>
                <a:cs typeface="+mn-cs"/>
              </a:rPr>
              <a:t>Цель пилотного проекта – перейти на обмен электронными товаросопроводительными документами и обеспечить их признание при трансграничной торговле между Республикой Беларусь и Российской Федерацией, что позволит снизить непроизводственные издержки бизнеса и государств, связанные с оформлением бумажных документов. </a:t>
            </a:r>
          </a:p>
          <a:p>
            <a:r>
              <a:rPr lang="ru-RU" sz="1600" kern="1200" dirty="0" smtClean="0">
                <a:solidFill>
                  <a:schemeClr val="tx1"/>
                </a:solidFill>
                <a:effectLst/>
                <a:latin typeface="+mn-lt"/>
                <a:ea typeface="+mn-ea"/>
                <a:cs typeface="+mn-cs"/>
              </a:rPr>
              <a:t>В настоящее время проводится второй этап пилотного проекта по обмену электронными товаросопроводительными документами при трансграничной торговле с применением механизма доверенной третьей стороны. В рамках второго этапа планируется апробировать разработанные стандарты взаимодействия операторов электронного документооборота, а также урегулировать способы оформления в электронных товаросопроводительных документах фактов расхождения, выявленных при приемке товаров. </a:t>
            </a:r>
          </a:p>
          <a:p>
            <a:pPr eaLnBrk="1" hangingPunct="1">
              <a:spcBef>
                <a:spcPct val="0"/>
              </a:spcBef>
            </a:pPr>
            <a:endParaRPr lang="ru-RU" altLang="ru-RU" dirty="0">
              <a:latin typeface="Calibri" panose="020F0502020204030204" pitchFamily="34" charset="0"/>
              <a:ea typeface="Roboto Condensed" panose="020B0604020202020204" charset="0"/>
            </a:endParaRPr>
          </a:p>
        </p:txBody>
      </p:sp>
      <p:sp>
        <p:nvSpPr>
          <p:cNvPr id="1946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Open Sans Light"/>
              </a:defRPr>
            </a:lvl1pPr>
            <a:lvl2pPr marL="750305" indent="-288579">
              <a:defRPr sz="2400">
                <a:solidFill>
                  <a:schemeClr val="tx1"/>
                </a:solidFill>
                <a:latin typeface="Open Sans Light"/>
              </a:defRPr>
            </a:lvl2pPr>
            <a:lvl3pPr marL="1154316" indent="-230863">
              <a:defRPr sz="2400">
                <a:solidFill>
                  <a:schemeClr val="tx1"/>
                </a:solidFill>
                <a:latin typeface="Open Sans Light"/>
              </a:defRPr>
            </a:lvl3pPr>
            <a:lvl4pPr marL="1616042" indent="-230863">
              <a:defRPr sz="2400">
                <a:solidFill>
                  <a:schemeClr val="tx1"/>
                </a:solidFill>
                <a:latin typeface="Open Sans Light"/>
              </a:defRPr>
            </a:lvl4pPr>
            <a:lvl5pPr marL="2077768" indent="-230863">
              <a:defRPr sz="2400">
                <a:solidFill>
                  <a:schemeClr val="tx1"/>
                </a:solidFill>
                <a:latin typeface="Open Sans Light"/>
              </a:defRPr>
            </a:lvl5pPr>
            <a:lvl6pPr marL="2539495" indent="-230863" defTabSz="1229667" eaLnBrk="0" fontAlgn="base" hangingPunct="0">
              <a:spcBef>
                <a:spcPct val="0"/>
              </a:spcBef>
              <a:spcAft>
                <a:spcPct val="0"/>
              </a:spcAft>
              <a:defRPr sz="2400">
                <a:solidFill>
                  <a:schemeClr val="tx1"/>
                </a:solidFill>
                <a:latin typeface="Open Sans Light"/>
              </a:defRPr>
            </a:lvl6pPr>
            <a:lvl7pPr marL="3001221" indent="-230863" defTabSz="1229667" eaLnBrk="0" fontAlgn="base" hangingPunct="0">
              <a:spcBef>
                <a:spcPct val="0"/>
              </a:spcBef>
              <a:spcAft>
                <a:spcPct val="0"/>
              </a:spcAft>
              <a:defRPr sz="2400">
                <a:solidFill>
                  <a:schemeClr val="tx1"/>
                </a:solidFill>
                <a:latin typeface="Open Sans Light"/>
              </a:defRPr>
            </a:lvl7pPr>
            <a:lvl8pPr marL="3462947" indent="-230863" defTabSz="1229667" eaLnBrk="0" fontAlgn="base" hangingPunct="0">
              <a:spcBef>
                <a:spcPct val="0"/>
              </a:spcBef>
              <a:spcAft>
                <a:spcPct val="0"/>
              </a:spcAft>
              <a:defRPr sz="2400">
                <a:solidFill>
                  <a:schemeClr val="tx1"/>
                </a:solidFill>
                <a:latin typeface="Open Sans Light"/>
              </a:defRPr>
            </a:lvl8pPr>
            <a:lvl9pPr marL="3924673" indent="-230863" defTabSz="1229667" eaLnBrk="0" fontAlgn="base" hangingPunct="0">
              <a:spcBef>
                <a:spcPct val="0"/>
              </a:spcBef>
              <a:spcAft>
                <a:spcPct val="0"/>
              </a:spcAft>
              <a:defRPr sz="2400">
                <a:solidFill>
                  <a:schemeClr val="tx1"/>
                </a:solidFill>
                <a:latin typeface="Open Sans Light"/>
              </a:defRPr>
            </a:lvl9pPr>
          </a:lstStyle>
          <a:p>
            <a:fld id="{A8058F98-BE74-48E8-B2BF-293C826D93BC}" type="slidenum">
              <a:rPr lang="en-US" altLang="ru-RU" sz="1200">
                <a:latin typeface="Calibri" pitchFamily="34" charset="0"/>
              </a:rPr>
              <a:pPr/>
              <a:t>32</a:t>
            </a:fld>
            <a:endParaRPr lang="en-US" altLang="ru-RU" sz="1200">
              <a:latin typeface="Calibri" pitchFamily="34" charset="0"/>
            </a:endParaRPr>
          </a:p>
        </p:txBody>
      </p:sp>
    </p:spTree>
    <p:extLst>
      <p:ext uri="{BB962C8B-B14F-4D97-AF65-F5344CB8AC3E}">
        <p14:creationId xmlns:p14="http://schemas.microsoft.com/office/powerpoint/2010/main" val="39653992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7863621-2E60-B848-8968-B0341E26A312}" type="slidenum">
              <a:rPr lang="en-US" smtClean="0"/>
              <a:t>33</a:t>
            </a:fld>
            <a:endParaRPr lang="en-US"/>
          </a:p>
        </p:txBody>
      </p:sp>
    </p:spTree>
    <p:extLst>
      <p:ext uri="{BB962C8B-B14F-4D97-AF65-F5344CB8AC3E}">
        <p14:creationId xmlns:p14="http://schemas.microsoft.com/office/powerpoint/2010/main" val="36748442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0" algn="just">
              <a:lnSpc>
                <a:spcPct val="90000"/>
              </a:lnSpc>
            </a:pPr>
            <a:r>
              <a:rPr lang="ru-RU" sz="1600" dirty="0" smtClean="0">
                <a:latin typeface="Arial Narrow" panose="020B0606020202030204" pitchFamily="34" charset="0"/>
              </a:rPr>
              <a:t>В рамках работ по совершенствованию  информирования налогоплательщиков ФНС России ведёт активную информационно-просветительскую работу по повышению налоговой грамотности.</a:t>
            </a:r>
          </a:p>
          <a:p>
            <a:pPr indent="0" algn="just">
              <a:lnSpc>
                <a:spcPct val="90000"/>
              </a:lnSpc>
            </a:pPr>
            <a:endParaRPr lang="ru-RU" sz="1600" dirty="0" smtClean="0">
              <a:latin typeface="Arial Narrow" panose="020B0606020202030204" pitchFamily="34" charset="0"/>
            </a:endParaRPr>
          </a:p>
          <a:p>
            <a:pPr indent="0" algn="just">
              <a:lnSpc>
                <a:spcPct val="90000"/>
              </a:lnSpc>
            </a:pPr>
            <a:r>
              <a:rPr lang="ru-RU" sz="1600" dirty="0" smtClean="0">
                <a:latin typeface="Arial Narrow" panose="020B0606020202030204" pitchFamily="34" charset="0"/>
              </a:rPr>
              <a:t>Начиная с апреля 2015 года ФНС России открыла для налогоплательщиков бесплатный общефедеральный телефонный номер единого Контакт-центра 8-800-222-22-22 (далее – ЕКЦ). Сейчас этот номер доступен во всех регионах Российской Федерации. Таким образом, налогоплательщики могут получать информацию по наиболее актуальным вопросам налогового администрирования бесплатно, вне зависимости от места регистрации, места нахождения и в удобное для них время. </a:t>
            </a:r>
          </a:p>
          <a:p>
            <a:pPr indent="0" algn="just">
              <a:lnSpc>
                <a:spcPct val="90000"/>
              </a:lnSpc>
            </a:pPr>
            <a:r>
              <a:rPr lang="ru-RU" sz="1600" dirty="0" smtClean="0">
                <a:latin typeface="Arial Narrow" panose="020B0606020202030204" pitchFamily="34" charset="0"/>
              </a:rPr>
              <a:t>За I полугодие 2021 года в территориальные налоговые органы и ЕКЦ поступило 6 040 929 вызовов.</a:t>
            </a:r>
          </a:p>
          <a:p>
            <a:pPr indent="0" algn="just">
              <a:lnSpc>
                <a:spcPct val="90000"/>
              </a:lnSpc>
            </a:pPr>
            <a:endParaRPr lang="ru-RU" sz="1600" dirty="0" smtClean="0">
              <a:latin typeface="Arial Narrow" panose="020B0606020202030204" pitchFamily="34" charset="0"/>
            </a:endParaRPr>
          </a:p>
          <a:p>
            <a:pPr indent="0" algn="just">
              <a:lnSpc>
                <a:spcPct val="90000"/>
              </a:lnSpc>
            </a:pPr>
            <a:r>
              <a:rPr lang="ru-RU" sz="1600" dirty="0" smtClean="0">
                <a:latin typeface="Arial Narrow" panose="020B0606020202030204" pitchFamily="34" charset="0"/>
              </a:rPr>
              <a:t>Указом Президента Российской Федерации от 07.05.2012 № 601 установлено значение целевого показателя «Уровень удовлетворённости граждан Российской Федерации качеством предоставления государственных услуг - не менее 90%».</a:t>
            </a:r>
          </a:p>
          <a:p>
            <a:pPr indent="0" algn="just">
              <a:lnSpc>
                <a:spcPct val="90000"/>
              </a:lnSpc>
            </a:pPr>
            <a:endParaRPr lang="ru-RU" sz="1600" dirty="0" smtClean="0">
              <a:latin typeface="Arial Narrow" panose="020B0606020202030204" pitchFamily="34" charset="0"/>
            </a:endParaRPr>
          </a:p>
          <a:p>
            <a:pPr indent="0" algn="just">
              <a:lnSpc>
                <a:spcPct val="90000"/>
              </a:lnSpc>
            </a:pPr>
            <a:r>
              <a:rPr lang="ru-RU" sz="1600" dirty="0" smtClean="0">
                <a:latin typeface="Arial Narrow" panose="020B0606020202030204" pitchFamily="34" charset="0"/>
              </a:rPr>
              <a:t>В соответствии с постановлением Правительства Российской Федерации от 12.12.2012 № 1284 в ФНС России внедрена система мониторинга качества предоставления государственных услуг территориальными налоговыми органами, полученные результаты учитываются при решении кадровых вопросов. </a:t>
            </a:r>
          </a:p>
          <a:p>
            <a:pPr indent="0" algn="just">
              <a:lnSpc>
                <a:spcPct val="90000"/>
              </a:lnSpc>
            </a:pPr>
            <a:endParaRPr lang="ru-RU" sz="1600" dirty="0" smtClean="0">
              <a:latin typeface="Arial Narrow" panose="020B0606020202030204" pitchFamily="34" charset="0"/>
            </a:endParaRPr>
          </a:p>
          <a:p>
            <a:pPr indent="0" algn="just">
              <a:lnSpc>
                <a:spcPct val="90000"/>
              </a:lnSpc>
            </a:pPr>
            <a:r>
              <a:rPr lang="ru-RU" sz="1600" dirty="0" smtClean="0">
                <a:latin typeface="Arial Narrow" panose="020B0606020202030204" pitchFamily="34" charset="0"/>
              </a:rPr>
              <a:t>По результатам </a:t>
            </a:r>
            <a:r>
              <a:rPr lang="en-US" sz="1600" dirty="0" smtClean="0">
                <a:latin typeface="Arial Narrow" panose="020B0606020202030204" pitchFamily="34" charset="0"/>
              </a:rPr>
              <a:t>I</a:t>
            </a:r>
            <a:r>
              <a:rPr lang="ru-RU" sz="1600" dirty="0" smtClean="0">
                <a:latin typeface="Arial Narrow" panose="020B0606020202030204" pitchFamily="34" charset="0"/>
              </a:rPr>
              <a:t> полугодия 2021 года ФНС России получено более 4 млн. оценок граждан, а среднее значение показателя уровня удовлетворённости граждан качеством предоставления государственных услуг ФНС России составило 99,46%.</a:t>
            </a:r>
          </a:p>
          <a:p>
            <a:pPr indent="0" algn="just">
              <a:lnSpc>
                <a:spcPct val="90000"/>
              </a:lnSpc>
            </a:pPr>
            <a:endParaRPr lang="ru-RU" sz="1600" dirty="0" smtClean="0">
              <a:latin typeface="Arial Narrow" panose="020B0606020202030204" pitchFamily="34"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1721098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600" kern="1200" dirty="0" smtClean="0">
                <a:solidFill>
                  <a:schemeClr val="tx1"/>
                </a:solidFill>
                <a:effectLst/>
                <a:latin typeface="+mn-lt"/>
                <a:ea typeface="+mn-ea"/>
                <a:cs typeface="+mn-cs"/>
              </a:rPr>
              <a:t>В ФНС России функционирует вертикальная модель администрирования крупнейших налогоплательщиков (юридических лиц) - по отраслевым признакам укрупнены 8 межрегиональных инспекций ФНС России по крупнейшим налогоплательщикам, им подчинены 13 межрайонных инспекций ФНС России по крупнейшим налогоплательщикам.</a:t>
            </a:r>
          </a:p>
          <a:p>
            <a:endParaRPr lang="ru-RU" sz="1600" kern="1200" dirty="0" smtClean="0">
              <a:solidFill>
                <a:schemeClr val="tx1"/>
              </a:solidFill>
              <a:effectLst/>
              <a:latin typeface="+mn-lt"/>
              <a:ea typeface="+mn-ea"/>
              <a:cs typeface="+mn-cs"/>
            </a:endParaRPr>
          </a:p>
          <a:p>
            <a:r>
              <a:rPr lang="ru-RU" sz="1600" kern="1200" dirty="0" smtClean="0">
                <a:solidFill>
                  <a:schemeClr val="tx1"/>
                </a:solidFill>
                <a:effectLst/>
                <a:latin typeface="+mn-lt"/>
                <a:ea typeface="+mn-ea"/>
                <a:cs typeface="+mn-cs"/>
              </a:rPr>
              <a:t>По состоянию на 01.07.2021 в межрегиональных (межрайонных) инспекциях ФНС России по крупнейшим налогоплательщикам </a:t>
            </a:r>
            <a:r>
              <a:rPr lang="ru-RU" sz="1600" kern="1200" dirty="0" err="1" smtClean="0">
                <a:solidFill>
                  <a:schemeClr val="tx1"/>
                </a:solidFill>
                <a:effectLst/>
                <a:latin typeface="+mn-lt"/>
                <a:ea typeface="+mn-ea"/>
                <a:cs typeface="+mn-cs"/>
              </a:rPr>
              <a:t>администрируется</a:t>
            </a:r>
            <a:r>
              <a:rPr lang="ru-RU" sz="1600" kern="1200" dirty="0" smtClean="0">
                <a:solidFill>
                  <a:schemeClr val="tx1"/>
                </a:solidFill>
                <a:effectLst/>
                <a:latin typeface="+mn-lt"/>
                <a:ea typeface="+mn-ea"/>
                <a:cs typeface="+mn-cs"/>
              </a:rPr>
              <a:t> 3 247 крупнейших налогоплательщика.</a:t>
            </a:r>
          </a:p>
          <a:p>
            <a:r>
              <a:rPr lang="ru-RU" sz="1600" kern="1200" dirty="0" smtClean="0">
                <a:solidFill>
                  <a:schemeClr val="tx1"/>
                </a:solidFill>
                <a:effectLst/>
                <a:latin typeface="+mn-lt"/>
                <a:ea typeface="+mn-ea"/>
                <a:cs typeface="+mn-cs"/>
              </a:rPr>
              <a:t>По аналитическим данным в федеральный бюджет от налогоплательщиков, состоящих на налоговом учете в межрегиональных и межрайонных инспекциях ФНС России по крупнейшим налогоплательщикам за 1 полугодие 2021 года поступило 4 613 млрд. руб., что на 1 млрд. руб. больше, чем за аналогичный период прошлого года – 3 419 млрд. руб. Вместе с тем поступления в федеральный бюджет от крупнейших налогоплательщиков составляют 64% от суммы поступлений по всем налогоплательщикам по России (поступления по всем налогоплательщикам по России за 1 полугодие 2021 года составляют 7 179 млрд. руб.).</a:t>
            </a:r>
          </a:p>
          <a:p>
            <a:endParaRPr lang="ru-RU" sz="1600" kern="1200" dirty="0" smtClean="0">
              <a:solidFill>
                <a:schemeClr val="tx1"/>
              </a:solidFill>
              <a:effectLst/>
              <a:latin typeface="+mn-lt"/>
              <a:ea typeface="+mn-ea"/>
              <a:cs typeface="+mn-cs"/>
            </a:endParaRPr>
          </a:p>
          <a:p>
            <a:r>
              <a:rPr lang="ru-RU" sz="1600" kern="1200" dirty="0" smtClean="0">
                <a:solidFill>
                  <a:schemeClr val="tx1"/>
                </a:solidFill>
                <a:effectLst/>
                <a:latin typeface="+mn-lt"/>
                <a:ea typeface="+mn-ea"/>
                <a:cs typeface="+mn-cs"/>
              </a:rPr>
              <a:t>За 1 полугодие 2021 года по результатам контрольно-аналитической работы обеспечены поступления в бюджет – 36 630 млн. руб., что на 33% больше, чем за аналогичный период прошлого года – 27 626 млн. руб. Также за 1 полугодие 2021 года на 53% возросла сумма поступлений в бюджет от добровольного уточнения крупнейшими налогоплательщиками налоговых обязательств и составила 18 141 млн. руб. (за аналогичный период прошлого года данный показатель был равен 11 893 млн. руб.).</a:t>
            </a:r>
          </a:p>
          <a:p>
            <a:endParaRPr lang="ru-RU" sz="1600" kern="1200" dirty="0" smtClean="0">
              <a:solidFill>
                <a:schemeClr val="tx1"/>
              </a:solidFill>
              <a:effectLst/>
              <a:latin typeface="+mn-lt"/>
              <a:ea typeface="+mn-ea"/>
              <a:cs typeface="+mn-cs"/>
            </a:endParaRPr>
          </a:p>
          <a:p>
            <a:r>
              <a:rPr lang="ru-RU" sz="1600" kern="1200" dirty="0" smtClean="0">
                <a:solidFill>
                  <a:schemeClr val="tx1"/>
                </a:solidFill>
                <a:effectLst/>
                <a:latin typeface="+mn-lt"/>
                <a:ea typeface="+mn-ea"/>
                <a:cs typeface="+mn-cs"/>
              </a:rPr>
              <a:t>Одновременно на 14 единиц или на 22% уменьшилось совокупное количество выездных налоговых проверок, проведенных межрегиональными и межрайонными инспекциями ФНС России по крупнейшим налогоплательщикам (за 1 полугодие 2021 года в совокупности с результатами подведомственных межрайонных инспекций завершено 49 проверок, за аналогичный период прошлого года - 63 проверки), а также на 16 процентных пункта сократилась доля низкоэффективных выездных налоговых проверок и составила 43% (за аналогичный период прошлого года – 53%).</a:t>
            </a:r>
          </a:p>
          <a:p>
            <a:pPr marL="0" marR="0" lvl="0" indent="0" algn="l" defTabSz="609585" rtl="0" eaLnBrk="1" fontAlgn="auto" latinLnBrk="0" hangingPunct="1">
              <a:lnSpc>
                <a:spcPct val="100000"/>
              </a:lnSpc>
              <a:spcBef>
                <a:spcPts val="0"/>
              </a:spcBef>
              <a:spcAft>
                <a:spcPts val="0"/>
              </a:spcAft>
              <a:buClrTx/>
              <a:buSzTx/>
              <a:buFontTx/>
              <a:buNone/>
              <a:tabLst/>
              <a:defRPr/>
            </a:pPr>
            <a:endParaRPr lang="ru-RU" dirty="0" smtClean="0"/>
          </a:p>
          <a:p>
            <a:pPr marL="0" marR="0" lvl="0" indent="0" algn="l" defTabSz="609585"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5"/>
          </p:nvPr>
        </p:nvSpPr>
        <p:spPr/>
        <p:txBody>
          <a:bodyPr/>
          <a:lstStyle/>
          <a:p>
            <a:fld id="{97863621-2E60-B848-8968-B0341E26A312}" type="slidenum">
              <a:rPr lang="en-US" smtClean="0"/>
              <a:t>35</a:t>
            </a:fld>
            <a:endParaRPr lang="en-US"/>
          </a:p>
        </p:txBody>
      </p:sp>
    </p:spTree>
    <p:extLst>
      <p:ext uri="{BB962C8B-B14F-4D97-AF65-F5344CB8AC3E}">
        <p14:creationId xmlns:p14="http://schemas.microsoft.com/office/powerpoint/2010/main" val="21697544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latin typeface="Roboto Condensed" panose="020B0604020202020204" charset="0"/>
              <a:ea typeface="Roboto Condensed" panose="020B0604020202020204"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t>36</a:t>
            </a:fld>
            <a:endParaRPr lang="en-US" dirty="0"/>
          </a:p>
        </p:txBody>
      </p:sp>
    </p:spTree>
    <p:extLst>
      <p:ext uri="{BB962C8B-B14F-4D97-AF65-F5344CB8AC3E}">
        <p14:creationId xmlns:p14="http://schemas.microsoft.com/office/powerpoint/2010/main" val="36765716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latin typeface="Roboto Condensed" panose="020B0604020202020204" charset="0"/>
              <a:ea typeface="Roboto Condensed" panose="020B0604020202020204"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t>37</a:t>
            </a:fld>
            <a:endParaRPr lang="en-US" dirty="0"/>
          </a:p>
        </p:txBody>
      </p:sp>
    </p:spTree>
    <p:extLst>
      <p:ext uri="{BB962C8B-B14F-4D97-AF65-F5344CB8AC3E}">
        <p14:creationId xmlns:p14="http://schemas.microsoft.com/office/powerpoint/2010/main" val="27564255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2150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Open Sans Light" panose="020B0604020202020204" charset="0"/>
              </a:defRPr>
            </a:lvl1pPr>
            <a:lvl2pPr marL="742950" indent="-285750">
              <a:defRPr sz="2400">
                <a:solidFill>
                  <a:schemeClr val="tx1"/>
                </a:solidFill>
                <a:latin typeface="Open Sans Light" panose="020B0604020202020204" charset="0"/>
              </a:defRPr>
            </a:lvl2pPr>
            <a:lvl3pPr marL="1143000" indent="-228600">
              <a:defRPr sz="2400">
                <a:solidFill>
                  <a:schemeClr val="tx1"/>
                </a:solidFill>
                <a:latin typeface="Open Sans Light" panose="020B0604020202020204" charset="0"/>
              </a:defRPr>
            </a:lvl3pPr>
            <a:lvl4pPr marL="1600200" indent="-228600">
              <a:defRPr sz="2400">
                <a:solidFill>
                  <a:schemeClr val="tx1"/>
                </a:solidFill>
                <a:latin typeface="Open Sans Light" panose="020B0604020202020204" charset="0"/>
              </a:defRPr>
            </a:lvl4pPr>
            <a:lvl5pPr marL="2057400" indent="-228600">
              <a:defRPr sz="2400">
                <a:solidFill>
                  <a:schemeClr val="tx1"/>
                </a:solidFill>
                <a:latin typeface="Open Sans Light" panose="020B0604020202020204" charset="0"/>
              </a:defRPr>
            </a:lvl5pPr>
            <a:lvl6pPr marL="2514600" indent="-228600" defTabSz="1217613" eaLnBrk="0" fontAlgn="base" hangingPunct="0">
              <a:spcBef>
                <a:spcPct val="0"/>
              </a:spcBef>
              <a:spcAft>
                <a:spcPct val="0"/>
              </a:spcAft>
              <a:defRPr sz="2400">
                <a:solidFill>
                  <a:schemeClr val="tx1"/>
                </a:solidFill>
                <a:latin typeface="Open Sans Light" panose="020B0604020202020204" charset="0"/>
              </a:defRPr>
            </a:lvl6pPr>
            <a:lvl7pPr marL="2971800" indent="-228600" defTabSz="1217613" eaLnBrk="0" fontAlgn="base" hangingPunct="0">
              <a:spcBef>
                <a:spcPct val="0"/>
              </a:spcBef>
              <a:spcAft>
                <a:spcPct val="0"/>
              </a:spcAft>
              <a:defRPr sz="2400">
                <a:solidFill>
                  <a:schemeClr val="tx1"/>
                </a:solidFill>
                <a:latin typeface="Open Sans Light" panose="020B0604020202020204" charset="0"/>
              </a:defRPr>
            </a:lvl7pPr>
            <a:lvl8pPr marL="3429000" indent="-228600" defTabSz="1217613" eaLnBrk="0" fontAlgn="base" hangingPunct="0">
              <a:spcBef>
                <a:spcPct val="0"/>
              </a:spcBef>
              <a:spcAft>
                <a:spcPct val="0"/>
              </a:spcAft>
              <a:defRPr sz="2400">
                <a:solidFill>
                  <a:schemeClr val="tx1"/>
                </a:solidFill>
                <a:latin typeface="Open Sans Light" panose="020B0604020202020204" charset="0"/>
              </a:defRPr>
            </a:lvl8pPr>
            <a:lvl9pPr marL="3886200" indent="-228600" defTabSz="1217613" eaLnBrk="0" fontAlgn="base" hangingPunct="0">
              <a:spcBef>
                <a:spcPct val="0"/>
              </a:spcBef>
              <a:spcAft>
                <a:spcPct val="0"/>
              </a:spcAft>
              <a:defRPr sz="2400">
                <a:solidFill>
                  <a:schemeClr val="tx1"/>
                </a:solidFill>
                <a:latin typeface="Open Sans Light" panose="020B0604020202020204" charset="0"/>
              </a:defRPr>
            </a:lvl9pPr>
          </a:lstStyle>
          <a:p>
            <a:fld id="{04AD87E0-5C24-4B45-BA83-3708E54E6998}" type="slidenum">
              <a:rPr lang="en-US" altLang="ru-RU" sz="1200" smtClean="0">
                <a:latin typeface="Calibri" panose="020F0502020204030204" pitchFamily="34" charset="0"/>
              </a:rPr>
              <a:pPr/>
              <a:t>38</a:t>
            </a:fld>
            <a:endParaRPr lang="en-US" altLang="ru-RU" sz="1200" smtClean="0">
              <a:latin typeface="Calibri" panose="020F0502020204030204" pitchFamily="34" charset="0"/>
            </a:endParaRPr>
          </a:p>
        </p:txBody>
      </p:sp>
    </p:spTree>
    <p:extLst>
      <p:ext uri="{BB962C8B-B14F-4D97-AF65-F5344CB8AC3E}">
        <p14:creationId xmlns:p14="http://schemas.microsoft.com/office/powerpoint/2010/main" val="20752960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457200" algn="l" defTabSz="609585" rtl="0" eaLnBrk="1" fontAlgn="auto" latinLnBrk="0" hangingPunct="1">
              <a:lnSpc>
                <a:spcPct val="100000"/>
              </a:lnSpc>
              <a:spcBef>
                <a:spcPts val="0"/>
              </a:spcBef>
              <a:spcAft>
                <a:spcPts val="0"/>
              </a:spcAft>
              <a:buClrTx/>
              <a:buSzTx/>
              <a:buFontTx/>
              <a:buNone/>
              <a:tabLst/>
              <a:defRPr/>
            </a:pPr>
            <a:r>
              <a:rPr lang="ru-RU" sz="1600" b="1" kern="1200" dirty="0" smtClean="0">
                <a:solidFill>
                  <a:schemeClr val="tx1"/>
                </a:solidFill>
                <a:effectLst/>
                <a:latin typeface="+mn-lt"/>
                <a:ea typeface="+mn-ea"/>
                <a:cs typeface="+mn-cs"/>
              </a:rPr>
              <a:t> Федеральный закон от 17.02.2021 № 8-ФЗ</a:t>
            </a:r>
            <a:r>
              <a:rPr lang="ru-RU" sz="1600" kern="1200" dirty="0" smtClean="0">
                <a:solidFill>
                  <a:schemeClr val="tx1"/>
                </a:solidFill>
                <a:effectLst/>
                <a:latin typeface="+mn-lt"/>
                <a:ea typeface="+mn-ea"/>
                <a:cs typeface="+mn-cs"/>
              </a:rPr>
              <a:t> </a:t>
            </a:r>
            <a:r>
              <a:rPr lang="ru-RU" sz="1600" b="1" kern="1200" dirty="0" smtClean="0">
                <a:solidFill>
                  <a:schemeClr val="tx1"/>
                </a:solidFill>
                <a:effectLst/>
                <a:latin typeface="+mn-lt"/>
                <a:ea typeface="+mn-ea"/>
                <a:cs typeface="+mn-cs"/>
              </a:rPr>
              <a:t>«О внесении изменений в главу 23 и 25 части второй Налогового кодекса Российской Федерации» </a:t>
            </a:r>
            <a:r>
              <a:rPr lang="ru-RU" sz="1600" dirty="0" smtClean="0">
                <a:solidFill>
                  <a:schemeClr val="tx1">
                    <a:lumMod val="75000"/>
                  </a:schemeClr>
                </a:solidFill>
                <a:latin typeface="Roboto Condensed" panose="02000000000000000000" pitchFamily="2" charset="0"/>
                <a:ea typeface="Roboto Condensed" panose="02000000000000000000" pitchFamily="2" charset="0"/>
              </a:rPr>
              <a:t>(в части реализации отдельных положений основных направлений налоговой политики)</a:t>
            </a:r>
            <a:r>
              <a:rPr lang="en-US" sz="1600" dirty="0" smtClean="0">
                <a:solidFill>
                  <a:schemeClr val="tx1">
                    <a:lumMod val="75000"/>
                  </a:schemeClr>
                </a:solidFill>
                <a:latin typeface="Roboto Condensed" panose="02000000000000000000" pitchFamily="2" charset="0"/>
                <a:ea typeface="Roboto Condensed" panose="02000000000000000000" pitchFamily="2" charset="0"/>
              </a:rPr>
              <a:t> </a:t>
            </a:r>
            <a:r>
              <a:rPr lang="ru-RU" sz="1600" dirty="0" smtClean="0">
                <a:solidFill>
                  <a:schemeClr val="tx1">
                    <a:lumMod val="75000"/>
                  </a:schemeClr>
                </a:solidFill>
                <a:latin typeface="Roboto Condensed" panose="02000000000000000000" pitchFamily="2" charset="0"/>
                <a:ea typeface="Roboto Condensed" panose="02000000000000000000" pitchFamily="2" charset="0"/>
              </a:rPr>
              <a:t>внесены </a:t>
            </a:r>
            <a:r>
              <a:rPr lang="ru-RU" sz="1600" kern="1200" dirty="0" smtClean="0">
                <a:solidFill>
                  <a:schemeClr val="tx1"/>
                </a:solidFill>
                <a:effectLst/>
                <a:latin typeface="+mn-lt"/>
                <a:ea typeface="+mn-ea"/>
                <a:cs typeface="+mn-cs"/>
              </a:rPr>
              <a:t>изменения в законодательство Российской Федерации о налогах и сборах:</a:t>
            </a:r>
            <a:r>
              <a:rPr lang="ru-RU" sz="1600" b="1" dirty="0" smtClean="0">
                <a:solidFill>
                  <a:schemeClr val="tx1">
                    <a:lumMod val="75000"/>
                  </a:schemeClr>
                </a:solidFill>
                <a:latin typeface="Roboto Condensed" panose="02000000000000000000" pitchFamily="2" charset="0"/>
                <a:ea typeface="Roboto Condensed" panose="02000000000000000000" pitchFamily="2" charset="0"/>
              </a:rPr>
              <a:t>:</a:t>
            </a:r>
          </a:p>
          <a:p>
            <a:pPr indent="457200"/>
            <a:endParaRPr lang="ru-RU" sz="1600" b="1" kern="1200" dirty="0" smtClean="0">
              <a:solidFill>
                <a:schemeClr val="tx1"/>
              </a:solidFill>
              <a:effectLst/>
              <a:latin typeface="+mn-lt"/>
              <a:ea typeface="+mn-ea"/>
              <a:cs typeface="+mn-cs"/>
            </a:endParaRPr>
          </a:p>
          <a:p>
            <a:pPr indent="457200"/>
            <a:r>
              <a:rPr lang="ru-RU" sz="1600" b="0" kern="1200" dirty="0" smtClean="0">
                <a:solidFill>
                  <a:schemeClr val="tx1"/>
                </a:solidFill>
                <a:effectLst/>
                <a:latin typeface="+mn-lt"/>
                <a:ea typeface="+mn-ea"/>
                <a:cs typeface="+mn-cs"/>
              </a:rPr>
              <a:t>- Законом</a:t>
            </a:r>
            <a:r>
              <a:rPr lang="ru-RU" sz="1600" b="0" kern="1200" baseline="0" dirty="0" smtClean="0">
                <a:solidFill>
                  <a:schemeClr val="tx1"/>
                </a:solidFill>
                <a:effectLst/>
                <a:latin typeface="+mn-lt"/>
                <a:ea typeface="+mn-ea"/>
                <a:cs typeface="+mn-cs"/>
              </a:rPr>
              <a:t> внесены изменения в статью 275 Налогового кодекса Российской Федерации. Уточнен порядок расчета налога с доходов налогоплательщика – получателя дивидендов в связи с введением прогрессивной шкалы налогообложения. </a:t>
            </a:r>
          </a:p>
          <a:p>
            <a:pPr indent="457200"/>
            <a:r>
              <a:rPr lang="ru-RU" sz="1600" b="0" kern="1200" dirty="0" smtClean="0">
                <a:solidFill>
                  <a:schemeClr val="tx1"/>
                </a:solidFill>
                <a:effectLst/>
                <a:latin typeface="+mn-lt"/>
                <a:ea typeface="+mn-ea"/>
                <a:cs typeface="+mn-cs"/>
              </a:rPr>
              <a:t> </a:t>
            </a:r>
          </a:p>
          <a:p>
            <a:pPr marL="0" indent="0">
              <a:buFontTx/>
              <a:buNone/>
            </a:pPr>
            <a:r>
              <a:rPr lang="ru-RU" sz="1600" b="0" kern="1200" dirty="0" smtClean="0">
                <a:solidFill>
                  <a:schemeClr val="tx1"/>
                </a:solidFill>
                <a:effectLst/>
                <a:latin typeface="+mn-lt"/>
                <a:ea typeface="+mn-ea"/>
                <a:cs typeface="+mn-cs"/>
              </a:rPr>
              <a:t>             - Законом предусмотрена возможность представления уведомления о переходе на УСНО в 2021 году. О</a:t>
            </a:r>
            <a:r>
              <a:rPr lang="ru-RU" sz="1600" b="0" kern="1200" dirty="0" smtClean="0">
                <a:solidFill>
                  <a:schemeClr val="tx1">
                    <a:lumMod val="75000"/>
                  </a:schemeClr>
                </a:solidFill>
                <a:effectLst/>
                <a:latin typeface="Roboto Condensed" panose="02000000000000000000" pitchFamily="2" charset="0"/>
                <a:ea typeface="Roboto Condensed" panose="02000000000000000000" pitchFamily="2" charset="0"/>
                <a:cs typeface="+mn-cs"/>
              </a:rPr>
              <a:t>рганизации</a:t>
            </a:r>
            <a:r>
              <a:rPr lang="ru-RU" sz="1600" b="0" kern="1200" baseline="0" dirty="0" smtClean="0">
                <a:solidFill>
                  <a:schemeClr val="tx1">
                    <a:lumMod val="75000"/>
                  </a:schemeClr>
                </a:solidFill>
                <a:effectLst/>
                <a:latin typeface="Roboto Condensed" panose="02000000000000000000" pitchFamily="2" charset="0"/>
                <a:ea typeface="Roboto Condensed" panose="02000000000000000000" pitchFamily="2" charset="0"/>
                <a:cs typeface="+mn-cs"/>
              </a:rPr>
              <a:t> и индивидуальные предприниматели, применявшие в </a:t>
            </a:r>
            <a:r>
              <a:rPr lang="en-US" sz="1600" b="0" kern="1200" baseline="0" dirty="0" smtClean="0">
                <a:solidFill>
                  <a:schemeClr val="tx1">
                    <a:lumMod val="75000"/>
                  </a:schemeClr>
                </a:solidFill>
                <a:effectLst/>
                <a:latin typeface="Roboto Condensed" panose="02000000000000000000" pitchFamily="2" charset="0"/>
                <a:ea typeface="Roboto Condensed" panose="02000000000000000000" pitchFamily="2" charset="0"/>
                <a:cs typeface="+mn-cs"/>
              </a:rPr>
              <a:t>IV</a:t>
            </a:r>
            <a:r>
              <a:rPr lang="ru-RU" sz="1600" b="0" kern="1200" baseline="0" dirty="0" smtClean="0">
                <a:solidFill>
                  <a:schemeClr val="tx1">
                    <a:lumMod val="75000"/>
                  </a:schemeClr>
                </a:solidFill>
                <a:effectLst/>
                <a:latin typeface="Roboto Condensed" panose="02000000000000000000" pitchFamily="2" charset="0"/>
                <a:ea typeface="Roboto Condensed" panose="02000000000000000000" pitchFamily="2" charset="0"/>
                <a:cs typeface="+mn-cs"/>
              </a:rPr>
              <a:t> квартале 2020 года систему налогообложения ЕНВД и отвечающие требованиям, предусмотренным </a:t>
            </a:r>
            <a:r>
              <a:rPr lang="ru-RU" sz="1600" b="0" kern="1200" baseline="0" dirty="0" err="1" smtClean="0">
                <a:solidFill>
                  <a:schemeClr val="tx1">
                    <a:lumMod val="75000"/>
                  </a:schemeClr>
                </a:solidFill>
                <a:effectLst/>
                <a:latin typeface="Roboto Condensed" panose="02000000000000000000" pitchFamily="2" charset="0"/>
                <a:ea typeface="Roboto Condensed" panose="02000000000000000000" pitchFamily="2" charset="0"/>
                <a:cs typeface="+mn-cs"/>
              </a:rPr>
              <a:t>гл</a:t>
            </a:r>
            <a:r>
              <a:rPr lang="ru-RU" sz="1600" b="0" kern="1200" baseline="0" dirty="0" smtClean="0">
                <a:solidFill>
                  <a:schemeClr val="tx1">
                    <a:lumMod val="75000"/>
                  </a:schemeClr>
                </a:solidFill>
                <a:effectLst/>
                <a:latin typeface="Roboto Condensed" panose="02000000000000000000" pitchFamily="2" charset="0"/>
                <a:ea typeface="Roboto Condensed" panose="02000000000000000000" pitchFamily="2" charset="0"/>
                <a:cs typeface="+mn-cs"/>
              </a:rPr>
              <a:t> 26.2 НК , вправе не позднее 31 марта 2021 года уведомить налоговый орган по месту нахождения организации или месту жительства индивидуального предпринимателя о переходе на УСНО с 1 января 2021 года</a:t>
            </a:r>
            <a:endParaRPr lang="ru-RU" sz="1600" b="0" dirty="0" smtClean="0">
              <a:solidFill>
                <a:schemeClr val="tx1">
                  <a:lumMod val="75000"/>
                </a:schemeClr>
              </a:solidFill>
              <a:latin typeface="Roboto Condensed" panose="02000000000000000000" pitchFamily="2" charset="0"/>
              <a:ea typeface="Roboto Condensed" panose="02000000000000000000" pitchFamily="2" charset="0"/>
            </a:endParaRPr>
          </a:p>
          <a:p>
            <a:pPr indent="0" algn="just" rtl="0"/>
            <a:endParaRPr lang="ru-RU" sz="1600" b="0" i="0" u="none" strike="noStrike" kern="1200" baseline="0" dirty="0" smtClean="0">
              <a:solidFill>
                <a:schemeClr val="tx1"/>
              </a:solidFill>
              <a:latin typeface="+mn-lt"/>
              <a:ea typeface="+mn-ea"/>
              <a:cs typeface="+mn-cs"/>
            </a:endParaRPr>
          </a:p>
          <a:p>
            <a:endParaRPr lang="ru-RU" sz="1600" kern="1200" dirty="0" smtClean="0">
              <a:solidFill>
                <a:schemeClr val="tx1"/>
              </a:solidFill>
              <a:effectLst/>
              <a:latin typeface="+mn-lt"/>
              <a:ea typeface="+mn-ea"/>
              <a:cs typeface="+mn-cs"/>
            </a:endParaRPr>
          </a:p>
          <a:p>
            <a:endParaRPr lang="ru-RU" sz="160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5"/>
          </p:nvPr>
        </p:nvSpPr>
        <p:spPr/>
        <p:txBody>
          <a:bodyPr/>
          <a:lstStyle/>
          <a:p>
            <a:fld id="{97863621-2E60-B848-8968-B0341E26A312}" type="slidenum">
              <a:rPr lang="en-US" smtClean="0"/>
              <a:t>39</a:t>
            </a:fld>
            <a:endParaRPr lang="en-US"/>
          </a:p>
        </p:txBody>
      </p:sp>
    </p:spTree>
    <p:extLst>
      <p:ext uri="{BB962C8B-B14F-4D97-AF65-F5344CB8AC3E}">
        <p14:creationId xmlns:p14="http://schemas.microsoft.com/office/powerpoint/2010/main" val="959897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7863621-2E60-B848-8968-B0341E26A312}" type="slidenum">
              <a:rPr lang="en-US" smtClean="0"/>
              <a:t>4</a:t>
            </a:fld>
            <a:endParaRPr lang="en-US"/>
          </a:p>
        </p:txBody>
      </p:sp>
    </p:spTree>
    <p:extLst>
      <p:ext uri="{BB962C8B-B14F-4D97-AF65-F5344CB8AC3E}">
        <p14:creationId xmlns:p14="http://schemas.microsoft.com/office/powerpoint/2010/main" val="2094839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7863621-2E60-B848-8968-B0341E26A312}" type="slidenum">
              <a:rPr lang="en-US" smtClean="0"/>
              <a:t>5</a:t>
            </a:fld>
            <a:endParaRPr lang="en-US" dirty="0"/>
          </a:p>
        </p:txBody>
      </p:sp>
    </p:spTree>
    <p:extLst>
      <p:ext uri="{BB962C8B-B14F-4D97-AF65-F5344CB8AC3E}">
        <p14:creationId xmlns:p14="http://schemas.microsoft.com/office/powerpoint/2010/main" val="1184623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7863621-2E60-B848-8968-B0341E26A312}" type="slidenum">
              <a:rPr lang="en-US" smtClean="0"/>
              <a:t>6</a:t>
            </a:fld>
            <a:endParaRPr lang="en-US" dirty="0"/>
          </a:p>
        </p:txBody>
      </p:sp>
    </p:spTree>
    <p:extLst>
      <p:ext uri="{BB962C8B-B14F-4D97-AF65-F5344CB8AC3E}">
        <p14:creationId xmlns:p14="http://schemas.microsoft.com/office/powerpoint/2010/main" val="1873992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600" kern="1200" dirty="0" smtClean="0">
                <a:solidFill>
                  <a:schemeClr val="tx1"/>
                </a:solidFill>
                <a:effectLst/>
                <a:latin typeface="+mn-lt"/>
                <a:ea typeface="+mn-ea"/>
                <a:cs typeface="+mn-cs"/>
              </a:rPr>
              <a:t>	Поступления по налогу на прибыль организаций за 8 месяцев 2021 года составили 3 778,2 млрд рублей, что на 1 067,2 млрд рублей, или на 39,4% больше поступлений аналогичного</a:t>
            </a:r>
            <a:r>
              <a:rPr lang="ru-RU" sz="1600" kern="1200" baseline="0" dirty="0" smtClean="0">
                <a:solidFill>
                  <a:schemeClr val="tx1"/>
                </a:solidFill>
                <a:effectLst/>
                <a:latin typeface="+mn-lt"/>
                <a:ea typeface="+mn-ea"/>
                <a:cs typeface="+mn-cs"/>
              </a:rPr>
              <a:t> периода </a:t>
            </a:r>
            <a:r>
              <a:rPr lang="ru-RU" sz="1600" kern="1200" dirty="0" smtClean="0">
                <a:solidFill>
                  <a:schemeClr val="tx1"/>
                </a:solidFill>
                <a:effectLst/>
                <a:latin typeface="+mn-lt"/>
                <a:ea typeface="+mn-ea"/>
                <a:cs typeface="+mn-cs"/>
              </a:rPr>
              <a:t>2020 года.</a:t>
            </a:r>
          </a:p>
          <a:p>
            <a:r>
              <a:rPr lang="ru-RU" sz="1600" kern="1200" dirty="0" smtClean="0">
                <a:solidFill>
                  <a:schemeClr val="tx1"/>
                </a:solidFill>
                <a:effectLst/>
                <a:latin typeface="+mn-lt"/>
                <a:ea typeface="+mn-ea"/>
                <a:cs typeface="+mn-cs"/>
              </a:rPr>
              <a:t>	По налогу на прибыль организаций, зачисляемого по соответствующим ставкам поступления составили 3 320,1 млрд рублей, что на 1 062,0 млрд рублей, или на 47,0% больше поступлений аналогичного периода 2020</a:t>
            </a:r>
            <a:r>
              <a:rPr lang="ru-RU" sz="1600" kern="1200" baseline="0" dirty="0" smtClean="0">
                <a:solidFill>
                  <a:schemeClr val="tx1"/>
                </a:solidFill>
                <a:effectLst/>
                <a:latin typeface="+mn-lt"/>
                <a:ea typeface="+mn-ea"/>
                <a:cs typeface="+mn-cs"/>
              </a:rPr>
              <a:t> года</a:t>
            </a:r>
            <a:r>
              <a:rPr lang="ru-RU" sz="1600" kern="1200" dirty="0" smtClean="0">
                <a:solidFill>
                  <a:schemeClr val="tx1"/>
                </a:solidFill>
                <a:effectLst/>
                <a:latin typeface="+mn-lt"/>
                <a:ea typeface="+mn-ea"/>
                <a:cs typeface="+mn-cs"/>
              </a:rPr>
              <a:t>, что обусловлено ростом поступлений от организаций металлургического и химического сектора экономики (рост цен на продукцию черной, цветной металлургии и продукты нефтехимии в </a:t>
            </a:r>
            <a:r>
              <a:rPr lang="en-US" sz="1600" kern="1200" dirty="0" smtClean="0">
                <a:solidFill>
                  <a:schemeClr val="tx1"/>
                </a:solidFill>
                <a:effectLst/>
                <a:latin typeface="+mn-lt"/>
                <a:ea typeface="+mn-ea"/>
                <a:cs typeface="+mn-cs"/>
              </a:rPr>
              <a:t>I </a:t>
            </a:r>
            <a:r>
              <a:rPr lang="ru-RU" sz="1600" kern="1200" dirty="0" smtClean="0">
                <a:solidFill>
                  <a:schemeClr val="tx1"/>
                </a:solidFill>
                <a:effectLst/>
                <a:latin typeface="+mn-lt"/>
                <a:ea typeface="+mn-ea"/>
                <a:cs typeface="+mn-cs"/>
              </a:rPr>
              <a:t>полугодии 2021 года), сектора оптово-розничной торговли (восстановление потребительского спроса) и финансового сектора экономики (волатильность курса рубля).</a:t>
            </a:r>
          </a:p>
          <a:p>
            <a:r>
              <a:rPr lang="ru-RU" sz="1600" kern="1200" dirty="0" smtClean="0">
                <a:solidFill>
                  <a:schemeClr val="tx1"/>
                </a:solidFill>
                <a:effectLst/>
                <a:latin typeface="+mn-lt"/>
                <a:ea typeface="+mn-ea"/>
                <a:cs typeface="+mn-cs"/>
              </a:rPr>
              <a:t>	По налогу на прибыль организаций с доходов, полученных в виде дивидендов поступления составили 240,7 млрд рублей, что на 43,9 млрд рублей, или на</a:t>
            </a:r>
            <a:r>
              <a:rPr lang="ru-RU" sz="1600" kern="1200" baseline="0" dirty="0" smtClean="0">
                <a:solidFill>
                  <a:schemeClr val="tx1"/>
                </a:solidFill>
                <a:effectLst/>
                <a:latin typeface="+mn-lt"/>
                <a:ea typeface="+mn-ea"/>
                <a:cs typeface="+mn-cs"/>
              </a:rPr>
              <a:t> 22,3</a:t>
            </a:r>
            <a:r>
              <a:rPr lang="ru-RU" sz="1600" kern="1200" dirty="0" smtClean="0">
                <a:solidFill>
                  <a:schemeClr val="tx1"/>
                </a:solidFill>
                <a:effectLst/>
                <a:latin typeface="+mn-lt"/>
                <a:ea typeface="+mn-ea"/>
                <a:cs typeface="+mn-cs"/>
              </a:rPr>
              <a:t>% больше поступлений аналогичного периода 2020 года, что обусловлено уплатой налога при выплате дивидендов по кругу организаций, ранее не осуществлявших выплату дивидендов и ростом выплат на одну акцию по ряду организаций металлургического экономики.</a:t>
            </a:r>
          </a:p>
          <a:p>
            <a:pPr indent="457200" algn="just"/>
            <a:endParaRPr lang="ru-RU" sz="1600" b="0" dirty="0">
              <a:latin typeface="Roboto Condensed" panose="020B0604020202020204" charset="0"/>
              <a:ea typeface="Roboto Condensed" panose="020B0604020202020204"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t>7</a:t>
            </a:fld>
            <a:endParaRPr lang="en-US" dirty="0"/>
          </a:p>
        </p:txBody>
      </p:sp>
    </p:spTree>
    <p:extLst>
      <p:ext uri="{BB962C8B-B14F-4D97-AF65-F5344CB8AC3E}">
        <p14:creationId xmlns:p14="http://schemas.microsoft.com/office/powerpoint/2010/main" val="1379276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rtl="0"/>
            <a:r>
              <a:rPr lang="ru-RU" dirty="0" smtClean="0">
                <a:latin typeface="Roboto Condensed" panose="020B0604020202020204" charset="0"/>
                <a:ea typeface="Roboto Condensed" panose="020B0604020202020204" charset="0"/>
                <a:cs typeface="Times New Roman" panose="02020603050405020304" pitchFamily="18" charset="0"/>
              </a:rPr>
              <a:t>НДС поступило в январе-августе 2021 года 3 351 млрд рублей на 29% больше аналогичного периода 2020 года, или на 762 млрд рублей (к январю-августу 2019 года + 28% или +723 млрд рублей).</a:t>
            </a:r>
          </a:p>
          <a:p>
            <a:pPr rtl="0"/>
            <a:r>
              <a:rPr lang="ru-RU" dirty="0" smtClean="0">
                <a:latin typeface="Roboto Condensed" panose="020B0604020202020204" charset="0"/>
                <a:ea typeface="Roboto Condensed" panose="020B0604020202020204" charset="0"/>
                <a:cs typeface="Times New Roman" panose="02020603050405020304" pitchFamily="18" charset="0"/>
              </a:rPr>
              <a:t>Основной прирост поступлений обеспечен ростом экономики. Рост ВВП во втором квартале на рекордные 10,5%. Ускорение оборота розничной торговли до 123,5% во втором квартале. Высокий рост цен производителей в 1 полугодии 2021 года в металлургии в 1,6 раза, нефтехимии в 1,5 раза.</a:t>
            </a:r>
          </a:p>
          <a:p>
            <a:pPr rtl="0"/>
            <a:r>
              <a:rPr lang="ru-RU" dirty="0" smtClean="0">
                <a:latin typeface="Roboto Condensed" panose="020B0604020202020204" charset="0"/>
                <a:ea typeface="Roboto Condensed" panose="020B0604020202020204" charset="0"/>
                <a:cs typeface="Times New Roman" panose="02020603050405020304" pitchFamily="18" charset="0"/>
              </a:rPr>
              <a:t>Отдельный драйвер роста поступлений [формирующий половину общего прироста - опережающий рост начислений по авансам.</a:t>
            </a:r>
          </a:p>
          <a:p>
            <a:pPr rtl="0"/>
            <a:r>
              <a:rPr lang="ru-RU" dirty="0" smtClean="0">
                <a:latin typeface="Roboto Condensed" panose="020B0604020202020204" charset="0"/>
                <a:ea typeface="Roboto Condensed" panose="020B0604020202020204" charset="0"/>
                <a:cs typeface="Times New Roman" panose="02020603050405020304" pitchFamily="18" charset="0"/>
              </a:rPr>
              <a:t>Влияние структурно-временного сдвига на налоговую базу прошлого 2020 года.</a:t>
            </a:r>
          </a:p>
          <a:p>
            <a:pPr rtl="0"/>
            <a:endParaRPr lang="ru-RU" dirty="0">
              <a:latin typeface="Roboto Condensed" panose="020B0604020202020204" charset="0"/>
              <a:ea typeface="Roboto Condensed" panose="020B0604020202020204" charset="0"/>
              <a:cs typeface="Times New Roman" panose="02020603050405020304" pitchFamily="18"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t>8</a:t>
            </a:fld>
            <a:endParaRPr lang="en-US"/>
          </a:p>
        </p:txBody>
      </p:sp>
    </p:spTree>
    <p:extLst>
      <p:ext uri="{BB962C8B-B14F-4D97-AF65-F5344CB8AC3E}">
        <p14:creationId xmlns:p14="http://schemas.microsoft.com/office/powerpoint/2010/main" val="3786108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rtl="0"/>
            <a:r>
              <a:rPr lang="ru-RU" dirty="0" smtClean="0"/>
              <a:t>Поступления налога на доходы физических лиц в консолидированный бюджет Российской Федерации в январе-августе 2021 года составили 2 964,2 млрд рублей, что на 427,8 млрд рублей, или на 16,9% больше, чем  в  аналогичном</a:t>
            </a:r>
            <a:r>
              <a:rPr lang="ru-RU" baseline="0" dirty="0" smtClean="0"/>
              <a:t> периоде прошлого года. Рост поступлений обусловлен в</a:t>
            </a:r>
            <a:r>
              <a:rPr lang="ru-RU" sz="1600" i="0" kern="1200" dirty="0" smtClean="0">
                <a:solidFill>
                  <a:schemeClr val="tx1"/>
                </a:solidFill>
                <a:effectLst/>
                <a:latin typeface="+mn-lt"/>
                <a:ea typeface="+mn-ea"/>
                <a:cs typeface="+mn-cs"/>
              </a:rPr>
              <a:t>осстановлением доходов граждан, ростом среднемесячной заработной платы в январе-июне к аналогичному периоду прошлого года на 9,4%, ростом поступлений налога с </a:t>
            </a:r>
            <a:r>
              <a:rPr lang="ru-RU" sz="1600" kern="1200" dirty="0" smtClean="0">
                <a:solidFill>
                  <a:schemeClr val="tx1"/>
                </a:solidFill>
                <a:effectLst/>
                <a:latin typeface="+mn-lt"/>
                <a:ea typeface="+mn-ea"/>
                <a:cs typeface="+mn-cs"/>
              </a:rPr>
              <a:t>дивидендов </a:t>
            </a:r>
            <a:r>
              <a:rPr lang="ru-RU" sz="1600" i="0" kern="1200" dirty="0" smtClean="0">
                <a:solidFill>
                  <a:schemeClr val="tx1"/>
                </a:solidFill>
                <a:effectLst/>
                <a:latin typeface="+mn-lt"/>
                <a:ea typeface="+mn-ea"/>
                <a:cs typeface="+mn-cs"/>
              </a:rPr>
              <a:t>и низкой налоговой базой прошлого года в связи со снижением деловой активности на фоне ограничительных мер из-за распространения новой коронавирусной инфекции</a:t>
            </a:r>
            <a:endParaRPr lang="ru-RU" i="0" dirty="0" smtClean="0"/>
          </a:p>
        </p:txBody>
      </p:sp>
      <p:sp>
        <p:nvSpPr>
          <p:cNvPr id="4" name="Номер слайда 3"/>
          <p:cNvSpPr>
            <a:spLocks noGrp="1"/>
          </p:cNvSpPr>
          <p:nvPr>
            <p:ph type="sldNum" sz="quarter" idx="5"/>
          </p:nvPr>
        </p:nvSpPr>
        <p:spPr/>
        <p:txBody>
          <a:bodyPr/>
          <a:lstStyle/>
          <a:p>
            <a:fld id="{97863621-2E60-B848-8968-B0341E26A312}" type="slidenum">
              <a:rPr lang="en-US" smtClean="0"/>
              <a:t>9</a:t>
            </a:fld>
            <a:endParaRPr lang="en-US"/>
          </a:p>
        </p:txBody>
      </p:sp>
    </p:spTree>
    <p:extLst>
      <p:ext uri="{BB962C8B-B14F-4D97-AF65-F5344CB8AC3E}">
        <p14:creationId xmlns:p14="http://schemas.microsoft.com/office/powerpoint/2010/main" val="3860239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21625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19969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84719878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7836208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6686194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2040762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99790899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840244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19465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796690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6621581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4655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776623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1551650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1428127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3306490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13808962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3995786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13419808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3032658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6432992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7825308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994391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76239" indent="-24764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18861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6280774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6962635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93760829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4552547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F18550-DA75-40AD-838D-40238185EE4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9CB9F5E-02E3-4EB3-97B0-4E0F261BA7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6488707E-AE73-4641-B9CE-9C76867F0854}"/>
              </a:ext>
            </a:extLst>
          </p:cNvPr>
          <p:cNvSpPr>
            <a:spLocks noGrp="1"/>
          </p:cNvSpPr>
          <p:nvPr>
            <p:ph type="dt" sz="half" idx="10"/>
          </p:nvPr>
        </p:nvSpPr>
        <p:spPr>
          <a:xfrm>
            <a:off x="838200" y="6356350"/>
            <a:ext cx="2743200" cy="365125"/>
          </a:xfrm>
          <a:prstGeom prst="rect">
            <a:avLst/>
          </a:prstGeom>
        </p:spPr>
        <p:txBody>
          <a:bodyPr/>
          <a:lstStyle/>
          <a:p>
            <a:fld id="{2603264C-3F76-4418-8230-65BC708B96B1}" type="datetimeFigureOut">
              <a:rPr lang="en-US" smtClean="0"/>
              <a:t>9/21/2021</a:t>
            </a:fld>
            <a:endParaRPr lang="en-US" dirty="0"/>
          </a:p>
        </p:txBody>
      </p:sp>
      <p:sp>
        <p:nvSpPr>
          <p:cNvPr id="5" name="Footer Placeholder 4">
            <a:extLst>
              <a:ext uri="{FF2B5EF4-FFF2-40B4-BE49-F238E27FC236}">
                <a16:creationId xmlns="" xmlns:a16="http://schemas.microsoft.com/office/drawing/2014/main" id="{8946FBCE-69D8-4B3D-80D4-1B1B35A4DF7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 xmlns:a16="http://schemas.microsoft.com/office/drawing/2014/main" id="{298F9E8F-D25E-4B3B-8496-DDA004930204}"/>
              </a:ext>
            </a:extLst>
          </p:cNvPr>
          <p:cNvSpPr>
            <a:spLocks noGrp="1"/>
          </p:cNvSpPr>
          <p:nvPr>
            <p:ph type="sldNum" sz="quarter" idx="12"/>
          </p:nvPr>
        </p:nvSpPr>
        <p:spPr>
          <a:xfrm>
            <a:off x="8610600" y="6356350"/>
            <a:ext cx="2743200" cy="365125"/>
          </a:xfrm>
          <a:prstGeom prst="rect">
            <a:avLst/>
          </a:prstGeom>
        </p:spPr>
        <p:txBody>
          <a:bodyPr/>
          <a:lstStyle/>
          <a:p>
            <a:fld id="{4F4AE98C-8924-494E-9950-65A2BEA4C99B}" type="slidenum">
              <a:rPr lang="en-US" smtClean="0"/>
              <a:t>‹#›</a:t>
            </a:fld>
            <a:endParaRPr lang="en-US" dirty="0"/>
          </a:p>
        </p:txBody>
      </p:sp>
    </p:spTree>
    <p:extLst>
      <p:ext uri="{BB962C8B-B14F-4D97-AF65-F5344CB8AC3E}">
        <p14:creationId xmlns:p14="http://schemas.microsoft.com/office/powerpoint/2010/main" val="11435948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B88341-41DE-46F7-B2A3-F727F4C936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F3C52D5-DD68-4024-B8D1-B2E45792E0C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4BB6C82-4CFD-463E-9569-81FDE1023A4C}"/>
              </a:ext>
            </a:extLst>
          </p:cNvPr>
          <p:cNvSpPr>
            <a:spLocks noGrp="1"/>
          </p:cNvSpPr>
          <p:nvPr>
            <p:ph type="dt" sz="half" idx="10"/>
          </p:nvPr>
        </p:nvSpPr>
        <p:spPr>
          <a:xfrm>
            <a:off x="838200" y="6356350"/>
            <a:ext cx="2743200" cy="365125"/>
          </a:xfrm>
          <a:prstGeom prst="rect">
            <a:avLst/>
          </a:prstGeom>
        </p:spPr>
        <p:txBody>
          <a:bodyPr/>
          <a:lstStyle/>
          <a:p>
            <a:fld id="{2603264C-3F76-4418-8230-65BC708B96B1}" type="datetimeFigureOut">
              <a:rPr lang="en-US" smtClean="0"/>
              <a:t>9/21/2021</a:t>
            </a:fld>
            <a:endParaRPr lang="en-US" dirty="0"/>
          </a:p>
        </p:txBody>
      </p:sp>
      <p:sp>
        <p:nvSpPr>
          <p:cNvPr id="5" name="Footer Placeholder 4">
            <a:extLst>
              <a:ext uri="{FF2B5EF4-FFF2-40B4-BE49-F238E27FC236}">
                <a16:creationId xmlns="" xmlns:a16="http://schemas.microsoft.com/office/drawing/2014/main" id="{84D81793-E879-43A1-A3AB-9DFD563A59C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 xmlns:a16="http://schemas.microsoft.com/office/drawing/2014/main" id="{816C25D8-8E5D-4AB9-9BC7-F7279FF504B6}"/>
              </a:ext>
            </a:extLst>
          </p:cNvPr>
          <p:cNvSpPr>
            <a:spLocks noGrp="1"/>
          </p:cNvSpPr>
          <p:nvPr>
            <p:ph type="sldNum" sz="quarter" idx="12"/>
          </p:nvPr>
        </p:nvSpPr>
        <p:spPr>
          <a:xfrm>
            <a:off x="8610600" y="6356350"/>
            <a:ext cx="2743200" cy="365125"/>
          </a:xfrm>
          <a:prstGeom prst="rect">
            <a:avLst/>
          </a:prstGeom>
        </p:spPr>
        <p:txBody>
          <a:bodyPr/>
          <a:lstStyle/>
          <a:p>
            <a:fld id="{4F4AE98C-8924-494E-9950-65A2BEA4C99B}" type="slidenum">
              <a:rPr lang="en-US" smtClean="0"/>
              <a:t>‹#›</a:t>
            </a:fld>
            <a:endParaRPr lang="en-US" dirty="0"/>
          </a:p>
        </p:txBody>
      </p:sp>
    </p:spTree>
    <p:extLst>
      <p:ext uri="{BB962C8B-B14F-4D97-AF65-F5344CB8AC3E}">
        <p14:creationId xmlns:p14="http://schemas.microsoft.com/office/powerpoint/2010/main" val="336995153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E93D49-4D5E-49F6-B9A1-F2B237E6B3F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E174DB43-5EE4-493B-9F05-280B0EE17CC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19F13AC3-8A23-4D25-9F4E-316DAB972B68}"/>
              </a:ext>
            </a:extLst>
          </p:cNvPr>
          <p:cNvSpPr>
            <a:spLocks noGrp="1"/>
          </p:cNvSpPr>
          <p:nvPr>
            <p:ph type="dt" sz="half" idx="10"/>
          </p:nvPr>
        </p:nvSpPr>
        <p:spPr>
          <a:xfrm>
            <a:off x="838200" y="6356350"/>
            <a:ext cx="2743200" cy="365125"/>
          </a:xfrm>
          <a:prstGeom prst="rect">
            <a:avLst/>
          </a:prstGeom>
        </p:spPr>
        <p:txBody>
          <a:bodyPr/>
          <a:lstStyle/>
          <a:p>
            <a:fld id="{2603264C-3F76-4418-8230-65BC708B96B1}" type="datetimeFigureOut">
              <a:rPr lang="en-US" smtClean="0"/>
              <a:t>9/21/2021</a:t>
            </a:fld>
            <a:endParaRPr lang="en-US" dirty="0"/>
          </a:p>
        </p:txBody>
      </p:sp>
      <p:sp>
        <p:nvSpPr>
          <p:cNvPr id="5" name="Footer Placeholder 4">
            <a:extLst>
              <a:ext uri="{FF2B5EF4-FFF2-40B4-BE49-F238E27FC236}">
                <a16:creationId xmlns="" xmlns:a16="http://schemas.microsoft.com/office/drawing/2014/main" id="{C595932B-EBD2-4187-887D-12323633C2C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 xmlns:a16="http://schemas.microsoft.com/office/drawing/2014/main" id="{75504640-42FF-4EDD-9620-D81EF9326050}"/>
              </a:ext>
            </a:extLst>
          </p:cNvPr>
          <p:cNvSpPr>
            <a:spLocks noGrp="1"/>
          </p:cNvSpPr>
          <p:nvPr>
            <p:ph type="sldNum" sz="quarter" idx="12"/>
          </p:nvPr>
        </p:nvSpPr>
        <p:spPr>
          <a:xfrm>
            <a:off x="8610600" y="6356350"/>
            <a:ext cx="2743200" cy="365125"/>
          </a:xfrm>
          <a:prstGeom prst="rect">
            <a:avLst/>
          </a:prstGeom>
        </p:spPr>
        <p:txBody>
          <a:bodyPr/>
          <a:lstStyle/>
          <a:p>
            <a:fld id="{4F4AE98C-8924-494E-9950-65A2BEA4C99B}" type="slidenum">
              <a:rPr lang="en-US" smtClean="0"/>
              <a:t>‹#›</a:t>
            </a:fld>
            <a:endParaRPr lang="en-US" dirty="0"/>
          </a:p>
        </p:txBody>
      </p:sp>
    </p:spTree>
    <p:extLst>
      <p:ext uri="{BB962C8B-B14F-4D97-AF65-F5344CB8AC3E}">
        <p14:creationId xmlns:p14="http://schemas.microsoft.com/office/powerpoint/2010/main" val="403502466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47BEE1-9015-416F-8551-50EAAB8FAE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6729130-AD31-43A6-888B-D6BD1B4BFD6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5A1B38C-304E-455B-961C-4288DDBB709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A3182F9-CA48-471C-BBD2-0D9B82611B79}"/>
              </a:ext>
            </a:extLst>
          </p:cNvPr>
          <p:cNvSpPr>
            <a:spLocks noGrp="1"/>
          </p:cNvSpPr>
          <p:nvPr>
            <p:ph type="dt" sz="half" idx="10"/>
          </p:nvPr>
        </p:nvSpPr>
        <p:spPr>
          <a:xfrm>
            <a:off x="838200" y="6356350"/>
            <a:ext cx="2743200" cy="365125"/>
          </a:xfrm>
          <a:prstGeom prst="rect">
            <a:avLst/>
          </a:prstGeom>
        </p:spPr>
        <p:txBody>
          <a:bodyPr/>
          <a:lstStyle/>
          <a:p>
            <a:fld id="{2603264C-3F76-4418-8230-65BC708B96B1}" type="datetimeFigureOut">
              <a:rPr lang="en-US" smtClean="0"/>
              <a:t>9/21/2021</a:t>
            </a:fld>
            <a:endParaRPr lang="en-US" dirty="0"/>
          </a:p>
        </p:txBody>
      </p:sp>
      <p:sp>
        <p:nvSpPr>
          <p:cNvPr id="6" name="Footer Placeholder 5">
            <a:extLst>
              <a:ext uri="{FF2B5EF4-FFF2-40B4-BE49-F238E27FC236}">
                <a16:creationId xmlns="" xmlns:a16="http://schemas.microsoft.com/office/drawing/2014/main" id="{B92C29EE-C475-46A2-B9F7-D29E73E8A73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 xmlns:a16="http://schemas.microsoft.com/office/drawing/2014/main" id="{4F803EDA-CCFC-4AFD-A8B1-3FB15F732193}"/>
              </a:ext>
            </a:extLst>
          </p:cNvPr>
          <p:cNvSpPr>
            <a:spLocks noGrp="1"/>
          </p:cNvSpPr>
          <p:nvPr>
            <p:ph type="sldNum" sz="quarter" idx="12"/>
          </p:nvPr>
        </p:nvSpPr>
        <p:spPr>
          <a:xfrm>
            <a:off x="8610600" y="6356350"/>
            <a:ext cx="2743200" cy="365125"/>
          </a:xfrm>
          <a:prstGeom prst="rect">
            <a:avLst/>
          </a:prstGeom>
        </p:spPr>
        <p:txBody>
          <a:bodyPr/>
          <a:lstStyle/>
          <a:p>
            <a:fld id="{4F4AE98C-8924-494E-9950-65A2BEA4C99B}" type="slidenum">
              <a:rPr lang="en-US" smtClean="0"/>
              <a:t>‹#›</a:t>
            </a:fld>
            <a:endParaRPr lang="en-US" dirty="0"/>
          </a:p>
        </p:txBody>
      </p:sp>
    </p:spTree>
    <p:extLst>
      <p:ext uri="{BB962C8B-B14F-4D97-AF65-F5344CB8AC3E}">
        <p14:creationId xmlns:p14="http://schemas.microsoft.com/office/powerpoint/2010/main" val="355217131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539A52-8089-483B-849E-BB8EC60B0B7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F7C671CA-780E-4653-8BE2-4DA88474334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58418BE3-327F-4A92-BEF4-4B8F43D1353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06C933A-6AEA-40A9-9DE2-D58D3E0730E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FB2DA71-C459-4CF7-8F01-C3ECB9E079B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49826DA-93E4-4D7F-B570-566DB44B8ACD}"/>
              </a:ext>
            </a:extLst>
          </p:cNvPr>
          <p:cNvSpPr>
            <a:spLocks noGrp="1"/>
          </p:cNvSpPr>
          <p:nvPr>
            <p:ph type="dt" sz="half" idx="10"/>
          </p:nvPr>
        </p:nvSpPr>
        <p:spPr>
          <a:xfrm>
            <a:off x="838200" y="6356350"/>
            <a:ext cx="2743200" cy="365125"/>
          </a:xfrm>
          <a:prstGeom prst="rect">
            <a:avLst/>
          </a:prstGeom>
        </p:spPr>
        <p:txBody>
          <a:bodyPr/>
          <a:lstStyle/>
          <a:p>
            <a:fld id="{2603264C-3F76-4418-8230-65BC708B96B1}" type="datetimeFigureOut">
              <a:rPr lang="en-US" smtClean="0"/>
              <a:t>9/21/2021</a:t>
            </a:fld>
            <a:endParaRPr lang="en-US" dirty="0"/>
          </a:p>
        </p:txBody>
      </p:sp>
      <p:sp>
        <p:nvSpPr>
          <p:cNvPr id="8" name="Footer Placeholder 7">
            <a:extLst>
              <a:ext uri="{FF2B5EF4-FFF2-40B4-BE49-F238E27FC236}">
                <a16:creationId xmlns="" xmlns:a16="http://schemas.microsoft.com/office/drawing/2014/main" id="{52BBBDF1-87AB-47D4-BAE1-FAC681FFCEA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 xmlns:a16="http://schemas.microsoft.com/office/drawing/2014/main" id="{40A37D19-D7F7-45D7-A78B-D29BD040F494}"/>
              </a:ext>
            </a:extLst>
          </p:cNvPr>
          <p:cNvSpPr>
            <a:spLocks noGrp="1"/>
          </p:cNvSpPr>
          <p:nvPr>
            <p:ph type="sldNum" sz="quarter" idx="12"/>
          </p:nvPr>
        </p:nvSpPr>
        <p:spPr>
          <a:xfrm>
            <a:off x="8610600" y="6356350"/>
            <a:ext cx="2743200" cy="365125"/>
          </a:xfrm>
          <a:prstGeom prst="rect">
            <a:avLst/>
          </a:prstGeom>
        </p:spPr>
        <p:txBody>
          <a:bodyPr/>
          <a:lstStyle/>
          <a:p>
            <a:fld id="{4F4AE98C-8924-494E-9950-65A2BEA4C99B}" type="slidenum">
              <a:rPr lang="en-US" smtClean="0"/>
              <a:t>‹#›</a:t>
            </a:fld>
            <a:endParaRPr lang="en-US" dirty="0"/>
          </a:p>
        </p:txBody>
      </p:sp>
    </p:spTree>
    <p:extLst>
      <p:ext uri="{BB962C8B-B14F-4D97-AF65-F5344CB8AC3E}">
        <p14:creationId xmlns:p14="http://schemas.microsoft.com/office/powerpoint/2010/main" val="284529769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6159C8-53FB-4337-9ACA-1A797A9A5A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85DAD014-94E3-414D-97C7-637FF0241012}"/>
              </a:ext>
            </a:extLst>
          </p:cNvPr>
          <p:cNvSpPr>
            <a:spLocks noGrp="1"/>
          </p:cNvSpPr>
          <p:nvPr>
            <p:ph type="dt" sz="half" idx="10"/>
          </p:nvPr>
        </p:nvSpPr>
        <p:spPr>
          <a:xfrm>
            <a:off x="838200" y="6356350"/>
            <a:ext cx="2743200" cy="365125"/>
          </a:xfrm>
          <a:prstGeom prst="rect">
            <a:avLst/>
          </a:prstGeom>
        </p:spPr>
        <p:txBody>
          <a:bodyPr/>
          <a:lstStyle/>
          <a:p>
            <a:fld id="{2603264C-3F76-4418-8230-65BC708B96B1}" type="datetimeFigureOut">
              <a:rPr lang="en-US" smtClean="0"/>
              <a:t>9/21/2021</a:t>
            </a:fld>
            <a:endParaRPr lang="en-US" dirty="0"/>
          </a:p>
        </p:txBody>
      </p:sp>
      <p:sp>
        <p:nvSpPr>
          <p:cNvPr id="4" name="Footer Placeholder 3">
            <a:extLst>
              <a:ext uri="{FF2B5EF4-FFF2-40B4-BE49-F238E27FC236}">
                <a16:creationId xmlns="" xmlns:a16="http://schemas.microsoft.com/office/drawing/2014/main" id="{1EEE34FB-081D-42F5-9362-2088DD4A19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 xmlns:a16="http://schemas.microsoft.com/office/drawing/2014/main" id="{E6B10B77-1486-40E2-8920-B83F8E8D3B8E}"/>
              </a:ext>
            </a:extLst>
          </p:cNvPr>
          <p:cNvSpPr>
            <a:spLocks noGrp="1"/>
          </p:cNvSpPr>
          <p:nvPr>
            <p:ph type="sldNum" sz="quarter" idx="12"/>
          </p:nvPr>
        </p:nvSpPr>
        <p:spPr>
          <a:xfrm>
            <a:off x="8610600" y="6356350"/>
            <a:ext cx="2743200" cy="365125"/>
          </a:xfrm>
          <a:prstGeom prst="rect">
            <a:avLst/>
          </a:prstGeom>
        </p:spPr>
        <p:txBody>
          <a:bodyPr/>
          <a:lstStyle/>
          <a:p>
            <a:fld id="{4F4AE98C-8924-494E-9950-65A2BEA4C99B}" type="slidenum">
              <a:rPr lang="en-US" smtClean="0"/>
              <a:t>‹#›</a:t>
            </a:fld>
            <a:endParaRPr lang="en-US" dirty="0"/>
          </a:p>
        </p:txBody>
      </p:sp>
    </p:spTree>
    <p:extLst>
      <p:ext uri="{BB962C8B-B14F-4D97-AF65-F5344CB8AC3E}">
        <p14:creationId xmlns:p14="http://schemas.microsoft.com/office/powerpoint/2010/main" val="3689138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57189" indent="-22859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209360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1C304B6-1191-486B-B62A-66A798B193E0}"/>
              </a:ext>
            </a:extLst>
          </p:cNvPr>
          <p:cNvSpPr>
            <a:spLocks noGrp="1"/>
          </p:cNvSpPr>
          <p:nvPr>
            <p:ph type="dt" sz="half" idx="10"/>
          </p:nvPr>
        </p:nvSpPr>
        <p:spPr>
          <a:xfrm>
            <a:off x="838200" y="6356350"/>
            <a:ext cx="2743200" cy="365125"/>
          </a:xfrm>
          <a:prstGeom prst="rect">
            <a:avLst/>
          </a:prstGeom>
        </p:spPr>
        <p:txBody>
          <a:bodyPr/>
          <a:lstStyle/>
          <a:p>
            <a:fld id="{2603264C-3F76-4418-8230-65BC708B96B1}" type="datetimeFigureOut">
              <a:rPr lang="en-US" smtClean="0"/>
              <a:t>9/21/2021</a:t>
            </a:fld>
            <a:endParaRPr lang="en-US" dirty="0"/>
          </a:p>
        </p:txBody>
      </p:sp>
      <p:sp>
        <p:nvSpPr>
          <p:cNvPr id="3" name="Footer Placeholder 2">
            <a:extLst>
              <a:ext uri="{FF2B5EF4-FFF2-40B4-BE49-F238E27FC236}">
                <a16:creationId xmlns="" xmlns:a16="http://schemas.microsoft.com/office/drawing/2014/main" id="{FD1773C8-F71C-47BF-BE44-32CD3309E48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 xmlns:a16="http://schemas.microsoft.com/office/drawing/2014/main" id="{9218BA3A-8E56-453A-90BC-AC939B2D1319}"/>
              </a:ext>
            </a:extLst>
          </p:cNvPr>
          <p:cNvSpPr>
            <a:spLocks noGrp="1"/>
          </p:cNvSpPr>
          <p:nvPr>
            <p:ph type="sldNum" sz="quarter" idx="12"/>
          </p:nvPr>
        </p:nvSpPr>
        <p:spPr>
          <a:xfrm>
            <a:off x="8610600" y="6356350"/>
            <a:ext cx="2743200" cy="365125"/>
          </a:xfrm>
          <a:prstGeom prst="rect">
            <a:avLst/>
          </a:prstGeom>
        </p:spPr>
        <p:txBody>
          <a:bodyPr/>
          <a:lstStyle/>
          <a:p>
            <a:fld id="{4F4AE98C-8924-494E-9950-65A2BEA4C99B}" type="slidenum">
              <a:rPr lang="en-US" smtClean="0"/>
              <a:t>‹#›</a:t>
            </a:fld>
            <a:endParaRPr lang="en-US" dirty="0"/>
          </a:p>
        </p:txBody>
      </p:sp>
    </p:spTree>
    <p:extLst>
      <p:ext uri="{BB962C8B-B14F-4D97-AF65-F5344CB8AC3E}">
        <p14:creationId xmlns:p14="http://schemas.microsoft.com/office/powerpoint/2010/main" val="388629784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78F41C-597D-4A67-B3C8-A87508A74A5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83D3D920-C976-4BB0-8EF7-5ED1AD0D748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3EA4A8D-D24E-4B18-B6F6-001DF6691D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3AFD7C3-3010-4180-B277-3F29933E1CBD}"/>
              </a:ext>
            </a:extLst>
          </p:cNvPr>
          <p:cNvSpPr>
            <a:spLocks noGrp="1"/>
          </p:cNvSpPr>
          <p:nvPr>
            <p:ph type="dt" sz="half" idx="10"/>
          </p:nvPr>
        </p:nvSpPr>
        <p:spPr>
          <a:xfrm>
            <a:off x="838200" y="6356350"/>
            <a:ext cx="2743200" cy="365125"/>
          </a:xfrm>
          <a:prstGeom prst="rect">
            <a:avLst/>
          </a:prstGeom>
        </p:spPr>
        <p:txBody>
          <a:bodyPr/>
          <a:lstStyle/>
          <a:p>
            <a:fld id="{2603264C-3F76-4418-8230-65BC708B96B1}" type="datetimeFigureOut">
              <a:rPr lang="en-US" smtClean="0"/>
              <a:t>9/21/2021</a:t>
            </a:fld>
            <a:endParaRPr lang="en-US" dirty="0"/>
          </a:p>
        </p:txBody>
      </p:sp>
      <p:sp>
        <p:nvSpPr>
          <p:cNvPr id="6" name="Footer Placeholder 5">
            <a:extLst>
              <a:ext uri="{FF2B5EF4-FFF2-40B4-BE49-F238E27FC236}">
                <a16:creationId xmlns="" xmlns:a16="http://schemas.microsoft.com/office/drawing/2014/main" id="{2BCED994-5AF3-469D-BD86-A8DE957F0CF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 xmlns:a16="http://schemas.microsoft.com/office/drawing/2014/main" id="{75E2FD4C-53A7-41A7-B258-813652B463F1}"/>
              </a:ext>
            </a:extLst>
          </p:cNvPr>
          <p:cNvSpPr>
            <a:spLocks noGrp="1"/>
          </p:cNvSpPr>
          <p:nvPr>
            <p:ph type="sldNum" sz="quarter" idx="12"/>
          </p:nvPr>
        </p:nvSpPr>
        <p:spPr>
          <a:xfrm>
            <a:off x="8610600" y="6356350"/>
            <a:ext cx="2743200" cy="365125"/>
          </a:xfrm>
          <a:prstGeom prst="rect">
            <a:avLst/>
          </a:prstGeom>
        </p:spPr>
        <p:txBody>
          <a:bodyPr/>
          <a:lstStyle/>
          <a:p>
            <a:fld id="{4F4AE98C-8924-494E-9950-65A2BEA4C99B}" type="slidenum">
              <a:rPr lang="en-US" smtClean="0"/>
              <a:t>‹#›</a:t>
            </a:fld>
            <a:endParaRPr lang="en-US" dirty="0"/>
          </a:p>
        </p:txBody>
      </p:sp>
    </p:spTree>
    <p:extLst>
      <p:ext uri="{BB962C8B-B14F-4D97-AF65-F5344CB8AC3E}">
        <p14:creationId xmlns:p14="http://schemas.microsoft.com/office/powerpoint/2010/main" val="321887878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0EA40A-4EF7-4746-BDDD-B10D9A3B81E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597341B-E8A7-4254-91ED-C5342B017D6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 xmlns:a16="http://schemas.microsoft.com/office/drawing/2014/main" id="{2BFC824C-8913-4E9F-BAA2-15C360DCEE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C978684-A31C-4D08-AED0-D586A3076B26}"/>
              </a:ext>
            </a:extLst>
          </p:cNvPr>
          <p:cNvSpPr>
            <a:spLocks noGrp="1"/>
          </p:cNvSpPr>
          <p:nvPr>
            <p:ph type="dt" sz="half" idx="10"/>
          </p:nvPr>
        </p:nvSpPr>
        <p:spPr>
          <a:xfrm>
            <a:off x="838200" y="6356350"/>
            <a:ext cx="2743200" cy="365125"/>
          </a:xfrm>
          <a:prstGeom prst="rect">
            <a:avLst/>
          </a:prstGeom>
        </p:spPr>
        <p:txBody>
          <a:bodyPr/>
          <a:lstStyle/>
          <a:p>
            <a:fld id="{2603264C-3F76-4418-8230-65BC708B96B1}" type="datetimeFigureOut">
              <a:rPr lang="en-US" smtClean="0"/>
              <a:t>9/21/2021</a:t>
            </a:fld>
            <a:endParaRPr lang="en-US" dirty="0"/>
          </a:p>
        </p:txBody>
      </p:sp>
      <p:sp>
        <p:nvSpPr>
          <p:cNvPr id="6" name="Footer Placeholder 5">
            <a:extLst>
              <a:ext uri="{FF2B5EF4-FFF2-40B4-BE49-F238E27FC236}">
                <a16:creationId xmlns="" xmlns:a16="http://schemas.microsoft.com/office/drawing/2014/main" id="{3520E5F0-30F0-498F-B4AA-3E21F6B212F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 xmlns:a16="http://schemas.microsoft.com/office/drawing/2014/main" id="{5E88310F-1278-4ADC-800A-7609F5F91A50}"/>
              </a:ext>
            </a:extLst>
          </p:cNvPr>
          <p:cNvSpPr>
            <a:spLocks noGrp="1"/>
          </p:cNvSpPr>
          <p:nvPr>
            <p:ph type="sldNum" sz="quarter" idx="12"/>
          </p:nvPr>
        </p:nvSpPr>
        <p:spPr>
          <a:xfrm>
            <a:off x="8610600" y="6356350"/>
            <a:ext cx="2743200" cy="365125"/>
          </a:xfrm>
          <a:prstGeom prst="rect">
            <a:avLst/>
          </a:prstGeom>
        </p:spPr>
        <p:txBody>
          <a:bodyPr/>
          <a:lstStyle/>
          <a:p>
            <a:fld id="{4F4AE98C-8924-494E-9950-65A2BEA4C99B}" type="slidenum">
              <a:rPr lang="en-US" smtClean="0"/>
              <a:t>‹#›</a:t>
            </a:fld>
            <a:endParaRPr lang="en-US" dirty="0"/>
          </a:p>
        </p:txBody>
      </p:sp>
    </p:spTree>
    <p:extLst>
      <p:ext uri="{BB962C8B-B14F-4D97-AF65-F5344CB8AC3E}">
        <p14:creationId xmlns:p14="http://schemas.microsoft.com/office/powerpoint/2010/main" val="20103631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8772FB-4FD3-4770-8CB8-57526CCFF8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DC2E9DDE-DE45-4811-B62F-85CBC9C4EA5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AA5EE89-5063-4A8A-9FE2-465658B5573E}"/>
              </a:ext>
            </a:extLst>
          </p:cNvPr>
          <p:cNvSpPr>
            <a:spLocks noGrp="1"/>
          </p:cNvSpPr>
          <p:nvPr>
            <p:ph type="dt" sz="half" idx="10"/>
          </p:nvPr>
        </p:nvSpPr>
        <p:spPr>
          <a:xfrm>
            <a:off x="838200" y="6356350"/>
            <a:ext cx="2743200" cy="365125"/>
          </a:xfrm>
          <a:prstGeom prst="rect">
            <a:avLst/>
          </a:prstGeom>
        </p:spPr>
        <p:txBody>
          <a:bodyPr/>
          <a:lstStyle/>
          <a:p>
            <a:fld id="{2603264C-3F76-4418-8230-65BC708B96B1}" type="datetimeFigureOut">
              <a:rPr lang="en-US" smtClean="0"/>
              <a:t>9/21/2021</a:t>
            </a:fld>
            <a:endParaRPr lang="en-US" dirty="0"/>
          </a:p>
        </p:txBody>
      </p:sp>
      <p:sp>
        <p:nvSpPr>
          <p:cNvPr id="5" name="Footer Placeholder 4">
            <a:extLst>
              <a:ext uri="{FF2B5EF4-FFF2-40B4-BE49-F238E27FC236}">
                <a16:creationId xmlns="" xmlns:a16="http://schemas.microsoft.com/office/drawing/2014/main" id="{F3F4B979-3D45-4E35-A5BA-1C68565D359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 xmlns:a16="http://schemas.microsoft.com/office/drawing/2014/main" id="{C39E3A14-4470-4CFA-ABE1-E6B374F1B244}"/>
              </a:ext>
            </a:extLst>
          </p:cNvPr>
          <p:cNvSpPr>
            <a:spLocks noGrp="1"/>
          </p:cNvSpPr>
          <p:nvPr>
            <p:ph type="sldNum" sz="quarter" idx="12"/>
          </p:nvPr>
        </p:nvSpPr>
        <p:spPr>
          <a:xfrm>
            <a:off x="8610600" y="6356350"/>
            <a:ext cx="2743200" cy="365125"/>
          </a:xfrm>
          <a:prstGeom prst="rect">
            <a:avLst/>
          </a:prstGeom>
        </p:spPr>
        <p:txBody>
          <a:bodyPr/>
          <a:lstStyle/>
          <a:p>
            <a:fld id="{4F4AE98C-8924-494E-9950-65A2BEA4C99B}" type="slidenum">
              <a:rPr lang="en-US" smtClean="0"/>
              <a:t>‹#›</a:t>
            </a:fld>
            <a:endParaRPr lang="en-US" dirty="0"/>
          </a:p>
        </p:txBody>
      </p:sp>
    </p:spTree>
    <p:extLst>
      <p:ext uri="{BB962C8B-B14F-4D97-AF65-F5344CB8AC3E}">
        <p14:creationId xmlns:p14="http://schemas.microsoft.com/office/powerpoint/2010/main" val="79961918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555E9BE-16AA-4F4B-99B8-C92BFF8E4EF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7B247810-2869-4648-8746-7D9F9AC7DDD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1713DA9-0BE5-4A11-984B-FD89A3DBB4A4}"/>
              </a:ext>
            </a:extLst>
          </p:cNvPr>
          <p:cNvSpPr>
            <a:spLocks noGrp="1"/>
          </p:cNvSpPr>
          <p:nvPr>
            <p:ph type="dt" sz="half" idx="10"/>
          </p:nvPr>
        </p:nvSpPr>
        <p:spPr>
          <a:xfrm>
            <a:off x="838200" y="6356350"/>
            <a:ext cx="2743200" cy="365125"/>
          </a:xfrm>
          <a:prstGeom prst="rect">
            <a:avLst/>
          </a:prstGeom>
        </p:spPr>
        <p:txBody>
          <a:bodyPr/>
          <a:lstStyle/>
          <a:p>
            <a:fld id="{2603264C-3F76-4418-8230-65BC708B96B1}" type="datetimeFigureOut">
              <a:rPr lang="en-US" smtClean="0"/>
              <a:t>9/21/2021</a:t>
            </a:fld>
            <a:endParaRPr lang="en-US" dirty="0"/>
          </a:p>
        </p:txBody>
      </p:sp>
      <p:sp>
        <p:nvSpPr>
          <p:cNvPr id="5" name="Footer Placeholder 4">
            <a:extLst>
              <a:ext uri="{FF2B5EF4-FFF2-40B4-BE49-F238E27FC236}">
                <a16:creationId xmlns="" xmlns:a16="http://schemas.microsoft.com/office/drawing/2014/main" id="{C4343CE4-4FFC-4CF7-9FFF-6357F5C2FEC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 xmlns:a16="http://schemas.microsoft.com/office/drawing/2014/main" id="{C79D47CF-1FE1-4966-9F56-974B92AAD628}"/>
              </a:ext>
            </a:extLst>
          </p:cNvPr>
          <p:cNvSpPr>
            <a:spLocks noGrp="1"/>
          </p:cNvSpPr>
          <p:nvPr>
            <p:ph type="sldNum" sz="quarter" idx="12"/>
          </p:nvPr>
        </p:nvSpPr>
        <p:spPr>
          <a:xfrm>
            <a:off x="8610600" y="6356350"/>
            <a:ext cx="2743200" cy="365125"/>
          </a:xfrm>
          <a:prstGeom prst="rect">
            <a:avLst/>
          </a:prstGeom>
        </p:spPr>
        <p:txBody>
          <a:bodyPr/>
          <a:lstStyle/>
          <a:p>
            <a:fld id="{4F4AE98C-8924-494E-9950-65A2BEA4C99B}" type="slidenum">
              <a:rPr lang="en-US" smtClean="0"/>
              <a:t>‹#›</a:t>
            </a:fld>
            <a:endParaRPr lang="en-US" dirty="0"/>
          </a:p>
        </p:txBody>
      </p:sp>
    </p:spTree>
    <p:extLst>
      <p:ext uri="{BB962C8B-B14F-4D97-AF65-F5344CB8AC3E}">
        <p14:creationId xmlns:p14="http://schemas.microsoft.com/office/powerpoint/2010/main" val="278806052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45578779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875567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03148501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76239" indent="-24764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71193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57189" indent="-22859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827009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4296703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03005831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243736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219200"/>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14400" y="1560285"/>
            <a:ext cx="5082117"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219200"/>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560285"/>
            <a:ext cx="5084232"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430279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462284"/>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14400" y="1803370"/>
            <a:ext cx="5082117"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462284"/>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803370"/>
            <a:ext cx="5084232"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56733471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1306529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65018290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
        <p:nvSpPr>
          <p:cNvPr id="2" name="Rectangle 18">
            <a:extLst>
              <a:ext uri="{FF2B5EF4-FFF2-40B4-BE49-F238E27FC236}">
                <a16:creationId xmlns="" xmlns:a16="http://schemas.microsoft.com/office/drawing/2014/main" id="{EC23726F-899C-4D2F-9B92-56857361E210}"/>
              </a:ext>
            </a:extLst>
          </p:cNvPr>
          <p:cNvSpPr/>
          <p:nvPr userDrawn="1"/>
        </p:nvSpPr>
        <p:spPr>
          <a:xfrm>
            <a:off x="0" y="1"/>
            <a:ext cx="12192000" cy="6857999"/>
          </a:xfrm>
          <a:prstGeom prst="rect">
            <a:avLst/>
          </a:prstGeom>
          <a:solidFill>
            <a:schemeClr val="bg1">
              <a:lumMod val="95000"/>
            </a:schemeClr>
          </a:solidFill>
          <a:ln>
            <a:noFill/>
          </a:ln>
          <a:effectLst>
            <a:innerShdw blurRad="977900" dist="698500" dir="13500000">
              <a:prstClr val="black">
                <a:alpha val="1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 name="Номер слайда 5">
            <a:extLst>
              <a:ext uri="{FF2B5EF4-FFF2-40B4-BE49-F238E27FC236}">
                <a16:creationId xmlns="" xmlns:a16="http://schemas.microsoft.com/office/drawing/2014/main" id="{BE0951C9-484F-4E9A-8471-00D15E074EEA}"/>
              </a:ext>
            </a:extLst>
          </p:cNvPr>
          <p:cNvSpPr txBox="1">
            <a:spLocks/>
          </p:cNvSpPr>
          <p:nvPr userDrawn="1"/>
        </p:nvSpPr>
        <p:spPr>
          <a:xfrm>
            <a:off x="11929138" y="0"/>
            <a:ext cx="262862" cy="260648"/>
          </a:xfrm>
          <a:prstGeom prst="rect">
            <a:avLst/>
          </a:prstGeom>
          <a:solidFill>
            <a:schemeClr val="bg1"/>
          </a:solidFill>
        </p:spPr>
        <p:txBody>
          <a:bodyPr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fld id="{4D98284C-E9DD-4537-BB81-F68BE29D47E1}" type="slidenum">
              <a:rPr lang="en-US" sz="600" b="1" smtClean="0">
                <a:solidFill>
                  <a:prstClr val="black"/>
                </a:solidFill>
                <a:latin typeface="Roboto Condensed" panose="02000000000000000000" pitchFamily="2" charset="0"/>
                <a:ea typeface="Roboto Condensed" panose="02000000000000000000" pitchFamily="2" charset="0"/>
              </a:rPr>
              <a:pPr algn="ctr"/>
              <a:t>‹#›</a:t>
            </a:fld>
            <a:endParaRPr lang="en-US" sz="600" b="1" dirty="0">
              <a:solidFill>
                <a:prstClr val="black"/>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336588509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3063240" cy="3438144"/>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3049016" y="0"/>
            <a:ext cx="3063240" cy="3438144"/>
          </a:xfrm>
        </p:spPr>
        <p:txBody>
          <a:bodyPr lIns="182880" tIns="91440" rIns="182880" bIns="91440"/>
          <a:lstStyle>
            <a:lvl1pPr marL="0" indent="0">
              <a:buFontTx/>
              <a:buNone/>
              <a:defRPr/>
            </a:lvl1pPr>
          </a:lstStyle>
          <a:p>
            <a:endParaRPr lang="en-US" dirty="0"/>
          </a:p>
        </p:txBody>
      </p:sp>
      <p:sp>
        <p:nvSpPr>
          <p:cNvPr id="12" name="Picture Placeholder 3"/>
          <p:cNvSpPr>
            <a:spLocks noGrp="1"/>
          </p:cNvSpPr>
          <p:nvPr>
            <p:ph type="pic" sz="quarter" idx="12"/>
          </p:nvPr>
        </p:nvSpPr>
        <p:spPr>
          <a:xfrm>
            <a:off x="6098032" y="0"/>
            <a:ext cx="3063240" cy="3438144"/>
          </a:xfrm>
        </p:spPr>
        <p:txBody>
          <a:bodyPr lIns="182880" tIns="91440" rIns="182880" bIns="91440"/>
          <a:lstStyle>
            <a:lvl1pPr marL="0" indent="0">
              <a:buFontTx/>
              <a:buNone/>
              <a:defRPr/>
            </a:lvl1pPr>
          </a:lstStyle>
          <a:p>
            <a:endParaRPr lang="en-US" dirty="0"/>
          </a:p>
        </p:txBody>
      </p:sp>
      <p:sp>
        <p:nvSpPr>
          <p:cNvPr id="13" name="Picture Placeholder 3"/>
          <p:cNvSpPr>
            <a:spLocks noGrp="1"/>
          </p:cNvSpPr>
          <p:nvPr>
            <p:ph type="pic" sz="quarter" idx="13"/>
          </p:nvPr>
        </p:nvSpPr>
        <p:spPr>
          <a:xfrm>
            <a:off x="9147048" y="0"/>
            <a:ext cx="3063240" cy="3438144"/>
          </a:xfrm>
        </p:spPr>
        <p:txBody>
          <a:bodyPr lIns="182880" tIns="91440" rIns="182880" bIns="91440"/>
          <a:lstStyle>
            <a:lvl1pPr marL="0" indent="0">
              <a:buFontTx/>
              <a:buNone/>
              <a:defRPr/>
            </a:lvl1pPr>
          </a:lstStyle>
          <a:p>
            <a:endParaRPr lang="en-US" dirty="0"/>
          </a:p>
        </p:txBody>
      </p:sp>
      <p:sp>
        <p:nvSpPr>
          <p:cNvPr id="15" name="Picture Placeholder 3"/>
          <p:cNvSpPr>
            <a:spLocks noGrp="1"/>
          </p:cNvSpPr>
          <p:nvPr>
            <p:ph type="pic" sz="quarter" idx="15"/>
          </p:nvPr>
        </p:nvSpPr>
        <p:spPr>
          <a:xfrm>
            <a:off x="0" y="3419856"/>
            <a:ext cx="3063240" cy="3438144"/>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3049016" y="3419856"/>
            <a:ext cx="3063240" cy="3438144"/>
          </a:xfrm>
        </p:spPr>
        <p:txBody>
          <a:bodyPr lIns="182880" tIns="91440" rIns="182880" bIns="91440"/>
          <a:lstStyle>
            <a:lvl1pPr marL="0" indent="0">
              <a:buFontTx/>
              <a:buNone/>
              <a:defRPr/>
            </a:lvl1pPr>
          </a:lstStyle>
          <a:p>
            <a:endParaRPr lang="en-US" dirty="0"/>
          </a:p>
        </p:txBody>
      </p:sp>
      <p:sp>
        <p:nvSpPr>
          <p:cNvPr id="17" name="Picture Placeholder 3"/>
          <p:cNvSpPr>
            <a:spLocks noGrp="1"/>
          </p:cNvSpPr>
          <p:nvPr>
            <p:ph type="pic" sz="quarter" idx="17"/>
          </p:nvPr>
        </p:nvSpPr>
        <p:spPr>
          <a:xfrm>
            <a:off x="6098032" y="3419856"/>
            <a:ext cx="3063240" cy="3438144"/>
          </a:xfrm>
        </p:spPr>
        <p:txBody>
          <a:bodyPr lIns="182880" tIns="91440" rIns="182880" bIns="91440"/>
          <a:lstStyle>
            <a:lvl1pPr marL="0" indent="0">
              <a:buFontTx/>
              <a:buNone/>
              <a:defRPr/>
            </a:lvl1pPr>
          </a:lstStyle>
          <a:p>
            <a:endParaRPr lang="en-US" dirty="0"/>
          </a:p>
        </p:txBody>
      </p:sp>
      <p:sp>
        <p:nvSpPr>
          <p:cNvPr id="18" name="Picture Placeholder 3"/>
          <p:cNvSpPr>
            <a:spLocks noGrp="1"/>
          </p:cNvSpPr>
          <p:nvPr>
            <p:ph type="pic" sz="quarter" idx="18"/>
          </p:nvPr>
        </p:nvSpPr>
        <p:spPr>
          <a:xfrm>
            <a:off x="9147048" y="3419856"/>
            <a:ext cx="3063240" cy="3438144"/>
          </a:xfr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334213357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441448" cy="2295144"/>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2437638" y="0"/>
            <a:ext cx="2441448" cy="2295144"/>
          </a:xfrm>
        </p:spPr>
        <p:txBody>
          <a:bodyPr lIns="182880" tIns="91440" rIns="182880" bIns="91440"/>
          <a:lstStyle>
            <a:lvl1pPr marL="0" indent="0">
              <a:buFontTx/>
              <a:buNone/>
              <a:defRPr/>
            </a:lvl1pPr>
          </a:lstStyle>
          <a:p>
            <a:endParaRPr lang="en-US" dirty="0"/>
          </a:p>
        </p:txBody>
      </p:sp>
      <p:sp>
        <p:nvSpPr>
          <p:cNvPr id="12" name="Picture Placeholder 3"/>
          <p:cNvSpPr>
            <a:spLocks noGrp="1"/>
          </p:cNvSpPr>
          <p:nvPr>
            <p:ph type="pic" sz="quarter" idx="12"/>
          </p:nvPr>
        </p:nvSpPr>
        <p:spPr>
          <a:xfrm>
            <a:off x="4875276" y="0"/>
            <a:ext cx="2441448" cy="2295144"/>
          </a:xfrm>
        </p:spPr>
        <p:txBody>
          <a:bodyPr lIns="182880" tIns="91440" rIns="182880" bIns="91440"/>
          <a:lstStyle>
            <a:lvl1pPr marL="0" indent="0">
              <a:buFontTx/>
              <a:buNone/>
              <a:defRPr/>
            </a:lvl1pPr>
          </a:lstStyle>
          <a:p>
            <a:endParaRPr lang="en-US" dirty="0"/>
          </a:p>
        </p:txBody>
      </p:sp>
      <p:sp>
        <p:nvSpPr>
          <p:cNvPr id="13" name="Picture Placeholder 3"/>
          <p:cNvSpPr>
            <a:spLocks noGrp="1"/>
          </p:cNvSpPr>
          <p:nvPr>
            <p:ph type="pic" sz="quarter" idx="13"/>
          </p:nvPr>
        </p:nvSpPr>
        <p:spPr>
          <a:xfrm>
            <a:off x="7312914" y="0"/>
            <a:ext cx="2441448" cy="2295144"/>
          </a:xfrm>
        </p:spPr>
        <p:txBody>
          <a:bodyPr lIns="182880" tIns="91440" rIns="182880" bIns="91440"/>
          <a:lstStyle>
            <a:lvl1pPr marL="0" indent="0">
              <a:buFontTx/>
              <a:buNone/>
              <a:defRPr/>
            </a:lvl1pPr>
          </a:lstStyle>
          <a:p>
            <a:endParaRPr lang="en-US" dirty="0"/>
          </a:p>
        </p:txBody>
      </p:sp>
      <p:sp>
        <p:nvSpPr>
          <p:cNvPr id="14" name="Picture Placeholder 3"/>
          <p:cNvSpPr>
            <a:spLocks noGrp="1"/>
          </p:cNvSpPr>
          <p:nvPr>
            <p:ph type="pic" sz="quarter" idx="14"/>
          </p:nvPr>
        </p:nvSpPr>
        <p:spPr>
          <a:xfrm>
            <a:off x="9750552" y="0"/>
            <a:ext cx="2441448" cy="2295144"/>
          </a:xfrm>
        </p:spPr>
        <p:txBody>
          <a:bodyPr lIns="182880" tIns="91440" rIns="182880" bIns="91440"/>
          <a:lstStyle>
            <a:lvl1pPr marL="0" indent="0">
              <a:buFontTx/>
              <a:buNone/>
              <a:defRPr/>
            </a:lvl1pPr>
          </a:lstStyle>
          <a:p>
            <a:endParaRPr lang="en-US" dirty="0"/>
          </a:p>
        </p:txBody>
      </p:sp>
      <p:sp>
        <p:nvSpPr>
          <p:cNvPr id="15" name="Picture Placeholder 3"/>
          <p:cNvSpPr>
            <a:spLocks noGrp="1"/>
          </p:cNvSpPr>
          <p:nvPr>
            <p:ph type="pic" sz="quarter" idx="15"/>
          </p:nvPr>
        </p:nvSpPr>
        <p:spPr>
          <a:xfrm>
            <a:off x="0" y="2281428"/>
            <a:ext cx="2441448" cy="2295144"/>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2437638" y="2281428"/>
            <a:ext cx="2441448" cy="2295144"/>
          </a:xfrm>
        </p:spPr>
        <p:txBody>
          <a:bodyPr lIns="182880" tIns="91440" rIns="182880" bIns="91440"/>
          <a:lstStyle>
            <a:lvl1pPr marL="0" indent="0">
              <a:buFontTx/>
              <a:buNone/>
              <a:defRPr/>
            </a:lvl1pPr>
          </a:lstStyle>
          <a:p>
            <a:endParaRPr lang="en-US" dirty="0"/>
          </a:p>
        </p:txBody>
      </p:sp>
      <p:sp>
        <p:nvSpPr>
          <p:cNvPr id="17" name="Picture Placeholder 3"/>
          <p:cNvSpPr>
            <a:spLocks noGrp="1"/>
          </p:cNvSpPr>
          <p:nvPr>
            <p:ph type="pic" sz="quarter" idx="17"/>
          </p:nvPr>
        </p:nvSpPr>
        <p:spPr>
          <a:xfrm>
            <a:off x="4875276" y="2281428"/>
            <a:ext cx="2441448" cy="2295144"/>
          </a:xfrm>
        </p:spPr>
        <p:txBody>
          <a:bodyPr lIns="182880" tIns="91440" rIns="182880" bIns="91440"/>
          <a:lstStyle>
            <a:lvl1pPr marL="0" indent="0">
              <a:buFontTx/>
              <a:buNone/>
              <a:defRPr/>
            </a:lvl1pPr>
          </a:lstStyle>
          <a:p>
            <a:endParaRPr lang="en-US" dirty="0"/>
          </a:p>
        </p:txBody>
      </p:sp>
      <p:sp>
        <p:nvSpPr>
          <p:cNvPr id="18" name="Picture Placeholder 3"/>
          <p:cNvSpPr>
            <a:spLocks noGrp="1"/>
          </p:cNvSpPr>
          <p:nvPr>
            <p:ph type="pic" sz="quarter" idx="18"/>
          </p:nvPr>
        </p:nvSpPr>
        <p:spPr>
          <a:xfrm>
            <a:off x="7312914" y="2281428"/>
            <a:ext cx="2441448" cy="2295144"/>
          </a:xfrm>
        </p:spPr>
        <p:txBody>
          <a:bodyPr lIns="182880" tIns="91440" rIns="182880" bIns="91440"/>
          <a:lstStyle>
            <a:lvl1pPr marL="0" indent="0">
              <a:buFontTx/>
              <a:buNone/>
              <a:defRPr/>
            </a:lvl1pPr>
          </a:lstStyle>
          <a:p>
            <a:endParaRPr lang="en-US" dirty="0"/>
          </a:p>
        </p:txBody>
      </p:sp>
      <p:sp>
        <p:nvSpPr>
          <p:cNvPr id="19" name="Picture Placeholder 3"/>
          <p:cNvSpPr>
            <a:spLocks noGrp="1"/>
          </p:cNvSpPr>
          <p:nvPr>
            <p:ph type="pic" sz="quarter" idx="19"/>
          </p:nvPr>
        </p:nvSpPr>
        <p:spPr>
          <a:xfrm>
            <a:off x="9750552" y="2281428"/>
            <a:ext cx="2441448" cy="2295144"/>
          </a:xfrm>
        </p:spPr>
        <p:txBody>
          <a:bodyPr lIns="182880" tIns="91440" rIns="182880" bIns="91440"/>
          <a:lstStyle>
            <a:lvl1pPr marL="0" indent="0">
              <a:buFontTx/>
              <a:buNone/>
              <a:defRPr/>
            </a:lvl1pPr>
          </a:lstStyle>
          <a:p>
            <a:endParaRPr lang="en-US" dirty="0"/>
          </a:p>
        </p:txBody>
      </p:sp>
      <p:sp>
        <p:nvSpPr>
          <p:cNvPr id="20" name="Picture Placeholder 3"/>
          <p:cNvSpPr>
            <a:spLocks noGrp="1"/>
          </p:cNvSpPr>
          <p:nvPr>
            <p:ph type="pic" sz="quarter" idx="20"/>
          </p:nvPr>
        </p:nvSpPr>
        <p:spPr>
          <a:xfrm>
            <a:off x="0" y="4562856"/>
            <a:ext cx="2441448" cy="2295144"/>
          </a:xfrm>
        </p:spPr>
        <p:txBody>
          <a:bodyPr lIns="182880" tIns="91440" rIns="182880" bIns="91440"/>
          <a:lstStyle>
            <a:lvl1pPr marL="0" indent="0">
              <a:buFontTx/>
              <a:buNone/>
              <a:defRPr/>
            </a:lvl1pPr>
          </a:lstStyle>
          <a:p>
            <a:endParaRPr lang="en-US" dirty="0"/>
          </a:p>
        </p:txBody>
      </p:sp>
      <p:sp>
        <p:nvSpPr>
          <p:cNvPr id="21" name="Picture Placeholder 3"/>
          <p:cNvSpPr>
            <a:spLocks noGrp="1"/>
          </p:cNvSpPr>
          <p:nvPr>
            <p:ph type="pic" sz="quarter" idx="21"/>
          </p:nvPr>
        </p:nvSpPr>
        <p:spPr>
          <a:xfrm>
            <a:off x="2437638" y="4562856"/>
            <a:ext cx="2441448" cy="2295144"/>
          </a:xfrm>
        </p:spPr>
        <p:txBody>
          <a:bodyPr lIns="182880" tIns="91440" rIns="182880" bIns="91440"/>
          <a:lstStyle>
            <a:lvl1pPr marL="0" indent="0">
              <a:buFontTx/>
              <a:buNone/>
              <a:defRPr/>
            </a:lvl1pPr>
          </a:lstStyle>
          <a:p>
            <a:endParaRPr lang="en-US" dirty="0"/>
          </a:p>
        </p:txBody>
      </p:sp>
      <p:sp>
        <p:nvSpPr>
          <p:cNvPr id="22" name="Picture Placeholder 3"/>
          <p:cNvSpPr>
            <a:spLocks noGrp="1"/>
          </p:cNvSpPr>
          <p:nvPr>
            <p:ph type="pic" sz="quarter" idx="22"/>
          </p:nvPr>
        </p:nvSpPr>
        <p:spPr>
          <a:xfrm>
            <a:off x="4875276" y="4562856"/>
            <a:ext cx="2441448" cy="2295144"/>
          </a:xfrm>
        </p:spPr>
        <p:txBody>
          <a:bodyPr lIns="182880" tIns="91440" rIns="182880" bIns="91440"/>
          <a:lstStyle>
            <a:lvl1pPr marL="0" indent="0">
              <a:buFontTx/>
              <a:buNone/>
              <a:defRPr/>
            </a:lvl1pPr>
          </a:lstStyle>
          <a:p>
            <a:endParaRPr lang="en-US" dirty="0"/>
          </a:p>
        </p:txBody>
      </p:sp>
      <p:sp>
        <p:nvSpPr>
          <p:cNvPr id="23" name="Picture Placeholder 3"/>
          <p:cNvSpPr>
            <a:spLocks noGrp="1"/>
          </p:cNvSpPr>
          <p:nvPr>
            <p:ph type="pic" sz="quarter" idx="23"/>
          </p:nvPr>
        </p:nvSpPr>
        <p:spPr>
          <a:xfrm>
            <a:off x="7312914" y="4562856"/>
            <a:ext cx="2441448" cy="2295144"/>
          </a:xfrm>
        </p:spPr>
        <p:txBody>
          <a:bodyPr lIns="182880" tIns="91440" rIns="182880" bIns="91440"/>
          <a:lstStyle>
            <a:lvl1pPr marL="0" indent="0">
              <a:buFontTx/>
              <a:buNone/>
              <a:defRPr/>
            </a:lvl1pPr>
          </a:lstStyle>
          <a:p>
            <a:endParaRPr lang="en-US" dirty="0"/>
          </a:p>
        </p:txBody>
      </p:sp>
      <p:sp>
        <p:nvSpPr>
          <p:cNvPr id="24" name="Picture Placeholder 3"/>
          <p:cNvSpPr>
            <a:spLocks noGrp="1"/>
          </p:cNvSpPr>
          <p:nvPr>
            <p:ph type="pic" sz="quarter" idx="24"/>
          </p:nvPr>
        </p:nvSpPr>
        <p:spPr>
          <a:xfrm>
            <a:off x="9750552" y="4562856"/>
            <a:ext cx="2441448" cy="2295144"/>
          </a:xfr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250687504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048256" cy="1728216"/>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2028749" y="0"/>
            <a:ext cx="2048256" cy="1728216"/>
          </a:xfrm>
        </p:spPr>
        <p:txBody>
          <a:bodyPr lIns="182880" tIns="91440" rIns="182880" bIns="91440"/>
          <a:lstStyle>
            <a:lvl1pPr marL="0" indent="0">
              <a:buFontTx/>
              <a:buNone/>
              <a:defRPr/>
            </a:lvl1pPr>
          </a:lstStyle>
          <a:p>
            <a:endParaRPr lang="en-US" dirty="0"/>
          </a:p>
        </p:txBody>
      </p:sp>
      <p:sp>
        <p:nvSpPr>
          <p:cNvPr id="12" name="Picture Placeholder 3"/>
          <p:cNvSpPr>
            <a:spLocks noGrp="1"/>
          </p:cNvSpPr>
          <p:nvPr>
            <p:ph type="pic" sz="quarter" idx="12"/>
          </p:nvPr>
        </p:nvSpPr>
        <p:spPr>
          <a:xfrm>
            <a:off x="4057498" y="0"/>
            <a:ext cx="2048256" cy="1728216"/>
          </a:xfrm>
        </p:spPr>
        <p:txBody>
          <a:bodyPr lIns="182880" tIns="91440" rIns="182880" bIns="91440"/>
          <a:lstStyle>
            <a:lvl1pPr marL="0" indent="0">
              <a:buFontTx/>
              <a:buNone/>
              <a:defRPr/>
            </a:lvl1pPr>
          </a:lstStyle>
          <a:p>
            <a:endParaRPr lang="en-US" dirty="0"/>
          </a:p>
        </p:txBody>
      </p:sp>
      <p:sp>
        <p:nvSpPr>
          <p:cNvPr id="13" name="Picture Placeholder 3"/>
          <p:cNvSpPr>
            <a:spLocks noGrp="1"/>
          </p:cNvSpPr>
          <p:nvPr>
            <p:ph type="pic" sz="quarter" idx="13"/>
          </p:nvPr>
        </p:nvSpPr>
        <p:spPr>
          <a:xfrm>
            <a:off x="6086247" y="0"/>
            <a:ext cx="2048256" cy="1728216"/>
          </a:xfrm>
        </p:spPr>
        <p:txBody>
          <a:bodyPr lIns="182880" tIns="91440" rIns="182880" bIns="91440"/>
          <a:lstStyle>
            <a:lvl1pPr marL="0" indent="0">
              <a:buFontTx/>
              <a:buNone/>
              <a:defRPr/>
            </a:lvl1pPr>
          </a:lstStyle>
          <a:p>
            <a:endParaRPr lang="en-US" dirty="0"/>
          </a:p>
        </p:txBody>
      </p:sp>
      <p:sp>
        <p:nvSpPr>
          <p:cNvPr id="14" name="Picture Placeholder 3"/>
          <p:cNvSpPr>
            <a:spLocks noGrp="1"/>
          </p:cNvSpPr>
          <p:nvPr>
            <p:ph type="pic" sz="quarter" idx="14"/>
          </p:nvPr>
        </p:nvSpPr>
        <p:spPr>
          <a:xfrm>
            <a:off x="10143744" y="0"/>
            <a:ext cx="2048256" cy="1728216"/>
          </a:xfrm>
        </p:spPr>
        <p:txBody>
          <a:bodyPr lIns="182880" tIns="91440" rIns="182880" bIns="91440"/>
          <a:lstStyle>
            <a:lvl1pPr marL="0" indent="0">
              <a:buFontTx/>
              <a:buNone/>
              <a:defRPr/>
            </a:lvl1pPr>
          </a:lstStyle>
          <a:p>
            <a:endParaRPr lang="en-US" dirty="0"/>
          </a:p>
        </p:txBody>
      </p:sp>
      <p:sp>
        <p:nvSpPr>
          <p:cNvPr id="25" name="Picture Placeholder 3"/>
          <p:cNvSpPr>
            <a:spLocks noGrp="1"/>
          </p:cNvSpPr>
          <p:nvPr>
            <p:ph type="pic" sz="quarter" idx="25"/>
          </p:nvPr>
        </p:nvSpPr>
        <p:spPr>
          <a:xfrm>
            <a:off x="8114996" y="0"/>
            <a:ext cx="2048256" cy="1728216"/>
          </a:xfrm>
        </p:spPr>
        <p:txBody>
          <a:bodyPr lIns="182880" tIns="91440" rIns="182880" bIns="91440"/>
          <a:lstStyle>
            <a:lvl1pPr marL="0" indent="0">
              <a:buFontTx/>
              <a:buNone/>
              <a:defRPr/>
            </a:lvl1pPr>
          </a:lstStyle>
          <a:p>
            <a:endParaRPr lang="en-US" dirty="0"/>
          </a:p>
        </p:txBody>
      </p:sp>
      <p:sp>
        <p:nvSpPr>
          <p:cNvPr id="28" name="Picture Placeholder 3"/>
          <p:cNvSpPr>
            <a:spLocks noGrp="1"/>
          </p:cNvSpPr>
          <p:nvPr>
            <p:ph type="pic" sz="quarter" idx="26"/>
          </p:nvPr>
        </p:nvSpPr>
        <p:spPr>
          <a:xfrm>
            <a:off x="0" y="1709928"/>
            <a:ext cx="2048256" cy="1728216"/>
          </a:xfrm>
        </p:spPr>
        <p:txBody>
          <a:bodyPr lIns="182880" tIns="91440" rIns="182880" bIns="91440"/>
          <a:lstStyle>
            <a:lvl1pPr marL="0" indent="0">
              <a:buFontTx/>
              <a:buNone/>
              <a:defRPr/>
            </a:lvl1pPr>
          </a:lstStyle>
          <a:p>
            <a:endParaRPr lang="en-US" dirty="0"/>
          </a:p>
        </p:txBody>
      </p:sp>
      <p:sp>
        <p:nvSpPr>
          <p:cNvPr id="29" name="Picture Placeholder 3"/>
          <p:cNvSpPr>
            <a:spLocks noGrp="1"/>
          </p:cNvSpPr>
          <p:nvPr>
            <p:ph type="pic" sz="quarter" idx="27"/>
          </p:nvPr>
        </p:nvSpPr>
        <p:spPr>
          <a:xfrm>
            <a:off x="2028749" y="1709928"/>
            <a:ext cx="2048256" cy="1728216"/>
          </a:xfrm>
        </p:spPr>
        <p:txBody>
          <a:bodyPr lIns="182880" tIns="91440" rIns="182880" bIns="91440"/>
          <a:lstStyle>
            <a:lvl1pPr marL="0" indent="0">
              <a:buFontTx/>
              <a:buNone/>
              <a:defRPr/>
            </a:lvl1pPr>
          </a:lstStyle>
          <a:p>
            <a:endParaRPr lang="en-US" dirty="0"/>
          </a:p>
        </p:txBody>
      </p:sp>
      <p:sp>
        <p:nvSpPr>
          <p:cNvPr id="30" name="Picture Placeholder 3"/>
          <p:cNvSpPr>
            <a:spLocks noGrp="1"/>
          </p:cNvSpPr>
          <p:nvPr>
            <p:ph type="pic" sz="quarter" idx="28"/>
          </p:nvPr>
        </p:nvSpPr>
        <p:spPr>
          <a:xfrm>
            <a:off x="4057498" y="1709928"/>
            <a:ext cx="2048256" cy="1728216"/>
          </a:xfrm>
        </p:spPr>
        <p:txBody>
          <a:bodyPr lIns="182880" tIns="91440" rIns="182880" bIns="91440"/>
          <a:lstStyle>
            <a:lvl1pPr marL="0" indent="0">
              <a:buFontTx/>
              <a:buNone/>
              <a:defRPr/>
            </a:lvl1pPr>
          </a:lstStyle>
          <a:p>
            <a:endParaRPr lang="en-US" dirty="0"/>
          </a:p>
        </p:txBody>
      </p:sp>
      <p:sp>
        <p:nvSpPr>
          <p:cNvPr id="31" name="Picture Placeholder 3"/>
          <p:cNvSpPr>
            <a:spLocks noGrp="1"/>
          </p:cNvSpPr>
          <p:nvPr>
            <p:ph type="pic" sz="quarter" idx="29"/>
          </p:nvPr>
        </p:nvSpPr>
        <p:spPr>
          <a:xfrm>
            <a:off x="6086247" y="1709928"/>
            <a:ext cx="2048256" cy="1728216"/>
          </a:xfrm>
        </p:spPr>
        <p:txBody>
          <a:bodyPr lIns="182880" tIns="91440" rIns="182880" bIns="91440"/>
          <a:lstStyle>
            <a:lvl1pPr marL="0" indent="0">
              <a:buFontTx/>
              <a:buNone/>
              <a:defRPr/>
            </a:lvl1pPr>
          </a:lstStyle>
          <a:p>
            <a:endParaRPr lang="en-US" dirty="0"/>
          </a:p>
        </p:txBody>
      </p:sp>
      <p:sp>
        <p:nvSpPr>
          <p:cNvPr id="32" name="Picture Placeholder 3"/>
          <p:cNvSpPr>
            <a:spLocks noGrp="1"/>
          </p:cNvSpPr>
          <p:nvPr>
            <p:ph type="pic" sz="quarter" idx="30"/>
          </p:nvPr>
        </p:nvSpPr>
        <p:spPr>
          <a:xfrm>
            <a:off x="10143744" y="1709928"/>
            <a:ext cx="2048256" cy="1728216"/>
          </a:xfrm>
        </p:spPr>
        <p:txBody>
          <a:bodyPr lIns="182880" tIns="91440" rIns="182880" bIns="91440"/>
          <a:lstStyle>
            <a:lvl1pPr marL="0" indent="0">
              <a:buFontTx/>
              <a:buNone/>
              <a:defRPr/>
            </a:lvl1pPr>
          </a:lstStyle>
          <a:p>
            <a:endParaRPr lang="en-US" dirty="0"/>
          </a:p>
        </p:txBody>
      </p:sp>
      <p:sp>
        <p:nvSpPr>
          <p:cNvPr id="33" name="Picture Placeholder 3"/>
          <p:cNvSpPr>
            <a:spLocks noGrp="1"/>
          </p:cNvSpPr>
          <p:nvPr>
            <p:ph type="pic" sz="quarter" idx="31"/>
          </p:nvPr>
        </p:nvSpPr>
        <p:spPr>
          <a:xfrm>
            <a:off x="8114996" y="1709928"/>
            <a:ext cx="2048256" cy="1728216"/>
          </a:xfrm>
        </p:spPr>
        <p:txBody>
          <a:bodyPr lIns="182880" tIns="91440" rIns="182880" bIns="91440"/>
          <a:lstStyle>
            <a:lvl1pPr marL="0" indent="0">
              <a:buFontTx/>
              <a:buNone/>
              <a:defRPr/>
            </a:lvl1pPr>
          </a:lstStyle>
          <a:p>
            <a:endParaRPr lang="en-US" dirty="0"/>
          </a:p>
        </p:txBody>
      </p:sp>
      <p:sp>
        <p:nvSpPr>
          <p:cNvPr id="34" name="Picture Placeholder 3"/>
          <p:cNvSpPr>
            <a:spLocks noGrp="1"/>
          </p:cNvSpPr>
          <p:nvPr>
            <p:ph type="pic" sz="quarter" idx="32"/>
          </p:nvPr>
        </p:nvSpPr>
        <p:spPr>
          <a:xfrm>
            <a:off x="0" y="3419856"/>
            <a:ext cx="2048256" cy="1728216"/>
          </a:xfrm>
        </p:spPr>
        <p:txBody>
          <a:bodyPr lIns="182880" tIns="91440" rIns="182880" bIns="91440"/>
          <a:lstStyle>
            <a:lvl1pPr marL="0" indent="0">
              <a:buFontTx/>
              <a:buNone/>
              <a:defRPr/>
            </a:lvl1pPr>
          </a:lstStyle>
          <a:p>
            <a:endParaRPr lang="en-US" dirty="0"/>
          </a:p>
        </p:txBody>
      </p:sp>
      <p:sp>
        <p:nvSpPr>
          <p:cNvPr id="35" name="Picture Placeholder 3"/>
          <p:cNvSpPr>
            <a:spLocks noGrp="1"/>
          </p:cNvSpPr>
          <p:nvPr>
            <p:ph type="pic" sz="quarter" idx="33"/>
          </p:nvPr>
        </p:nvSpPr>
        <p:spPr>
          <a:xfrm>
            <a:off x="2028749" y="3419856"/>
            <a:ext cx="2048256" cy="1728216"/>
          </a:xfrm>
        </p:spPr>
        <p:txBody>
          <a:bodyPr lIns="182880" tIns="91440" rIns="182880" bIns="91440"/>
          <a:lstStyle>
            <a:lvl1pPr marL="0" indent="0">
              <a:buFontTx/>
              <a:buNone/>
              <a:defRPr/>
            </a:lvl1pPr>
          </a:lstStyle>
          <a:p>
            <a:endParaRPr lang="en-US" dirty="0"/>
          </a:p>
        </p:txBody>
      </p:sp>
      <p:sp>
        <p:nvSpPr>
          <p:cNvPr id="36" name="Picture Placeholder 3"/>
          <p:cNvSpPr>
            <a:spLocks noGrp="1"/>
          </p:cNvSpPr>
          <p:nvPr>
            <p:ph type="pic" sz="quarter" idx="34"/>
          </p:nvPr>
        </p:nvSpPr>
        <p:spPr>
          <a:xfrm>
            <a:off x="4057498" y="3419856"/>
            <a:ext cx="2048256" cy="1728216"/>
          </a:xfrm>
        </p:spPr>
        <p:txBody>
          <a:bodyPr lIns="182880" tIns="91440" rIns="182880" bIns="91440"/>
          <a:lstStyle>
            <a:lvl1pPr marL="0" indent="0">
              <a:buFontTx/>
              <a:buNone/>
              <a:defRPr/>
            </a:lvl1pPr>
          </a:lstStyle>
          <a:p>
            <a:endParaRPr lang="en-US" dirty="0"/>
          </a:p>
        </p:txBody>
      </p:sp>
      <p:sp>
        <p:nvSpPr>
          <p:cNvPr id="37" name="Picture Placeholder 3"/>
          <p:cNvSpPr>
            <a:spLocks noGrp="1"/>
          </p:cNvSpPr>
          <p:nvPr>
            <p:ph type="pic" sz="quarter" idx="35"/>
          </p:nvPr>
        </p:nvSpPr>
        <p:spPr>
          <a:xfrm>
            <a:off x="6086247" y="3419856"/>
            <a:ext cx="2048256" cy="1728216"/>
          </a:xfrm>
        </p:spPr>
        <p:txBody>
          <a:bodyPr lIns="182880" tIns="91440" rIns="182880" bIns="91440"/>
          <a:lstStyle>
            <a:lvl1pPr marL="0" indent="0">
              <a:buFontTx/>
              <a:buNone/>
              <a:defRPr/>
            </a:lvl1pPr>
          </a:lstStyle>
          <a:p>
            <a:endParaRPr lang="en-US" dirty="0"/>
          </a:p>
        </p:txBody>
      </p:sp>
      <p:sp>
        <p:nvSpPr>
          <p:cNvPr id="38" name="Picture Placeholder 3"/>
          <p:cNvSpPr>
            <a:spLocks noGrp="1"/>
          </p:cNvSpPr>
          <p:nvPr>
            <p:ph type="pic" sz="quarter" idx="36"/>
          </p:nvPr>
        </p:nvSpPr>
        <p:spPr>
          <a:xfrm>
            <a:off x="10143744" y="3419856"/>
            <a:ext cx="2048256" cy="1728216"/>
          </a:xfrm>
        </p:spPr>
        <p:txBody>
          <a:bodyPr lIns="182880" tIns="91440" rIns="182880" bIns="91440"/>
          <a:lstStyle>
            <a:lvl1pPr marL="0" indent="0">
              <a:buFontTx/>
              <a:buNone/>
              <a:defRPr/>
            </a:lvl1pPr>
          </a:lstStyle>
          <a:p>
            <a:endParaRPr lang="en-US" dirty="0"/>
          </a:p>
        </p:txBody>
      </p:sp>
      <p:sp>
        <p:nvSpPr>
          <p:cNvPr id="39" name="Picture Placeholder 3"/>
          <p:cNvSpPr>
            <a:spLocks noGrp="1"/>
          </p:cNvSpPr>
          <p:nvPr>
            <p:ph type="pic" sz="quarter" idx="37"/>
          </p:nvPr>
        </p:nvSpPr>
        <p:spPr>
          <a:xfrm>
            <a:off x="8114996" y="3419856"/>
            <a:ext cx="2048256" cy="1728216"/>
          </a:xfrm>
        </p:spPr>
        <p:txBody>
          <a:bodyPr lIns="182880" tIns="91440" rIns="182880" bIns="91440"/>
          <a:lstStyle>
            <a:lvl1pPr marL="0" indent="0">
              <a:buFontTx/>
              <a:buNone/>
              <a:defRPr/>
            </a:lvl1pPr>
          </a:lstStyle>
          <a:p>
            <a:endParaRPr lang="en-US" dirty="0"/>
          </a:p>
        </p:txBody>
      </p:sp>
      <p:sp>
        <p:nvSpPr>
          <p:cNvPr id="40" name="Picture Placeholder 3"/>
          <p:cNvSpPr>
            <a:spLocks noGrp="1"/>
          </p:cNvSpPr>
          <p:nvPr>
            <p:ph type="pic" sz="quarter" idx="38"/>
          </p:nvPr>
        </p:nvSpPr>
        <p:spPr>
          <a:xfrm>
            <a:off x="0" y="5129784"/>
            <a:ext cx="2048256" cy="1728216"/>
          </a:xfrm>
        </p:spPr>
        <p:txBody>
          <a:bodyPr lIns="182880" tIns="91440" rIns="182880" bIns="91440"/>
          <a:lstStyle>
            <a:lvl1pPr marL="0" indent="0">
              <a:buFontTx/>
              <a:buNone/>
              <a:defRPr/>
            </a:lvl1pPr>
          </a:lstStyle>
          <a:p>
            <a:endParaRPr lang="en-US" dirty="0"/>
          </a:p>
        </p:txBody>
      </p:sp>
      <p:sp>
        <p:nvSpPr>
          <p:cNvPr id="41" name="Picture Placeholder 3"/>
          <p:cNvSpPr>
            <a:spLocks noGrp="1"/>
          </p:cNvSpPr>
          <p:nvPr>
            <p:ph type="pic" sz="quarter" idx="39"/>
          </p:nvPr>
        </p:nvSpPr>
        <p:spPr>
          <a:xfrm>
            <a:off x="2028749" y="5129784"/>
            <a:ext cx="2048256" cy="1728216"/>
          </a:xfrm>
        </p:spPr>
        <p:txBody>
          <a:bodyPr lIns="182880" tIns="91440" rIns="182880" bIns="91440"/>
          <a:lstStyle>
            <a:lvl1pPr marL="0" indent="0">
              <a:buFontTx/>
              <a:buNone/>
              <a:defRPr/>
            </a:lvl1pPr>
          </a:lstStyle>
          <a:p>
            <a:endParaRPr lang="en-US" dirty="0"/>
          </a:p>
        </p:txBody>
      </p:sp>
      <p:sp>
        <p:nvSpPr>
          <p:cNvPr id="42" name="Picture Placeholder 3"/>
          <p:cNvSpPr>
            <a:spLocks noGrp="1"/>
          </p:cNvSpPr>
          <p:nvPr>
            <p:ph type="pic" sz="quarter" idx="40"/>
          </p:nvPr>
        </p:nvSpPr>
        <p:spPr>
          <a:xfrm>
            <a:off x="4057498" y="5129784"/>
            <a:ext cx="2048256" cy="1728216"/>
          </a:xfrm>
        </p:spPr>
        <p:txBody>
          <a:bodyPr lIns="182880" tIns="91440" rIns="182880" bIns="91440"/>
          <a:lstStyle>
            <a:lvl1pPr marL="0" indent="0">
              <a:buFontTx/>
              <a:buNone/>
              <a:defRPr/>
            </a:lvl1pPr>
          </a:lstStyle>
          <a:p>
            <a:endParaRPr lang="en-US" dirty="0"/>
          </a:p>
        </p:txBody>
      </p:sp>
      <p:sp>
        <p:nvSpPr>
          <p:cNvPr id="43" name="Picture Placeholder 3"/>
          <p:cNvSpPr>
            <a:spLocks noGrp="1"/>
          </p:cNvSpPr>
          <p:nvPr>
            <p:ph type="pic" sz="quarter" idx="41"/>
          </p:nvPr>
        </p:nvSpPr>
        <p:spPr>
          <a:xfrm>
            <a:off x="6086247" y="5129784"/>
            <a:ext cx="2048256" cy="1728216"/>
          </a:xfrm>
        </p:spPr>
        <p:txBody>
          <a:bodyPr lIns="182880" tIns="91440" rIns="182880" bIns="91440"/>
          <a:lstStyle>
            <a:lvl1pPr marL="0" indent="0">
              <a:buFontTx/>
              <a:buNone/>
              <a:defRPr/>
            </a:lvl1pPr>
          </a:lstStyle>
          <a:p>
            <a:endParaRPr lang="en-US" dirty="0"/>
          </a:p>
        </p:txBody>
      </p:sp>
      <p:sp>
        <p:nvSpPr>
          <p:cNvPr id="44" name="Picture Placeholder 3"/>
          <p:cNvSpPr>
            <a:spLocks noGrp="1"/>
          </p:cNvSpPr>
          <p:nvPr>
            <p:ph type="pic" sz="quarter" idx="42"/>
          </p:nvPr>
        </p:nvSpPr>
        <p:spPr>
          <a:xfrm>
            <a:off x="10143744" y="5129784"/>
            <a:ext cx="2048256" cy="1728216"/>
          </a:xfrm>
        </p:spPr>
        <p:txBody>
          <a:bodyPr lIns="182880" tIns="91440" rIns="182880" bIns="91440"/>
          <a:lstStyle>
            <a:lvl1pPr marL="0" indent="0">
              <a:buFontTx/>
              <a:buNone/>
              <a:defRPr/>
            </a:lvl1pPr>
          </a:lstStyle>
          <a:p>
            <a:endParaRPr lang="en-US" dirty="0"/>
          </a:p>
        </p:txBody>
      </p:sp>
      <p:sp>
        <p:nvSpPr>
          <p:cNvPr id="45" name="Picture Placeholder 3"/>
          <p:cNvSpPr>
            <a:spLocks noGrp="1"/>
          </p:cNvSpPr>
          <p:nvPr>
            <p:ph type="pic" sz="quarter" idx="43"/>
          </p:nvPr>
        </p:nvSpPr>
        <p:spPr>
          <a:xfrm>
            <a:off x="8114996" y="5129784"/>
            <a:ext cx="2048256" cy="1728216"/>
          </a:xfr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4240693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16116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35560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61976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Picture Placeholder 3"/>
          <p:cNvSpPr>
            <a:spLocks noGrp="1"/>
          </p:cNvSpPr>
          <p:nvPr>
            <p:ph type="pic" sz="quarter" idx="13"/>
          </p:nvPr>
        </p:nvSpPr>
        <p:spPr>
          <a:xfrm>
            <a:off x="88392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6786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35560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61976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Picture Placeholder 3"/>
          <p:cNvSpPr>
            <a:spLocks noGrp="1"/>
          </p:cNvSpPr>
          <p:nvPr>
            <p:ph type="pic" sz="quarter" idx="13"/>
          </p:nvPr>
        </p:nvSpPr>
        <p:spPr>
          <a:xfrm>
            <a:off x="88392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0617734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239462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90101417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850268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58212065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dirty="0"/>
          </a:p>
        </p:txBody>
      </p:sp>
      <p:sp>
        <p:nvSpPr>
          <p:cNvPr id="6" name="Picture Placeholder 3"/>
          <p:cNvSpPr>
            <a:spLocks noGrp="1"/>
          </p:cNvSpPr>
          <p:nvPr>
            <p:ph type="pic" sz="quarter" idx="12"/>
          </p:nvPr>
        </p:nvSpPr>
        <p:spPr>
          <a:xfrm>
            <a:off x="61976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dirty="0"/>
          </a:p>
        </p:txBody>
      </p:sp>
      <p:sp>
        <p:nvSpPr>
          <p:cNvPr id="7" name="Picture Placeholder 3"/>
          <p:cNvSpPr>
            <a:spLocks noGrp="1"/>
          </p:cNvSpPr>
          <p:nvPr>
            <p:ph type="pic" sz="quarter" idx="13"/>
          </p:nvPr>
        </p:nvSpPr>
        <p:spPr>
          <a:xfrm>
            <a:off x="88392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dirty="0"/>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871437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dirty="0"/>
          </a:p>
        </p:txBody>
      </p:sp>
      <p:sp>
        <p:nvSpPr>
          <p:cNvPr id="6" name="Picture Placeholder 3"/>
          <p:cNvSpPr>
            <a:spLocks noGrp="1"/>
          </p:cNvSpPr>
          <p:nvPr>
            <p:ph type="pic" sz="quarter" idx="12"/>
          </p:nvPr>
        </p:nvSpPr>
        <p:spPr>
          <a:xfrm>
            <a:off x="61976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dirty="0"/>
          </a:p>
        </p:txBody>
      </p:sp>
      <p:sp>
        <p:nvSpPr>
          <p:cNvPr id="7" name="Picture Placeholder 3"/>
          <p:cNvSpPr>
            <a:spLocks noGrp="1"/>
          </p:cNvSpPr>
          <p:nvPr>
            <p:ph type="pic" sz="quarter" idx="13"/>
          </p:nvPr>
        </p:nvSpPr>
        <p:spPr>
          <a:xfrm>
            <a:off x="88392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dirty="0"/>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5364330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272109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923523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219200"/>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14400" y="1560285"/>
            <a:ext cx="5082117"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219200"/>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560285"/>
            <a:ext cx="5084232"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395214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76148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8130577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65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81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3" name="Picture Placeholder 3"/>
          <p:cNvSpPr>
            <a:spLocks noGrp="1"/>
          </p:cNvSpPr>
          <p:nvPr>
            <p:ph type="pic" sz="quarter" idx="24"/>
          </p:nvPr>
        </p:nvSpPr>
        <p:spPr>
          <a:xfrm>
            <a:off x="61965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88381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Tree>
    <p:extLst>
      <p:ext uri="{BB962C8B-B14F-4D97-AF65-F5344CB8AC3E}">
        <p14:creationId xmlns:p14="http://schemas.microsoft.com/office/powerpoint/2010/main" val="397024503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65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81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3" name="Picture Placeholder 3"/>
          <p:cNvSpPr>
            <a:spLocks noGrp="1"/>
          </p:cNvSpPr>
          <p:nvPr>
            <p:ph type="pic" sz="quarter" idx="24"/>
          </p:nvPr>
        </p:nvSpPr>
        <p:spPr>
          <a:xfrm>
            <a:off x="61965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88381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4610903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5" name="Picture Placeholder 3"/>
          <p:cNvSpPr>
            <a:spLocks noGrp="1"/>
          </p:cNvSpPr>
          <p:nvPr>
            <p:ph type="pic" sz="quarter" idx="24"/>
          </p:nvPr>
        </p:nvSpPr>
        <p:spPr>
          <a:xfrm>
            <a:off x="4431792"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7949184"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Tree>
    <p:extLst>
      <p:ext uri="{BB962C8B-B14F-4D97-AF65-F5344CB8AC3E}">
        <p14:creationId xmlns:p14="http://schemas.microsoft.com/office/powerpoint/2010/main" val="270867750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5" name="Picture Placeholder 3"/>
          <p:cNvSpPr>
            <a:spLocks noGrp="1"/>
          </p:cNvSpPr>
          <p:nvPr>
            <p:ph type="pic" sz="quarter" idx="24"/>
          </p:nvPr>
        </p:nvSpPr>
        <p:spPr>
          <a:xfrm>
            <a:off x="4431792"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7949184"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98405575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3536"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Picture Placeholder 3"/>
          <p:cNvSpPr>
            <a:spLocks noGrp="1"/>
          </p:cNvSpPr>
          <p:nvPr>
            <p:ph type="pic" sz="quarter" idx="25"/>
          </p:nvPr>
        </p:nvSpPr>
        <p:spPr>
          <a:xfrm>
            <a:off x="6193536"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Tree>
    <p:extLst>
      <p:ext uri="{BB962C8B-B14F-4D97-AF65-F5344CB8AC3E}">
        <p14:creationId xmlns:p14="http://schemas.microsoft.com/office/powerpoint/2010/main" val="152554575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3536"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Picture Placeholder 3"/>
          <p:cNvSpPr>
            <a:spLocks noGrp="1"/>
          </p:cNvSpPr>
          <p:nvPr>
            <p:ph type="pic" sz="quarter" idx="25"/>
          </p:nvPr>
        </p:nvSpPr>
        <p:spPr>
          <a:xfrm>
            <a:off x="6193536"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2"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52484844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18810513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224683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462284"/>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14400" y="1803370"/>
            <a:ext cx="5082117"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462284"/>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803370"/>
            <a:ext cx="5084232"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1354587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31171017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17512265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15203986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08661551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764847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48215172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52344301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399591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0363510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3201199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911578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36479321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14618172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88493631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72657524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24175704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65976688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29848068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52128959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664355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947667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89696162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49998554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477396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7349207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8672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3063240" cy="3438144"/>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3049016" y="0"/>
            <a:ext cx="3063240" cy="3438144"/>
          </a:xfrm>
        </p:spPr>
        <p:txBody>
          <a:bodyPr lIns="182880" tIns="91440" rIns="182880" bIns="91440"/>
          <a:lstStyle>
            <a:lvl1pPr marL="0" indent="0">
              <a:buFontTx/>
              <a:buNone/>
              <a:defRPr/>
            </a:lvl1pPr>
          </a:lstStyle>
          <a:p>
            <a:endParaRPr lang="en-US" dirty="0"/>
          </a:p>
        </p:txBody>
      </p:sp>
      <p:sp>
        <p:nvSpPr>
          <p:cNvPr id="12" name="Picture Placeholder 3"/>
          <p:cNvSpPr>
            <a:spLocks noGrp="1"/>
          </p:cNvSpPr>
          <p:nvPr>
            <p:ph type="pic" sz="quarter" idx="12"/>
          </p:nvPr>
        </p:nvSpPr>
        <p:spPr>
          <a:xfrm>
            <a:off x="6098032" y="0"/>
            <a:ext cx="3063240" cy="3438144"/>
          </a:xfrm>
        </p:spPr>
        <p:txBody>
          <a:bodyPr lIns="182880" tIns="91440" rIns="182880" bIns="91440"/>
          <a:lstStyle>
            <a:lvl1pPr marL="0" indent="0">
              <a:buFontTx/>
              <a:buNone/>
              <a:defRPr/>
            </a:lvl1pPr>
          </a:lstStyle>
          <a:p>
            <a:endParaRPr lang="en-US" dirty="0"/>
          </a:p>
        </p:txBody>
      </p:sp>
      <p:sp>
        <p:nvSpPr>
          <p:cNvPr id="13" name="Picture Placeholder 3"/>
          <p:cNvSpPr>
            <a:spLocks noGrp="1"/>
          </p:cNvSpPr>
          <p:nvPr>
            <p:ph type="pic" sz="quarter" idx="13"/>
          </p:nvPr>
        </p:nvSpPr>
        <p:spPr>
          <a:xfrm>
            <a:off x="9147048" y="0"/>
            <a:ext cx="3063240" cy="3438144"/>
          </a:xfrm>
        </p:spPr>
        <p:txBody>
          <a:bodyPr lIns="182880" tIns="91440" rIns="182880" bIns="91440"/>
          <a:lstStyle>
            <a:lvl1pPr marL="0" indent="0">
              <a:buFontTx/>
              <a:buNone/>
              <a:defRPr/>
            </a:lvl1pPr>
          </a:lstStyle>
          <a:p>
            <a:endParaRPr lang="en-US" dirty="0"/>
          </a:p>
        </p:txBody>
      </p:sp>
      <p:sp>
        <p:nvSpPr>
          <p:cNvPr id="15" name="Picture Placeholder 3"/>
          <p:cNvSpPr>
            <a:spLocks noGrp="1"/>
          </p:cNvSpPr>
          <p:nvPr>
            <p:ph type="pic" sz="quarter" idx="15"/>
          </p:nvPr>
        </p:nvSpPr>
        <p:spPr>
          <a:xfrm>
            <a:off x="0" y="3419856"/>
            <a:ext cx="3063240" cy="3438144"/>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3049016" y="3419856"/>
            <a:ext cx="3063240" cy="3438144"/>
          </a:xfrm>
        </p:spPr>
        <p:txBody>
          <a:bodyPr lIns="182880" tIns="91440" rIns="182880" bIns="91440"/>
          <a:lstStyle>
            <a:lvl1pPr marL="0" indent="0">
              <a:buFontTx/>
              <a:buNone/>
              <a:defRPr/>
            </a:lvl1pPr>
          </a:lstStyle>
          <a:p>
            <a:endParaRPr lang="en-US" dirty="0"/>
          </a:p>
        </p:txBody>
      </p:sp>
      <p:sp>
        <p:nvSpPr>
          <p:cNvPr id="17" name="Picture Placeholder 3"/>
          <p:cNvSpPr>
            <a:spLocks noGrp="1"/>
          </p:cNvSpPr>
          <p:nvPr>
            <p:ph type="pic" sz="quarter" idx="17"/>
          </p:nvPr>
        </p:nvSpPr>
        <p:spPr>
          <a:xfrm>
            <a:off x="6098032" y="3419856"/>
            <a:ext cx="3063240" cy="3438144"/>
          </a:xfrm>
        </p:spPr>
        <p:txBody>
          <a:bodyPr lIns="182880" tIns="91440" rIns="182880" bIns="91440"/>
          <a:lstStyle>
            <a:lvl1pPr marL="0" indent="0">
              <a:buFontTx/>
              <a:buNone/>
              <a:defRPr/>
            </a:lvl1pPr>
          </a:lstStyle>
          <a:p>
            <a:endParaRPr lang="en-US" dirty="0"/>
          </a:p>
        </p:txBody>
      </p:sp>
      <p:sp>
        <p:nvSpPr>
          <p:cNvPr id="18" name="Picture Placeholder 3"/>
          <p:cNvSpPr>
            <a:spLocks noGrp="1"/>
          </p:cNvSpPr>
          <p:nvPr>
            <p:ph type="pic" sz="quarter" idx="18"/>
          </p:nvPr>
        </p:nvSpPr>
        <p:spPr>
          <a:xfrm>
            <a:off x="9147048" y="3419856"/>
            <a:ext cx="3063240" cy="3438144"/>
          </a:xfr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1800548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8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441448" cy="2295144"/>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2437638" y="0"/>
            <a:ext cx="2441448" cy="2295144"/>
          </a:xfrm>
        </p:spPr>
        <p:txBody>
          <a:bodyPr lIns="182880" tIns="91440" rIns="182880" bIns="91440"/>
          <a:lstStyle>
            <a:lvl1pPr marL="0" indent="0">
              <a:buFontTx/>
              <a:buNone/>
              <a:defRPr/>
            </a:lvl1pPr>
          </a:lstStyle>
          <a:p>
            <a:endParaRPr lang="en-US" dirty="0"/>
          </a:p>
        </p:txBody>
      </p:sp>
      <p:sp>
        <p:nvSpPr>
          <p:cNvPr id="12" name="Picture Placeholder 3"/>
          <p:cNvSpPr>
            <a:spLocks noGrp="1"/>
          </p:cNvSpPr>
          <p:nvPr>
            <p:ph type="pic" sz="quarter" idx="12"/>
          </p:nvPr>
        </p:nvSpPr>
        <p:spPr>
          <a:xfrm>
            <a:off x="4875276" y="0"/>
            <a:ext cx="2441448" cy="2295144"/>
          </a:xfrm>
        </p:spPr>
        <p:txBody>
          <a:bodyPr lIns="182880" tIns="91440" rIns="182880" bIns="91440"/>
          <a:lstStyle>
            <a:lvl1pPr marL="0" indent="0">
              <a:buFontTx/>
              <a:buNone/>
              <a:defRPr/>
            </a:lvl1pPr>
          </a:lstStyle>
          <a:p>
            <a:endParaRPr lang="en-US" dirty="0"/>
          </a:p>
        </p:txBody>
      </p:sp>
      <p:sp>
        <p:nvSpPr>
          <p:cNvPr id="13" name="Picture Placeholder 3"/>
          <p:cNvSpPr>
            <a:spLocks noGrp="1"/>
          </p:cNvSpPr>
          <p:nvPr>
            <p:ph type="pic" sz="quarter" idx="13"/>
          </p:nvPr>
        </p:nvSpPr>
        <p:spPr>
          <a:xfrm>
            <a:off x="7312914" y="0"/>
            <a:ext cx="2441448" cy="2295144"/>
          </a:xfrm>
        </p:spPr>
        <p:txBody>
          <a:bodyPr lIns="182880" tIns="91440" rIns="182880" bIns="91440"/>
          <a:lstStyle>
            <a:lvl1pPr marL="0" indent="0">
              <a:buFontTx/>
              <a:buNone/>
              <a:defRPr/>
            </a:lvl1pPr>
          </a:lstStyle>
          <a:p>
            <a:endParaRPr lang="en-US" dirty="0"/>
          </a:p>
        </p:txBody>
      </p:sp>
      <p:sp>
        <p:nvSpPr>
          <p:cNvPr id="14" name="Picture Placeholder 3"/>
          <p:cNvSpPr>
            <a:spLocks noGrp="1"/>
          </p:cNvSpPr>
          <p:nvPr>
            <p:ph type="pic" sz="quarter" idx="14"/>
          </p:nvPr>
        </p:nvSpPr>
        <p:spPr>
          <a:xfrm>
            <a:off x="9750552" y="0"/>
            <a:ext cx="2441448" cy="2295144"/>
          </a:xfrm>
        </p:spPr>
        <p:txBody>
          <a:bodyPr lIns="182880" tIns="91440" rIns="182880" bIns="91440"/>
          <a:lstStyle>
            <a:lvl1pPr marL="0" indent="0">
              <a:buFontTx/>
              <a:buNone/>
              <a:defRPr/>
            </a:lvl1pPr>
          </a:lstStyle>
          <a:p>
            <a:endParaRPr lang="en-US" dirty="0"/>
          </a:p>
        </p:txBody>
      </p:sp>
      <p:sp>
        <p:nvSpPr>
          <p:cNvPr id="15" name="Picture Placeholder 3"/>
          <p:cNvSpPr>
            <a:spLocks noGrp="1"/>
          </p:cNvSpPr>
          <p:nvPr>
            <p:ph type="pic" sz="quarter" idx="15"/>
          </p:nvPr>
        </p:nvSpPr>
        <p:spPr>
          <a:xfrm>
            <a:off x="0" y="2281428"/>
            <a:ext cx="2441448" cy="2295144"/>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2437638" y="2281428"/>
            <a:ext cx="2441448" cy="2295144"/>
          </a:xfrm>
        </p:spPr>
        <p:txBody>
          <a:bodyPr lIns="182880" tIns="91440" rIns="182880" bIns="91440"/>
          <a:lstStyle>
            <a:lvl1pPr marL="0" indent="0">
              <a:buFontTx/>
              <a:buNone/>
              <a:defRPr/>
            </a:lvl1pPr>
          </a:lstStyle>
          <a:p>
            <a:endParaRPr lang="en-US" dirty="0"/>
          </a:p>
        </p:txBody>
      </p:sp>
      <p:sp>
        <p:nvSpPr>
          <p:cNvPr id="17" name="Picture Placeholder 3"/>
          <p:cNvSpPr>
            <a:spLocks noGrp="1"/>
          </p:cNvSpPr>
          <p:nvPr>
            <p:ph type="pic" sz="quarter" idx="17"/>
          </p:nvPr>
        </p:nvSpPr>
        <p:spPr>
          <a:xfrm>
            <a:off x="4875276" y="2281428"/>
            <a:ext cx="2441448" cy="2295144"/>
          </a:xfrm>
        </p:spPr>
        <p:txBody>
          <a:bodyPr lIns="182880" tIns="91440" rIns="182880" bIns="91440"/>
          <a:lstStyle>
            <a:lvl1pPr marL="0" indent="0">
              <a:buFontTx/>
              <a:buNone/>
              <a:defRPr/>
            </a:lvl1pPr>
          </a:lstStyle>
          <a:p>
            <a:endParaRPr lang="en-US" dirty="0"/>
          </a:p>
        </p:txBody>
      </p:sp>
      <p:sp>
        <p:nvSpPr>
          <p:cNvPr id="18" name="Picture Placeholder 3"/>
          <p:cNvSpPr>
            <a:spLocks noGrp="1"/>
          </p:cNvSpPr>
          <p:nvPr>
            <p:ph type="pic" sz="quarter" idx="18"/>
          </p:nvPr>
        </p:nvSpPr>
        <p:spPr>
          <a:xfrm>
            <a:off x="7312914" y="2281428"/>
            <a:ext cx="2441448" cy="2295144"/>
          </a:xfrm>
        </p:spPr>
        <p:txBody>
          <a:bodyPr lIns="182880" tIns="91440" rIns="182880" bIns="91440"/>
          <a:lstStyle>
            <a:lvl1pPr marL="0" indent="0">
              <a:buFontTx/>
              <a:buNone/>
              <a:defRPr/>
            </a:lvl1pPr>
          </a:lstStyle>
          <a:p>
            <a:endParaRPr lang="en-US" dirty="0"/>
          </a:p>
        </p:txBody>
      </p:sp>
      <p:sp>
        <p:nvSpPr>
          <p:cNvPr id="19" name="Picture Placeholder 3"/>
          <p:cNvSpPr>
            <a:spLocks noGrp="1"/>
          </p:cNvSpPr>
          <p:nvPr>
            <p:ph type="pic" sz="quarter" idx="19"/>
          </p:nvPr>
        </p:nvSpPr>
        <p:spPr>
          <a:xfrm>
            <a:off x="9750552" y="2281428"/>
            <a:ext cx="2441448" cy="2295144"/>
          </a:xfrm>
        </p:spPr>
        <p:txBody>
          <a:bodyPr lIns="182880" tIns="91440" rIns="182880" bIns="91440"/>
          <a:lstStyle>
            <a:lvl1pPr marL="0" indent="0">
              <a:buFontTx/>
              <a:buNone/>
              <a:defRPr/>
            </a:lvl1pPr>
          </a:lstStyle>
          <a:p>
            <a:endParaRPr lang="en-US" dirty="0"/>
          </a:p>
        </p:txBody>
      </p:sp>
      <p:sp>
        <p:nvSpPr>
          <p:cNvPr id="20" name="Picture Placeholder 3"/>
          <p:cNvSpPr>
            <a:spLocks noGrp="1"/>
          </p:cNvSpPr>
          <p:nvPr>
            <p:ph type="pic" sz="quarter" idx="20"/>
          </p:nvPr>
        </p:nvSpPr>
        <p:spPr>
          <a:xfrm>
            <a:off x="0" y="4562856"/>
            <a:ext cx="2441448" cy="2295144"/>
          </a:xfrm>
        </p:spPr>
        <p:txBody>
          <a:bodyPr lIns="182880" tIns="91440" rIns="182880" bIns="91440"/>
          <a:lstStyle>
            <a:lvl1pPr marL="0" indent="0">
              <a:buFontTx/>
              <a:buNone/>
              <a:defRPr/>
            </a:lvl1pPr>
          </a:lstStyle>
          <a:p>
            <a:endParaRPr lang="en-US" dirty="0"/>
          </a:p>
        </p:txBody>
      </p:sp>
      <p:sp>
        <p:nvSpPr>
          <p:cNvPr id="21" name="Picture Placeholder 3"/>
          <p:cNvSpPr>
            <a:spLocks noGrp="1"/>
          </p:cNvSpPr>
          <p:nvPr>
            <p:ph type="pic" sz="quarter" idx="21"/>
          </p:nvPr>
        </p:nvSpPr>
        <p:spPr>
          <a:xfrm>
            <a:off x="2446782" y="4562856"/>
            <a:ext cx="2441448" cy="2295144"/>
          </a:xfrm>
        </p:spPr>
        <p:txBody>
          <a:bodyPr lIns="182880" tIns="91440" rIns="182880" bIns="91440"/>
          <a:lstStyle>
            <a:lvl1pPr marL="0" indent="0">
              <a:buFontTx/>
              <a:buNone/>
              <a:defRPr/>
            </a:lvl1pPr>
          </a:lstStyle>
          <a:p>
            <a:endParaRPr lang="en-US" dirty="0"/>
          </a:p>
        </p:txBody>
      </p:sp>
      <p:sp>
        <p:nvSpPr>
          <p:cNvPr id="22" name="Picture Placeholder 3"/>
          <p:cNvSpPr>
            <a:spLocks noGrp="1"/>
          </p:cNvSpPr>
          <p:nvPr>
            <p:ph type="pic" sz="quarter" idx="22"/>
          </p:nvPr>
        </p:nvSpPr>
        <p:spPr>
          <a:xfrm>
            <a:off x="4884420" y="4562856"/>
            <a:ext cx="2441448" cy="2295144"/>
          </a:xfrm>
        </p:spPr>
        <p:txBody>
          <a:bodyPr lIns="182880" tIns="91440" rIns="182880" bIns="91440"/>
          <a:lstStyle>
            <a:lvl1pPr marL="0" indent="0">
              <a:buFontTx/>
              <a:buNone/>
              <a:defRPr/>
            </a:lvl1pPr>
          </a:lstStyle>
          <a:p>
            <a:endParaRPr lang="en-US" dirty="0"/>
          </a:p>
        </p:txBody>
      </p:sp>
      <p:sp>
        <p:nvSpPr>
          <p:cNvPr id="23" name="Picture Placeholder 3"/>
          <p:cNvSpPr>
            <a:spLocks noGrp="1"/>
          </p:cNvSpPr>
          <p:nvPr>
            <p:ph type="pic" sz="quarter" idx="23"/>
          </p:nvPr>
        </p:nvSpPr>
        <p:spPr>
          <a:xfrm>
            <a:off x="7322058" y="4562856"/>
            <a:ext cx="2441448" cy="2295144"/>
          </a:xfrm>
        </p:spPr>
        <p:txBody>
          <a:bodyPr lIns="182880" tIns="91440" rIns="182880" bIns="91440"/>
          <a:lstStyle>
            <a:lvl1pPr marL="0" indent="0">
              <a:buFontTx/>
              <a:buNone/>
              <a:defRPr/>
            </a:lvl1pPr>
          </a:lstStyle>
          <a:p>
            <a:endParaRPr lang="en-US" dirty="0"/>
          </a:p>
        </p:txBody>
      </p:sp>
      <p:sp>
        <p:nvSpPr>
          <p:cNvPr id="24" name="Picture Placeholder 3"/>
          <p:cNvSpPr>
            <a:spLocks noGrp="1"/>
          </p:cNvSpPr>
          <p:nvPr>
            <p:ph type="pic" sz="quarter" idx="24"/>
          </p:nvPr>
        </p:nvSpPr>
        <p:spPr>
          <a:xfrm>
            <a:off x="9750552" y="4562856"/>
            <a:ext cx="2441448" cy="2295144"/>
          </a:xfr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33431367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9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048256" cy="1728216"/>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2028749" y="0"/>
            <a:ext cx="2048256" cy="1728216"/>
          </a:xfrm>
        </p:spPr>
        <p:txBody>
          <a:bodyPr lIns="182880" tIns="91440" rIns="182880" bIns="91440"/>
          <a:lstStyle>
            <a:lvl1pPr marL="0" indent="0">
              <a:buFontTx/>
              <a:buNone/>
              <a:defRPr/>
            </a:lvl1pPr>
          </a:lstStyle>
          <a:p>
            <a:endParaRPr lang="en-US" dirty="0"/>
          </a:p>
        </p:txBody>
      </p:sp>
      <p:sp>
        <p:nvSpPr>
          <p:cNvPr id="12" name="Picture Placeholder 3"/>
          <p:cNvSpPr>
            <a:spLocks noGrp="1"/>
          </p:cNvSpPr>
          <p:nvPr>
            <p:ph type="pic" sz="quarter" idx="12"/>
          </p:nvPr>
        </p:nvSpPr>
        <p:spPr>
          <a:xfrm>
            <a:off x="4057498" y="0"/>
            <a:ext cx="2048256" cy="1728216"/>
          </a:xfrm>
        </p:spPr>
        <p:txBody>
          <a:bodyPr lIns="182880" tIns="91440" rIns="182880" bIns="91440"/>
          <a:lstStyle>
            <a:lvl1pPr marL="0" indent="0">
              <a:buFontTx/>
              <a:buNone/>
              <a:defRPr/>
            </a:lvl1pPr>
          </a:lstStyle>
          <a:p>
            <a:endParaRPr lang="en-US" dirty="0"/>
          </a:p>
        </p:txBody>
      </p:sp>
      <p:sp>
        <p:nvSpPr>
          <p:cNvPr id="13" name="Picture Placeholder 3"/>
          <p:cNvSpPr>
            <a:spLocks noGrp="1"/>
          </p:cNvSpPr>
          <p:nvPr>
            <p:ph type="pic" sz="quarter" idx="13"/>
          </p:nvPr>
        </p:nvSpPr>
        <p:spPr>
          <a:xfrm>
            <a:off x="6086247" y="0"/>
            <a:ext cx="2048256" cy="1728216"/>
          </a:xfrm>
        </p:spPr>
        <p:txBody>
          <a:bodyPr lIns="182880" tIns="91440" rIns="182880" bIns="91440"/>
          <a:lstStyle>
            <a:lvl1pPr marL="0" indent="0">
              <a:buFontTx/>
              <a:buNone/>
              <a:defRPr/>
            </a:lvl1pPr>
          </a:lstStyle>
          <a:p>
            <a:endParaRPr lang="en-US" dirty="0"/>
          </a:p>
        </p:txBody>
      </p:sp>
      <p:sp>
        <p:nvSpPr>
          <p:cNvPr id="14" name="Picture Placeholder 3"/>
          <p:cNvSpPr>
            <a:spLocks noGrp="1"/>
          </p:cNvSpPr>
          <p:nvPr>
            <p:ph type="pic" sz="quarter" idx="14"/>
          </p:nvPr>
        </p:nvSpPr>
        <p:spPr>
          <a:xfrm>
            <a:off x="10143744" y="0"/>
            <a:ext cx="2048256" cy="1728216"/>
          </a:xfrm>
        </p:spPr>
        <p:txBody>
          <a:bodyPr lIns="182880" tIns="91440" rIns="182880" bIns="91440"/>
          <a:lstStyle>
            <a:lvl1pPr marL="0" indent="0">
              <a:buFontTx/>
              <a:buNone/>
              <a:defRPr/>
            </a:lvl1pPr>
          </a:lstStyle>
          <a:p>
            <a:endParaRPr lang="en-US" dirty="0"/>
          </a:p>
        </p:txBody>
      </p:sp>
      <p:sp>
        <p:nvSpPr>
          <p:cNvPr id="25" name="Picture Placeholder 3"/>
          <p:cNvSpPr>
            <a:spLocks noGrp="1"/>
          </p:cNvSpPr>
          <p:nvPr>
            <p:ph type="pic" sz="quarter" idx="25"/>
          </p:nvPr>
        </p:nvSpPr>
        <p:spPr>
          <a:xfrm>
            <a:off x="8114996" y="0"/>
            <a:ext cx="2048256" cy="1728216"/>
          </a:xfrm>
        </p:spPr>
        <p:txBody>
          <a:bodyPr lIns="182880" tIns="91440" rIns="182880" bIns="91440"/>
          <a:lstStyle>
            <a:lvl1pPr marL="0" indent="0">
              <a:buFontTx/>
              <a:buNone/>
              <a:defRPr/>
            </a:lvl1pPr>
          </a:lstStyle>
          <a:p>
            <a:endParaRPr lang="en-US" dirty="0"/>
          </a:p>
        </p:txBody>
      </p:sp>
      <p:sp>
        <p:nvSpPr>
          <p:cNvPr id="28" name="Picture Placeholder 3"/>
          <p:cNvSpPr>
            <a:spLocks noGrp="1"/>
          </p:cNvSpPr>
          <p:nvPr>
            <p:ph type="pic" sz="quarter" idx="26"/>
          </p:nvPr>
        </p:nvSpPr>
        <p:spPr>
          <a:xfrm>
            <a:off x="0" y="1709928"/>
            <a:ext cx="2048256" cy="1728216"/>
          </a:xfrm>
        </p:spPr>
        <p:txBody>
          <a:bodyPr lIns="182880" tIns="91440" rIns="182880" bIns="91440"/>
          <a:lstStyle>
            <a:lvl1pPr marL="0" indent="0">
              <a:buFontTx/>
              <a:buNone/>
              <a:defRPr/>
            </a:lvl1pPr>
          </a:lstStyle>
          <a:p>
            <a:endParaRPr lang="en-US" dirty="0"/>
          </a:p>
        </p:txBody>
      </p:sp>
      <p:sp>
        <p:nvSpPr>
          <p:cNvPr id="29" name="Picture Placeholder 3"/>
          <p:cNvSpPr>
            <a:spLocks noGrp="1"/>
          </p:cNvSpPr>
          <p:nvPr>
            <p:ph type="pic" sz="quarter" idx="27"/>
          </p:nvPr>
        </p:nvSpPr>
        <p:spPr>
          <a:xfrm>
            <a:off x="2028749" y="1709928"/>
            <a:ext cx="2048256" cy="1728216"/>
          </a:xfrm>
        </p:spPr>
        <p:txBody>
          <a:bodyPr lIns="182880" tIns="91440" rIns="182880" bIns="91440"/>
          <a:lstStyle>
            <a:lvl1pPr marL="0" indent="0">
              <a:buFontTx/>
              <a:buNone/>
              <a:defRPr/>
            </a:lvl1pPr>
          </a:lstStyle>
          <a:p>
            <a:endParaRPr lang="en-US" dirty="0"/>
          </a:p>
        </p:txBody>
      </p:sp>
      <p:sp>
        <p:nvSpPr>
          <p:cNvPr id="30" name="Picture Placeholder 3"/>
          <p:cNvSpPr>
            <a:spLocks noGrp="1"/>
          </p:cNvSpPr>
          <p:nvPr>
            <p:ph type="pic" sz="quarter" idx="28"/>
          </p:nvPr>
        </p:nvSpPr>
        <p:spPr>
          <a:xfrm>
            <a:off x="4057498" y="1709928"/>
            <a:ext cx="2048256" cy="1728216"/>
          </a:xfrm>
        </p:spPr>
        <p:txBody>
          <a:bodyPr lIns="182880" tIns="91440" rIns="182880" bIns="91440"/>
          <a:lstStyle>
            <a:lvl1pPr marL="0" indent="0">
              <a:buFontTx/>
              <a:buNone/>
              <a:defRPr/>
            </a:lvl1pPr>
          </a:lstStyle>
          <a:p>
            <a:endParaRPr lang="en-US" dirty="0"/>
          </a:p>
        </p:txBody>
      </p:sp>
      <p:sp>
        <p:nvSpPr>
          <p:cNvPr id="31" name="Picture Placeholder 3"/>
          <p:cNvSpPr>
            <a:spLocks noGrp="1"/>
          </p:cNvSpPr>
          <p:nvPr>
            <p:ph type="pic" sz="quarter" idx="29"/>
          </p:nvPr>
        </p:nvSpPr>
        <p:spPr>
          <a:xfrm>
            <a:off x="6086247" y="1709928"/>
            <a:ext cx="2048256" cy="1728216"/>
          </a:xfrm>
        </p:spPr>
        <p:txBody>
          <a:bodyPr lIns="182880" tIns="91440" rIns="182880" bIns="91440"/>
          <a:lstStyle>
            <a:lvl1pPr marL="0" indent="0">
              <a:buFontTx/>
              <a:buNone/>
              <a:defRPr/>
            </a:lvl1pPr>
          </a:lstStyle>
          <a:p>
            <a:endParaRPr lang="en-US" dirty="0"/>
          </a:p>
        </p:txBody>
      </p:sp>
      <p:sp>
        <p:nvSpPr>
          <p:cNvPr id="32" name="Picture Placeholder 3"/>
          <p:cNvSpPr>
            <a:spLocks noGrp="1"/>
          </p:cNvSpPr>
          <p:nvPr>
            <p:ph type="pic" sz="quarter" idx="30"/>
          </p:nvPr>
        </p:nvSpPr>
        <p:spPr>
          <a:xfrm>
            <a:off x="10143744" y="1709928"/>
            <a:ext cx="2048256" cy="1728216"/>
          </a:xfrm>
        </p:spPr>
        <p:txBody>
          <a:bodyPr lIns="182880" tIns="91440" rIns="182880" bIns="91440"/>
          <a:lstStyle>
            <a:lvl1pPr marL="0" indent="0">
              <a:buFontTx/>
              <a:buNone/>
              <a:defRPr/>
            </a:lvl1pPr>
          </a:lstStyle>
          <a:p>
            <a:endParaRPr lang="en-US" dirty="0"/>
          </a:p>
        </p:txBody>
      </p:sp>
      <p:sp>
        <p:nvSpPr>
          <p:cNvPr id="33" name="Picture Placeholder 3"/>
          <p:cNvSpPr>
            <a:spLocks noGrp="1"/>
          </p:cNvSpPr>
          <p:nvPr>
            <p:ph type="pic" sz="quarter" idx="31"/>
          </p:nvPr>
        </p:nvSpPr>
        <p:spPr>
          <a:xfrm>
            <a:off x="8114996" y="1709928"/>
            <a:ext cx="2048256" cy="1728216"/>
          </a:xfrm>
        </p:spPr>
        <p:txBody>
          <a:bodyPr lIns="182880" tIns="91440" rIns="182880" bIns="91440"/>
          <a:lstStyle>
            <a:lvl1pPr marL="0" indent="0">
              <a:buFontTx/>
              <a:buNone/>
              <a:defRPr/>
            </a:lvl1pPr>
          </a:lstStyle>
          <a:p>
            <a:endParaRPr lang="en-US" dirty="0"/>
          </a:p>
        </p:txBody>
      </p:sp>
      <p:sp>
        <p:nvSpPr>
          <p:cNvPr id="34" name="Picture Placeholder 3"/>
          <p:cNvSpPr>
            <a:spLocks noGrp="1"/>
          </p:cNvSpPr>
          <p:nvPr>
            <p:ph type="pic" sz="quarter" idx="32"/>
          </p:nvPr>
        </p:nvSpPr>
        <p:spPr>
          <a:xfrm>
            <a:off x="0" y="3419856"/>
            <a:ext cx="2048256" cy="1728216"/>
          </a:xfrm>
        </p:spPr>
        <p:txBody>
          <a:bodyPr lIns="182880" tIns="91440" rIns="182880" bIns="91440"/>
          <a:lstStyle>
            <a:lvl1pPr marL="0" indent="0">
              <a:buFontTx/>
              <a:buNone/>
              <a:defRPr/>
            </a:lvl1pPr>
          </a:lstStyle>
          <a:p>
            <a:endParaRPr lang="en-US" dirty="0"/>
          </a:p>
        </p:txBody>
      </p:sp>
      <p:sp>
        <p:nvSpPr>
          <p:cNvPr id="35" name="Picture Placeholder 3"/>
          <p:cNvSpPr>
            <a:spLocks noGrp="1"/>
          </p:cNvSpPr>
          <p:nvPr>
            <p:ph type="pic" sz="quarter" idx="33"/>
          </p:nvPr>
        </p:nvSpPr>
        <p:spPr>
          <a:xfrm>
            <a:off x="2028749" y="3419856"/>
            <a:ext cx="2048256" cy="1728216"/>
          </a:xfrm>
        </p:spPr>
        <p:txBody>
          <a:bodyPr lIns="182880" tIns="91440" rIns="182880" bIns="91440"/>
          <a:lstStyle>
            <a:lvl1pPr marL="0" indent="0">
              <a:buFontTx/>
              <a:buNone/>
              <a:defRPr/>
            </a:lvl1pPr>
          </a:lstStyle>
          <a:p>
            <a:endParaRPr lang="en-US" dirty="0"/>
          </a:p>
        </p:txBody>
      </p:sp>
      <p:sp>
        <p:nvSpPr>
          <p:cNvPr id="36" name="Picture Placeholder 3"/>
          <p:cNvSpPr>
            <a:spLocks noGrp="1"/>
          </p:cNvSpPr>
          <p:nvPr>
            <p:ph type="pic" sz="quarter" idx="34"/>
          </p:nvPr>
        </p:nvSpPr>
        <p:spPr>
          <a:xfrm>
            <a:off x="4057498" y="3419856"/>
            <a:ext cx="2048256" cy="1728216"/>
          </a:xfrm>
        </p:spPr>
        <p:txBody>
          <a:bodyPr lIns="182880" tIns="91440" rIns="182880" bIns="91440"/>
          <a:lstStyle>
            <a:lvl1pPr marL="0" indent="0">
              <a:buFontTx/>
              <a:buNone/>
              <a:defRPr/>
            </a:lvl1pPr>
          </a:lstStyle>
          <a:p>
            <a:endParaRPr lang="en-US" dirty="0"/>
          </a:p>
        </p:txBody>
      </p:sp>
      <p:sp>
        <p:nvSpPr>
          <p:cNvPr id="37" name="Picture Placeholder 3"/>
          <p:cNvSpPr>
            <a:spLocks noGrp="1"/>
          </p:cNvSpPr>
          <p:nvPr>
            <p:ph type="pic" sz="quarter" idx="35"/>
          </p:nvPr>
        </p:nvSpPr>
        <p:spPr>
          <a:xfrm>
            <a:off x="6086247" y="3419856"/>
            <a:ext cx="2048256" cy="1728216"/>
          </a:xfrm>
        </p:spPr>
        <p:txBody>
          <a:bodyPr lIns="182880" tIns="91440" rIns="182880" bIns="91440"/>
          <a:lstStyle>
            <a:lvl1pPr marL="0" indent="0">
              <a:buFontTx/>
              <a:buNone/>
              <a:defRPr/>
            </a:lvl1pPr>
          </a:lstStyle>
          <a:p>
            <a:endParaRPr lang="en-US" dirty="0"/>
          </a:p>
        </p:txBody>
      </p:sp>
      <p:sp>
        <p:nvSpPr>
          <p:cNvPr id="38" name="Picture Placeholder 3"/>
          <p:cNvSpPr>
            <a:spLocks noGrp="1"/>
          </p:cNvSpPr>
          <p:nvPr>
            <p:ph type="pic" sz="quarter" idx="36"/>
          </p:nvPr>
        </p:nvSpPr>
        <p:spPr>
          <a:xfrm>
            <a:off x="10143744" y="3419856"/>
            <a:ext cx="2048256" cy="1728216"/>
          </a:xfrm>
        </p:spPr>
        <p:txBody>
          <a:bodyPr lIns="182880" tIns="91440" rIns="182880" bIns="91440"/>
          <a:lstStyle>
            <a:lvl1pPr marL="0" indent="0">
              <a:buFontTx/>
              <a:buNone/>
              <a:defRPr/>
            </a:lvl1pPr>
          </a:lstStyle>
          <a:p>
            <a:endParaRPr lang="en-US" dirty="0"/>
          </a:p>
        </p:txBody>
      </p:sp>
      <p:sp>
        <p:nvSpPr>
          <p:cNvPr id="39" name="Picture Placeholder 3"/>
          <p:cNvSpPr>
            <a:spLocks noGrp="1"/>
          </p:cNvSpPr>
          <p:nvPr>
            <p:ph type="pic" sz="quarter" idx="37"/>
          </p:nvPr>
        </p:nvSpPr>
        <p:spPr>
          <a:xfrm>
            <a:off x="8114996" y="3419856"/>
            <a:ext cx="2048256" cy="1728216"/>
          </a:xfrm>
        </p:spPr>
        <p:txBody>
          <a:bodyPr lIns="182880" tIns="91440" rIns="182880" bIns="91440"/>
          <a:lstStyle>
            <a:lvl1pPr marL="0" indent="0">
              <a:buFontTx/>
              <a:buNone/>
              <a:defRPr/>
            </a:lvl1pPr>
          </a:lstStyle>
          <a:p>
            <a:endParaRPr lang="en-US" dirty="0"/>
          </a:p>
        </p:txBody>
      </p:sp>
      <p:sp>
        <p:nvSpPr>
          <p:cNvPr id="40" name="Picture Placeholder 3"/>
          <p:cNvSpPr>
            <a:spLocks noGrp="1"/>
          </p:cNvSpPr>
          <p:nvPr>
            <p:ph type="pic" sz="quarter" idx="38"/>
          </p:nvPr>
        </p:nvSpPr>
        <p:spPr>
          <a:xfrm>
            <a:off x="0" y="5129784"/>
            <a:ext cx="2048256" cy="1728216"/>
          </a:xfrm>
        </p:spPr>
        <p:txBody>
          <a:bodyPr lIns="182880" tIns="91440" rIns="182880" bIns="91440"/>
          <a:lstStyle>
            <a:lvl1pPr marL="0" indent="0">
              <a:buFontTx/>
              <a:buNone/>
              <a:defRPr/>
            </a:lvl1pPr>
          </a:lstStyle>
          <a:p>
            <a:endParaRPr lang="en-US" dirty="0"/>
          </a:p>
        </p:txBody>
      </p:sp>
      <p:sp>
        <p:nvSpPr>
          <p:cNvPr id="41" name="Picture Placeholder 3"/>
          <p:cNvSpPr>
            <a:spLocks noGrp="1"/>
          </p:cNvSpPr>
          <p:nvPr>
            <p:ph type="pic" sz="quarter" idx="39"/>
          </p:nvPr>
        </p:nvSpPr>
        <p:spPr>
          <a:xfrm>
            <a:off x="2028749" y="5129784"/>
            <a:ext cx="2048256" cy="1728216"/>
          </a:xfrm>
        </p:spPr>
        <p:txBody>
          <a:bodyPr lIns="182880" tIns="91440" rIns="182880" bIns="91440"/>
          <a:lstStyle>
            <a:lvl1pPr marL="0" indent="0">
              <a:buFontTx/>
              <a:buNone/>
              <a:defRPr/>
            </a:lvl1pPr>
          </a:lstStyle>
          <a:p>
            <a:endParaRPr lang="en-US" dirty="0"/>
          </a:p>
        </p:txBody>
      </p:sp>
      <p:sp>
        <p:nvSpPr>
          <p:cNvPr id="42" name="Picture Placeholder 3"/>
          <p:cNvSpPr>
            <a:spLocks noGrp="1"/>
          </p:cNvSpPr>
          <p:nvPr>
            <p:ph type="pic" sz="quarter" idx="40"/>
          </p:nvPr>
        </p:nvSpPr>
        <p:spPr>
          <a:xfrm>
            <a:off x="4057498" y="5129784"/>
            <a:ext cx="2048256" cy="1728216"/>
          </a:xfrm>
        </p:spPr>
        <p:txBody>
          <a:bodyPr lIns="182880" tIns="91440" rIns="182880" bIns="91440"/>
          <a:lstStyle>
            <a:lvl1pPr marL="0" indent="0">
              <a:buFontTx/>
              <a:buNone/>
              <a:defRPr/>
            </a:lvl1pPr>
          </a:lstStyle>
          <a:p>
            <a:endParaRPr lang="en-US" dirty="0"/>
          </a:p>
        </p:txBody>
      </p:sp>
      <p:sp>
        <p:nvSpPr>
          <p:cNvPr id="43" name="Picture Placeholder 3"/>
          <p:cNvSpPr>
            <a:spLocks noGrp="1"/>
          </p:cNvSpPr>
          <p:nvPr>
            <p:ph type="pic" sz="quarter" idx="41"/>
          </p:nvPr>
        </p:nvSpPr>
        <p:spPr>
          <a:xfrm>
            <a:off x="6086247" y="5129784"/>
            <a:ext cx="2048256" cy="1728216"/>
          </a:xfrm>
        </p:spPr>
        <p:txBody>
          <a:bodyPr lIns="182880" tIns="91440" rIns="182880" bIns="91440"/>
          <a:lstStyle>
            <a:lvl1pPr marL="0" indent="0">
              <a:buFontTx/>
              <a:buNone/>
              <a:defRPr/>
            </a:lvl1pPr>
          </a:lstStyle>
          <a:p>
            <a:endParaRPr lang="en-US" dirty="0"/>
          </a:p>
        </p:txBody>
      </p:sp>
      <p:sp>
        <p:nvSpPr>
          <p:cNvPr id="44" name="Picture Placeholder 3"/>
          <p:cNvSpPr>
            <a:spLocks noGrp="1"/>
          </p:cNvSpPr>
          <p:nvPr>
            <p:ph type="pic" sz="quarter" idx="42"/>
          </p:nvPr>
        </p:nvSpPr>
        <p:spPr>
          <a:xfrm>
            <a:off x="10143744" y="5129784"/>
            <a:ext cx="2048256" cy="1728216"/>
          </a:xfrm>
        </p:spPr>
        <p:txBody>
          <a:bodyPr lIns="182880" tIns="91440" rIns="182880" bIns="91440"/>
          <a:lstStyle>
            <a:lvl1pPr marL="0" indent="0">
              <a:buFontTx/>
              <a:buNone/>
              <a:defRPr/>
            </a:lvl1pPr>
          </a:lstStyle>
          <a:p>
            <a:endParaRPr lang="en-US" dirty="0"/>
          </a:p>
        </p:txBody>
      </p:sp>
      <p:sp>
        <p:nvSpPr>
          <p:cNvPr id="45" name="Picture Placeholder 3"/>
          <p:cNvSpPr>
            <a:spLocks noGrp="1"/>
          </p:cNvSpPr>
          <p:nvPr>
            <p:ph type="pic" sz="quarter" idx="43"/>
          </p:nvPr>
        </p:nvSpPr>
        <p:spPr>
          <a:xfrm>
            <a:off x="8114996" y="5129784"/>
            <a:ext cx="2048256" cy="1728216"/>
          </a:xfr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10921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35560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61976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Picture Placeholder 3"/>
          <p:cNvSpPr>
            <a:spLocks noGrp="1"/>
          </p:cNvSpPr>
          <p:nvPr>
            <p:ph type="pic" sz="quarter" idx="13"/>
          </p:nvPr>
        </p:nvSpPr>
        <p:spPr>
          <a:xfrm>
            <a:off x="88392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62113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35560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61976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Picture Placeholder 3"/>
          <p:cNvSpPr>
            <a:spLocks noGrp="1"/>
          </p:cNvSpPr>
          <p:nvPr>
            <p:ph type="pic" sz="quarter" idx="13"/>
          </p:nvPr>
        </p:nvSpPr>
        <p:spPr>
          <a:xfrm>
            <a:off x="88392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445649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6999"/>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6999"/>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99194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6999"/>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6999"/>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9069599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6999"/>
            <a:ext cx="5085589" cy="34074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93190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6999"/>
            <a:ext cx="5085589" cy="34074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055956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182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dirty="0"/>
          </a:p>
        </p:txBody>
      </p:sp>
      <p:sp>
        <p:nvSpPr>
          <p:cNvPr id="6" name="Picture Placeholder 3"/>
          <p:cNvSpPr>
            <a:spLocks noGrp="1"/>
          </p:cNvSpPr>
          <p:nvPr>
            <p:ph type="pic" sz="quarter" idx="12"/>
          </p:nvPr>
        </p:nvSpPr>
        <p:spPr>
          <a:xfrm>
            <a:off x="61976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dirty="0"/>
          </a:p>
        </p:txBody>
      </p:sp>
      <p:sp>
        <p:nvSpPr>
          <p:cNvPr id="7" name="Picture Placeholder 3"/>
          <p:cNvSpPr>
            <a:spLocks noGrp="1"/>
          </p:cNvSpPr>
          <p:nvPr>
            <p:ph type="pic" sz="quarter" idx="13"/>
          </p:nvPr>
        </p:nvSpPr>
        <p:spPr>
          <a:xfrm>
            <a:off x="88392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dirty="0"/>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45733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dirty="0"/>
          </a:p>
        </p:txBody>
      </p:sp>
      <p:sp>
        <p:nvSpPr>
          <p:cNvPr id="6" name="Picture Placeholder 3"/>
          <p:cNvSpPr>
            <a:spLocks noGrp="1"/>
          </p:cNvSpPr>
          <p:nvPr>
            <p:ph type="pic" sz="quarter" idx="12"/>
          </p:nvPr>
        </p:nvSpPr>
        <p:spPr>
          <a:xfrm>
            <a:off x="61976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dirty="0"/>
          </a:p>
        </p:txBody>
      </p:sp>
      <p:sp>
        <p:nvSpPr>
          <p:cNvPr id="7" name="Picture Placeholder 3"/>
          <p:cNvSpPr>
            <a:spLocks noGrp="1"/>
          </p:cNvSpPr>
          <p:nvPr>
            <p:ph type="pic" sz="quarter" idx="13"/>
          </p:nvPr>
        </p:nvSpPr>
        <p:spPr>
          <a:xfrm>
            <a:off x="88392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dirty="0"/>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610710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7765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557492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7000"/>
            <a:ext cx="5085589" cy="147218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16813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7000"/>
            <a:ext cx="5085589" cy="147218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0512509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65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81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3" name="Picture Placeholder 3"/>
          <p:cNvSpPr>
            <a:spLocks noGrp="1"/>
          </p:cNvSpPr>
          <p:nvPr>
            <p:ph type="pic" sz="quarter" idx="24"/>
          </p:nvPr>
        </p:nvSpPr>
        <p:spPr>
          <a:xfrm>
            <a:off x="61965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88381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Tree>
    <p:extLst>
      <p:ext uri="{BB962C8B-B14F-4D97-AF65-F5344CB8AC3E}">
        <p14:creationId xmlns:p14="http://schemas.microsoft.com/office/powerpoint/2010/main" val="20102196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65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81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3" name="Picture Placeholder 3"/>
          <p:cNvSpPr>
            <a:spLocks noGrp="1"/>
          </p:cNvSpPr>
          <p:nvPr>
            <p:ph type="pic" sz="quarter" idx="24"/>
          </p:nvPr>
        </p:nvSpPr>
        <p:spPr>
          <a:xfrm>
            <a:off x="61965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88381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0347416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5" name="Picture Placeholder 3"/>
          <p:cNvSpPr>
            <a:spLocks noGrp="1"/>
          </p:cNvSpPr>
          <p:nvPr>
            <p:ph type="pic" sz="quarter" idx="24"/>
          </p:nvPr>
        </p:nvSpPr>
        <p:spPr>
          <a:xfrm>
            <a:off x="4431792"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7949184"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Tree>
    <p:extLst>
      <p:ext uri="{BB962C8B-B14F-4D97-AF65-F5344CB8AC3E}">
        <p14:creationId xmlns:p14="http://schemas.microsoft.com/office/powerpoint/2010/main" val="2748377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5" name="Picture Placeholder 3"/>
          <p:cNvSpPr>
            <a:spLocks noGrp="1"/>
          </p:cNvSpPr>
          <p:nvPr>
            <p:ph type="pic" sz="quarter" idx="24"/>
          </p:nvPr>
        </p:nvSpPr>
        <p:spPr>
          <a:xfrm>
            <a:off x="4431792"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7949184"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641781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5872565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3536" y="1397000"/>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Picture Placeholder 3"/>
          <p:cNvSpPr>
            <a:spLocks noGrp="1"/>
          </p:cNvSpPr>
          <p:nvPr>
            <p:ph type="pic" sz="quarter" idx="25"/>
          </p:nvPr>
        </p:nvSpPr>
        <p:spPr>
          <a:xfrm>
            <a:off x="6193536" y="3060985"/>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Tree>
    <p:extLst>
      <p:ext uri="{BB962C8B-B14F-4D97-AF65-F5344CB8AC3E}">
        <p14:creationId xmlns:p14="http://schemas.microsoft.com/office/powerpoint/2010/main" val="33870100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3536" y="1397000"/>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Picture Placeholder 3"/>
          <p:cNvSpPr>
            <a:spLocks noGrp="1"/>
          </p:cNvSpPr>
          <p:nvPr>
            <p:ph type="pic" sz="quarter" idx="25"/>
          </p:nvPr>
        </p:nvSpPr>
        <p:spPr>
          <a:xfrm>
            <a:off x="6193536" y="3060985"/>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2"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357843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087994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8652169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6999"/>
            <a:ext cx="3328416"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8681605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6999"/>
            <a:ext cx="3328416"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9569272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6999"/>
            <a:ext cx="5085589"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5636778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6999"/>
            <a:ext cx="5085589"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5279825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92161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355574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92D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2569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6707489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071558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7000"/>
            <a:ext cx="5085589"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92876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7000"/>
            <a:ext cx="5085589"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9515408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877741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4673805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0801040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1889073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5354625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741556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5167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2353602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2781646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8409620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8348980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4527730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773301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1" y="1268759"/>
            <a:ext cx="2352260" cy="3535680"/>
          </a:xfrm>
          <a:solidFill>
            <a:schemeClr val="bg1">
              <a:lumMod val="90000"/>
              <a:lumOff val="10000"/>
            </a:schemeClr>
          </a:solidFill>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6257971" y="1268759"/>
            <a:ext cx="2352260" cy="3535680"/>
          </a:xfrm>
          <a:solidFill>
            <a:schemeClr val="bg1">
              <a:lumMod val="90000"/>
              <a:lumOff val="10000"/>
            </a:schemeClr>
          </a:solidFill>
        </p:spPr>
        <p:txBody>
          <a:bodyPr anchor="ctr">
            <a:normAutofit/>
          </a:bodyPr>
          <a:lstStyle>
            <a:lvl1pPr marL="0" indent="0" algn="ctr">
              <a:buNone/>
              <a:defRPr sz="1400"/>
            </a:lvl1pPr>
          </a:lstStyle>
          <a:p>
            <a:endParaRPr lang="en-US" dirty="0"/>
          </a:p>
        </p:txBody>
      </p:sp>
      <p:sp>
        <p:nvSpPr>
          <p:cNvPr id="8" name="Text Placeholder 9"/>
          <p:cNvSpPr>
            <a:spLocks noGrp="1"/>
          </p:cNvSpPr>
          <p:nvPr>
            <p:ph type="body" sz="quarter" idx="14"/>
          </p:nvPr>
        </p:nvSpPr>
        <p:spPr>
          <a:xfrm>
            <a:off x="3467708" y="1268759"/>
            <a:ext cx="2479811" cy="353568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5"/>
          </p:nvPr>
        </p:nvSpPr>
        <p:spPr>
          <a:xfrm>
            <a:off x="8797789" y="1268759"/>
            <a:ext cx="2479811" cy="353568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6"/>
          </p:nvPr>
        </p:nvSpPr>
        <p:spPr>
          <a:xfrm>
            <a:off x="914400" y="4980565"/>
            <a:ext cx="503311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p:cNvSpPr>
            <a:spLocks noGrp="1"/>
          </p:cNvSpPr>
          <p:nvPr>
            <p:ph type="body" sz="quarter" idx="17"/>
          </p:nvPr>
        </p:nvSpPr>
        <p:spPr>
          <a:xfrm>
            <a:off x="6257971" y="4980565"/>
            <a:ext cx="501962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99476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532803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75946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869564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8974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76239" indent="-24764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26632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57189" indent="-22859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9006425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8079295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90726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219200"/>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14400" y="1560285"/>
            <a:ext cx="5082117"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219200"/>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560285"/>
            <a:ext cx="5084232"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96580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462284"/>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14400" y="1803370"/>
            <a:ext cx="5082117"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462284"/>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803370"/>
            <a:ext cx="5084232"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6564980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23059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5917543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
        <p:nvSpPr>
          <p:cNvPr id="2" name="Rectangle 18">
            <a:extLst>
              <a:ext uri="{FF2B5EF4-FFF2-40B4-BE49-F238E27FC236}">
                <a16:creationId xmlns="" xmlns:a16="http://schemas.microsoft.com/office/drawing/2014/main" id="{EC23726F-899C-4D2F-9B92-56857361E210}"/>
              </a:ext>
            </a:extLst>
          </p:cNvPr>
          <p:cNvSpPr/>
          <p:nvPr userDrawn="1"/>
        </p:nvSpPr>
        <p:spPr>
          <a:xfrm>
            <a:off x="0" y="1"/>
            <a:ext cx="12192000" cy="6857999"/>
          </a:xfrm>
          <a:prstGeom prst="rect">
            <a:avLst/>
          </a:prstGeom>
          <a:solidFill>
            <a:schemeClr val="bg1">
              <a:lumMod val="95000"/>
            </a:schemeClr>
          </a:solidFill>
          <a:ln>
            <a:noFill/>
          </a:ln>
          <a:effectLst>
            <a:innerShdw blurRad="977900" dist="698500" dir="13500000">
              <a:prstClr val="black">
                <a:alpha val="1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Номер слайда 5">
            <a:extLst>
              <a:ext uri="{FF2B5EF4-FFF2-40B4-BE49-F238E27FC236}">
                <a16:creationId xmlns="" xmlns:a16="http://schemas.microsoft.com/office/drawing/2014/main" id="{BE0951C9-484F-4E9A-8471-00D15E074EEA}"/>
              </a:ext>
            </a:extLst>
          </p:cNvPr>
          <p:cNvSpPr txBox="1">
            <a:spLocks/>
          </p:cNvSpPr>
          <p:nvPr userDrawn="1"/>
        </p:nvSpPr>
        <p:spPr>
          <a:xfrm>
            <a:off x="11929138" y="0"/>
            <a:ext cx="262862" cy="260648"/>
          </a:xfrm>
          <a:prstGeom prst="rect">
            <a:avLst/>
          </a:prstGeom>
          <a:solidFill>
            <a:schemeClr val="bg1"/>
          </a:solidFill>
        </p:spPr>
        <p:txBody>
          <a:bodyPr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fld id="{4D98284C-E9DD-4537-BB81-F68BE29D47E1}" type="slidenum">
              <a:rPr lang="en-US" sz="600" b="1" smtClean="0">
                <a:latin typeface="Roboto Condensed" panose="02000000000000000000" pitchFamily="2" charset="0"/>
                <a:ea typeface="Roboto Condensed" panose="02000000000000000000" pitchFamily="2" charset="0"/>
              </a:rPr>
              <a:pPr algn="ctr"/>
              <a:t>‹#›</a:t>
            </a:fld>
            <a:endParaRPr lang="en-US" sz="600" b="1" dirty="0">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15118806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3063240" cy="3438144"/>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3049016" y="0"/>
            <a:ext cx="3063240" cy="3438144"/>
          </a:xfrm>
        </p:spPr>
        <p:txBody>
          <a:bodyPr lIns="182880" tIns="91440" rIns="182880" bIns="91440"/>
          <a:lstStyle>
            <a:lvl1pPr marL="0" indent="0">
              <a:buFontTx/>
              <a:buNone/>
              <a:defRPr/>
            </a:lvl1pPr>
          </a:lstStyle>
          <a:p>
            <a:endParaRPr lang="en-US" dirty="0"/>
          </a:p>
        </p:txBody>
      </p:sp>
      <p:sp>
        <p:nvSpPr>
          <p:cNvPr id="12" name="Picture Placeholder 3"/>
          <p:cNvSpPr>
            <a:spLocks noGrp="1"/>
          </p:cNvSpPr>
          <p:nvPr>
            <p:ph type="pic" sz="quarter" idx="12"/>
          </p:nvPr>
        </p:nvSpPr>
        <p:spPr>
          <a:xfrm>
            <a:off x="6098032" y="0"/>
            <a:ext cx="3063240" cy="3438144"/>
          </a:xfrm>
        </p:spPr>
        <p:txBody>
          <a:bodyPr lIns="182880" tIns="91440" rIns="182880" bIns="91440"/>
          <a:lstStyle>
            <a:lvl1pPr marL="0" indent="0">
              <a:buFontTx/>
              <a:buNone/>
              <a:defRPr/>
            </a:lvl1pPr>
          </a:lstStyle>
          <a:p>
            <a:endParaRPr lang="en-US" dirty="0"/>
          </a:p>
        </p:txBody>
      </p:sp>
      <p:sp>
        <p:nvSpPr>
          <p:cNvPr id="13" name="Picture Placeholder 3"/>
          <p:cNvSpPr>
            <a:spLocks noGrp="1"/>
          </p:cNvSpPr>
          <p:nvPr>
            <p:ph type="pic" sz="quarter" idx="13"/>
          </p:nvPr>
        </p:nvSpPr>
        <p:spPr>
          <a:xfrm>
            <a:off x="9147048" y="0"/>
            <a:ext cx="3063240" cy="3438144"/>
          </a:xfrm>
        </p:spPr>
        <p:txBody>
          <a:bodyPr lIns="182880" tIns="91440" rIns="182880" bIns="91440"/>
          <a:lstStyle>
            <a:lvl1pPr marL="0" indent="0">
              <a:buFontTx/>
              <a:buNone/>
              <a:defRPr/>
            </a:lvl1pPr>
          </a:lstStyle>
          <a:p>
            <a:endParaRPr lang="en-US" dirty="0"/>
          </a:p>
        </p:txBody>
      </p:sp>
      <p:sp>
        <p:nvSpPr>
          <p:cNvPr id="15" name="Picture Placeholder 3"/>
          <p:cNvSpPr>
            <a:spLocks noGrp="1"/>
          </p:cNvSpPr>
          <p:nvPr>
            <p:ph type="pic" sz="quarter" idx="15"/>
          </p:nvPr>
        </p:nvSpPr>
        <p:spPr>
          <a:xfrm>
            <a:off x="0" y="3419856"/>
            <a:ext cx="3063240" cy="3438144"/>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3049016" y="3419856"/>
            <a:ext cx="3063240" cy="3438144"/>
          </a:xfrm>
        </p:spPr>
        <p:txBody>
          <a:bodyPr lIns="182880" tIns="91440" rIns="182880" bIns="91440"/>
          <a:lstStyle>
            <a:lvl1pPr marL="0" indent="0">
              <a:buFontTx/>
              <a:buNone/>
              <a:defRPr/>
            </a:lvl1pPr>
          </a:lstStyle>
          <a:p>
            <a:endParaRPr lang="en-US" dirty="0"/>
          </a:p>
        </p:txBody>
      </p:sp>
      <p:sp>
        <p:nvSpPr>
          <p:cNvPr id="17" name="Picture Placeholder 3"/>
          <p:cNvSpPr>
            <a:spLocks noGrp="1"/>
          </p:cNvSpPr>
          <p:nvPr>
            <p:ph type="pic" sz="quarter" idx="17"/>
          </p:nvPr>
        </p:nvSpPr>
        <p:spPr>
          <a:xfrm>
            <a:off x="6098032" y="3419856"/>
            <a:ext cx="3063240" cy="3438144"/>
          </a:xfrm>
        </p:spPr>
        <p:txBody>
          <a:bodyPr lIns="182880" tIns="91440" rIns="182880" bIns="91440"/>
          <a:lstStyle>
            <a:lvl1pPr marL="0" indent="0">
              <a:buFontTx/>
              <a:buNone/>
              <a:defRPr/>
            </a:lvl1pPr>
          </a:lstStyle>
          <a:p>
            <a:endParaRPr lang="en-US" dirty="0"/>
          </a:p>
        </p:txBody>
      </p:sp>
      <p:sp>
        <p:nvSpPr>
          <p:cNvPr id="18" name="Picture Placeholder 3"/>
          <p:cNvSpPr>
            <a:spLocks noGrp="1"/>
          </p:cNvSpPr>
          <p:nvPr>
            <p:ph type="pic" sz="quarter" idx="18"/>
          </p:nvPr>
        </p:nvSpPr>
        <p:spPr>
          <a:xfrm>
            <a:off x="9147048" y="3419856"/>
            <a:ext cx="3063240" cy="3438144"/>
          </a:xfr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3017609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7_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9852123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441448" cy="2295144"/>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2437638" y="0"/>
            <a:ext cx="2441448" cy="2295144"/>
          </a:xfrm>
        </p:spPr>
        <p:txBody>
          <a:bodyPr lIns="182880" tIns="91440" rIns="182880" bIns="91440"/>
          <a:lstStyle>
            <a:lvl1pPr marL="0" indent="0">
              <a:buFontTx/>
              <a:buNone/>
              <a:defRPr/>
            </a:lvl1pPr>
          </a:lstStyle>
          <a:p>
            <a:endParaRPr lang="en-US" dirty="0"/>
          </a:p>
        </p:txBody>
      </p:sp>
      <p:sp>
        <p:nvSpPr>
          <p:cNvPr id="12" name="Picture Placeholder 3"/>
          <p:cNvSpPr>
            <a:spLocks noGrp="1"/>
          </p:cNvSpPr>
          <p:nvPr>
            <p:ph type="pic" sz="quarter" idx="12"/>
          </p:nvPr>
        </p:nvSpPr>
        <p:spPr>
          <a:xfrm>
            <a:off x="4875276" y="0"/>
            <a:ext cx="2441448" cy="2295144"/>
          </a:xfrm>
        </p:spPr>
        <p:txBody>
          <a:bodyPr lIns="182880" tIns="91440" rIns="182880" bIns="91440"/>
          <a:lstStyle>
            <a:lvl1pPr marL="0" indent="0">
              <a:buFontTx/>
              <a:buNone/>
              <a:defRPr/>
            </a:lvl1pPr>
          </a:lstStyle>
          <a:p>
            <a:endParaRPr lang="en-US" dirty="0"/>
          </a:p>
        </p:txBody>
      </p:sp>
      <p:sp>
        <p:nvSpPr>
          <p:cNvPr id="13" name="Picture Placeholder 3"/>
          <p:cNvSpPr>
            <a:spLocks noGrp="1"/>
          </p:cNvSpPr>
          <p:nvPr>
            <p:ph type="pic" sz="quarter" idx="13"/>
          </p:nvPr>
        </p:nvSpPr>
        <p:spPr>
          <a:xfrm>
            <a:off x="7312914" y="0"/>
            <a:ext cx="2441448" cy="2295144"/>
          </a:xfrm>
        </p:spPr>
        <p:txBody>
          <a:bodyPr lIns="182880" tIns="91440" rIns="182880" bIns="91440"/>
          <a:lstStyle>
            <a:lvl1pPr marL="0" indent="0">
              <a:buFontTx/>
              <a:buNone/>
              <a:defRPr/>
            </a:lvl1pPr>
          </a:lstStyle>
          <a:p>
            <a:endParaRPr lang="en-US" dirty="0"/>
          </a:p>
        </p:txBody>
      </p:sp>
      <p:sp>
        <p:nvSpPr>
          <p:cNvPr id="14" name="Picture Placeholder 3"/>
          <p:cNvSpPr>
            <a:spLocks noGrp="1"/>
          </p:cNvSpPr>
          <p:nvPr>
            <p:ph type="pic" sz="quarter" idx="14"/>
          </p:nvPr>
        </p:nvSpPr>
        <p:spPr>
          <a:xfrm>
            <a:off x="9750552" y="0"/>
            <a:ext cx="2441448" cy="2295144"/>
          </a:xfrm>
        </p:spPr>
        <p:txBody>
          <a:bodyPr lIns="182880" tIns="91440" rIns="182880" bIns="91440"/>
          <a:lstStyle>
            <a:lvl1pPr marL="0" indent="0">
              <a:buFontTx/>
              <a:buNone/>
              <a:defRPr/>
            </a:lvl1pPr>
          </a:lstStyle>
          <a:p>
            <a:endParaRPr lang="en-US" dirty="0"/>
          </a:p>
        </p:txBody>
      </p:sp>
      <p:sp>
        <p:nvSpPr>
          <p:cNvPr id="15" name="Picture Placeholder 3"/>
          <p:cNvSpPr>
            <a:spLocks noGrp="1"/>
          </p:cNvSpPr>
          <p:nvPr>
            <p:ph type="pic" sz="quarter" idx="15"/>
          </p:nvPr>
        </p:nvSpPr>
        <p:spPr>
          <a:xfrm>
            <a:off x="0" y="2281428"/>
            <a:ext cx="2441448" cy="2295144"/>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2437638" y="2281428"/>
            <a:ext cx="2441448" cy="2295144"/>
          </a:xfrm>
        </p:spPr>
        <p:txBody>
          <a:bodyPr lIns="182880" tIns="91440" rIns="182880" bIns="91440"/>
          <a:lstStyle>
            <a:lvl1pPr marL="0" indent="0">
              <a:buFontTx/>
              <a:buNone/>
              <a:defRPr/>
            </a:lvl1pPr>
          </a:lstStyle>
          <a:p>
            <a:endParaRPr lang="en-US" dirty="0"/>
          </a:p>
        </p:txBody>
      </p:sp>
      <p:sp>
        <p:nvSpPr>
          <p:cNvPr id="17" name="Picture Placeholder 3"/>
          <p:cNvSpPr>
            <a:spLocks noGrp="1"/>
          </p:cNvSpPr>
          <p:nvPr>
            <p:ph type="pic" sz="quarter" idx="17"/>
          </p:nvPr>
        </p:nvSpPr>
        <p:spPr>
          <a:xfrm>
            <a:off x="4875276" y="2281428"/>
            <a:ext cx="2441448" cy="2295144"/>
          </a:xfrm>
        </p:spPr>
        <p:txBody>
          <a:bodyPr lIns="182880" tIns="91440" rIns="182880" bIns="91440"/>
          <a:lstStyle>
            <a:lvl1pPr marL="0" indent="0">
              <a:buFontTx/>
              <a:buNone/>
              <a:defRPr/>
            </a:lvl1pPr>
          </a:lstStyle>
          <a:p>
            <a:endParaRPr lang="en-US" dirty="0"/>
          </a:p>
        </p:txBody>
      </p:sp>
      <p:sp>
        <p:nvSpPr>
          <p:cNvPr id="18" name="Picture Placeholder 3"/>
          <p:cNvSpPr>
            <a:spLocks noGrp="1"/>
          </p:cNvSpPr>
          <p:nvPr>
            <p:ph type="pic" sz="quarter" idx="18"/>
          </p:nvPr>
        </p:nvSpPr>
        <p:spPr>
          <a:xfrm>
            <a:off x="7312914" y="2281428"/>
            <a:ext cx="2441448" cy="2295144"/>
          </a:xfrm>
        </p:spPr>
        <p:txBody>
          <a:bodyPr lIns="182880" tIns="91440" rIns="182880" bIns="91440"/>
          <a:lstStyle>
            <a:lvl1pPr marL="0" indent="0">
              <a:buFontTx/>
              <a:buNone/>
              <a:defRPr/>
            </a:lvl1pPr>
          </a:lstStyle>
          <a:p>
            <a:endParaRPr lang="en-US" dirty="0"/>
          </a:p>
        </p:txBody>
      </p:sp>
      <p:sp>
        <p:nvSpPr>
          <p:cNvPr id="19" name="Picture Placeholder 3"/>
          <p:cNvSpPr>
            <a:spLocks noGrp="1"/>
          </p:cNvSpPr>
          <p:nvPr>
            <p:ph type="pic" sz="quarter" idx="19"/>
          </p:nvPr>
        </p:nvSpPr>
        <p:spPr>
          <a:xfrm>
            <a:off x="9750552" y="2281428"/>
            <a:ext cx="2441448" cy="2295144"/>
          </a:xfrm>
        </p:spPr>
        <p:txBody>
          <a:bodyPr lIns="182880" tIns="91440" rIns="182880" bIns="91440"/>
          <a:lstStyle>
            <a:lvl1pPr marL="0" indent="0">
              <a:buFontTx/>
              <a:buNone/>
              <a:defRPr/>
            </a:lvl1pPr>
          </a:lstStyle>
          <a:p>
            <a:endParaRPr lang="en-US" dirty="0"/>
          </a:p>
        </p:txBody>
      </p:sp>
      <p:sp>
        <p:nvSpPr>
          <p:cNvPr id="20" name="Picture Placeholder 3"/>
          <p:cNvSpPr>
            <a:spLocks noGrp="1"/>
          </p:cNvSpPr>
          <p:nvPr>
            <p:ph type="pic" sz="quarter" idx="20"/>
          </p:nvPr>
        </p:nvSpPr>
        <p:spPr>
          <a:xfrm>
            <a:off x="0" y="4562856"/>
            <a:ext cx="2441448" cy="2295144"/>
          </a:xfrm>
        </p:spPr>
        <p:txBody>
          <a:bodyPr lIns="182880" tIns="91440" rIns="182880" bIns="91440"/>
          <a:lstStyle>
            <a:lvl1pPr marL="0" indent="0">
              <a:buFontTx/>
              <a:buNone/>
              <a:defRPr/>
            </a:lvl1pPr>
          </a:lstStyle>
          <a:p>
            <a:endParaRPr lang="en-US" dirty="0"/>
          </a:p>
        </p:txBody>
      </p:sp>
      <p:sp>
        <p:nvSpPr>
          <p:cNvPr id="21" name="Picture Placeholder 3"/>
          <p:cNvSpPr>
            <a:spLocks noGrp="1"/>
          </p:cNvSpPr>
          <p:nvPr>
            <p:ph type="pic" sz="quarter" idx="21"/>
          </p:nvPr>
        </p:nvSpPr>
        <p:spPr>
          <a:xfrm>
            <a:off x="2437638" y="4562856"/>
            <a:ext cx="2441448" cy="2295144"/>
          </a:xfrm>
        </p:spPr>
        <p:txBody>
          <a:bodyPr lIns="182880" tIns="91440" rIns="182880" bIns="91440"/>
          <a:lstStyle>
            <a:lvl1pPr marL="0" indent="0">
              <a:buFontTx/>
              <a:buNone/>
              <a:defRPr/>
            </a:lvl1pPr>
          </a:lstStyle>
          <a:p>
            <a:endParaRPr lang="en-US" dirty="0"/>
          </a:p>
        </p:txBody>
      </p:sp>
      <p:sp>
        <p:nvSpPr>
          <p:cNvPr id="22" name="Picture Placeholder 3"/>
          <p:cNvSpPr>
            <a:spLocks noGrp="1"/>
          </p:cNvSpPr>
          <p:nvPr>
            <p:ph type="pic" sz="quarter" idx="22"/>
          </p:nvPr>
        </p:nvSpPr>
        <p:spPr>
          <a:xfrm>
            <a:off x="4875276" y="4562856"/>
            <a:ext cx="2441448" cy="2295144"/>
          </a:xfrm>
        </p:spPr>
        <p:txBody>
          <a:bodyPr lIns="182880" tIns="91440" rIns="182880" bIns="91440"/>
          <a:lstStyle>
            <a:lvl1pPr marL="0" indent="0">
              <a:buFontTx/>
              <a:buNone/>
              <a:defRPr/>
            </a:lvl1pPr>
          </a:lstStyle>
          <a:p>
            <a:endParaRPr lang="en-US" dirty="0"/>
          </a:p>
        </p:txBody>
      </p:sp>
      <p:sp>
        <p:nvSpPr>
          <p:cNvPr id="23" name="Picture Placeholder 3"/>
          <p:cNvSpPr>
            <a:spLocks noGrp="1"/>
          </p:cNvSpPr>
          <p:nvPr>
            <p:ph type="pic" sz="quarter" idx="23"/>
          </p:nvPr>
        </p:nvSpPr>
        <p:spPr>
          <a:xfrm>
            <a:off x="7312914" y="4562856"/>
            <a:ext cx="2441448" cy="2295144"/>
          </a:xfrm>
        </p:spPr>
        <p:txBody>
          <a:bodyPr lIns="182880" tIns="91440" rIns="182880" bIns="91440"/>
          <a:lstStyle>
            <a:lvl1pPr marL="0" indent="0">
              <a:buFontTx/>
              <a:buNone/>
              <a:defRPr/>
            </a:lvl1pPr>
          </a:lstStyle>
          <a:p>
            <a:endParaRPr lang="en-US" dirty="0"/>
          </a:p>
        </p:txBody>
      </p:sp>
      <p:sp>
        <p:nvSpPr>
          <p:cNvPr id="24" name="Picture Placeholder 3"/>
          <p:cNvSpPr>
            <a:spLocks noGrp="1"/>
          </p:cNvSpPr>
          <p:nvPr>
            <p:ph type="pic" sz="quarter" idx="24"/>
          </p:nvPr>
        </p:nvSpPr>
        <p:spPr>
          <a:xfrm>
            <a:off x="9750552" y="4562856"/>
            <a:ext cx="2441448" cy="2295144"/>
          </a:xfr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33454840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048256" cy="1728216"/>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2028749" y="0"/>
            <a:ext cx="2048256" cy="1728216"/>
          </a:xfrm>
        </p:spPr>
        <p:txBody>
          <a:bodyPr lIns="182880" tIns="91440" rIns="182880" bIns="91440"/>
          <a:lstStyle>
            <a:lvl1pPr marL="0" indent="0">
              <a:buFontTx/>
              <a:buNone/>
              <a:defRPr/>
            </a:lvl1pPr>
          </a:lstStyle>
          <a:p>
            <a:endParaRPr lang="en-US" dirty="0"/>
          </a:p>
        </p:txBody>
      </p:sp>
      <p:sp>
        <p:nvSpPr>
          <p:cNvPr id="12" name="Picture Placeholder 3"/>
          <p:cNvSpPr>
            <a:spLocks noGrp="1"/>
          </p:cNvSpPr>
          <p:nvPr>
            <p:ph type="pic" sz="quarter" idx="12"/>
          </p:nvPr>
        </p:nvSpPr>
        <p:spPr>
          <a:xfrm>
            <a:off x="4057498" y="0"/>
            <a:ext cx="2048256" cy="1728216"/>
          </a:xfrm>
        </p:spPr>
        <p:txBody>
          <a:bodyPr lIns="182880" tIns="91440" rIns="182880" bIns="91440"/>
          <a:lstStyle>
            <a:lvl1pPr marL="0" indent="0">
              <a:buFontTx/>
              <a:buNone/>
              <a:defRPr/>
            </a:lvl1pPr>
          </a:lstStyle>
          <a:p>
            <a:endParaRPr lang="en-US" dirty="0"/>
          </a:p>
        </p:txBody>
      </p:sp>
      <p:sp>
        <p:nvSpPr>
          <p:cNvPr id="13" name="Picture Placeholder 3"/>
          <p:cNvSpPr>
            <a:spLocks noGrp="1"/>
          </p:cNvSpPr>
          <p:nvPr>
            <p:ph type="pic" sz="quarter" idx="13"/>
          </p:nvPr>
        </p:nvSpPr>
        <p:spPr>
          <a:xfrm>
            <a:off x="6086247" y="0"/>
            <a:ext cx="2048256" cy="1728216"/>
          </a:xfrm>
        </p:spPr>
        <p:txBody>
          <a:bodyPr lIns="182880" tIns="91440" rIns="182880" bIns="91440"/>
          <a:lstStyle>
            <a:lvl1pPr marL="0" indent="0">
              <a:buFontTx/>
              <a:buNone/>
              <a:defRPr/>
            </a:lvl1pPr>
          </a:lstStyle>
          <a:p>
            <a:endParaRPr lang="en-US" dirty="0"/>
          </a:p>
        </p:txBody>
      </p:sp>
      <p:sp>
        <p:nvSpPr>
          <p:cNvPr id="14" name="Picture Placeholder 3"/>
          <p:cNvSpPr>
            <a:spLocks noGrp="1"/>
          </p:cNvSpPr>
          <p:nvPr>
            <p:ph type="pic" sz="quarter" idx="14"/>
          </p:nvPr>
        </p:nvSpPr>
        <p:spPr>
          <a:xfrm>
            <a:off x="10143744" y="0"/>
            <a:ext cx="2048256" cy="1728216"/>
          </a:xfrm>
        </p:spPr>
        <p:txBody>
          <a:bodyPr lIns="182880" tIns="91440" rIns="182880" bIns="91440"/>
          <a:lstStyle>
            <a:lvl1pPr marL="0" indent="0">
              <a:buFontTx/>
              <a:buNone/>
              <a:defRPr/>
            </a:lvl1pPr>
          </a:lstStyle>
          <a:p>
            <a:endParaRPr lang="en-US" dirty="0"/>
          </a:p>
        </p:txBody>
      </p:sp>
      <p:sp>
        <p:nvSpPr>
          <p:cNvPr id="25" name="Picture Placeholder 3"/>
          <p:cNvSpPr>
            <a:spLocks noGrp="1"/>
          </p:cNvSpPr>
          <p:nvPr>
            <p:ph type="pic" sz="quarter" idx="25"/>
          </p:nvPr>
        </p:nvSpPr>
        <p:spPr>
          <a:xfrm>
            <a:off x="8114996" y="0"/>
            <a:ext cx="2048256" cy="1728216"/>
          </a:xfrm>
        </p:spPr>
        <p:txBody>
          <a:bodyPr lIns="182880" tIns="91440" rIns="182880" bIns="91440"/>
          <a:lstStyle>
            <a:lvl1pPr marL="0" indent="0">
              <a:buFontTx/>
              <a:buNone/>
              <a:defRPr/>
            </a:lvl1pPr>
          </a:lstStyle>
          <a:p>
            <a:endParaRPr lang="en-US" dirty="0"/>
          </a:p>
        </p:txBody>
      </p:sp>
      <p:sp>
        <p:nvSpPr>
          <p:cNvPr id="28" name="Picture Placeholder 3"/>
          <p:cNvSpPr>
            <a:spLocks noGrp="1"/>
          </p:cNvSpPr>
          <p:nvPr>
            <p:ph type="pic" sz="quarter" idx="26"/>
          </p:nvPr>
        </p:nvSpPr>
        <p:spPr>
          <a:xfrm>
            <a:off x="0" y="1709928"/>
            <a:ext cx="2048256" cy="1728216"/>
          </a:xfrm>
        </p:spPr>
        <p:txBody>
          <a:bodyPr lIns="182880" tIns="91440" rIns="182880" bIns="91440"/>
          <a:lstStyle>
            <a:lvl1pPr marL="0" indent="0">
              <a:buFontTx/>
              <a:buNone/>
              <a:defRPr/>
            </a:lvl1pPr>
          </a:lstStyle>
          <a:p>
            <a:endParaRPr lang="en-US" dirty="0"/>
          </a:p>
        </p:txBody>
      </p:sp>
      <p:sp>
        <p:nvSpPr>
          <p:cNvPr id="29" name="Picture Placeholder 3"/>
          <p:cNvSpPr>
            <a:spLocks noGrp="1"/>
          </p:cNvSpPr>
          <p:nvPr>
            <p:ph type="pic" sz="quarter" idx="27"/>
          </p:nvPr>
        </p:nvSpPr>
        <p:spPr>
          <a:xfrm>
            <a:off x="2028749" y="1709928"/>
            <a:ext cx="2048256" cy="1728216"/>
          </a:xfrm>
        </p:spPr>
        <p:txBody>
          <a:bodyPr lIns="182880" tIns="91440" rIns="182880" bIns="91440"/>
          <a:lstStyle>
            <a:lvl1pPr marL="0" indent="0">
              <a:buFontTx/>
              <a:buNone/>
              <a:defRPr/>
            </a:lvl1pPr>
          </a:lstStyle>
          <a:p>
            <a:endParaRPr lang="en-US" dirty="0"/>
          </a:p>
        </p:txBody>
      </p:sp>
      <p:sp>
        <p:nvSpPr>
          <p:cNvPr id="30" name="Picture Placeholder 3"/>
          <p:cNvSpPr>
            <a:spLocks noGrp="1"/>
          </p:cNvSpPr>
          <p:nvPr>
            <p:ph type="pic" sz="quarter" idx="28"/>
          </p:nvPr>
        </p:nvSpPr>
        <p:spPr>
          <a:xfrm>
            <a:off x="4057498" y="1709928"/>
            <a:ext cx="2048256" cy="1728216"/>
          </a:xfrm>
        </p:spPr>
        <p:txBody>
          <a:bodyPr lIns="182880" tIns="91440" rIns="182880" bIns="91440"/>
          <a:lstStyle>
            <a:lvl1pPr marL="0" indent="0">
              <a:buFontTx/>
              <a:buNone/>
              <a:defRPr/>
            </a:lvl1pPr>
          </a:lstStyle>
          <a:p>
            <a:endParaRPr lang="en-US" dirty="0"/>
          </a:p>
        </p:txBody>
      </p:sp>
      <p:sp>
        <p:nvSpPr>
          <p:cNvPr id="31" name="Picture Placeholder 3"/>
          <p:cNvSpPr>
            <a:spLocks noGrp="1"/>
          </p:cNvSpPr>
          <p:nvPr>
            <p:ph type="pic" sz="quarter" idx="29"/>
          </p:nvPr>
        </p:nvSpPr>
        <p:spPr>
          <a:xfrm>
            <a:off x="6086247" y="1709928"/>
            <a:ext cx="2048256" cy="1728216"/>
          </a:xfrm>
        </p:spPr>
        <p:txBody>
          <a:bodyPr lIns="182880" tIns="91440" rIns="182880" bIns="91440"/>
          <a:lstStyle>
            <a:lvl1pPr marL="0" indent="0">
              <a:buFontTx/>
              <a:buNone/>
              <a:defRPr/>
            </a:lvl1pPr>
          </a:lstStyle>
          <a:p>
            <a:endParaRPr lang="en-US" dirty="0"/>
          </a:p>
        </p:txBody>
      </p:sp>
      <p:sp>
        <p:nvSpPr>
          <p:cNvPr id="32" name="Picture Placeholder 3"/>
          <p:cNvSpPr>
            <a:spLocks noGrp="1"/>
          </p:cNvSpPr>
          <p:nvPr>
            <p:ph type="pic" sz="quarter" idx="30"/>
          </p:nvPr>
        </p:nvSpPr>
        <p:spPr>
          <a:xfrm>
            <a:off x="10143744" y="1709928"/>
            <a:ext cx="2048256" cy="1728216"/>
          </a:xfrm>
        </p:spPr>
        <p:txBody>
          <a:bodyPr lIns="182880" tIns="91440" rIns="182880" bIns="91440"/>
          <a:lstStyle>
            <a:lvl1pPr marL="0" indent="0">
              <a:buFontTx/>
              <a:buNone/>
              <a:defRPr/>
            </a:lvl1pPr>
          </a:lstStyle>
          <a:p>
            <a:endParaRPr lang="en-US" dirty="0"/>
          </a:p>
        </p:txBody>
      </p:sp>
      <p:sp>
        <p:nvSpPr>
          <p:cNvPr id="33" name="Picture Placeholder 3"/>
          <p:cNvSpPr>
            <a:spLocks noGrp="1"/>
          </p:cNvSpPr>
          <p:nvPr>
            <p:ph type="pic" sz="quarter" idx="31"/>
          </p:nvPr>
        </p:nvSpPr>
        <p:spPr>
          <a:xfrm>
            <a:off x="8114996" y="1709928"/>
            <a:ext cx="2048256" cy="1728216"/>
          </a:xfrm>
        </p:spPr>
        <p:txBody>
          <a:bodyPr lIns="182880" tIns="91440" rIns="182880" bIns="91440"/>
          <a:lstStyle>
            <a:lvl1pPr marL="0" indent="0">
              <a:buFontTx/>
              <a:buNone/>
              <a:defRPr/>
            </a:lvl1pPr>
          </a:lstStyle>
          <a:p>
            <a:endParaRPr lang="en-US" dirty="0"/>
          </a:p>
        </p:txBody>
      </p:sp>
      <p:sp>
        <p:nvSpPr>
          <p:cNvPr id="34" name="Picture Placeholder 3"/>
          <p:cNvSpPr>
            <a:spLocks noGrp="1"/>
          </p:cNvSpPr>
          <p:nvPr>
            <p:ph type="pic" sz="quarter" idx="32"/>
          </p:nvPr>
        </p:nvSpPr>
        <p:spPr>
          <a:xfrm>
            <a:off x="0" y="3419856"/>
            <a:ext cx="2048256" cy="1728216"/>
          </a:xfrm>
        </p:spPr>
        <p:txBody>
          <a:bodyPr lIns="182880" tIns="91440" rIns="182880" bIns="91440"/>
          <a:lstStyle>
            <a:lvl1pPr marL="0" indent="0">
              <a:buFontTx/>
              <a:buNone/>
              <a:defRPr/>
            </a:lvl1pPr>
          </a:lstStyle>
          <a:p>
            <a:endParaRPr lang="en-US" dirty="0"/>
          </a:p>
        </p:txBody>
      </p:sp>
      <p:sp>
        <p:nvSpPr>
          <p:cNvPr id="35" name="Picture Placeholder 3"/>
          <p:cNvSpPr>
            <a:spLocks noGrp="1"/>
          </p:cNvSpPr>
          <p:nvPr>
            <p:ph type="pic" sz="quarter" idx="33"/>
          </p:nvPr>
        </p:nvSpPr>
        <p:spPr>
          <a:xfrm>
            <a:off x="2028749" y="3419856"/>
            <a:ext cx="2048256" cy="1728216"/>
          </a:xfrm>
        </p:spPr>
        <p:txBody>
          <a:bodyPr lIns="182880" tIns="91440" rIns="182880" bIns="91440"/>
          <a:lstStyle>
            <a:lvl1pPr marL="0" indent="0">
              <a:buFontTx/>
              <a:buNone/>
              <a:defRPr/>
            </a:lvl1pPr>
          </a:lstStyle>
          <a:p>
            <a:endParaRPr lang="en-US" dirty="0"/>
          </a:p>
        </p:txBody>
      </p:sp>
      <p:sp>
        <p:nvSpPr>
          <p:cNvPr id="36" name="Picture Placeholder 3"/>
          <p:cNvSpPr>
            <a:spLocks noGrp="1"/>
          </p:cNvSpPr>
          <p:nvPr>
            <p:ph type="pic" sz="quarter" idx="34"/>
          </p:nvPr>
        </p:nvSpPr>
        <p:spPr>
          <a:xfrm>
            <a:off x="4057498" y="3419856"/>
            <a:ext cx="2048256" cy="1728216"/>
          </a:xfrm>
        </p:spPr>
        <p:txBody>
          <a:bodyPr lIns="182880" tIns="91440" rIns="182880" bIns="91440"/>
          <a:lstStyle>
            <a:lvl1pPr marL="0" indent="0">
              <a:buFontTx/>
              <a:buNone/>
              <a:defRPr/>
            </a:lvl1pPr>
          </a:lstStyle>
          <a:p>
            <a:endParaRPr lang="en-US" dirty="0"/>
          </a:p>
        </p:txBody>
      </p:sp>
      <p:sp>
        <p:nvSpPr>
          <p:cNvPr id="37" name="Picture Placeholder 3"/>
          <p:cNvSpPr>
            <a:spLocks noGrp="1"/>
          </p:cNvSpPr>
          <p:nvPr>
            <p:ph type="pic" sz="quarter" idx="35"/>
          </p:nvPr>
        </p:nvSpPr>
        <p:spPr>
          <a:xfrm>
            <a:off x="6086247" y="3419856"/>
            <a:ext cx="2048256" cy="1728216"/>
          </a:xfrm>
        </p:spPr>
        <p:txBody>
          <a:bodyPr lIns="182880" tIns="91440" rIns="182880" bIns="91440"/>
          <a:lstStyle>
            <a:lvl1pPr marL="0" indent="0">
              <a:buFontTx/>
              <a:buNone/>
              <a:defRPr/>
            </a:lvl1pPr>
          </a:lstStyle>
          <a:p>
            <a:endParaRPr lang="en-US" dirty="0"/>
          </a:p>
        </p:txBody>
      </p:sp>
      <p:sp>
        <p:nvSpPr>
          <p:cNvPr id="38" name="Picture Placeholder 3"/>
          <p:cNvSpPr>
            <a:spLocks noGrp="1"/>
          </p:cNvSpPr>
          <p:nvPr>
            <p:ph type="pic" sz="quarter" idx="36"/>
          </p:nvPr>
        </p:nvSpPr>
        <p:spPr>
          <a:xfrm>
            <a:off x="10143744" y="3419856"/>
            <a:ext cx="2048256" cy="1728216"/>
          </a:xfrm>
        </p:spPr>
        <p:txBody>
          <a:bodyPr lIns="182880" tIns="91440" rIns="182880" bIns="91440"/>
          <a:lstStyle>
            <a:lvl1pPr marL="0" indent="0">
              <a:buFontTx/>
              <a:buNone/>
              <a:defRPr/>
            </a:lvl1pPr>
          </a:lstStyle>
          <a:p>
            <a:endParaRPr lang="en-US" dirty="0"/>
          </a:p>
        </p:txBody>
      </p:sp>
      <p:sp>
        <p:nvSpPr>
          <p:cNvPr id="39" name="Picture Placeholder 3"/>
          <p:cNvSpPr>
            <a:spLocks noGrp="1"/>
          </p:cNvSpPr>
          <p:nvPr>
            <p:ph type="pic" sz="quarter" idx="37"/>
          </p:nvPr>
        </p:nvSpPr>
        <p:spPr>
          <a:xfrm>
            <a:off x="8114996" y="3419856"/>
            <a:ext cx="2048256" cy="1728216"/>
          </a:xfrm>
        </p:spPr>
        <p:txBody>
          <a:bodyPr lIns="182880" tIns="91440" rIns="182880" bIns="91440"/>
          <a:lstStyle>
            <a:lvl1pPr marL="0" indent="0">
              <a:buFontTx/>
              <a:buNone/>
              <a:defRPr/>
            </a:lvl1pPr>
          </a:lstStyle>
          <a:p>
            <a:endParaRPr lang="en-US" dirty="0"/>
          </a:p>
        </p:txBody>
      </p:sp>
      <p:sp>
        <p:nvSpPr>
          <p:cNvPr id="40" name="Picture Placeholder 3"/>
          <p:cNvSpPr>
            <a:spLocks noGrp="1"/>
          </p:cNvSpPr>
          <p:nvPr>
            <p:ph type="pic" sz="quarter" idx="38"/>
          </p:nvPr>
        </p:nvSpPr>
        <p:spPr>
          <a:xfrm>
            <a:off x="0" y="5129784"/>
            <a:ext cx="2048256" cy="1728216"/>
          </a:xfrm>
        </p:spPr>
        <p:txBody>
          <a:bodyPr lIns="182880" tIns="91440" rIns="182880" bIns="91440"/>
          <a:lstStyle>
            <a:lvl1pPr marL="0" indent="0">
              <a:buFontTx/>
              <a:buNone/>
              <a:defRPr/>
            </a:lvl1pPr>
          </a:lstStyle>
          <a:p>
            <a:endParaRPr lang="en-US" dirty="0"/>
          </a:p>
        </p:txBody>
      </p:sp>
      <p:sp>
        <p:nvSpPr>
          <p:cNvPr id="41" name="Picture Placeholder 3"/>
          <p:cNvSpPr>
            <a:spLocks noGrp="1"/>
          </p:cNvSpPr>
          <p:nvPr>
            <p:ph type="pic" sz="quarter" idx="39"/>
          </p:nvPr>
        </p:nvSpPr>
        <p:spPr>
          <a:xfrm>
            <a:off x="2028749" y="5129784"/>
            <a:ext cx="2048256" cy="1728216"/>
          </a:xfrm>
        </p:spPr>
        <p:txBody>
          <a:bodyPr lIns="182880" tIns="91440" rIns="182880" bIns="91440"/>
          <a:lstStyle>
            <a:lvl1pPr marL="0" indent="0">
              <a:buFontTx/>
              <a:buNone/>
              <a:defRPr/>
            </a:lvl1pPr>
          </a:lstStyle>
          <a:p>
            <a:endParaRPr lang="en-US" dirty="0"/>
          </a:p>
        </p:txBody>
      </p:sp>
      <p:sp>
        <p:nvSpPr>
          <p:cNvPr id="42" name="Picture Placeholder 3"/>
          <p:cNvSpPr>
            <a:spLocks noGrp="1"/>
          </p:cNvSpPr>
          <p:nvPr>
            <p:ph type="pic" sz="quarter" idx="40"/>
          </p:nvPr>
        </p:nvSpPr>
        <p:spPr>
          <a:xfrm>
            <a:off x="4057498" y="5129784"/>
            <a:ext cx="2048256" cy="1728216"/>
          </a:xfrm>
        </p:spPr>
        <p:txBody>
          <a:bodyPr lIns="182880" tIns="91440" rIns="182880" bIns="91440"/>
          <a:lstStyle>
            <a:lvl1pPr marL="0" indent="0">
              <a:buFontTx/>
              <a:buNone/>
              <a:defRPr/>
            </a:lvl1pPr>
          </a:lstStyle>
          <a:p>
            <a:endParaRPr lang="en-US" dirty="0"/>
          </a:p>
        </p:txBody>
      </p:sp>
      <p:sp>
        <p:nvSpPr>
          <p:cNvPr id="43" name="Picture Placeholder 3"/>
          <p:cNvSpPr>
            <a:spLocks noGrp="1"/>
          </p:cNvSpPr>
          <p:nvPr>
            <p:ph type="pic" sz="quarter" idx="41"/>
          </p:nvPr>
        </p:nvSpPr>
        <p:spPr>
          <a:xfrm>
            <a:off x="6086247" y="5129784"/>
            <a:ext cx="2048256" cy="1728216"/>
          </a:xfrm>
        </p:spPr>
        <p:txBody>
          <a:bodyPr lIns="182880" tIns="91440" rIns="182880" bIns="91440"/>
          <a:lstStyle>
            <a:lvl1pPr marL="0" indent="0">
              <a:buFontTx/>
              <a:buNone/>
              <a:defRPr/>
            </a:lvl1pPr>
          </a:lstStyle>
          <a:p>
            <a:endParaRPr lang="en-US" dirty="0"/>
          </a:p>
        </p:txBody>
      </p:sp>
      <p:sp>
        <p:nvSpPr>
          <p:cNvPr id="44" name="Picture Placeholder 3"/>
          <p:cNvSpPr>
            <a:spLocks noGrp="1"/>
          </p:cNvSpPr>
          <p:nvPr>
            <p:ph type="pic" sz="quarter" idx="42"/>
          </p:nvPr>
        </p:nvSpPr>
        <p:spPr>
          <a:xfrm>
            <a:off x="10143744" y="5129784"/>
            <a:ext cx="2048256" cy="1728216"/>
          </a:xfrm>
        </p:spPr>
        <p:txBody>
          <a:bodyPr lIns="182880" tIns="91440" rIns="182880" bIns="91440"/>
          <a:lstStyle>
            <a:lvl1pPr marL="0" indent="0">
              <a:buFontTx/>
              <a:buNone/>
              <a:defRPr/>
            </a:lvl1pPr>
          </a:lstStyle>
          <a:p>
            <a:endParaRPr lang="en-US" dirty="0"/>
          </a:p>
        </p:txBody>
      </p:sp>
      <p:sp>
        <p:nvSpPr>
          <p:cNvPr id="45" name="Picture Placeholder 3"/>
          <p:cNvSpPr>
            <a:spLocks noGrp="1"/>
          </p:cNvSpPr>
          <p:nvPr>
            <p:ph type="pic" sz="quarter" idx="43"/>
          </p:nvPr>
        </p:nvSpPr>
        <p:spPr>
          <a:xfrm>
            <a:off x="8114996" y="5129784"/>
            <a:ext cx="2048256" cy="1728216"/>
          </a:xfr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28621175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35560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61976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Picture Placeholder 3"/>
          <p:cNvSpPr>
            <a:spLocks noGrp="1"/>
          </p:cNvSpPr>
          <p:nvPr>
            <p:ph type="pic" sz="quarter" idx="13"/>
          </p:nvPr>
        </p:nvSpPr>
        <p:spPr>
          <a:xfrm>
            <a:off x="88392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22373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35560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61976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Picture Placeholder 3"/>
          <p:cNvSpPr>
            <a:spLocks noGrp="1"/>
          </p:cNvSpPr>
          <p:nvPr>
            <p:ph type="pic" sz="quarter" idx="13"/>
          </p:nvPr>
        </p:nvSpPr>
        <p:spPr>
          <a:xfrm>
            <a:off x="88392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8488999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02453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2348692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07589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6067278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dirty="0"/>
          </a:p>
        </p:txBody>
      </p:sp>
      <p:sp>
        <p:nvSpPr>
          <p:cNvPr id="6" name="Picture Placeholder 3"/>
          <p:cNvSpPr>
            <a:spLocks noGrp="1"/>
          </p:cNvSpPr>
          <p:nvPr>
            <p:ph type="pic" sz="quarter" idx="12"/>
          </p:nvPr>
        </p:nvSpPr>
        <p:spPr>
          <a:xfrm>
            <a:off x="61976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dirty="0"/>
          </a:p>
        </p:txBody>
      </p:sp>
      <p:sp>
        <p:nvSpPr>
          <p:cNvPr id="7" name="Picture Placeholder 3"/>
          <p:cNvSpPr>
            <a:spLocks noGrp="1"/>
          </p:cNvSpPr>
          <p:nvPr>
            <p:ph type="pic" sz="quarter" idx="13"/>
          </p:nvPr>
        </p:nvSpPr>
        <p:spPr>
          <a:xfrm>
            <a:off x="88392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dirty="0"/>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90971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dirty="0"/>
          </a:p>
        </p:txBody>
      </p:sp>
      <p:sp>
        <p:nvSpPr>
          <p:cNvPr id="6" name="Picture Placeholder 3"/>
          <p:cNvSpPr>
            <a:spLocks noGrp="1"/>
          </p:cNvSpPr>
          <p:nvPr>
            <p:ph type="pic" sz="quarter" idx="12"/>
          </p:nvPr>
        </p:nvSpPr>
        <p:spPr>
          <a:xfrm>
            <a:off x="61976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dirty="0"/>
          </a:p>
        </p:txBody>
      </p:sp>
      <p:sp>
        <p:nvSpPr>
          <p:cNvPr id="7" name="Picture Placeholder 3"/>
          <p:cNvSpPr>
            <a:spLocks noGrp="1"/>
          </p:cNvSpPr>
          <p:nvPr>
            <p:ph type="pic" sz="quarter" idx="13"/>
          </p:nvPr>
        </p:nvSpPr>
        <p:spPr>
          <a:xfrm>
            <a:off x="88392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dirty="0"/>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64896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76059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75573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8362607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06414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3869852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65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81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3" name="Picture Placeholder 3"/>
          <p:cNvSpPr>
            <a:spLocks noGrp="1"/>
          </p:cNvSpPr>
          <p:nvPr>
            <p:ph type="pic" sz="quarter" idx="24"/>
          </p:nvPr>
        </p:nvSpPr>
        <p:spPr>
          <a:xfrm>
            <a:off x="61965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88381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Tree>
    <p:extLst>
      <p:ext uri="{BB962C8B-B14F-4D97-AF65-F5344CB8AC3E}">
        <p14:creationId xmlns:p14="http://schemas.microsoft.com/office/powerpoint/2010/main" val="7404932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65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81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3" name="Picture Placeholder 3"/>
          <p:cNvSpPr>
            <a:spLocks noGrp="1"/>
          </p:cNvSpPr>
          <p:nvPr>
            <p:ph type="pic" sz="quarter" idx="24"/>
          </p:nvPr>
        </p:nvSpPr>
        <p:spPr>
          <a:xfrm>
            <a:off x="61965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88381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6310634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5" name="Picture Placeholder 3"/>
          <p:cNvSpPr>
            <a:spLocks noGrp="1"/>
          </p:cNvSpPr>
          <p:nvPr>
            <p:ph type="pic" sz="quarter" idx="24"/>
          </p:nvPr>
        </p:nvSpPr>
        <p:spPr>
          <a:xfrm>
            <a:off x="4431792"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7949184"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Tree>
    <p:extLst>
      <p:ext uri="{BB962C8B-B14F-4D97-AF65-F5344CB8AC3E}">
        <p14:creationId xmlns:p14="http://schemas.microsoft.com/office/powerpoint/2010/main" val="6661069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5" name="Picture Placeholder 3"/>
          <p:cNvSpPr>
            <a:spLocks noGrp="1"/>
          </p:cNvSpPr>
          <p:nvPr>
            <p:ph type="pic" sz="quarter" idx="24"/>
          </p:nvPr>
        </p:nvSpPr>
        <p:spPr>
          <a:xfrm>
            <a:off x="4431792"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7949184"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7132010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3536"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Picture Placeholder 3"/>
          <p:cNvSpPr>
            <a:spLocks noGrp="1"/>
          </p:cNvSpPr>
          <p:nvPr>
            <p:ph type="pic" sz="quarter" idx="25"/>
          </p:nvPr>
        </p:nvSpPr>
        <p:spPr>
          <a:xfrm>
            <a:off x="6193536"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Tree>
    <p:extLst>
      <p:ext uri="{BB962C8B-B14F-4D97-AF65-F5344CB8AC3E}">
        <p14:creationId xmlns:p14="http://schemas.microsoft.com/office/powerpoint/2010/main" val="15771398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3536"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Picture Placeholder 3"/>
          <p:cNvSpPr>
            <a:spLocks noGrp="1"/>
          </p:cNvSpPr>
          <p:nvPr>
            <p:ph type="pic" sz="quarter" idx="25"/>
          </p:nvPr>
        </p:nvSpPr>
        <p:spPr>
          <a:xfrm>
            <a:off x="6193536"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2"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09238442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9" Type="http://schemas.openxmlformats.org/officeDocument/2006/relationships/slideLayout" Target="../slideLayouts/slideLayout105.xml"/><Relationship Id="rId21" Type="http://schemas.openxmlformats.org/officeDocument/2006/relationships/slideLayout" Target="../slideLayouts/slideLayout87.xml"/><Relationship Id="rId34" Type="http://schemas.openxmlformats.org/officeDocument/2006/relationships/slideLayout" Target="../slideLayouts/slideLayout100.xml"/><Relationship Id="rId42" Type="http://schemas.openxmlformats.org/officeDocument/2006/relationships/slideLayout" Target="../slideLayouts/slideLayout108.xml"/><Relationship Id="rId47" Type="http://schemas.openxmlformats.org/officeDocument/2006/relationships/slideLayout" Target="../slideLayouts/slideLayout113.xml"/><Relationship Id="rId50" Type="http://schemas.openxmlformats.org/officeDocument/2006/relationships/slideLayout" Target="../slideLayouts/slideLayout116.xml"/><Relationship Id="rId55" Type="http://schemas.openxmlformats.org/officeDocument/2006/relationships/slideLayout" Target="../slideLayouts/slideLayout121.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38" Type="http://schemas.openxmlformats.org/officeDocument/2006/relationships/slideLayout" Target="../slideLayouts/slideLayout104.xml"/><Relationship Id="rId46" Type="http://schemas.openxmlformats.org/officeDocument/2006/relationships/slideLayout" Target="../slideLayouts/slideLayout112.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29" Type="http://schemas.openxmlformats.org/officeDocument/2006/relationships/slideLayout" Target="../slideLayouts/slideLayout95.xml"/><Relationship Id="rId41" Type="http://schemas.openxmlformats.org/officeDocument/2006/relationships/slideLayout" Target="../slideLayouts/slideLayout107.xml"/><Relationship Id="rId54" Type="http://schemas.openxmlformats.org/officeDocument/2006/relationships/slideLayout" Target="../slideLayouts/slideLayout120.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37" Type="http://schemas.openxmlformats.org/officeDocument/2006/relationships/slideLayout" Target="../slideLayouts/slideLayout103.xml"/><Relationship Id="rId40" Type="http://schemas.openxmlformats.org/officeDocument/2006/relationships/slideLayout" Target="../slideLayouts/slideLayout106.xml"/><Relationship Id="rId45" Type="http://schemas.openxmlformats.org/officeDocument/2006/relationships/slideLayout" Target="../slideLayouts/slideLayout111.xml"/><Relationship Id="rId53" Type="http://schemas.openxmlformats.org/officeDocument/2006/relationships/slideLayout" Target="../slideLayouts/slideLayout119.xml"/><Relationship Id="rId58" Type="http://schemas.openxmlformats.org/officeDocument/2006/relationships/theme" Target="../theme/theme2.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36" Type="http://schemas.openxmlformats.org/officeDocument/2006/relationships/slideLayout" Target="../slideLayouts/slideLayout102.xml"/><Relationship Id="rId49" Type="http://schemas.openxmlformats.org/officeDocument/2006/relationships/slideLayout" Target="../slideLayouts/slideLayout115.xml"/><Relationship Id="rId57" Type="http://schemas.openxmlformats.org/officeDocument/2006/relationships/slideLayout" Target="../slideLayouts/slideLayout123.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slideLayout" Target="../slideLayouts/slideLayout97.xml"/><Relationship Id="rId44" Type="http://schemas.openxmlformats.org/officeDocument/2006/relationships/slideLayout" Target="../slideLayouts/slideLayout110.xml"/><Relationship Id="rId52" Type="http://schemas.openxmlformats.org/officeDocument/2006/relationships/slideLayout" Target="../slideLayouts/slideLayout118.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slideLayout" Target="../slideLayouts/slideLayout101.xml"/><Relationship Id="rId43" Type="http://schemas.openxmlformats.org/officeDocument/2006/relationships/slideLayout" Target="../slideLayouts/slideLayout109.xml"/><Relationship Id="rId48" Type="http://schemas.openxmlformats.org/officeDocument/2006/relationships/slideLayout" Target="../slideLayouts/slideLayout114.xml"/><Relationship Id="rId56" Type="http://schemas.openxmlformats.org/officeDocument/2006/relationships/slideLayout" Target="../slideLayouts/slideLayout122.xml"/><Relationship Id="rId8" Type="http://schemas.openxmlformats.org/officeDocument/2006/relationships/slideLayout" Target="../slideLayouts/slideLayout74.xml"/><Relationship Id="rId51" Type="http://schemas.openxmlformats.org/officeDocument/2006/relationships/slideLayout" Target="../slideLayouts/slideLayout117.xml"/><Relationship Id="rId3" Type="http://schemas.openxmlformats.org/officeDocument/2006/relationships/slideLayout" Target="../slideLayouts/slideLayout6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47.xml"/><Relationship Id="rId18" Type="http://schemas.openxmlformats.org/officeDocument/2006/relationships/slideLayout" Target="../slideLayouts/slideLayout152.xml"/><Relationship Id="rId26" Type="http://schemas.openxmlformats.org/officeDocument/2006/relationships/slideLayout" Target="../slideLayouts/slideLayout160.xml"/><Relationship Id="rId39" Type="http://schemas.openxmlformats.org/officeDocument/2006/relationships/slideLayout" Target="../slideLayouts/slideLayout173.xml"/><Relationship Id="rId21" Type="http://schemas.openxmlformats.org/officeDocument/2006/relationships/slideLayout" Target="../slideLayouts/slideLayout155.xml"/><Relationship Id="rId34" Type="http://schemas.openxmlformats.org/officeDocument/2006/relationships/slideLayout" Target="../slideLayouts/slideLayout168.xml"/><Relationship Id="rId42" Type="http://schemas.openxmlformats.org/officeDocument/2006/relationships/slideLayout" Target="../slideLayouts/slideLayout176.xml"/><Relationship Id="rId47" Type="http://schemas.openxmlformats.org/officeDocument/2006/relationships/slideLayout" Target="../slideLayouts/slideLayout181.xml"/><Relationship Id="rId50" Type="http://schemas.openxmlformats.org/officeDocument/2006/relationships/slideLayout" Target="../slideLayouts/slideLayout184.xml"/><Relationship Id="rId55" Type="http://schemas.openxmlformats.org/officeDocument/2006/relationships/slideLayout" Target="../slideLayouts/slideLayout189.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5" Type="http://schemas.openxmlformats.org/officeDocument/2006/relationships/slideLayout" Target="../slideLayouts/slideLayout159.xml"/><Relationship Id="rId33" Type="http://schemas.openxmlformats.org/officeDocument/2006/relationships/slideLayout" Target="../slideLayouts/slideLayout167.xml"/><Relationship Id="rId38" Type="http://schemas.openxmlformats.org/officeDocument/2006/relationships/slideLayout" Target="../slideLayouts/slideLayout172.xml"/><Relationship Id="rId46" Type="http://schemas.openxmlformats.org/officeDocument/2006/relationships/slideLayout" Target="../slideLayouts/slideLayout180.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20" Type="http://schemas.openxmlformats.org/officeDocument/2006/relationships/slideLayout" Target="../slideLayouts/slideLayout154.xml"/><Relationship Id="rId29" Type="http://schemas.openxmlformats.org/officeDocument/2006/relationships/slideLayout" Target="../slideLayouts/slideLayout163.xml"/><Relationship Id="rId41" Type="http://schemas.openxmlformats.org/officeDocument/2006/relationships/slideLayout" Target="../slideLayouts/slideLayout175.xml"/><Relationship Id="rId54" Type="http://schemas.openxmlformats.org/officeDocument/2006/relationships/slideLayout" Target="../slideLayouts/slideLayout188.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24" Type="http://schemas.openxmlformats.org/officeDocument/2006/relationships/slideLayout" Target="../slideLayouts/slideLayout158.xml"/><Relationship Id="rId32" Type="http://schemas.openxmlformats.org/officeDocument/2006/relationships/slideLayout" Target="../slideLayouts/slideLayout166.xml"/><Relationship Id="rId37" Type="http://schemas.openxmlformats.org/officeDocument/2006/relationships/slideLayout" Target="../slideLayouts/slideLayout171.xml"/><Relationship Id="rId40" Type="http://schemas.openxmlformats.org/officeDocument/2006/relationships/slideLayout" Target="../slideLayouts/slideLayout174.xml"/><Relationship Id="rId45" Type="http://schemas.openxmlformats.org/officeDocument/2006/relationships/slideLayout" Target="../slideLayouts/slideLayout179.xml"/><Relationship Id="rId53" Type="http://schemas.openxmlformats.org/officeDocument/2006/relationships/slideLayout" Target="../slideLayouts/slideLayout187.xml"/><Relationship Id="rId58" Type="http://schemas.openxmlformats.org/officeDocument/2006/relationships/theme" Target="../theme/theme4.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23" Type="http://schemas.openxmlformats.org/officeDocument/2006/relationships/slideLayout" Target="../slideLayouts/slideLayout157.xml"/><Relationship Id="rId28" Type="http://schemas.openxmlformats.org/officeDocument/2006/relationships/slideLayout" Target="../slideLayouts/slideLayout162.xml"/><Relationship Id="rId36" Type="http://schemas.openxmlformats.org/officeDocument/2006/relationships/slideLayout" Target="../slideLayouts/slideLayout170.xml"/><Relationship Id="rId49" Type="http://schemas.openxmlformats.org/officeDocument/2006/relationships/slideLayout" Target="../slideLayouts/slideLayout183.xml"/><Relationship Id="rId57" Type="http://schemas.openxmlformats.org/officeDocument/2006/relationships/slideLayout" Target="../slideLayouts/slideLayout191.xml"/><Relationship Id="rId10" Type="http://schemas.openxmlformats.org/officeDocument/2006/relationships/slideLayout" Target="../slideLayouts/slideLayout144.xml"/><Relationship Id="rId19" Type="http://schemas.openxmlformats.org/officeDocument/2006/relationships/slideLayout" Target="../slideLayouts/slideLayout153.xml"/><Relationship Id="rId31" Type="http://schemas.openxmlformats.org/officeDocument/2006/relationships/slideLayout" Target="../slideLayouts/slideLayout165.xml"/><Relationship Id="rId44" Type="http://schemas.openxmlformats.org/officeDocument/2006/relationships/slideLayout" Target="../slideLayouts/slideLayout178.xml"/><Relationship Id="rId52" Type="http://schemas.openxmlformats.org/officeDocument/2006/relationships/slideLayout" Target="../slideLayouts/slideLayout186.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 Id="rId22" Type="http://schemas.openxmlformats.org/officeDocument/2006/relationships/slideLayout" Target="../slideLayouts/slideLayout156.xml"/><Relationship Id="rId27" Type="http://schemas.openxmlformats.org/officeDocument/2006/relationships/slideLayout" Target="../slideLayouts/slideLayout161.xml"/><Relationship Id="rId30" Type="http://schemas.openxmlformats.org/officeDocument/2006/relationships/slideLayout" Target="../slideLayouts/slideLayout164.xml"/><Relationship Id="rId35" Type="http://schemas.openxmlformats.org/officeDocument/2006/relationships/slideLayout" Target="../slideLayouts/slideLayout169.xml"/><Relationship Id="rId43" Type="http://schemas.openxmlformats.org/officeDocument/2006/relationships/slideLayout" Target="../slideLayouts/slideLayout177.xml"/><Relationship Id="rId48" Type="http://schemas.openxmlformats.org/officeDocument/2006/relationships/slideLayout" Target="../slideLayouts/slideLayout182.xml"/><Relationship Id="rId56" Type="http://schemas.openxmlformats.org/officeDocument/2006/relationships/slideLayout" Target="../slideLayouts/slideLayout190.xml"/><Relationship Id="rId8" Type="http://schemas.openxmlformats.org/officeDocument/2006/relationships/slideLayout" Target="../slideLayouts/slideLayout142.xml"/><Relationship Id="rId51" Type="http://schemas.openxmlformats.org/officeDocument/2006/relationships/slideLayout" Target="../slideLayouts/slideLayout185.xml"/><Relationship Id="rId3" Type="http://schemas.openxmlformats.org/officeDocument/2006/relationships/slideLayout" Target="../slideLayouts/slideLayout1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279961"/>
            <a:ext cx="10363200" cy="81756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914400" y="1219200"/>
            <a:ext cx="10363200" cy="46275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061279"/>
      </p:ext>
    </p:extLst>
  </p:cSld>
  <p:clrMap bg1="lt1" tx1="dk1" bg2="lt2" tx2="dk2" accent1="accent1" accent2="accent2" accent3="accent3" accent4="accent4" accent5="accent5" accent6="accent6" hlink="hlink" folHlink="folHlink"/>
  <p:sldLayoutIdLst>
    <p:sldLayoutId id="2147483649" r:id="rId1"/>
    <p:sldLayoutId id="2147483888" r:id="rId2"/>
    <p:sldLayoutId id="2147483889" r:id="rId3"/>
    <p:sldLayoutId id="2147483891" r:id="rId4"/>
    <p:sldLayoutId id="2147483892" r:id="rId5"/>
    <p:sldLayoutId id="2147483893" r:id="rId6"/>
    <p:sldLayoutId id="2147483894" r:id="rId7"/>
    <p:sldLayoutId id="2147483895" r:id="rId8"/>
    <p:sldLayoutId id="2147483896" r:id="rId9"/>
    <p:sldLayoutId id="2147483650" r:id="rId10"/>
    <p:sldLayoutId id="2147483664" r:id="rId11"/>
    <p:sldLayoutId id="2147483678" r:id="rId12"/>
    <p:sldLayoutId id="2147483679" r:id="rId13"/>
    <p:sldLayoutId id="2147483652" r:id="rId14"/>
    <p:sldLayoutId id="2147483665" r:id="rId15"/>
    <p:sldLayoutId id="2147483653" r:id="rId16"/>
    <p:sldLayoutId id="2147483666" r:id="rId17"/>
    <p:sldLayoutId id="2147483654" r:id="rId18"/>
    <p:sldLayoutId id="2147483667" r:id="rId19"/>
    <p:sldLayoutId id="2147483655" r:id="rId20"/>
    <p:sldLayoutId id="2147483734" r:id="rId21"/>
    <p:sldLayoutId id="2147483735" r:id="rId22"/>
    <p:sldLayoutId id="2147483736" r:id="rId23"/>
    <p:sldLayoutId id="2147483844" r:id="rId24"/>
    <p:sldLayoutId id="2147483845" r:id="rId25"/>
    <p:sldLayoutId id="2147483846" r:id="rId26"/>
    <p:sldLayoutId id="2147483847" r:id="rId27"/>
    <p:sldLayoutId id="2147483848" r:id="rId28"/>
    <p:sldLayoutId id="2147483849" r:id="rId29"/>
    <p:sldLayoutId id="2147483850" r:id="rId30"/>
    <p:sldLayoutId id="2147483851" r:id="rId31"/>
    <p:sldLayoutId id="2147483852" r:id="rId32"/>
    <p:sldLayoutId id="2147483853" r:id="rId33"/>
    <p:sldLayoutId id="2147483854" r:id="rId34"/>
    <p:sldLayoutId id="2147483855" r:id="rId35"/>
    <p:sldLayoutId id="2147483856" r:id="rId36"/>
    <p:sldLayoutId id="2147483857" r:id="rId37"/>
    <p:sldLayoutId id="2147483858" r:id="rId38"/>
    <p:sldLayoutId id="2147483859" r:id="rId39"/>
    <p:sldLayoutId id="2147483860" r:id="rId40"/>
    <p:sldLayoutId id="2147483861" r:id="rId41"/>
    <p:sldLayoutId id="2147483862" r:id="rId42"/>
    <p:sldLayoutId id="2147483863" r:id="rId43"/>
    <p:sldLayoutId id="2147483864" r:id="rId44"/>
    <p:sldLayoutId id="2147483865" r:id="rId45"/>
    <p:sldLayoutId id="2147483866" r:id="rId46"/>
    <p:sldLayoutId id="2147483867" r:id="rId47"/>
    <p:sldLayoutId id="2147483868" r:id="rId48"/>
    <p:sldLayoutId id="2147483869" r:id="rId49"/>
    <p:sldLayoutId id="2147483870" r:id="rId50"/>
    <p:sldLayoutId id="2147483871" r:id="rId51"/>
    <p:sldLayoutId id="2147483872" r:id="rId52"/>
    <p:sldLayoutId id="2147483873" r:id="rId53"/>
    <p:sldLayoutId id="2147483874" r:id="rId54"/>
    <p:sldLayoutId id="2147483875" r:id="rId55"/>
    <p:sldLayoutId id="2147483876" r:id="rId56"/>
    <p:sldLayoutId id="2147483877" r:id="rId57"/>
    <p:sldLayoutId id="2147483878" r:id="rId58"/>
    <p:sldLayoutId id="2147483879" r:id="rId59"/>
    <p:sldLayoutId id="2147483880" r:id="rId60"/>
    <p:sldLayoutId id="2147483881" r:id="rId61"/>
    <p:sldLayoutId id="2147483882" r:id="rId62"/>
    <p:sldLayoutId id="2147483883" r:id="rId63"/>
    <p:sldLayoutId id="2147483884" r:id="rId64"/>
    <p:sldLayoutId id="2147483885" r:id="rId65"/>
    <p:sldLayoutId id="2147483886" r:id="rId66"/>
  </p:sldLayoutIdLst>
  <p:txStyles>
    <p:title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p:titleStyle>
    <p:body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279961"/>
            <a:ext cx="10363200" cy="81756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914400" y="1219200"/>
            <a:ext cx="10363200" cy="46275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19110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752" r:id="rId13"/>
    <p:sldLayoutId id="2147483753" r:id="rId14"/>
    <p:sldLayoutId id="2147483754" r:id="rId15"/>
    <p:sldLayoutId id="2147483755" r:id="rId16"/>
    <p:sldLayoutId id="2147483774" r:id="rId17"/>
    <p:sldLayoutId id="2147483756" r:id="rId18"/>
    <p:sldLayoutId id="2147483775" r:id="rId19"/>
    <p:sldLayoutId id="2147483757" r:id="rId20"/>
    <p:sldLayoutId id="2147483776" r:id="rId21"/>
    <p:sldLayoutId id="2147483758" r:id="rId22"/>
    <p:sldLayoutId id="2147483777" r:id="rId23"/>
    <p:sldLayoutId id="2147483759" r:id="rId24"/>
    <p:sldLayoutId id="2147483778" r:id="rId25"/>
    <p:sldLayoutId id="2147483760" r:id="rId26"/>
    <p:sldLayoutId id="2147483779" r:id="rId27"/>
    <p:sldLayoutId id="2147483761" r:id="rId28"/>
    <p:sldLayoutId id="2147483780" r:id="rId29"/>
    <p:sldLayoutId id="2147483762" r:id="rId30"/>
    <p:sldLayoutId id="2147483781" r:id="rId31"/>
    <p:sldLayoutId id="2147483763" r:id="rId32"/>
    <p:sldLayoutId id="2147483782" r:id="rId33"/>
    <p:sldLayoutId id="2147483764" r:id="rId34"/>
    <p:sldLayoutId id="2147483783" r:id="rId35"/>
    <p:sldLayoutId id="2147483765" r:id="rId36"/>
    <p:sldLayoutId id="2147483784" r:id="rId37"/>
    <p:sldLayoutId id="2147483785" r:id="rId38"/>
    <p:sldLayoutId id="2147483766" r:id="rId39"/>
    <p:sldLayoutId id="2147483768" r:id="rId40"/>
    <p:sldLayoutId id="2147483786" r:id="rId41"/>
    <p:sldLayoutId id="2147483788" r:id="rId42"/>
    <p:sldLayoutId id="2147483769" r:id="rId43"/>
    <p:sldLayoutId id="2147483767" r:id="rId44"/>
    <p:sldLayoutId id="2147483787" r:id="rId45"/>
    <p:sldLayoutId id="2147483771" r:id="rId46"/>
    <p:sldLayoutId id="2147483773" r:id="rId47"/>
    <p:sldLayoutId id="2147483792" r:id="rId48"/>
    <p:sldLayoutId id="2147483793" r:id="rId49"/>
    <p:sldLayoutId id="2147483794" r:id="rId50"/>
    <p:sldLayoutId id="2147483795" r:id="rId51"/>
    <p:sldLayoutId id="2147483796" r:id="rId52"/>
    <p:sldLayoutId id="2147483797" r:id="rId53"/>
    <p:sldLayoutId id="2147483798" r:id="rId54"/>
    <p:sldLayoutId id="2147483842" r:id="rId55"/>
    <p:sldLayoutId id="2147483841" r:id="rId56"/>
    <p:sldLayoutId id="2147483843" r:id="rId57"/>
  </p:sldLayoutIdLst>
  <p:txStyles>
    <p:title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p:titleStyle>
    <p:body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5CAAD7B6-3335-4DA9-B213-2BB9410C5445}"/>
              </a:ext>
            </a:extLst>
          </p:cNvPr>
          <p:cNvSpPr/>
          <p:nvPr userDrawn="1"/>
        </p:nvSpPr>
        <p:spPr>
          <a:xfrm>
            <a:off x="0" y="1268760"/>
            <a:ext cx="12192000" cy="5589240"/>
          </a:xfrm>
          <a:prstGeom prst="rect">
            <a:avLst/>
          </a:prstGeom>
          <a:solidFill>
            <a:schemeClr val="bg1">
              <a:lumMod val="95000"/>
            </a:schemeClr>
          </a:solidFill>
          <a:ln>
            <a:noFill/>
          </a:ln>
          <a:effectLst>
            <a:innerShdw blurRad="977900" dist="698500" dir="13500000">
              <a:prstClr val="black">
                <a:alpha val="1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Placeholder 1">
            <a:extLst>
              <a:ext uri="{FF2B5EF4-FFF2-40B4-BE49-F238E27FC236}">
                <a16:creationId xmlns="" xmlns:a16="http://schemas.microsoft.com/office/drawing/2014/main" id="{12ACD30A-C3C8-4A3D-A3C1-82E334A22A77}"/>
              </a:ext>
            </a:extLst>
          </p:cNvPr>
          <p:cNvSpPr>
            <a:spLocks noGrp="1"/>
          </p:cNvSpPr>
          <p:nvPr>
            <p:ph type="title"/>
          </p:nvPr>
        </p:nvSpPr>
        <p:spPr>
          <a:xfrm>
            <a:off x="914400" y="279961"/>
            <a:ext cx="10363200" cy="817561"/>
          </a:xfrm>
          <a:prstGeom prst="rect">
            <a:avLst/>
          </a:prstGeom>
        </p:spPr>
        <p:txBody>
          <a:bodyPr vert="horz" lIns="0" tIns="0" rIns="0" bIns="0" rtlCol="0" anchor="ctr">
            <a:normAutofit/>
          </a:bodyPr>
          <a:lstStyle/>
          <a:p>
            <a:r>
              <a:rPr lang="en-US" dirty="0"/>
              <a:t>Click to edit Master title style</a:t>
            </a:r>
          </a:p>
        </p:txBody>
      </p:sp>
      <p:sp>
        <p:nvSpPr>
          <p:cNvPr id="9" name="Text Placeholder 2">
            <a:extLst>
              <a:ext uri="{FF2B5EF4-FFF2-40B4-BE49-F238E27FC236}">
                <a16:creationId xmlns="" xmlns:a16="http://schemas.microsoft.com/office/drawing/2014/main" id="{0B9608F9-AD2C-4B46-A8A2-61126E25747D}"/>
              </a:ext>
            </a:extLst>
          </p:cNvPr>
          <p:cNvSpPr>
            <a:spLocks noGrp="1"/>
          </p:cNvSpPr>
          <p:nvPr>
            <p:ph type="body" idx="1"/>
          </p:nvPr>
        </p:nvSpPr>
        <p:spPr>
          <a:xfrm>
            <a:off x="914400" y="1592796"/>
            <a:ext cx="10363200" cy="4253967"/>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1594784"/>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279961"/>
            <a:ext cx="10363200" cy="81756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914400" y="1219200"/>
            <a:ext cx="10363200" cy="46275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8126650"/>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 id="2147483924" r:id="rId15"/>
    <p:sldLayoutId id="2147483925" r:id="rId16"/>
    <p:sldLayoutId id="2147483926" r:id="rId17"/>
    <p:sldLayoutId id="2147483927" r:id="rId18"/>
    <p:sldLayoutId id="2147483928" r:id="rId19"/>
    <p:sldLayoutId id="2147483929" r:id="rId20"/>
    <p:sldLayoutId id="2147483930" r:id="rId21"/>
    <p:sldLayoutId id="2147483931" r:id="rId22"/>
    <p:sldLayoutId id="2147483932" r:id="rId23"/>
    <p:sldLayoutId id="2147483933" r:id="rId24"/>
    <p:sldLayoutId id="2147483934" r:id="rId25"/>
    <p:sldLayoutId id="2147483935" r:id="rId26"/>
    <p:sldLayoutId id="2147483936" r:id="rId27"/>
    <p:sldLayoutId id="2147483937" r:id="rId28"/>
    <p:sldLayoutId id="2147483938" r:id="rId29"/>
    <p:sldLayoutId id="2147483939" r:id="rId30"/>
    <p:sldLayoutId id="2147483940" r:id="rId31"/>
    <p:sldLayoutId id="2147483941" r:id="rId32"/>
    <p:sldLayoutId id="2147483942" r:id="rId33"/>
    <p:sldLayoutId id="2147483943" r:id="rId34"/>
    <p:sldLayoutId id="2147483944" r:id="rId35"/>
    <p:sldLayoutId id="2147483945" r:id="rId36"/>
    <p:sldLayoutId id="2147483946" r:id="rId37"/>
    <p:sldLayoutId id="2147483947" r:id="rId38"/>
    <p:sldLayoutId id="2147483948" r:id="rId39"/>
    <p:sldLayoutId id="2147483949" r:id="rId40"/>
    <p:sldLayoutId id="2147483950" r:id="rId41"/>
    <p:sldLayoutId id="2147483951" r:id="rId42"/>
    <p:sldLayoutId id="2147483952" r:id="rId43"/>
    <p:sldLayoutId id="2147483953" r:id="rId44"/>
    <p:sldLayoutId id="2147483954" r:id="rId45"/>
    <p:sldLayoutId id="2147483955" r:id="rId46"/>
    <p:sldLayoutId id="2147483956" r:id="rId47"/>
    <p:sldLayoutId id="2147483957" r:id="rId48"/>
    <p:sldLayoutId id="2147483958" r:id="rId49"/>
    <p:sldLayoutId id="2147483959" r:id="rId50"/>
    <p:sldLayoutId id="2147483960" r:id="rId51"/>
    <p:sldLayoutId id="2147483961" r:id="rId52"/>
    <p:sldLayoutId id="2147483962" r:id="rId53"/>
    <p:sldLayoutId id="2147483963" r:id="rId54"/>
    <p:sldLayoutId id="2147483964" r:id="rId55"/>
    <p:sldLayoutId id="2147483965" r:id="rId56"/>
    <p:sldLayoutId id="2147483966" r:id="rId57"/>
  </p:sldLayoutIdLst>
  <p:txStyles>
    <p:title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p:titleStyle>
    <p:body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svg"/><Relationship Id="rId5" Type="http://schemas.openxmlformats.org/officeDocument/2006/relationships/image" Target="../media/image2.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0.xml"/><Relationship Id="rId1" Type="http://schemas.openxmlformats.org/officeDocument/2006/relationships/slideLayout" Target="../slideLayouts/slideLayout78.xml"/><Relationship Id="rId4" Type="http://schemas.openxmlformats.org/officeDocument/2006/relationships/chart" Target="../charts/chart12.xml"/></Relationships>
</file>

<file path=ppt/slides/_rels/slide1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1.xml"/><Relationship Id="rId1" Type="http://schemas.openxmlformats.org/officeDocument/2006/relationships/slideLayout" Target="../slideLayouts/slideLayout78.xml"/><Relationship Id="rId4" Type="http://schemas.openxmlformats.org/officeDocument/2006/relationships/chart" Target="../charts/chart14.xml"/></Relationships>
</file>

<file path=ppt/slides/_rels/slide1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2.xml"/><Relationship Id="rId1" Type="http://schemas.openxmlformats.org/officeDocument/2006/relationships/slideLayout" Target="../slideLayouts/slideLayout78.xml"/></Relationships>
</file>

<file path=ppt/slides/_rels/slide1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3.xml"/><Relationship Id="rId1" Type="http://schemas.openxmlformats.org/officeDocument/2006/relationships/slideLayout" Target="../slideLayouts/slideLayout78.xml"/><Relationship Id="rId4" Type="http://schemas.openxmlformats.org/officeDocument/2006/relationships/chart" Target="../charts/chart17.xml"/></Relationships>
</file>

<file path=ppt/slides/_rels/slide1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4.xml"/><Relationship Id="rId1" Type="http://schemas.openxmlformats.org/officeDocument/2006/relationships/slideLayout" Target="../slideLayouts/slideLayout78.xml"/><Relationship Id="rId4" Type="http://schemas.openxmlformats.org/officeDocument/2006/relationships/chart" Target="../charts/chart19.xml"/></Relationships>
</file>

<file path=ppt/slides/_rels/slide15.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5.xml"/><Relationship Id="rId1" Type="http://schemas.openxmlformats.org/officeDocument/2006/relationships/slideLayout" Target="../slideLayouts/slideLayout78.xml"/><Relationship Id="rId4" Type="http://schemas.openxmlformats.org/officeDocument/2006/relationships/chart" Target="../charts/chart21.xml"/></Relationships>
</file>

<file path=ppt/slides/_rels/slide16.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16.xml"/><Relationship Id="rId1" Type="http://schemas.openxmlformats.org/officeDocument/2006/relationships/slideLayout" Target="../slideLayouts/slideLayout78.xml"/></Relationships>
</file>

<file path=ppt/slides/_rels/slide17.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8.xml"/><Relationship Id="rId6" Type="http://schemas.openxmlformats.org/officeDocument/2006/relationships/image" Target="NULL"/><Relationship Id="rId5" Type="http://schemas.openxmlformats.org/officeDocument/2006/relationships/image" Target="../media/image14.png"/><Relationship Id="rId4" Type="http://schemas.openxmlformats.org/officeDocument/2006/relationships/image" Target="NUL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NULL"/><Relationship Id="rId2" Type="http://schemas.openxmlformats.org/officeDocument/2006/relationships/notesSlide" Target="../notesSlides/notesSlide18.xml"/><Relationship Id="rId1" Type="http://schemas.openxmlformats.org/officeDocument/2006/relationships/slideLayout" Target="../slideLayouts/slideLayout78.xml"/><Relationship Id="rId6" Type="http://schemas.openxmlformats.org/officeDocument/2006/relationships/image" Target="NULL"/><Relationship Id="rId11" Type="http://schemas.openxmlformats.org/officeDocument/2006/relationships/image" Target="../media/image14.png"/><Relationship Id="rId5" Type="http://schemas.openxmlformats.org/officeDocument/2006/relationships/image" Target="../media/image17.png"/><Relationship Id="rId10" Type="http://schemas.openxmlformats.org/officeDocument/2006/relationships/image" Target="NULL"/><Relationship Id="rId4" Type="http://schemas.openxmlformats.org/officeDocument/2006/relationships/image" Target="NULL"/></Relationships>
</file>

<file path=ppt/slides/_rels/slide19.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16.png"/><Relationship Id="rId12" Type="http://schemas.openxmlformats.org/officeDocument/2006/relationships/image" Target="NULL"/><Relationship Id="rId2" Type="http://schemas.openxmlformats.org/officeDocument/2006/relationships/notesSlide" Target="../notesSlides/notesSlide19.xml"/><Relationship Id="rId1" Type="http://schemas.openxmlformats.org/officeDocument/2006/relationships/slideLayout" Target="../slideLayouts/slideLayout78.xml"/><Relationship Id="rId6" Type="http://schemas.openxmlformats.org/officeDocument/2006/relationships/image" Target="NULL"/><Relationship Id="rId11" Type="http://schemas.openxmlformats.org/officeDocument/2006/relationships/image" Target="../media/image22.png"/><Relationship Id="rId5" Type="http://schemas.openxmlformats.org/officeDocument/2006/relationships/image" Target="../media/image20.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21.png"/><Relationship Id="rId14" Type="http://schemas.openxmlformats.org/officeDocument/2006/relationships/image" Target="NUL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8.xml"/></Relationships>
</file>

<file path=ppt/slides/_rels/slide20.xml.rels><?xml version="1.0" encoding="UTF-8" standalone="yes"?>
<Relationships xmlns="http://schemas.openxmlformats.org/package/2006/relationships"><Relationship Id="rId13" Type="http://schemas.openxmlformats.org/officeDocument/2006/relationships/chart" Target="../charts/chart25.xml"/><Relationship Id="rId3" Type="http://schemas.openxmlformats.org/officeDocument/2006/relationships/chart" Target="../charts/chart23.xml"/><Relationship Id="rId12" Type="http://schemas.openxmlformats.org/officeDocument/2006/relationships/image" Target="NULL"/><Relationship Id="rId2" Type="http://schemas.openxmlformats.org/officeDocument/2006/relationships/notesSlide" Target="../notesSlides/notesSlide20.xml"/><Relationship Id="rId1" Type="http://schemas.openxmlformats.org/officeDocument/2006/relationships/slideLayout" Target="../slideLayouts/slideLayout78.xml"/><Relationship Id="rId11" Type="http://schemas.openxmlformats.org/officeDocument/2006/relationships/image" Target="../media/image24.png"/><Relationship Id="rId5" Type="http://schemas.openxmlformats.org/officeDocument/2006/relationships/image" Target="../media/image21.png"/><Relationship Id="rId10" Type="http://schemas.openxmlformats.org/officeDocument/2006/relationships/image" Target="NULL"/><Relationship Id="rId4" Type="http://schemas.openxmlformats.org/officeDocument/2006/relationships/chart" Target="../charts/char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78.xml"/><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8" Type="http://schemas.openxmlformats.org/officeDocument/2006/relationships/image" Target="NULL"/><Relationship Id="rId7" Type="http://schemas.openxmlformats.org/officeDocument/2006/relationships/image" Target="../media/image17.png"/><Relationship Id="rId2" Type="http://schemas.openxmlformats.org/officeDocument/2006/relationships/image" Target="../media/image25.png"/><Relationship Id="rId1" Type="http://schemas.openxmlformats.org/officeDocument/2006/relationships/slideLayout" Target="../slideLayouts/slideLayout67.xml"/><Relationship Id="rId6" Type="http://schemas.openxmlformats.org/officeDocument/2006/relationships/image" Target="NULL"/><Relationship Id="rId5" Type="http://schemas.openxmlformats.org/officeDocument/2006/relationships/image" Target="../media/image26.png"/><Relationship Id="rId4" Type="http://schemas.openxmlformats.org/officeDocument/2006/relationships/image" Target="NULL"/></Relationships>
</file>

<file path=ppt/slides/_rels/slide23.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22.xml"/><Relationship Id="rId1" Type="http://schemas.openxmlformats.org/officeDocument/2006/relationships/slideLayout" Target="../slideLayouts/slideLayout78.xml"/><Relationship Id="rId5" Type="http://schemas.openxmlformats.org/officeDocument/2006/relationships/chart" Target="../charts/chart28.xml"/><Relationship Id="rId4" Type="http://schemas.openxmlformats.org/officeDocument/2006/relationships/chart" Target="../charts/chart27.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78.xml"/><Relationship Id="rId6" Type="http://schemas.openxmlformats.org/officeDocument/2006/relationships/image" Target="../media/image27.png"/><Relationship Id="rId5" Type="http://schemas.openxmlformats.org/officeDocument/2006/relationships/image" Target="NULL"/></Relationships>
</file>

<file path=ppt/slides/_rels/slide25.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78.xml"/><Relationship Id="rId6" Type="http://schemas.openxmlformats.org/officeDocument/2006/relationships/image" Target="NULL"/><Relationship Id="rId5" Type="http://schemas.openxmlformats.org/officeDocument/2006/relationships/image" Target="../media/image16.png"/><Relationship Id="rId4" Type="http://schemas.openxmlformats.org/officeDocument/2006/relationships/image" Target="NULL"/><Relationship Id="rId9"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8.xml"/></Relationships>
</file>

<file path=ppt/slides/_rels/slide27.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9.png"/><Relationship Id="rId7"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78.xml"/><Relationship Id="rId6" Type="http://schemas.openxmlformats.org/officeDocument/2006/relationships/image" Target="NULL"/><Relationship Id="rId5" Type="http://schemas.openxmlformats.org/officeDocument/2006/relationships/image" Target="../media/image19.png"/><Relationship Id="rId4" Type="http://schemas.openxmlformats.org/officeDocument/2006/relationships/image" Target="NULL"/></Relationships>
</file>

<file path=ppt/slides/_rels/slide2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0.png"/><Relationship Id="rId7" Type="http://schemas.openxmlformats.org/officeDocument/2006/relationships/image" Target="../media/image32.png"/><Relationship Id="rId12" Type="http://schemas.openxmlformats.org/officeDocument/2006/relationships/image" Target="NULL"/><Relationship Id="rId2" Type="http://schemas.openxmlformats.org/officeDocument/2006/relationships/notesSlide" Target="../notesSlides/notesSlide27.xml"/><Relationship Id="rId1" Type="http://schemas.openxmlformats.org/officeDocument/2006/relationships/slideLayout" Target="../slideLayouts/slideLayout78.xml"/><Relationship Id="rId6" Type="http://schemas.openxmlformats.org/officeDocument/2006/relationships/image" Target="NULL"/><Relationship Id="rId11" Type="http://schemas.openxmlformats.org/officeDocument/2006/relationships/image" Target="../media/image33.png"/><Relationship Id="rId5" Type="http://schemas.openxmlformats.org/officeDocument/2006/relationships/image" Target="../media/image31.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24.png"/></Relationships>
</file>

<file path=ppt/slides/_rels/slide2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78.xml"/><Relationship Id="rId6" Type="http://schemas.openxmlformats.org/officeDocument/2006/relationships/image" Target="NULL"/><Relationship Id="rId9"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0.png"/><Relationship Id="rId18" Type="http://schemas.openxmlformats.org/officeDocument/2006/relationships/image" Target="../media/image24.svg"/><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18.svg"/><Relationship Id="rId17" Type="http://schemas.openxmlformats.org/officeDocument/2006/relationships/image" Target="../media/image12.png"/><Relationship Id="rId2" Type="http://schemas.openxmlformats.org/officeDocument/2006/relationships/notesSlide" Target="../notesSlides/notesSlide3.xml"/><Relationship Id="rId16" Type="http://schemas.openxmlformats.org/officeDocument/2006/relationships/image" Target="../media/image22.svg"/><Relationship Id="rId1" Type="http://schemas.openxmlformats.org/officeDocument/2006/relationships/slideLayout" Target="../slideLayouts/slideLayout78.xml"/><Relationship Id="rId6" Type="http://schemas.openxmlformats.org/officeDocument/2006/relationships/image" Target="../media/image12.svg"/><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8.png"/><Relationship Id="rId14" Type="http://schemas.openxmlformats.org/officeDocument/2006/relationships/image" Target="../media/image20.svg"/></Relationships>
</file>

<file path=ppt/slides/_rels/slide30.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29.xml"/><Relationship Id="rId1" Type="http://schemas.openxmlformats.org/officeDocument/2006/relationships/slideLayout" Target="../slideLayouts/slideLayout7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chart" Target="../charts/chart30.xml"/></Relationships>
</file>

<file path=ppt/slides/_rels/slide31.xml.rels><?xml version="1.0" encoding="UTF-8" standalone="yes"?>
<Relationships xmlns="http://schemas.openxmlformats.org/package/2006/relationships"><Relationship Id="rId8" Type="http://schemas.openxmlformats.org/officeDocument/2006/relationships/image" Target="NULL"/><Relationship Id="rId18" Type="http://schemas.openxmlformats.org/officeDocument/2006/relationships/image" Target="../media/image23.png"/><Relationship Id="rId3" Type="http://schemas.openxmlformats.org/officeDocument/2006/relationships/image" Target="../media/image32.png"/><Relationship Id="rId17" Type="http://schemas.microsoft.com/office/2007/relationships/hdphoto" Target="../media/hdphoto1.wdp"/><Relationship Id="rId2" Type="http://schemas.openxmlformats.org/officeDocument/2006/relationships/notesSlide" Target="../notesSlides/notesSlide30.xml"/><Relationship Id="rId16" Type="http://schemas.openxmlformats.org/officeDocument/2006/relationships/image" Target="../media/image41.png"/><Relationship Id="rId1" Type="http://schemas.openxmlformats.org/officeDocument/2006/relationships/slideLayout" Target="../slideLayouts/slideLayout78.xml"/><Relationship Id="rId11" Type="http://schemas.openxmlformats.org/officeDocument/2006/relationships/image" Target="../media/image40.png"/><Relationship Id="rId15" Type="http://schemas.openxmlformats.org/officeDocument/2006/relationships/image" Target="../media/image13.png"/><Relationship Id="rId10" Type="http://schemas.openxmlformats.org/officeDocument/2006/relationships/image" Target="NULL"/><Relationship Id="rId19" Type="http://schemas.openxmlformats.org/officeDocument/2006/relationships/image" Target="NULL"/><Relationship Id="rId9" Type="http://schemas.openxmlformats.org/officeDocument/2006/relationships/image" Target="../media/image24.png"/><Relationship Id="rId14" Type="http://schemas.openxmlformats.org/officeDocument/2006/relationships/image" Target="NULL"/><Relationship Id="rId4" Type="http://schemas.openxmlformats.org/officeDocument/2006/relationships/image" Target="NULL"/></Relationships>
</file>

<file path=ppt/slides/_rels/slide32.xml.rels><?xml version="1.0" encoding="UTF-8" standalone="yes"?>
<Relationships xmlns="http://schemas.openxmlformats.org/package/2006/relationships"><Relationship Id="rId13" Type="http://schemas.openxmlformats.org/officeDocument/2006/relationships/image" Target="../media/image32.png"/><Relationship Id="rId8" Type="http://schemas.openxmlformats.org/officeDocument/2006/relationships/image" Target="NULL"/><Relationship Id="rId18" Type="http://schemas.openxmlformats.org/officeDocument/2006/relationships/image" Target="../media/image13.png"/><Relationship Id="rId3" Type="http://schemas.openxmlformats.org/officeDocument/2006/relationships/image" Target="../media/image42.png"/><Relationship Id="rId12" Type="http://schemas.openxmlformats.org/officeDocument/2006/relationships/image" Target="../media/image25.png"/><Relationship Id="rId17" Type="http://schemas.openxmlformats.org/officeDocument/2006/relationships/image" Target="../media/image19.png"/><Relationship Id="rId2" Type="http://schemas.openxmlformats.org/officeDocument/2006/relationships/notesSlide" Target="../notesSlides/notesSlide31.xml"/><Relationship Id="rId16" Type="http://schemas.openxmlformats.org/officeDocument/2006/relationships/image" Target="../media/image24.png"/><Relationship Id="rId1" Type="http://schemas.openxmlformats.org/officeDocument/2006/relationships/slideLayout" Target="../slideLayouts/slideLayout78.xml"/><Relationship Id="rId11" Type="http://schemas.openxmlformats.org/officeDocument/2006/relationships/image" Target="NULL"/><Relationship Id="rId6" Type="http://schemas.openxmlformats.org/officeDocument/2006/relationships/image" Target="NULL"/><Relationship Id="rId15" Type="http://schemas.openxmlformats.org/officeDocument/2006/relationships/image" Target="NULL"/><Relationship Id="rId10" Type="http://schemas.openxmlformats.org/officeDocument/2006/relationships/image" Target="NULL"/><Relationship Id="rId19" Type="http://schemas.openxmlformats.org/officeDocument/2006/relationships/image" Target="NULL"/><Relationship Id="rId4" Type="http://schemas.openxmlformats.org/officeDocument/2006/relationships/image" Target="NULL"/><Relationship Id="rId14" Type="http://schemas.openxmlformats.org/officeDocument/2006/relationships/image" Target="../media/image4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8.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78.xml"/><Relationship Id="rId6" Type="http://schemas.openxmlformats.org/officeDocument/2006/relationships/image" Target="NULL"/><Relationship Id="rId5" Type="http://schemas.openxmlformats.org/officeDocument/2006/relationships/image" Target="../media/image40.png"/><Relationship Id="rId4" Type="http://schemas.openxmlformats.org/officeDocument/2006/relationships/image" Target="NULL"/></Relationships>
</file>

<file path=ppt/slides/_rels/slide35.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6.png"/><Relationship Id="rId7"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78.xml"/><Relationship Id="rId6" Type="http://schemas.openxmlformats.org/officeDocument/2006/relationships/image" Target="NULL"/><Relationship Id="rId5" Type="http://schemas.openxmlformats.org/officeDocument/2006/relationships/image" Target="../media/image14.png"/><Relationship Id="rId4" Type="http://schemas.openxmlformats.org/officeDocument/2006/relationships/image" Target="NULL"/></Relationships>
</file>

<file path=ppt/slides/_rels/slide3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18" Type="http://schemas.openxmlformats.org/officeDocument/2006/relationships/image" Target="../media/image60.png"/><Relationship Id="rId3" Type="http://schemas.openxmlformats.org/officeDocument/2006/relationships/image" Target="../media/image45.jpeg"/><Relationship Id="rId7" Type="http://schemas.openxmlformats.org/officeDocument/2006/relationships/image" Target="../media/image49.jpeg"/><Relationship Id="rId12" Type="http://schemas.openxmlformats.org/officeDocument/2006/relationships/image" Target="../media/image54.png"/><Relationship Id="rId17" Type="http://schemas.openxmlformats.org/officeDocument/2006/relationships/image" Target="../media/image59.png"/><Relationship Id="rId2" Type="http://schemas.openxmlformats.org/officeDocument/2006/relationships/notesSlide" Target="../notesSlides/notesSlide35.xml"/><Relationship Id="rId16" Type="http://schemas.openxmlformats.org/officeDocument/2006/relationships/image" Target="../media/image58.png"/><Relationship Id="rId1" Type="http://schemas.openxmlformats.org/officeDocument/2006/relationships/slideLayout" Target="../slideLayouts/slideLayout78.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19" Type="http://schemas.openxmlformats.org/officeDocument/2006/relationships/image" Target="../media/image61.png"/><Relationship Id="rId4" Type="http://schemas.openxmlformats.org/officeDocument/2006/relationships/image" Target="../media/image46.png"/><Relationship Id="rId9" Type="http://schemas.openxmlformats.org/officeDocument/2006/relationships/image" Target="../media/image51.jpeg"/><Relationship Id="rId1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7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78.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78.xml"/></Relationships>
</file>

<file path=ppt/slides/_rels/slide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78.xml"/></Relationships>
</file>

<file path=ppt/slides/_rels/slide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78.xml"/><Relationship Id="rId4" Type="http://schemas.openxmlformats.org/officeDocument/2006/relationships/chart" Target="../charts/chart7.xml"/></Relationships>
</file>

<file path=ppt/slides/_rels/slide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8.xml"/><Relationship Id="rId1" Type="http://schemas.openxmlformats.org/officeDocument/2006/relationships/slideLayout" Target="../slideLayouts/slideLayout78.xml"/><Relationship Id="rId4" Type="http://schemas.openxmlformats.org/officeDocument/2006/relationships/chart" Target="../charts/chart9.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7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 xmlns:a16="http://schemas.microsoft.com/office/drawing/2014/main" id="{B03025CE-DC27-4F0A-8A48-34AC69CEFDB8}"/>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428832" y="0"/>
            <a:ext cx="4763168" cy="6858000"/>
          </a:xfrm>
          <a:prstGeom prst="rect">
            <a:avLst/>
          </a:prstGeom>
        </p:spPr>
      </p:pic>
      <p:sp>
        <p:nvSpPr>
          <p:cNvPr id="8" name="Rectangle 18">
            <a:extLst>
              <a:ext uri="{FF2B5EF4-FFF2-40B4-BE49-F238E27FC236}">
                <a16:creationId xmlns="" xmlns:a16="http://schemas.microsoft.com/office/drawing/2014/main" id="{A3D43B73-2B0A-4CDF-8104-3D3F930D4D40}"/>
              </a:ext>
            </a:extLst>
          </p:cNvPr>
          <p:cNvSpPr/>
          <p:nvPr/>
        </p:nvSpPr>
        <p:spPr>
          <a:xfrm>
            <a:off x="0" y="0"/>
            <a:ext cx="7428832" cy="6858000"/>
          </a:xfrm>
          <a:prstGeom prst="rect">
            <a:avLst/>
          </a:prstGeom>
          <a:solidFill>
            <a:schemeClr val="bg1">
              <a:lumMod val="20000"/>
              <a:lumOff val="80000"/>
            </a:schemeClr>
          </a:solidFill>
          <a:ln>
            <a:noFill/>
          </a:ln>
          <a:effectLst>
            <a:innerShdw blurRad="977900" dist="698500" dir="13500000">
              <a:prstClr val="black">
                <a:alpha val="1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 xmlns:a16="http://schemas.microsoft.com/office/drawing/2014/main" id="{C9545F2A-6B36-48F4-9F15-94670C72777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180735" y="-244429"/>
            <a:ext cx="6361469" cy="6953233"/>
          </a:xfrm>
          <a:prstGeom prst="rect">
            <a:avLst/>
          </a:prstGeom>
        </p:spPr>
      </p:pic>
      <p:sp>
        <p:nvSpPr>
          <p:cNvPr id="3" name="TextBox 2"/>
          <p:cNvSpPr txBox="1"/>
          <p:nvPr/>
        </p:nvSpPr>
        <p:spPr>
          <a:xfrm>
            <a:off x="2027548" y="6273316"/>
            <a:ext cx="4345736" cy="215444"/>
          </a:xfrm>
          <a:prstGeom prst="rect">
            <a:avLst/>
          </a:prstGeom>
          <a:noFill/>
        </p:spPr>
        <p:txBody>
          <a:bodyPr wrap="square" lIns="0" tIns="0" rIns="0" bIns="0" rtlCol="0" anchor="ctr" anchorCtr="0">
            <a:spAutoFit/>
          </a:bodyPr>
          <a:lstStyle/>
          <a:p>
            <a:r>
              <a:rPr lang="ru-RU" sz="1400" dirty="0">
                <a:solidFill>
                  <a:schemeClr val="bg1">
                    <a:lumMod val="75000"/>
                  </a:schemeClr>
                </a:solidFill>
                <a:latin typeface="Roboto Condensed" panose="02000000000000000000" pitchFamily="2" charset="0"/>
                <a:ea typeface="Roboto Condensed" panose="02000000000000000000" pitchFamily="2" charset="0"/>
              </a:rPr>
              <a:t>МОСКВА </a:t>
            </a:r>
            <a:r>
              <a:rPr lang="ru-RU" sz="1400" dirty="0" smtClean="0">
                <a:solidFill>
                  <a:schemeClr val="bg1">
                    <a:lumMod val="75000"/>
                  </a:schemeClr>
                </a:solidFill>
                <a:latin typeface="Roboto Condensed" panose="02000000000000000000" pitchFamily="2" charset="0"/>
                <a:ea typeface="Roboto Condensed" panose="02000000000000000000" pitchFamily="2" charset="0"/>
              </a:rPr>
              <a:t>2021</a:t>
            </a:r>
            <a:endParaRPr lang="ru-RU" sz="1400" dirty="0">
              <a:solidFill>
                <a:schemeClr val="bg1">
                  <a:lumMod val="75000"/>
                </a:schemeClr>
              </a:solidFill>
              <a:latin typeface="Roboto Condensed" panose="02000000000000000000" pitchFamily="2" charset="0"/>
              <a:ea typeface="Roboto Condensed" panose="02000000000000000000" pitchFamily="2" charset="0"/>
            </a:endParaRPr>
          </a:p>
        </p:txBody>
      </p:sp>
      <p:sp>
        <p:nvSpPr>
          <p:cNvPr id="14" name="TextBox 13">
            <a:extLst>
              <a:ext uri="{FF2B5EF4-FFF2-40B4-BE49-F238E27FC236}">
                <a16:creationId xmlns="" xmlns:a16="http://schemas.microsoft.com/office/drawing/2014/main" id="{8C0A38DE-7E13-4312-9AFA-866AA71C4C95}"/>
              </a:ext>
            </a:extLst>
          </p:cNvPr>
          <p:cNvSpPr txBox="1"/>
          <p:nvPr/>
        </p:nvSpPr>
        <p:spPr>
          <a:xfrm>
            <a:off x="2027548" y="2875000"/>
            <a:ext cx="7380820" cy="1107996"/>
          </a:xfrm>
          <a:prstGeom prst="rect">
            <a:avLst/>
          </a:prstGeom>
          <a:noFill/>
        </p:spPr>
        <p:txBody>
          <a:bodyPr wrap="square" lIns="0" tIns="0" rIns="0" bIns="0" rtlCol="0" anchor="ctr" anchorCtr="0">
            <a:spAutoFit/>
          </a:bodyPr>
          <a:lstStyle/>
          <a:p>
            <a:r>
              <a:rPr lang="ru-RU" sz="3600" b="1" dirty="0">
                <a:solidFill>
                  <a:srgbClr val="21176A"/>
                </a:solidFill>
                <a:latin typeface="Roboto Condensed" panose="02000000000000000000" pitchFamily="2" charset="0"/>
              </a:rPr>
              <a:t>ИТОГИ ДЕЯТЕЛЬНОСТИ </a:t>
            </a:r>
            <a:br>
              <a:rPr lang="ru-RU" sz="3600" b="1" dirty="0">
                <a:solidFill>
                  <a:srgbClr val="21176A"/>
                </a:solidFill>
                <a:latin typeface="Roboto Condensed" panose="02000000000000000000" pitchFamily="2" charset="0"/>
              </a:rPr>
            </a:br>
            <a:r>
              <a:rPr lang="ru-RU" sz="3600" b="1" dirty="0">
                <a:solidFill>
                  <a:srgbClr val="21176A"/>
                </a:solidFill>
                <a:latin typeface="Roboto Condensed" panose="02000000000000000000" pitchFamily="2" charset="0"/>
              </a:rPr>
              <a:t>ФНС РОССИИ</a:t>
            </a:r>
          </a:p>
        </p:txBody>
      </p:sp>
      <p:pic>
        <p:nvPicPr>
          <p:cNvPr id="7" name="Graphic 9">
            <a:extLst>
              <a:ext uri="{FF2B5EF4-FFF2-40B4-BE49-F238E27FC236}">
                <a16:creationId xmlns="" xmlns:a16="http://schemas.microsoft.com/office/drawing/2014/main" id="{1190B5BC-289C-480A-9F4B-8A49BF1CA8AF}"/>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875021" y="764704"/>
            <a:ext cx="2996301" cy="954467"/>
          </a:xfrm>
          <a:prstGeom prst="rect">
            <a:avLst/>
          </a:prstGeom>
        </p:spPr>
      </p:pic>
      <p:sp>
        <p:nvSpPr>
          <p:cNvPr id="10" name="TextBox 9">
            <a:extLst>
              <a:ext uri="{FF2B5EF4-FFF2-40B4-BE49-F238E27FC236}">
                <a16:creationId xmlns="" xmlns:a16="http://schemas.microsoft.com/office/drawing/2014/main" id="{9DCE9063-46A2-4B3C-BD09-2E6C932F605A}"/>
              </a:ext>
            </a:extLst>
          </p:cNvPr>
          <p:cNvSpPr txBox="1"/>
          <p:nvPr/>
        </p:nvSpPr>
        <p:spPr>
          <a:xfrm>
            <a:off x="2027548" y="4123764"/>
            <a:ext cx="7596844" cy="369332"/>
          </a:xfrm>
          <a:prstGeom prst="rect">
            <a:avLst/>
          </a:prstGeom>
          <a:noFill/>
        </p:spPr>
        <p:txBody>
          <a:bodyPr wrap="square" lIns="0" tIns="0" rIns="0" bIns="0" rtlCol="0" anchor="ctr" anchorCtr="0">
            <a:spAutoFit/>
          </a:bodyPr>
          <a:lstStyle/>
          <a:p>
            <a:r>
              <a:rPr lang="ru-RU" b="1" dirty="0" smtClean="0">
                <a:solidFill>
                  <a:schemeClr val="bg1">
                    <a:lumMod val="75000"/>
                  </a:schemeClr>
                </a:solidFill>
                <a:latin typeface="Roboto Condensed" panose="02000000000000000000" pitchFamily="2" charset="0"/>
              </a:rPr>
              <a:t>ЯНВАРЬ-АВГУСТ 2021 ГОДА</a:t>
            </a:r>
            <a:endParaRPr lang="ru-RU" b="1" dirty="0">
              <a:solidFill>
                <a:schemeClr val="bg1">
                  <a:lumMod val="75000"/>
                </a:schemeClr>
              </a:solidFill>
              <a:latin typeface="Roboto Condensed" panose="02000000000000000000" pitchFamily="2" charset="0"/>
            </a:endParaRPr>
          </a:p>
        </p:txBody>
      </p:sp>
      <p:pic>
        <p:nvPicPr>
          <p:cNvPr id="2" name="Рисунок 1">
            <a:extLst>
              <a:ext uri="{FF2B5EF4-FFF2-40B4-BE49-F238E27FC236}">
                <a16:creationId xmlns="" xmlns:a16="http://schemas.microsoft.com/office/drawing/2014/main" id="{C2E8695E-A143-418C-8D77-1DF2ABD765CE}"/>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7764904" y="1268760"/>
            <a:ext cx="4091024" cy="4219268"/>
          </a:xfrm>
          <a:prstGeom prst="rect">
            <a:avLst/>
          </a:prstGeom>
        </p:spPr>
      </p:pic>
    </p:spTree>
    <p:extLst>
      <p:ext uri="{BB962C8B-B14F-4D97-AF65-F5344CB8AC3E}">
        <p14:creationId xmlns:p14="http://schemas.microsoft.com/office/powerpoint/2010/main" val="1488022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АКЦИЗЫ</a:t>
            </a:r>
            <a:r>
              <a:rPr lang="ru-RU" dirty="0">
                <a:solidFill>
                  <a:schemeClr val="tx1">
                    <a:lumMod val="75000"/>
                  </a:schemeClr>
                </a:solidFill>
                <a:latin typeface="Roboto Condensed" panose="02000000000000000000" pitchFamily="2" charset="0"/>
              </a:rPr>
              <a:t>, </a:t>
            </a:r>
            <a:r>
              <a:rPr lang="en-US" dirty="0">
                <a:solidFill>
                  <a:schemeClr val="tx1">
                    <a:lumMod val="75000"/>
                  </a:schemeClr>
                </a:solidFill>
                <a:latin typeface="Roboto Condensed" panose="02000000000000000000" pitchFamily="2" charset="0"/>
              </a:rPr>
              <a:t/>
            </a:r>
            <a:br>
              <a:rPr lang="en-US" dirty="0">
                <a:solidFill>
                  <a:schemeClr val="tx1">
                    <a:lumMod val="75000"/>
                  </a:schemeClr>
                </a:solidFill>
                <a:latin typeface="Roboto Condensed" panose="02000000000000000000" pitchFamily="2" charset="0"/>
              </a:rPr>
            </a:br>
            <a:r>
              <a:rPr lang="ru-RU" dirty="0">
                <a:solidFill>
                  <a:schemeClr val="tx1">
                    <a:lumMod val="75000"/>
                  </a:schemeClr>
                </a:solidFill>
                <a:latin typeface="Roboto Condensed" panose="02000000000000000000" pitchFamily="2" charset="0"/>
              </a:rPr>
              <a:t>МЛРД РУБ.</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sp>
        <p:nvSpPr>
          <p:cNvPr id="45" name="Прямоугольник 44">
            <a:extLst>
              <a:ext uri="{FF2B5EF4-FFF2-40B4-BE49-F238E27FC236}">
                <a16:creationId xmlns="" xmlns:a16="http://schemas.microsoft.com/office/drawing/2014/main" id="{873146C3-90A5-43EF-9CFF-B7D95A3A66ED}"/>
              </a:ext>
            </a:extLst>
          </p:cNvPr>
          <p:cNvSpPr/>
          <p:nvPr/>
        </p:nvSpPr>
        <p:spPr>
          <a:xfrm>
            <a:off x="8232230" y="306458"/>
            <a:ext cx="3564396" cy="1754326"/>
          </a:xfrm>
          <a:prstGeom prst="rect">
            <a:avLst/>
          </a:prstGeom>
        </p:spPr>
        <p:txBody>
          <a:bodyPr wrap="square">
            <a:spAutoFit/>
          </a:bodyPr>
          <a:lstStyle/>
          <a:p>
            <a:pPr algn="ctr"/>
            <a:r>
              <a:rPr lang="ru-RU" sz="1800" b="1" dirty="0">
                <a:solidFill>
                  <a:srgbClr val="57565A">
                    <a:lumMod val="75000"/>
                  </a:srgbClr>
                </a:solidFill>
                <a:latin typeface="Roboto Condensed" panose="02000000000000000000" pitchFamily="2" charset="0"/>
                <a:ea typeface="Roboto Condensed" panose="02000000000000000000" pitchFamily="2" charset="0"/>
              </a:rPr>
              <a:t>Исполнение параметров федерального бюджета </a:t>
            </a:r>
            <a:r>
              <a:rPr lang="ru-RU" sz="1800" b="1" dirty="0">
                <a:solidFill>
                  <a:srgbClr val="57565A">
                    <a:lumMod val="75000"/>
                  </a:srgbClr>
                </a:solidFill>
                <a:latin typeface="Roboto Condensed" panose="02000000000000000000" pitchFamily="2" charset="0"/>
              </a:rPr>
              <a:t>на 2021 год </a:t>
            </a: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по </a:t>
            </a:r>
            <a:r>
              <a:rPr lang="ru-RU" sz="1800" b="1" dirty="0">
                <a:solidFill>
                  <a:schemeClr val="tx1">
                    <a:lumMod val="75000"/>
                  </a:schemeClr>
                </a:solidFill>
                <a:latin typeface="Roboto Condensed" panose="02000000000000000000" pitchFamily="2" charset="0"/>
                <a:ea typeface="Roboto Condensed" panose="02000000000000000000" pitchFamily="2" charset="0"/>
              </a:rPr>
              <a:t>акцизам по подакцизным товарам (продукции), производимым на территории Российской Федерации</a:t>
            </a:r>
          </a:p>
        </p:txBody>
      </p:sp>
      <p:graphicFrame>
        <p:nvGraphicFramePr>
          <p:cNvPr id="47" name="Диаграмма 46">
            <a:extLst>
              <a:ext uri="{FF2B5EF4-FFF2-40B4-BE49-F238E27FC236}">
                <a16:creationId xmlns="" xmlns:a16="http://schemas.microsoft.com/office/drawing/2014/main" id="{F6231C98-7760-4D8B-9700-873450E31C67}"/>
              </a:ext>
            </a:extLst>
          </p:cNvPr>
          <p:cNvGraphicFramePr/>
          <p:nvPr>
            <p:extLst>
              <p:ext uri="{D42A27DB-BD31-4B8C-83A1-F6EECF244321}">
                <p14:modId xmlns:p14="http://schemas.microsoft.com/office/powerpoint/2010/main" val="2427676556"/>
              </p:ext>
            </p:extLst>
          </p:nvPr>
        </p:nvGraphicFramePr>
        <p:xfrm>
          <a:off x="170060" y="1121728"/>
          <a:ext cx="7448161" cy="5470632"/>
        </p:xfrm>
        <a:graphic>
          <a:graphicData uri="http://schemas.openxmlformats.org/drawingml/2006/chart">
            <c:chart xmlns:c="http://schemas.openxmlformats.org/drawingml/2006/chart" xmlns:r="http://schemas.openxmlformats.org/officeDocument/2006/relationships" r:id="rId3"/>
          </a:graphicData>
        </a:graphic>
      </p:graphicFrame>
      <p:sp>
        <p:nvSpPr>
          <p:cNvPr id="48" name="TextBox 47">
            <a:extLst>
              <a:ext uri="{FF2B5EF4-FFF2-40B4-BE49-F238E27FC236}">
                <a16:creationId xmlns="" xmlns:a16="http://schemas.microsoft.com/office/drawing/2014/main" id="{1F0BACAF-2A4F-45E5-BBF4-EEA7C9EB11AE}"/>
              </a:ext>
            </a:extLst>
          </p:cNvPr>
          <p:cNvSpPr txBox="1"/>
          <p:nvPr/>
        </p:nvSpPr>
        <p:spPr bwMode="auto">
          <a:xfrm>
            <a:off x="925968" y="3127044"/>
            <a:ext cx="1129460"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-97,2%</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49" name="TextBox 48">
            <a:extLst>
              <a:ext uri="{FF2B5EF4-FFF2-40B4-BE49-F238E27FC236}">
                <a16:creationId xmlns="" xmlns:a16="http://schemas.microsoft.com/office/drawing/2014/main" id="{7BEB10B3-7F32-47A8-833D-F53A4F799D01}"/>
              </a:ext>
            </a:extLst>
          </p:cNvPr>
          <p:cNvSpPr txBox="1"/>
          <p:nvPr/>
        </p:nvSpPr>
        <p:spPr bwMode="auto">
          <a:xfrm>
            <a:off x="6658268" y="4455672"/>
            <a:ext cx="1129459"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+16,2%</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0" name="TextBox 49">
            <a:extLst>
              <a:ext uri="{FF2B5EF4-FFF2-40B4-BE49-F238E27FC236}">
                <a16:creationId xmlns="" xmlns:a16="http://schemas.microsoft.com/office/drawing/2014/main" id="{05D9D7E5-F127-445E-8826-70A30EF21877}"/>
              </a:ext>
            </a:extLst>
          </p:cNvPr>
          <p:cNvSpPr txBox="1"/>
          <p:nvPr/>
        </p:nvSpPr>
        <p:spPr bwMode="auto">
          <a:xfrm>
            <a:off x="6840320" y="1377523"/>
            <a:ext cx="765356" cy="650657"/>
          </a:xfrm>
          <a:prstGeom prst="rect">
            <a:avLst/>
          </a:prstGeom>
        </p:spPr>
        <p:txBody>
          <a:bodyPr wrap="none" lIns="104105" tIns="52052" rIns="104105" bIns="52052" anchor="ctr">
            <a:normAutofit/>
          </a:bodyPr>
          <a:lstStyle/>
          <a:p>
            <a:pPr algn="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-47,8%</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9" name="TextBox 58">
            <a:extLst>
              <a:ext uri="{FF2B5EF4-FFF2-40B4-BE49-F238E27FC236}">
                <a16:creationId xmlns="" xmlns:a16="http://schemas.microsoft.com/office/drawing/2014/main" id="{AEABBCAB-97EE-4A54-B9D1-A165DEC9DD7C}"/>
              </a:ext>
            </a:extLst>
          </p:cNvPr>
          <p:cNvSpPr txBox="1"/>
          <p:nvPr/>
        </p:nvSpPr>
        <p:spPr bwMode="auto">
          <a:xfrm>
            <a:off x="263352" y="2858865"/>
            <a:ext cx="889279" cy="593508"/>
          </a:xfrm>
          <a:prstGeom prst="rect">
            <a:avLst/>
          </a:prstGeom>
        </p:spPr>
        <p:txBody>
          <a:bodyPr wrap="none" lIns="103852" tIns="51926" rIns="103852" bIns="51926" anchor="ctr">
            <a:norm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ФБ</a:t>
            </a:r>
          </a:p>
        </p:txBody>
      </p:sp>
      <p:sp>
        <p:nvSpPr>
          <p:cNvPr id="60" name="TextBox 59">
            <a:extLst>
              <a:ext uri="{FF2B5EF4-FFF2-40B4-BE49-F238E27FC236}">
                <a16:creationId xmlns="" xmlns:a16="http://schemas.microsoft.com/office/drawing/2014/main" id="{15B7B24A-0E8D-48DA-9F4E-5D961EC2BFC6}"/>
              </a:ext>
            </a:extLst>
          </p:cNvPr>
          <p:cNvSpPr txBox="1"/>
          <p:nvPr/>
        </p:nvSpPr>
        <p:spPr bwMode="auto">
          <a:xfrm>
            <a:off x="263352" y="4455672"/>
            <a:ext cx="889279" cy="593508"/>
          </a:xfrm>
          <a:prstGeom prst="rect">
            <a:avLst/>
          </a:prstGeom>
        </p:spPr>
        <p:txBody>
          <a:bodyPr wrap="none" lIns="103852" tIns="51926" rIns="103852" bIns="51926" anchor="ctr">
            <a:norm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КБС РФ</a:t>
            </a:r>
          </a:p>
        </p:txBody>
      </p:sp>
      <p:sp>
        <p:nvSpPr>
          <p:cNvPr id="62" name="TextBox 61">
            <a:extLst>
              <a:ext uri="{FF2B5EF4-FFF2-40B4-BE49-F238E27FC236}">
                <a16:creationId xmlns="" xmlns:a16="http://schemas.microsoft.com/office/drawing/2014/main" id="{2F626497-7CA6-4F5E-8B1D-2E946C173944}"/>
              </a:ext>
            </a:extLst>
          </p:cNvPr>
          <p:cNvSpPr txBox="1"/>
          <p:nvPr/>
        </p:nvSpPr>
        <p:spPr bwMode="auto">
          <a:xfrm>
            <a:off x="263352" y="1299954"/>
            <a:ext cx="889279" cy="593508"/>
          </a:xfrm>
          <a:prstGeom prst="rect">
            <a:avLst/>
          </a:prstGeom>
        </p:spPr>
        <p:txBody>
          <a:bodyPr wrap="none" lIns="103852" tIns="51926" rIns="103852" bIns="51926" anchor="ctr">
            <a:norm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КБ РФ</a:t>
            </a:r>
          </a:p>
        </p:txBody>
      </p:sp>
      <p:graphicFrame>
        <p:nvGraphicFramePr>
          <p:cNvPr id="64" name="Диаграмма 63">
            <a:extLst>
              <a:ext uri="{FF2B5EF4-FFF2-40B4-BE49-F238E27FC236}">
                <a16:creationId xmlns="" xmlns:a16="http://schemas.microsoft.com/office/drawing/2014/main" id="{6121D408-50FF-4796-8349-ACF121F2E4EB}"/>
              </a:ext>
            </a:extLst>
          </p:cNvPr>
          <p:cNvGraphicFramePr/>
          <p:nvPr>
            <p:extLst>
              <p:ext uri="{D42A27DB-BD31-4B8C-83A1-F6EECF244321}">
                <p14:modId xmlns:p14="http://schemas.microsoft.com/office/powerpoint/2010/main" val="2157408132"/>
              </p:ext>
            </p:extLst>
          </p:nvPr>
        </p:nvGraphicFramePr>
        <p:xfrm>
          <a:off x="7608169" y="2204864"/>
          <a:ext cx="4392487" cy="4318504"/>
        </p:xfrm>
        <a:graphic>
          <a:graphicData uri="http://schemas.openxmlformats.org/drawingml/2006/chart">
            <c:chart xmlns:c="http://schemas.openxmlformats.org/drawingml/2006/chart" xmlns:r="http://schemas.openxmlformats.org/officeDocument/2006/relationships" r:id="rId4"/>
          </a:graphicData>
        </a:graphic>
      </p:graphicFrame>
      <p:cxnSp>
        <p:nvCxnSpPr>
          <p:cNvPr id="65" name="Прямая соединительная линия 64">
            <a:extLst>
              <a:ext uri="{FF2B5EF4-FFF2-40B4-BE49-F238E27FC236}">
                <a16:creationId xmlns="" xmlns:a16="http://schemas.microsoft.com/office/drawing/2014/main" id="{B59A4FAB-2E45-40CE-BA8E-7FE4051602E2}"/>
              </a:ext>
            </a:extLst>
          </p:cNvPr>
          <p:cNvCxnSpPr>
            <a:cxnSpLocks/>
          </p:cNvCxnSpPr>
          <p:nvPr/>
        </p:nvCxnSpPr>
        <p:spPr>
          <a:xfrm>
            <a:off x="7608169" y="1601416"/>
            <a:ext cx="0" cy="5256584"/>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7445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 name="Диаграмма 54">
            <a:extLst>
              <a:ext uri="{FF2B5EF4-FFF2-40B4-BE49-F238E27FC236}">
                <a16:creationId xmlns:a16="http://schemas.microsoft.com/office/drawing/2014/main" xmlns="" id="{6121D408-50FF-4796-8349-ACF121F2E4EB}"/>
              </a:ext>
            </a:extLst>
          </p:cNvPr>
          <p:cNvGraphicFramePr/>
          <p:nvPr>
            <p:extLst>
              <p:ext uri="{D42A27DB-BD31-4B8C-83A1-F6EECF244321}">
                <p14:modId xmlns:p14="http://schemas.microsoft.com/office/powerpoint/2010/main" val="625081929"/>
              </p:ext>
            </p:extLst>
          </p:nvPr>
        </p:nvGraphicFramePr>
        <p:xfrm>
          <a:off x="7562025" y="2813946"/>
          <a:ext cx="4392487" cy="3922460"/>
        </p:xfrm>
        <a:graphic>
          <a:graphicData uri="http://schemas.openxmlformats.org/drawingml/2006/chart">
            <c:chart xmlns:c="http://schemas.openxmlformats.org/drawingml/2006/chart" xmlns:r="http://schemas.openxmlformats.org/officeDocument/2006/relationships" r:id="rId3"/>
          </a:graphicData>
        </a:graphic>
      </p:graphicFrame>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ru-RU" sz="2400" dirty="0">
              <a:solidFill>
                <a:prstClr val="white"/>
              </a:solidFill>
            </a:endParaRPr>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buClr>
                <a:srgbClr val="CAD82A"/>
              </a:buClr>
              <a:tabLst>
                <a:tab pos="342900" algn="l"/>
              </a:tabLst>
            </a:pPr>
            <a:r>
              <a:rPr lang="ru-RU" b="1" dirty="0">
                <a:solidFill>
                  <a:srgbClr val="57565A">
                    <a:lumMod val="75000"/>
                  </a:srgbClr>
                </a:solidFill>
                <a:latin typeface="Roboto Condensed" panose="02000000000000000000" pitchFamily="2" charset="0"/>
              </a:rPr>
              <a:t>НАЛОГ НА ДОБЫЧУ ПОЛЕЗНЫХ ИСКОПАЕМЫХ</a:t>
            </a:r>
            <a:r>
              <a:rPr lang="ru-RU" dirty="0">
                <a:solidFill>
                  <a:srgbClr val="57565A">
                    <a:lumMod val="75000"/>
                  </a:srgbClr>
                </a:solidFill>
                <a:latin typeface="Roboto Condensed" panose="02000000000000000000" pitchFamily="2" charset="0"/>
              </a:rPr>
              <a:t>, </a:t>
            </a:r>
            <a:r>
              <a:rPr lang="en-US" dirty="0">
                <a:solidFill>
                  <a:srgbClr val="57565A">
                    <a:lumMod val="75000"/>
                  </a:srgbClr>
                </a:solidFill>
                <a:latin typeface="Roboto Condensed" panose="02000000000000000000" pitchFamily="2" charset="0"/>
              </a:rPr>
              <a:t/>
            </a:r>
            <a:br>
              <a:rPr lang="en-US" dirty="0">
                <a:solidFill>
                  <a:srgbClr val="57565A">
                    <a:lumMod val="75000"/>
                  </a:srgbClr>
                </a:solidFill>
                <a:latin typeface="Roboto Condensed" panose="02000000000000000000" pitchFamily="2" charset="0"/>
              </a:rPr>
            </a:br>
            <a:r>
              <a:rPr lang="ru-RU" dirty="0">
                <a:solidFill>
                  <a:srgbClr val="57565A">
                    <a:lumMod val="75000"/>
                  </a:srgbClr>
                </a:solidFill>
                <a:latin typeface="Roboto Condensed" panose="02000000000000000000" pitchFamily="2" charset="0"/>
              </a:rPr>
              <a:t>МЛРД РУБ.</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pPr defTabSz="1219170"/>
                  <a:endParaRPr lang="ru-RU" sz="2400" dirty="0">
                    <a:solidFill>
                      <a:srgbClr val="57565A"/>
                    </a:solidFill>
                  </a:endParaRPr>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pPr defTabSz="1219170"/>
                  <a:endParaRPr lang="ru-RU" sz="2400" dirty="0">
                    <a:solidFill>
                      <a:srgbClr val="57565A"/>
                    </a:solidFill>
                  </a:endParaRPr>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pPr defTabSz="1219170"/>
                  <a:endParaRPr lang="ru-RU" sz="2400" dirty="0">
                    <a:solidFill>
                      <a:srgbClr val="57565A"/>
                    </a:solidFill>
                  </a:endParaRPr>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pPr defTabSz="1219170"/>
                  <a:endParaRPr lang="ru-RU" sz="2400" dirty="0">
                    <a:solidFill>
                      <a:srgbClr val="57565A"/>
                    </a:solidFill>
                  </a:endParaRPr>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pPr defTabSz="1219170"/>
                  <a:endParaRPr lang="ru-RU" sz="2400" dirty="0">
                    <a:solidFill>
                      <a:srgbClr val="57565A"/>
                    </a:solidFill>
                  </a:endParaRPr>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pPr defTabSz="1219170"/>
                  <a:endParaRPr lang="ru-RU" sz="2400" dirty="0">
                    <a:solidFill>
                      <a:srgbClr val="57565A"/>
                    </a:solidFill>
                  </a:endParaRPr>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pPr defTabSz="1219170"/>
                  <a:endParaRPr lang="ru-RU" sz="2400" dirty="0">
                    <a:solidFill>
                      <a:srgbClr val="57565A"/>
                    </a:solidFill>
                  </a:endParaRPr>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pPr defTabSz="1219170"/>
                  <a:endParaRPr lang="ru-RU" sz="2400" dirty="0">
                    <a:solidFill>
                      <a:srgbClr val="57565A"/>
                    </a:solidFill>
                  </a:endParaRPr>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pPr defTabSz="1219170"/>
                  <a:endParaRPr lang="ru-RU" sz="2400" dirty="0">
                    <a:solidFill>
                      <a:srgbClr val="57565A"/>
                    </a:solidFill>
                  </a:endParaRPr>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pPr defTabSz="1219170"/>
                  <a:endParaRPr lang="ru-RU" sz="2400" dirty="0">
                    <a:solidFill>
                      <a:srgbClr val="57565A"/>
                    </a:solidFill>
                  </a:endParaRPr>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pPr defTabSz="1219170"/>
                  <a:endParaRPr lang="ru-RU" sz="2400" dirty="0">
                    <a:solidFill>
                      <a:srgbClr val="57565A"/>
                    </a:solidFill>
                  </a:endParaRPr>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pPr defTabSz="1219170"/>
                  <a:endParaRPr lang="ru-RU" sz="2400" dirty="0">
                    <a:solidFill>
                      <a:srgbClr val="57565A"/>
                    </a:solidFill>
                  </a:endParaRPr>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pPr defTabSz="1219170"/>
                  <a:endParaRPr lang="ru-RU" sz="2400" dirty="0">
                    <a:solidFill>
                      <a:srgbClr val="57565A"/>
                    </a:solidFill>
                  </a:endParaRPr>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dirty="0">
                    <a:solidFill>
                      <a:srgbClr val="57565A"/>
                    </a:solidFill>
                  </a:endParaRPr>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dirty="0">
                    <a:solidFill>
                      <a:srgbClr val="57565A"/>
                    </a:solidFill>
                  </a:endParaRPr>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dirty="0">
                    <a:solidFill>
                      <a:srgbClr val="57565A"/>
                    </a:solidFill>
                  </a:endParaRPr>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dirty="0">
                    <a:solidFill>
                      <a:srgbClr val="57565A"/>
                    </a:solidFill>
                  </a:endParaRPr>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dirty="0">
                    <a:solidFill>
                      <a:srgbClr val="57565A"/>
                    </a:solidFill>
                  </a:endParaRPr>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dirty="0">
                    <a:solidFill>
                      <a:srgbClr val="57565A"/>
                    </a:solidFill>
                  </a:endParaRPr>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pPr defTabSz="1219170"/>
              <a:endParaRPr lang="ru-RU" sz="2400" dirty="0">
                <a:solidFill>
                  <a:srgbClr val="57565A"/>
                </a:solidFill>
              </a:endParaRPr>
            </a:p>
          </p:txBody>
        </p:sp>
      </p:grpSp>
      <p:graphicFrame>
        <p:nvGraphicFramePr>
          <p:cNvPr id="47" name="Диаграмма 46">
            <a:extLst>
              <a:ext uri="{FF2B5EF4-FFF2-40B4-BE49-F238E27FC236}">
                <a16:creationId xmlns="" xmlns:a16="http://schemas.microsoft.com/office/drawing/2014/main" id="{F6231C98-7760-4D8B-9700-873450E31C67}"/>
              </a:ext>
            </a:extLst>
          </p:cNvPr>
          <p:cNvGraphicFramePr/>
          <p:nvPr>
            <p:extLst/>
          </p:nvPr>
        </p:nvGraphicFramePr>
        <p:xfrm>
          <a:off x="238668" y="1179033"/>
          <a:ext cx="7323357" cy="5733256"/>
        </p:xfrm>
        <a:graphic>
          <a:graphicData uri="http://schemas.openxmlformats.org/drawingml/2006/chart">
            <c:chart xmlns:c="http://schemas.openxmlformats.org/drawingml/2006/chart" xmlns:r="http://schemas.openxmlformats.org/officeDocument/2006/relationships" r:id="rId4"/>
          </a:graphicData>
        </a:graphic>
      </p:graphicFrame>
      <p:sp>
        <p:nvSpPr>
          <p:cNvPr id="48" name="TextBox 47">
            <a:extLst>
              <a:ext uri="{FF2B5EF4-FFF2-40B4-BE49-F238E27FC236}">
                <a16:creationId xmlns="" xmlns:a16="http://schemas.microsoft.com/office/drawing/2014/main" id="{1F0BACAF-2A4F-45E5-BBF4-EEA7C9EB11AE}"/>
              </a:ext>
            </a:extLst>
          </p:cNvPr>
          <p:cNvSpPr txBox="1"/>
          <p:nvPr/>
        </p:nvSpPr>
        <p:spPr bwMode="auto">
          <a:xfrm>
            <a:off x="6181088" y="2782222"/>
            <a:ext cx="1065771" cy="390744"/>
          </a:xfrm>
          <a:prstGeom prst="rect">
            <a:avLst/>
          </a:prstGeom>
        </p:spPr>
        <p:txBody>
          <a:bodyPr wrap="none" lIns="104105" tIns="52052" rIns="104105" bIns="52052" anchor="ctr">
            <a:normAutofit fontScale="92500" lnSpcReduction="20000"/>
          </a:bodyPr>
          <a:lstStyle/>
          <a:p>
            <a:pPr defTabSz="1041034">
              <a:defRPr/>
            </a:pPr>
            <a:r>
              <a:rPr lang="ru-RU" sz="2400" b="1" dirty="0" smtClean="0">
                <a:solidFill>
                  <a:srgbClr val="F79646">
                    <a:lumMod val="75000"/>
                  </a:srgbClr>
                </a:solidFill>
                <a:latin typeface="Roboto Condensed" panose="02000000000000000000" pitchFamily="2" charset="0"/>
                <a:ea typeface="Roboto Condensed" panose="02000000000000000000" pitchFamily="2" charset="0"/>
              </a:rPr>
              <a:t>в 1,8 раза</a:t>
            </a:r>
            <a:endParaRPr lang="ru-RU" sz="2400"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49" name="TextBox 48">
            <a:extLst>
              <a:ext uri="{FF2B5EF4-FFF2-40B4-BE49-F238E27FC236}">
                <a16:creationId xmlns="" xmlns:a16="http://schemas.microsoft.com/office/drawing/2014/main" id="{7BEB10B3-7F32-47A8-833D-F53A4F799D01}"/>
              </a:ext>
            </a:extLst>
          </p:cNvPr>
          <p:cNvSpPr txBox="1"/>
          <p:nvPr/>
        </p:nvSpPr>
        <p:spPr bwMode="auto">
          <a:xfrm>
            <a:off x="1170700" y="5394905"/>
            <a:ext cx="1360904" cy="379618"/>
          </a:xfrm>
          <a:prstGeom prst="rect">
            <a:avLst/>
          </a:prstGeom>
        </p:spPr>
        <p:txBody>
          <a:bodyPr wrap="none" lIns="104105" tIns="52052" rIns="104105" bIns="52052" anchor="ctr">
            <a:normAutofit fontScale="92500" lnSpcReduction="20000"/>
          </a:bodyPr>
          <a:lstStyle/>
          <a:p>
            <a:pPr defTabSz="1041034">
              <a:defRPr/>
            </a:pPr>
            <a:r>
              <a:rPr lang="ru-RU" sz="2400" b="1" dirty="0" smtClean="0">
                <a:solidFill>
                  <a:srgbClr val="F79646">
                    <a:lumMod val="75000"/>
                  </a:srgbClr>
                </a:solidFill>
                <a:latin typeface="Roboto Condensed" panose="02000000000000000000" pitchFamily="2" charset="0"/>
                <a:ea typeface="Roboto Condensed" panose="02000000000000000000" pitchFamily="2" charset="0"/>
              </a:rPr>
              <a:t>в 1,7 раза</a:t>
            </a:r>
            <a:endParaRPr lang="ru-RU" sz="2400"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0" name="TextBox 49">
            <a:extLst>
              <a:ext uri="{FF2B5EF4-FFF2-40B4-BE49-F238E27FC236}">
                <a16:creationId xmlns="" xmlns:a16="http://schemas.microsoft.com/office/drawing/2014/main" id="{05D9D7E5-F127-445E-8826-70A30EF21877}"/>
              </a:ext>
            </a:extLst>
          </p:cNvPr>
          <p:cNvSpPr txBox="1"/>
          <p:nvPr/>
        </p:nvSpPr>
        <p:spPr bwMode="auto">
          <a:xfrm>
            <a:off x="6181088" y="1251922"/>
            <a:ext cx="1593273" cy="492205"/>
          </a:xfrm>
          <a:prstGeom prst="rect">
            <a:avLst/>
          </a:prstGeom>
        </p:spPr>
        <p:txBody>
          <a:bodyPr wrap="none" lIns="104105" tIns="52052" rIns="104105" bIns="52052" anchor="ctr">
            <a:normAutofit/>
          </a:bodyPr>
          <a:lstStyle/>
          <a:p>
            <a:pPr algn="r" defTabSz="1041034">
              <a:defRPr/>
            </a:pPr>
            <a:r>
              <a:rPr lang="ru-RU" sz="2400" b="1" dirty="0" smtClean="0">
                <a:solidFill>
                  <a:srgbClr val="F79646">
                    <a:lumMod val="75000"/>
                  </a:srgbClr>
                </a:solidFill>
                <a:latin typeface="Roboto Condensed" panose="02000000000000000000" pitchFamily="2" charset="0"/>
                <a:ea typeface="Roboto Condensed" panose="02000000000000000000" pitchFamily="2" charset="0"/>
              </a:rPr>
              <a:t>в  1,7 раза</a:t>
            </a:r>
            <a:endParaRPr lang="ru-RU" sz="2400"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9" name="TextBox 58">
            <a:extLst>
              <a:ext uri="{FF2B5EF4-FFF2-40B4-BE49-F238E27FC236}">
                <a16:creationId xmlns="" xmlns:a16="http://schemas.microsoft.com/office/drawing/2014/main" id="{AEABBCAB-97EE-4A54-B9D1-A165DEC9DD7C}"/>
              </a:ext>
            </a:extLst>
          </p:cNvPr>
          <p:cNvSpPr txBox="1"/>
          <p:nvPr/>
        </p:nvSpPr>
        <p:spPr bwMode="auto">
          <a:xfrm>
            <a:off x="156319" y="2545288"/>
            <a:ext cx="2623832"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rgbClr val="57565A">
                    <a:lumMod val="75000"/>
                  </a:srgbClr>
                </a:solidFill>
                <a:latin typeface="Roboto Condensed" panose="02000000000000000000" pitchFamily="2" charset="0"/>
                <a:ea typeface="Roboto Condensed" panose="02000000000000000000" pitchFamily="2" charset="0"/>
              </a:rPr>
              <a:t>НЕФТЬ В ФБ</a:t>
            </a:r>
          </a:p>
        </p:txBody>
      </p:sp>
      <p:sp>
        <p:nvSpPr>
          <p:cNvPr id="60" name="TextBox 59">
            <a:extLst>
              <a:ext uri="{FF2B5EF4-FFF2-40B4-BE49-F238E27FC236}">
                <a16:creationId xmlns="" xmlns:a16="http://schemas.microsoft.com/office/drawing/2014/main" id="{15B7B24A-0E8D-48DA-9F4E-5D961EC2BFC6}"/>
              </a:ext>
            </a:extLst>
          </p:cNvPr>
          <p:cNvSpPr txBox="1"/>
          <p:nvPr/>
        </p:nvSpPr>
        <p:spPr bwMode="auto">
          <a:xfrm>
            <a:off x="159798" y="4991206"/>
            <a:ext cx="4373053"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rgbClr val="57565A">
                    <a:lumMod val="75000"/>
                  </a:srgbClr>
                </a:solidFill>
                <a:latin typeface="Roboto Condensed" panose="02000000000000000000" pitchFamily="2" charset="0"/>
                <a:ea typeface="Roboto Condensed" panose="02000000000000000000" pitchFamily="2" charset="0"/>
              </a:rPr>
              <a:t>ГАЗОВЫЙ КОНДЕНСАТ В ФБ</a:t>
            </a:r>
          </a:p>
        </p:txBody>
      </p:sp>
      <p:sp>
        <p:nvSpPr>
          <p:cNvPr id="62" name="TextBox 61">
            <a:extLst>
              <a:ext uri="{FF2B5EF4-FFF2-40B4-BE49-F238E27FC236}">
                <a16:creationId xmlns="" xmlns:a16="http://schemas.microsoft.com/office/drawing/2014/main" id="{2F626497-7CA6-4F5E-8B1D-2E946C173944}"/>
              </a:ext>
            </a:extLst>
          </p:cNvPr>
          <p:cNvSpPr txBox="1"/>
          <p:nvPr/>
        </p:nvSpPr>
        <p:spPr bwMode="auto">
          <a:xfrm>
            <a:off x="159798" y="1296866"/>
            <a:ext cx="1440160"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rgbClr val="57565A">
                    <a:lumMod val="75000"/>
                  </a:srgbClr>
                </a:solidFill>
                <a:latin typeface="Roboto Condensed" panose="02000000000000000000" pitchFamily="2" charset="0"/>
                <a:ea typeface="Roboto Condensed" panose="02000000000000000000" pitchFamily="2" charset="0"/>
              </a:rPr>
              <a:t>КБ РФ</a:t>
            </a:r>
          </a:p>
        </p:txBody>
      </p:sp>
      <p:cxnSp>
        <p:nvCxnSpPr>
          <p:cNvPr id="65" name="Прямая соединительная линия 64">
            <a:extLst>
              <a:ext uri="{FF2B5EF4-FFF2-40B4-BE49-F238E27FC236}">
                <a16:creationId xmlns="" xmlns:a16="http://schemas.microsoft.com/office/drawing/2014/main" id="{B59A4FAB-2E45-40CE-BA8E-7FE4051602E2}"/>
              </a:ext>
            </a:extLst>
          </p:cNvPr>
          <p:cNvCxnSpPr>
            <a:cxnSpLocks/>
          </p:cNvCxnSpPr>
          <p:nvPr/>
        </p:nvCxnSpPr>
        <p:spPr>
          <a:xfrm>
            <a:off x="7608169" y="1601416"/>
            <a:ext cx="0" cy="5256584"/>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 xmlns:a16="http://schemas.microsoft.com/office/drawing/2014/main" id="{E7798418-FD5F-41D6-8C41-B6FA8FB28C36}"/>
              </a:ext>
            </a:extLst>
          </p:cNvPr>
          <p:cNvSpPr txBox="1"/>
          <p:nvPr/>
        </p:nvSpPr>
        <p:spPr bwMode="auto">
          <a:xfrm>
            <a:off x="170060" y="3768247"/>
            <a:ext cx="5189356"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rgbClr val="57565A">
                    <a:lumMod val="75000"/>
                  </a:srgbClr>
                </a:solidFill>
                <a:latin typeface="Roboto Condensed" panose="02000000000000000000" pitchFamily="2" charset="0"/>
                <a:ea typeface="Roboto Condensed" panose="02000000000000000000" pitchFamily="2" charset="0"/>
              </a:rPr>
              <a:t>ГАЗ ГОРЮЧИЙ ПРИРОДНЫЙ В ФБ</a:t>
            </a:r>
          </a:p>
        </p:txBody>
      </p:sp>
      <p:sp>
        <p:nvSpPr>
          <p:cNvPr id="51" name="TextBox 50">
            <a:extLst>
              <a:ext uri="{FF2B5EF4-FFF2-40B4-BE49-F238E27FC236}">
                <a16:creationId xmlns="" xmlns:a16="http://schemas.microsoft.com/office/drawing/2014/main" id="{9DFCB73D-BD5A-48D2-BF2B-DCF036A82F5B}"/>
              </a:ext>
            </a:extLst>
          </p:cNvPr>
          <p:cNvSpPr txBox="1"/>
          <p:nvPr/>
        </p:nvSpPr>
        <p:spPr bwMode="auto">
          <a:xfrm>
            <a:off x="1706310" y="4152701"/>
            <a:ext cx="1044540" cy="357682"/>
          </a:xfrm>
          <a:prstGeom prst="rect">
            <a:avLst/>
          </a:prstGeom>
        </p:spPr>
        <p:txBody>
          <a:bodyPr wrap="none" lIns="104105" tIns="52052" rIns="104105" bIns="52052" anchor="ctr">
            <a:noAutofit/>
          </a:bodyPr>
          <a:lstStyle>
            <a:defPPr>
              <a:defRPr lang="en-US"/>
            </a:defPPr>
            <a:lvl1pPr defTabSz="1041034">
              <a:defRPr b="1">
                <a:solidFill>
                  <a:srgbClr val="F79646">
                    <a:lumMod val="75000"/>
                  </a:srgbClr>
                </a:solidFill>
                <a:latin typeface="Roboto Condensed" panose="02000000000000000000" pitchFamily="2" charset="0"/>
                <a:ea typeface="Roboto Condensed" panose="02000000000000000000" pitchFamily="2" charset="0"/>
              </a:defRPr>
            </a:lvl1pPr>
          </a:lstStyle>
          <a:p>
            <a:r>
              <a:rPr lang="ru-RU" sz="2200" dirty="0" smtClean="0"/>
              <a:t>+12,9%</a:t>
            </a:r>
            <a:endParaRPr lang="ru-RU" sz="2200" dirty="0"/>
          </a:p>
        </p:txBody>
      </p:sp>
      <p:sp>
        <p:nvSpPr>
          <p:cNvPr id="56" name="Прямоугольник 55">
            <a:extLst>
              <a:ext uri="{FF2B5EF4-FFF2-40B4-BE49-F238E27FC236}">
                <a16:creationId xmlns:a16="http://schemas.microsoft.com/office/drawing/2014/main" xmlns="" id="{873146C3-90A5-43EF-9CFF-B7D95A3A66ED}"/>
              </a:ext>
            </a:extLst>
          </p:cNvPr>
          <p:cNvSpPr/>
          <p:nvPr/>
        </p:nvSpPr>
        <p:spPr>
          <a:xfrm>
            <a:off x="7711514" y="1139751"/>
            <a:ext cx="4289142" cy="923330"/>
          </a:xfrm>
          <a:prstGeom prst="rect">
            <a:avLst/>
          </a:prstGeom>
        </p:spPr>
        <p:txBody>
          <a:bodyPr wrap="square">
            <a:spAutoFit/>
          </a:bodyPr>
          <a:lstStyle/>
          <a:p>
            <a:pPr algn="ctr">
              <a:buClr>
                <a:srgbClr val="CAD82A"/>
              </a:buClr>
              <a:tabLst>
                <a:tab pos="342900" algn="l"/>
              </a:tabLst>
            </a:pPr>
            <a:r>
              <a:rPr lang="ru-RU" sz="1800" b="1" dirty="0">
                <a:solidFill>
                  <a:srgbClr val="57565A">
                    <a:lumMod val="75000"/>
                  </a:srgbClr>
                </a:solidFill>
                <a:latin typeface="Roboto Condensed" panose="02000000000000000000" pitchFamily="2" charset="0"/>
              </a:rPr>
              <a:t>Исполнение </a:t>
            </a:r>
            <a:r>
              <a:rPr lang="ru-RU" sz="1800" b="1" dirty="0" smtClean="0">
                <a:solidFill>
                  <a:srgbClr val="57565A">
                    <a:lumMod val="75000"/>
                  </a:srgbClr>
                </a:solidFill>
                <a:latin typeface="Roboto Condensed" panose="02000000000000000000" pitchFamily="2" charset="0"/>
              </a:rPr>
              <a:t>параметров </a:t>
            </a:r>
          </a:p>
          <a:p>
            <a:pPr algn="ctr">
              <a:buClr>
                <a:srgbClr val="CAD82A"/>
              </a:buClr>
              <a:tabLst>
                <a:tab pos="342900" algn="l"/>
              </a:tabLst>
            </a:pPr>
            <a:r>
              <a:rPr lang="ru-RU" sz="1800" b="1" dirty="0" smtClean="0">
                <a:solidFill>
                  <a:srgbClr val="57565A">
                    <a:lumMod val="75000"/>
                  </a:srgbClr>
                </a:solidFill>
                <a:latin typeface="Roboto Condensed" panose="02000000000000000000" pitchFamily="2" charset="0"/>
              </a:rPr>
              <a:t>федерального бюджета на 2021 год по налогу на добычу полезных ископаемых</a:t>
            </a:r>
            <a:r>
              <a:rPr lang="en-US" sz="1800" b="1" dirty="0" smtClean="0">
                <a:solidFill>
                  <a:srgbClr val="57565A">
                    <a:lumMod val="75000"/>
                  </a:srgbClr>
                </a:solidFill>
                <a:latin typeface="Roboto Condensed" panose="02000000000000000000" pitchFamily="2" charset="0"/>
              </a:rPr>
              <a:t> </a:t>
            </a:r>
            <a:endParaRPr lang="ru-RU" sz="1800" b="1" dirty="0" smtClean="0">
              <a:solidFill>
                <a:srgbClr val="57565A">
                  <a:lumMod val="75000"/>
                </a:srgbClr>
              </a:solidFill>
              <a:latin typeface="Roboto Condensed" panose="02000000000000000000" pitchFamily="2" charset="0"/>
            </a:endParaRPr>
          </a:p>
        </p:txBody>
      </p:sp>
      <p:sp>
        <p:nvSpPr>
          <p:cNvPr id="57" name="TextBox 56">
            <a:extLst>
              <a:ext uri="{FF2B5EF4-FFF2-40B4-BE49-F238E27FC236}">
                <a16:creationId xmlns="" xmlns:a16="http://schemas.microsoft.com/office/drawing/2014/main" id="{05D9D7E5-F127-445E-8826-70A30EF21877}"/>
              </a:ext>
            </a:extLst>
          </p:cNvPr>
          <p:cNvSpPr txBox="1"/>
          <p:nvPr/>
        </p:nvSpPr>
        <p:spPr bwMode="auto">
          <a:xfrm>
            <a:off x="6776965" y="1936665"/>
            <a:ext cx="989556" cy="492205"/>
          </a:xfrm>
          <a:prstGeom prst="rect">
            <a:avLst/>
          </a:prstGeom>
        </p:spPr>
        <p:txBody>
          <a:bodyPr wrap="none" lIns="104105" tIns="52052" rIns="104105" bIns="52052" anchor="ctr">
            <a:noAutofit/>
          </a:bodyPr>
          <a:lstStyle/>
          <a:p>
            <a:pPr algn="ctr" defTabSz="1041034">
              <a:defRPr sz="3200" b="1" i="0" u="none" strike="noStrike" kern="1200" baseline="0">
                <a:solidFill>
                  <a:srgbClr val="57565A">
                    <a:lumMod val="75000"/>
                  </a:srgbClr>
                </a:solidFill>
                <a:latin typeface="Roboto Condensed" panose="02000000000000000000" pitchFamily="2" charset="0"/>
                <a:ea typeface="Roboto Condensed" panose="02000000000000000000" pitchFamily="2" charset="0"/>
                <a:cs typeface="+mn-cs"/>
              </a:defRPr>
            </a:pPr>
            <a:r>
              <a:rPr lang="ru-RU" sz="3200" b="1" dirty="0" smtClean="0">
                <a:solidFill>
                  <a:srgbClr val="57565A">
                    <a:lumMod val="75000"/>
                  </a:srgbClr>
                </a:solidFill>
                <a:latin typeface="Roboto Condensed" panose="02000000000000000000" pitchFamily="2" charset="0"/>
                <a:ea typeface="Roboto Condensed" panose="02000000000000000000" pitchFamily="2" charset="0"/>
              </a:rPr>
              <a:t> 4 431</a:t>
            </a:r>
            <a:endParaRPr lang="ru-RU" sz="3200" b="1" dirty="0">
              <a:solidFill>
                <a:srgbClr val="57565A">
                  <a:lumMod val="75000"/>
                </a:srgbClr>
              </a:solidFill>
              <a:latin typeface="Roboto Condensed" panose="02000000000000000000" pitchFamily="2" charset="0"/>
              <a:ea typeface="Roboto Condensed" panose="02000000000000000000" pitchFamily="2" charset="0"/>
            </a:endParaRPr>
          </a:p>
        </p:txBody>
      </p:sp>
      <p:sp>
        <p:nvSpPr>
          <p:cNvPr id="45" name="TextBox 44"/>
          <p:cNvSpPr txBox="1"/>
          <p:nvPr/>
        </p:nvSpPr>
        <p:spPr>
          <a:xfrm>
            <a:off x="9736025" y="1844824"/>
            <a:ext cx="914400" cy="914400"/>
          </a:xfrm>
          <a:prstGeom prst="rect">
            <a:avLst/>
          </a:prstGeom>
        </p:spPr>
        <p:txBody>
          <a:bodyPr wrap="none" lIns="104306" tIns="52153" rIns="104306" bIns="52153" anchor="ctr">
            <a:normAutofit/>
          </a:bodyPr>
          <a:lstStyle/>
          <a:p>
            <a:pPr defTabSz="1043056">
              <a:defRPr/>
            </a:pPr>
            <a:r>
              <a:rPr lang="en-US" sz="3200" dirty="0" smtClean="0">
                <a:solidFill>
                  <a:srgbClr val="E46C0A"/>
                </a:solidFill>
                <a:latin typeface="Roboto Condensed" panose="020B0604020202020204" charset="0"/>
                <a:ea typeface="Roboto Condensed" panose="020B0604020202020204" charset="0"/>
                <a:cs typeface="+mj-cs"/>
              </a:rPr>
              <a:t>+51</a:t>
            </a:r>
            <a:r>
              <a:rPr lang="ru-RU" sz="2800" dirty="0" smtClean="0">
                <a:solidFill>
                  <a:srgbClr val="E46C0A"/>
                </a:solidFill>
                <a:latin typeface="Roboto Condensed" panose="020B0604020202020204" charset="0"/>
                <a:ea typeface="Roboto Condensed" panose="020B0604020202020204" charset="0"/>
                <a:cs typeface="+mj-cs"/>
              </a:rPr>
              <a:t> </a:t>
            </a:r>
            <a:r>
              <a:rPr lang="ru-RU" dirty="0">
                <a:solidFill>
                  <a:srgbClr val="E46C0A"/>
                </a:solidFill>
                <a:latin typeface="Roboto Condensed" panose="020B0604020202020204" charset="0"/>
                <a:ea typeface="Roboto Condensed" panose="020B0604020202020204" charset="0"/>
                <a:cs typeface="+mj-cs"/>
              </a:rPr>
              <a:t>млрд руб. </a:t>
            </a:r>
          </a:p>
        </p:txBody>
      </p:sp>
      <p:cxnSp>
        <p:nvCxnSpPr>
          <p:cNvPr id="52" name="Прямая соединительная линия 51"/>
          <p:cNvCxnSpPr/>
          <p:nvPr/>
        </p:nvCxnSpPr>
        <p:spPr>
          <a:xfrm>
            <a:off x="10020187" y="2588647"/>
            <a:ext cx="1980469" cy="0"/>
          </a:xfrm>
          <a:prstGeom prst="line">
            <a:avLst/>
          </a:prstGeom>
          <a:ln>
            <a:solidFill>
              <a:srgbClr val="E46C0A"/>
            </a:solidFill>
          </a:ln>
        </p:spPr>
        <p:style>
          <a:lnRef idx="1">
            <a:schemeClr val="accent1"/>
          </a:lnRef>
          <a:fillRef idx="0">
            <a:schemeClr val="accent1"/>
          </a:fillRef>
          <a:effectRef idx="0">
            <a:schemeClr val="accent1"/>
          </a:effectRef>
          <a:fontRef idx="minor">
            <a:schemeClr val="tx1"/>
          </a:fontRef>
        </p:style>
      </p:cxnSp>
      <p:sp>
        <p:nvSpPr>
          <p:cNvPr id="53" name="Равнобедренный треугольник 52"/>
          <p:cNvSpPr/>
          <p:nvPr/>
        </p:nvSpPr>
        <p:spPr>
          <a:xfrm rot="10800000">
            <a:off x="9588388" y="2818102"/>
            <a:ext cx="431800" cy="468000"/>
          </a:xfrm>
          <a:prstGeom prst="triangle">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Tree>
    <p:extLst>
      <p:ext uri="{BB962C8B-B14F-4D97-AF65-F5344CB8AC3E}">
        <p14:creationId xmlns:p14="http://schemas.microsoft.com/office/powerpoint/2010/main" val="2995536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ИМУЩЕСТВЕННЫЕ НАЛОГИ</a:t>
            </a:r>
            <a:r>
              <a:rPr lang="ru-RU" dirty="0">
                <a:solidFill>
                  <a:schemeClr val="tx1">
                    <a:lumMod val="75000"/>
                  </a:schemeClr>
                </a:solidFill>
                <a:latin typeface="Roboto Condensed" panose="02000000000000000000" pitchFamily="2" charset="0"/>
              </a:rPr>
              <a:t>, </a:t>
            </a:r>
            <a:r>
              <a:rPr lang="en-US" dirty="0">
                <a:solidFill>
                  <a:schemeClr val="tx1">
                    <a:lumMod val="75000"/>
                  </a:schemeClr>
                </a:solidFill>
                <a:latin typeface="Roboto Condensed" panose="02000000000000000000" pitchFamily="2" charset="0"/>
              </a:rPr>
              <a:t/>
            </a:r>
            <a:br>
              <a:rPr lang="en-US" dirty="0">
                <a:solidFill>
                  <a:schemeClr val="tx1">
                    <a:lumMod val="75000"/>
                  </a:schemeClr>
                </a:solidFill>
                <a:latin typeface="Roboto Condensed" panose="02000000000000000000" pitchFamily="2" charset="0"/>
              </a:rPr>
            </a:br>
            <a:r>
              <a:rPr lang="ru-RU" dirty="0">
                <a:solidFill>
                  <a:schemeClr val="tx1">
                    <a:lumMod val="75000"/>
                  </a:schemeClr>
                </a:solidFill>
                <a:latin typeface="Roboto Condensed" panose="02000000000000000000" pitchFamily="2" charset="0"/>
              </a:rPr>
              <a:t>МЛРД РУБ.</a:t>
            </a: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graphicFrame>
        <p:nvGraphicFramePr>
          <p:cNvPr id="47" name="Диаграмма 46">
            <a:extLst>
              <a:ext uri="{FF2B5EF4-FFF2-40B4-BE49-F238E27FC236}">
                <a16:creationId xmlns:a16="http://schemas.microsoft.com/office/drawing/2014/main" xmlns="" id="{F6231C98-7760-4D8B-9700-873450E31C67}"/>
              </a:ext>
            </a:extLst>
          </p:cNvPr>
          <p:cNvGraphicFramePr/>
          <p:nvPr>
            <p:extLst/>
          </p:nvPr>
        </p:nvGraphicFramePr>
        <p:xfrm>
          <a:off x="3390403" y="1124744"/>
          <a:ext cx="8654430" cy="5733256"/>
        </p:xfrm>
        <a:graphic>
          <a:graphicData uri="http://schemas.openxmlformats.org/drawingml/2006/chart">
            <c:chart xmlns:c="http://schemas.openxmlformats.org/drawingml/2006/chart" xmlns:r="http://schemas.openxmlformats.org/officeDocument/2006/relationships" r:id="rId3"/>
          </a:graphicData>
        </a:graphic>
      </p:graphicFrame>
      <p:sp>
        <p:nvSpPr>
          <p:cNvPr id="48" name="TextBox 47">
            <a:extLst>
              <a:ext uri="{FF2B5EF4-FFF2-40B4-BE49-F238E27FC236}">
                <a16:creationId xmlns:a16="http://schemas.microsoft.com/office/drawing/2014/main" xmlns="" id="{1F0BACAF-2A4F-45E5-BBF4-EEA7C9EB11AE}"/>
              </a:ext>
            </a:extLst>
          </p:cNvPr>
          <p:cNvSpPr txBox="1"/>
          <p:nvPr/>
        </p:nvSpPr>
        <p:spPr bwMode="auto">
          <a:xfrm>
            <a:off x="4887321" y="2091843"/>
            <a:ext cx="1035512"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+18,4%</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49" name="TextBox 48">
            <a:extLst>
              <a:ext uri="{FF2B5EF4-FFF2-40B4-BE49-F238E27FC236}">
                <a16:creationId xmlns:a16="http://schemas.microsoft.com/office/drawing/2014/main" xmlns="" id="{7BEB10B3-7F32-47A8-833D-F53A4F799D01}"/>
              </a:ext>
            </a:extLst>
          </p:cNvPr>
          <p:cNvSpPr txBox="1"/>
          <p:nvPr/>
        </p:nvSpPr>
        <p:spPr bwMode="auto">
          <a:xfrm>
            <a:off x="5265910" y="3647369"/>
            <a:ext cx="1152128"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+11,9%</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0" name="TextBox 49">
            <a:extLst>
              <a:ext uri="{FF2B5EF4-FFF2-40B4-BE49-F238E27FC236}">
                <a16:creationId xmlns:a16="http://schemas.microsoft.com/office/drawing/2014/main" xmlns="" id="{05D9D7E5-F127-445E-8826-70A30EF21877}"/>
              </a:ext>
            </a:extLst>
          </p:cNvPr>
          <p:cNvSpPr txBox="1"/>
          <p:nvPr/>
        </p:nvSpPr>
        <p:spPr bwMode="auto">
          <a:xfrm>
            <a:off x="11196762" y="1644135"/>
            <a:ext cx="1387618"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+9,9%</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9" name="TextBox 58">
            <a:extLst>
              <a:ext uri="{FF2B5EF4-FFF2-40B4-BE49-F238E27FC236}">
                <a16:creationId xmlns:a16="http://schemas.microsoft.com/office/drawing/2014/main" xmlns="" id="{AEABBCAB-97EE-4A54-B9D1-A165DEC9DD7C}"/>
              </a:ext>
            </a:extLst>
          </p:cNvPr>
          <p:cNvSpPr txBox="1"/>
          <p:nvPr/>
        </p:nvSpPr>
        <p:spPr bwMode="auto">
          <a:xfrm>
            <a:off x="147167" y="2113279"/>
            <a:ext cx="2623832"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НАЛОГ НА ИМУЩЕСТВО ФЛ </a:t>
            </a:r>
          </a:p>
        </p:txBody>
      </p:sp>
      <p:sp>
        <p:nvSpPr>
          <p:cNvPr id="60" name="TextBox 59">
            <a:extLst>
              <a:ext uri="{FF2B5EF4-FFF2-40B4-BE49-F238E27FC236}">
                <a16:creationId xmlns:a16="http://schemas.microsoft.com/office/drawing/2014/main" xmlns="" id="{15B7B24A-0E8D-48DA-9F4E-5D961EC2BFC6}"/>
              </a:ext>
            </a:extLst>
          </p:cNvPr>
          <p:cNvSpPr txBox="1"/>
          <p:nvPr/>
        </p:nvSpPr>
        <p:spPr bwMode="auto">
          <a:xfrm>
            <a:off x="147167" y="3647369"/>
            <a:ext cx="4373053"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ТРАНСПОРТНЫЙ НАЛОГ</a:t>
            </a:r>
          </a:p>
        </p:txBody>
      </p:sp>
      <p:sp>
        <p:nvSpPr>
          <p:cNvPr id="62" name="TextBox 61">
            <a:extLst>
              <a:ext uri="{FF2B5EF4-FFF2-40B4-BE49-F238E27FC236}">
                <a16:creationId xmlns:a16="http://schemas.microsoft.com/office/drawing/2014/main" xmlns="" id="{2F626497-7CA6-4F5E-8B1D-2E946C173944}"/>
              </a:ext>
            </a:extLst>
          </p:cNvPr>
          <p:cNvSpPr txBox="1"/>
          <p:nvPr/>
        </p:nvSpPr>
        <p:spPr bwMode="auto">
          <a:xfrm>
            <a:off x="147166" y="1346234"/>
            <a:ext cx="4076625"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ИМУЩЕСТВЕННЫЕ НАЛОГИ</a:t>
            </a:r>
          </a:p>
        </p:txBody>
      </p:sp>
      <p:sp>
        <p:nvSpPr>
          <p:cNvPr id="46" name="TextBox 45">
            <a:extLst>
              <a:ext uri="{FF2B5EF4-FFF2-40B4-BE49-F238E27FC236}">
                <a16:creationId xmlns:a16="http://schemas.microsoft.com/office/drawing/2014/main" xmlns="" id="{E7798418-FD5F-41D6-8C41-B6FA8FB28C36}"/>
              </a:ext>
            </a:extLst>
          </p:cNvPr>
          <p:cNvSpPr txBox="1"/>
          <p:nvPr/>
        </p:nvSpPr>
        <p:spPr bwMode="auto">
          <a:xfrm>
            <a:off x="147167" y="2880324"/>
            <a:ext cx="5189356"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НАЛОГ НА ИМУЩЕСТВО ОРГАНИЗАЦИЙ</a:t>
            </a:r>
          </a:p>
        </p:txBody>
      </p:sp>
      <p:sp>
        <p:nvSpPr>
          <p:cNvPr id="51" name="TextBox 50">
            <a:extLst>
              <a:ext uri="{FF2B5EF4-FFF2-40B4-BE49-F238E27FC236}">
                <a16:creationId xmlns:a16="http://schemas.microsoft.com/office/drawing/2014/main" xmlns="" id="{9DFCB73D-BD5A-48D2-BF2B-DCF036A82F5B}"/>
              </a:ext>
            </a:extLst>
          </p:cNvPr>
          <p:cNvSpPr txBox="1"/>
          <p:nvPr/>
        </p:nvSpPr>
        <p:spPr bwMode="auto">
          <a:xfrm>
            <a:off x="10067302" y="2880324"/>
            <a:ext cx="1129460"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+9,1%</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2" name="TextBox 51">
            <a:extLst>
              <a:ext uri="{FF2B5EF4-FFF2-40B4-BE49-F238E27FC236}">
                <a16:creationId xmlns:a16="http://schemas.microsoft.com/office/drawing/2014/main" xmlns="" id="{B4A2A7AA-A58C-480D-A9F0-0E00147206D8}"/>
              </a:ext>
            </a:extLst>
          </p:cNvPr>
          <p:cNvSpPr txBox="1"/>
          <p:nvPr/>
        </p:nvSpPr>
        <p:spPr bwMode="auto">
          <a:xfrm>
            <a:off x="657868" y="4414414"/>
            <a:ext cx="2890798"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С ОРГАНИЗАЦИЙ</a:t>
            </a:r>
          </a:p>
        </p:txBody>
      </p:sp>
      <p:sp>
        <p:nvSpPr>
          <p:cNvPr id="53" name="TextBox 52">
            <a:extLst>
              <a:ext uri="{FF2B5EF4-FFF2-40B4-BE49-F238E27FC236}">
                <a16:creationId xmlns:a16="http://schemas.microsoft.com/office/drawing/2014/main" xmlns="" id="{645D7A9F-2D7F-425F-8375-01A634545831}"/>
              </a:ext>
            </a:extLst>
          </p:cNvPr>
          <p:cNvSpPr txBox="1"/>
          <p:nvPr/>
        </p:nvSpPr>
        <p:spPr bwMode="auto">
          <a:xfrm>
            <a:off x="657868" y="5181459"/>
            <a:ext cx="2890798"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С ФИЗИЧЕСКИХ ЛИЦ</a:t>
            </a:r>
          </a:p>
        </p:txBody>
      </p:sp>
      <p:sp>
        <p:nvSpPr>
          <p:cNvPr id="54" name="TextBox 53">
            <a:extLst>
              <a:ext uri="{FF2B5EF4-FFF2-40B4-BE49-F238E27FC236}">
                <a16:creationId xmlns:a16="http://schemas.microsoft.com/office/drawing/2014/main" xmlns="" id="{ECAAD7F4-C537-4906-9898-92EEB92B2B88}"/>
              </a:ext>
            </a:extLst>
          </p:cNvPr>
          <p:cNvSpPr txBox="1"/>
          <p:nvPr/>
        </p:nvSpPr>
        <p:spPr bwMode="auto">
          <a:xfrm>
            <a:off x="147167" y="5948506"/>
            <a:ext cx="4373053"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ЗЕМЕЛЬНЫЙ НАЛОГ</a:t>
            </a:r>
          </a:p>
        </p:txBody>
      </p:sp>
      <p:sp>
        <p:nvSpPr>
          <p:cNvPr id="55" name="TextBox 54">
            <a:extLst>
              <a:ext uri="{FF2B5EF4-FFF2-40B4-BE49-F238E27FC236}">
                <a16:creationId xmlns:a16="http://schemas.microsoft.com/office/drawing/2014/main" xmlns="" id="{89CF15C3-2A3A-4DBD-BCC0-B15178ADCEAD}"/>
              </a:ext>
            </a:extLst>
          </p:cNvPr>
          <p:cNvSpPr txBox="1"/>
          <p:nvPr/>
        </p:nvSpPr>
        <p:spPr bwMode="auto">
          <a:xfrm>
            <a:off x="5087888" y="4471563"/>
            <a:ext cx="604012" cy="579232"/>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+17,0%</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6" name="TextBox 55">
            <a:extLst>
              <a:ext uri="{FF2B5EF4-FFF2-40B4-BE49-F238E27FC236}">
                <a16:creationId xmlns:a16="http://schemas.microsoft.com/office/drawing/2014/main" xmlns="" id="{0A76E7B2-24CD-4CC3-8753-7EFA2641343F}"/>
              </a:ext>
            </a:extLst>
          </p:cNvPr>
          <p:cNvSpPr txBox="1"/>
          <p:nvPr/>
        </p:nvSpPr>
        <p:spPr bwMode="auto">
          <a:xfrm>
            <a:off x="4970137" y="5180674"/>
            <a:ext cx="831867"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+6,7%</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7" name="TextBox 56">
            <a:extLst>
              <a:ext uri="{FF2B5EF4-FFF2-40B4-BE49-F238E27FC236}">
                <a16:creationId xmlns:a16="http://schemas.microsoft.com/office/drawing/2014/main" xmlns="" id="{6157A21F-FB12-42E3-B728-25DD00F174FF}"/>
              </a:ext>
            </a:extLst>
          </p:cNvPr>
          <p:cNvSpPr txBox="1"/>
          <p:nvPr/>
        </p:nvSpPr>
        <p:spPr bwMode="auto">
          <a:xfrm>
            <a:off x="5802004" y="5917108"/>
            <a:ext cx="831868"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+12,5%</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29242998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УТИЛИЗАЦИОННЫЙ СБОР</a:t>
            </a:r>
            <a:r>
              <a:rPr lang="en-US" dirty="0">
                <a:solidFill>
                  <a:schemeClr val="tx1">
                    <a:lumMod val="75000"/>
                  </a:schemeClr>
                </a:solidFill>
                <a:latin typeface="Roboto Condensed" panose="02000000000000000000" pitchFamily="2" charset="0"/>
              </a:rPr>
              <a:t>,</a:t>
            </a:r>
            <a:r>
              <a:rPr lang="ru-RU" dirty="0">
                <a:solidFill>
                  <a:schemeClr val="tx1">
                    <a:lumMod val="75000"/>
                  </a:schemeClr>
                </a:solidFill>
                <a:latin typeface="Roboto Condensed" panose="02000000000000000000" pitchFamily="2" charset="0"/>
              </a:rPr>
              <a:t> </a:t>
            </a:r>
            <a:r>
              <a:rPr lang="en-US" dirty="0">
                <a:solidFill>
                  <a:schemeClr val="tx1">
                    <a:lumMod val="75000"/>
                  </a:schemeClr>
                </a:solidFill>
                <a:latin typeface="Roboto Condensed" panose="02000000000000000000" pitchFamily="2" charset="0"/>
              </a:rPr>
              <a:t/>
            </a:r>
            <a:br>
              <a:rPr lang="en-US" dirty="0">
                <a:solidFill>
                  <a:schemeClr val="tx1">
                    <a:lumMod val="75000"/>
                  </a:schemeClr>
                </a:solidFill>
                <a:latin typeface="Roboto Condensed" panose="02000000000000000000" pitchFamily="2" charset="0"/>
              </a:rPr>
            </a:br>
            <a:r>
              <a:rPr lang="ru-RU" dirty="0">
                <a:solidFill>
                  <a:schemeClr val="tx1">
                    <a:lumMod val="75000"/>
                  </a:schemeClr>
                </a:solidFill>
                <a:latin typeface="Roboto Condensed" panose="02000000000000000000" pitchFamily="2" charset="0"/>
              </a:rPr>
              <a:t>МЛРД РУБ.</a:t>
            </a: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sp>
        <p:nvSpPr>
          <p:cNvPr id="45" name="Прямоугольник 44">
            <a:extLst>
              <a:ext uri="{FF2B5EF4-FFF2-40B4-BE49-F238E27FC236}">
                <a16:creationId xmlns:a16="http://schemas.microsoft.com/office/drawing/2014/main" xmlns="" id="{873146C3-90A5-43EF-9CFF-B7D95A3A66ED}"/>
              </a:ext>
            </a:extLst>
          </p:cNvPr>
          <p:cNvSpPr/>
          <p:nvPr/>
        </p:nvSpPr>
        <p:spPr>
          <a:xfrm>
            <a:off x="8138000" y="854124"/>
            <a:ext cx="3682636" cy="923330"/>
          </a:xfrm>
          <a:prstGeom prst="rect">
            <a:avLst/>
          </a:prstGeom>
        </p:spPr>
        <p:txBody>
          <a:bodyPr wrap="square">
            <a:spAutoFit/>
          </a:bodyPr>
          <a:lstStyle/>
          <a:p>
            <a:pPr algn="ctr"/>
            <a:r>
              <a:rPr lang="ru-RU" sz="1800" b="1" dirty="0">
                <a:solidFill>
                  <a:srgbClr val="57565A">
                    <a:lumMod val="75000"/>
                  </a:srgbClr>
                </a:solidFill>
                <a:latin typeface="Roboto Condensed" panose="02000000000000000000" pitchFamily="2" charset="0"/>
                <a:ea typeface="Roboto Condensed" panose="02000000000000000000" pitchFamily="2" charset="0"/>
              </a:rPr>
              <a:t>Исполнение параметров </a:t>
            </a:r>
            <a:r>
              <a:rPr lang="ru-RU" sz="1800" b="1" dirty="0" smtClean="0">
                <a:solidFill>
                  <a:srgbClr val="57565A">
                    <a:lumMod val="75000"/>
                  </a:srgbClr>
                </a:solidFill>
                <a:latin typeface="Roboto Condensed" panose="02000000000000000000" pitchFamily="2" charset="0"/>
                <a:ea typeface="Roboto Condensed" panose="02000000000000000000" pitchFamily="2" charset="0"/>
              </a:rPr>
              <a:t>федерального </a:t>
            </a:r>
            <a:r>
              <a:rPr lang="ru-RU" sz="1800" b="1" dirty="0">
                <a:solidFill>
                  <a:srgbClr val="57565A">
                    <a:lumMod val="75000"/>
                  </a:srgbClr>
                </a:solidFill>
                <a:latin typeface="Roboto Condensed" panose="02000000000000000000" pitchFamily="2" charset="0"/>
                <a:ea typeface="Roboto Condensed" panose="02000000000000000000" pitchFamily="2" charset="0"/>
              </a:rPr>
              <a:t>бюджета </a:t>
            </a:r>
            <a:r>
              <a:rPr lang="ru-RU" sz="1800" b="1" dirty="0" smtClean="0">
                <a:solidFill>
                  <a:srgbClr val="57565A">
                    <a:lumMod val="75000"/>
                  </a:srgbClr>
                </a:solidFill>
                <a:latin typeface="Roboto Condensed" panose="02000000000000000000" pitchFamily="2" charset="0"/>
                <a:ea typeface="Roboto Condensed" panose="02000000000000000000" pitchFamily="2" charset="0"/>
              </a:rPr>
              <a:t>на 2021 </a:t>
            </a:r>
            <a:r>
              <a:rPr lang="ru-RU" sz="1800" b="1" dirty="0">
                <a:solidFill>
                  <a:srgbClr val="57565A">
                    <a:lumMod val="75000"/>
                  </a:srgbClr>
                </a:solidFill>
                <a:latin typeface="Roboto Condensed" panose="02000000000000000000" pitchFamily="2" charset="0"/>
                <a:ea typeface="Roboto Condensed" panose="02000000000000000000" pitchFamily="2" charset="0"/>
              </a:rPr>
              <a:t>год</a:t>
            </a: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 </a:t>
            </a:r>
            <a:endParaRPr lang="ru-RU" sz="1800" b="1" dirty="0">
              <a:solidFill>
                <a:schemeClr val="tx1">
                  <a:lumMod val="75000"/>
                </a:schemeClr>
              </a:solidFill>
              <a:latin typeface="Roboto Condensed" panose="02000000000000000000" pitchFamily="2" charset="0"/>
              <a:ea typeface="Roboto Condensed" panose="02000000000000000000" pitchFamily="2" charset="0"/>
            </a:endParaRPr>
          </a:p>
          <a:p>
            <a:pPr algn="ct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по </a:t>
            </a:r>
            <a:r>
              <a:rPr lang="ru-RU" sz="1800" b="1" dirty="0">
                <a:solidFill>
                  <a:schemeClr val="tx1">
                    <a:lumMod val="75000"/>
                  </a:schemeClr>
                </a:solidFill>
                <a:latin typeface="Roboto Condensed" panose="02000000000000000000" pitchFamily="2" charset="0"/>
                <a:ea typeface="Roboto Condensed" panose="02000000000000000000" pitchFamily="2" charset="0"/>
              </a:rPr>
              <a:t>утилизационному сбору</a:t>
            </a:r>
          </a:p>
        </p:txBody>
      </p:sp>
      <p:graphicFrame>
        <p:nvGraphicFramePr>
          <p:cNvPr id="47" name="Диаграмма 46">
            <a:extLst>
              <a:ext uri="{FF2B5EF4-FFF2-40B4-BE49-F238E27FC236}">
                <a16:creationId xmlns:a16="http://schemas.microsoft.com/office/drawing/2014/main" xmlns="" id="{F6231C98-7760-4D8B-9700-873450E31C67}"/>
              </a:ext>
            </a:extLst>
          </p:cNvPr>
          <p:cNvGraphicFramePr/>
          <p:nvPr>
            <p:extLst>
              <p:ext uri="{D42A27DB-BD31-4B8C-83A1-F6EECF244321}">
                <p14:modId xmlns:p14="http://schemas.microsoft.com/office/powerpoint/2010/main" val="2005161448"/>
              </p:ext>
            </p:extLst>
          </p:nvPr>
        </p:nvGraphicFramePr>
        <p:xfrm>
          <a:off x="160008" y="1062386"/>
          <a:ext cx="7448161" cy="5733256"/>
        </p:xfrm>
        <a:graphic>
          <a:graphicData uri="http://schemas.openxmlformats.org/drawingml/2006/chart">
            <c:chart xmlns:c="http://schemas.openxmlformats.org/drawingml/2006/chart" xmlns:r="http://schemas.openxmlformats.org/officeDocument/2006/relationships" r:id="rId3"/>
          </a:graphicData>
        </a:graphic>
      </p:graphicFrame>
      <p:sp>
        <p:nvSpPr>
          <p:cNvPr id="48" name="TextBox 47">
            <a:extLst>
              <a:ext uri="{FF2B5EF4-FFF2-40B4-BE49-F238E27FC236}">
                <a16:creationId xmlns:a16="http://schemas.microsoft.com/office/drawing/2014/main" xmlns="" id="{1F0BACAF-2A4F-45E5-BBF4-EEA7C9EB11AE}"/>
              </a:ext>
            </a:extLst>
          </p:cNvPr>
          <p:cNvSpPr txBox="1"/>
          <p:nvPr/>
        </p:nvSpPr>
        <p:spPr bwMode="auto">
          <a:xfrm>
            <a:off x="5773684" y="3396512"/>
            <a:ext cx="1129460" cy="650657"/>
          </a:xfrm>
          <a:prstGeom prst="rect">
            <a:avLst/>
          </a:prstGeom>
        </p:spPr>
        <p:txBody>
          <a:bodyPr wrap="none" lIns="104105" tIns="52052" rIns="104105" bIns="52052" anchor="ctr">
            <a:normAutofit/>
          </a:bodyPr>
          <a:lstStyle/>
          <a:p>
            <a:pPr defTabSz="1041034">
              <a:defRPr/>
            </a:pPr>
            <a:r>
              <a:rPr lang="en-US" b="1" dirty="0" smtClean="0">
                <a:solidFill>
                  <a:srgbClr val="F79646">
                    <a:lumMod val="75000"/>
                  </a:srgbClr>
                </a:solidFill>
                <a:latin typeface="Roboto Condensed" panose="02000000000000000000" pitchFamily="2" charset="0"/>
                <a:ea typeface="Roboto Condensed" panose="02000000000000000000" pitchFamily="2" charset="0"/>
              </a:rPr>
              <a:t>&gt; </a:t>
            </a:r>
            <a:r>
              <a:rPr lang="ru-RU" b="1" dirty="0" smtClean="0">
                <a:solidFill>
                  <a:srgbClr val="F79646">
                    <a:lumMod val="75000"/>
                  </a:srgbClr>
                </a:solidFill>
                <a:latin typeface="Roboto Condensed" panose="02000000000000000000" pitchFamily="2" charset="0"/>
                <a:ea typeface="Roboto Condensed" panose="02000000000000000000" pitchFamily="2" charset="0"/>
              </a:rPr>
              <a:t>в 5,7 раза</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0" name="TextBox 49">
            <a:extLst>
              <a:ext uri="{FF2B5EF4-FFF2-40B4-BE49-F238E27FC236}">
                <a16:creationId xmlns:a16="http://schemas.microsoft.com/office/drawing/2014/main" xmlns="" id="{05D9D7E5-F127-445E-8826-70A30EF21877}"/>
              </a:ext>
            </a:extLst>
          </p:cNvPr>
          <p:cNvSpPr txBox="1"/>
          <p:nvPr/>
        </p:nvSpPr>
        <p:spPr bwMode="auto">
          <a:xfrm>
            <a:off x="6685137" y="1616459"/>
            <a:ext cx="1067047" cy="650657"/>
          </a:xfrm>
          <a:prstGeom prst="rect">
            <a:avLst/>
          </a:prstGeom>
        </p:spPr>
        <p:txBody>
          <a:bodyPr wrap="none" lIns="104105" tIns="52052" rIns="104105" bIns="52052" anchor="ctr">
            <a:normAutofit/>
          </a:bodyPr>
          <a:lstStyle/>
          <a:p>
            <a:pPr algn="r" defTabSz="1041034">
              <a:defRPr/>
            </a:pPr>
            <a:r>
              <a:rPr lang="en-US" b="1" dirty="0" smtClean="0">
                <a:solidFill>
                  <a:srgbClr val="F79646">
                    <a:lumMod val="75000"/>
                  </a:srgbClr>
                </a:solidFill>
                <a:latin typeface="Roboto Condensed" panose="02000000000000000000" pitchFamily="2" charset="0"/>
                <a:ea typeface="Roboto Condensed" panose="02000000000000000000" pitchFamily="2" charset="0"/>
              </a:rPr>
              <a:t>&gt; </a:t>
            </a:r>
            <a:r>
              <a:rPr lang="ru-RU" b="1" dirty="0" smtClean="0">
                <a:solidFill>
                  <a:srgbClr val="F79646">
                    <a:lumMod val="75000"/>
                  </a:srgbClr>
                </a:solidFill>
                <a:latin typeface="Roboto Condensed" panose="02000000000000000000" pitchFamily="2" charset="0"/>
                <a:ea typeface="Roboto Condensed" panose="02000000000000000000" pitchFamily="2" charset="0"/>
              </a:rPr>
              <a:t>в 4,8 раза</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9" name="TextBox 58">
            <a:extLst>
              <a:ext uri="{FF2B5EF4-FFF2-40B4-BE49-F238E27FC236}">
                <a16:creationId xmlns:a16="http://schemas.microsoft.com/office/drawing/2014/main" xmlns="" id="{AEABBCAB-97EE-4A54-B9D1-A165DEC9DD7C}"/>
              </a:ext>
            </a:extLst>
          </p:cNvPr>
          <p:cNvSpPr txBox="1"/>
          <p:nvPr/>
        </p:nvSpPr>
        <p:spPr bwMode="auto">
          <a:xfrm>
            <a:off x="263352" y="3015512"/>
            <a:ext cx="6750814"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УТИЛИЗАЦИОННЫЙ СБОР ЗА КОЛЕСНЫЕ ТРАНСПОРТНЫЕ СРЕДСТВА И ПРИЦЕПЫ К НИМ</a:t>
            </a:r>
          </a:p>
        </p:txBody>
      </p:sp>
      <p:sp>
        <p:nvSpPr>
          <p:cNvPr id="60" name="TextBox 59">
            <a:extLst>
              <a:ext uri="{FF2B5EF4-FFF2-40B4-BE49-F238E27FC236}">
                <a16:creationId xmlns:a16="http://schemas.microsoft.com/office/drawing/2014/main" xmlns="" id="{15B7B24A-0E8D-48DA-9F4E-5D961EC2BFC6}"/>
              </a:ext>
            </a:extLst>
          </p:cNvPr>
          <p:cNvSpPr txBox="1"/>
          <p:nvPr/>
        </p:nvSpPr>
        <p:spPr bwMode="auto">
          <a:xfrm>
            <a:off x="263352" y="4861872"/>
            <a:ext cx="6750814" cy="584489"/>
          </a:xfrm>
          <a:prstGeom prst="rect">
            <a:avLst/>
          </a:prstGeom>
        </p:spPr>
        <p:txBody>
          <a:bodyPr wrap="none" lIns="103852" tIns="51926" rIns="103852" bIns="51926" anchor="ctr">
            <a:norm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УТИЛИЗАЦИОННЫЙ СБОР ЗА САМОХОДНЫЕ МАШИНЫ И ПРИЦЕПЫ К НИМ</a:t>
            </a:r>
          </a:p>
        </p:txBody>
      </p:sp>
      <p:sp>
        <p:nvSpPr>
          <p:cNvPr id="62" name="TextBox 61">
            <a:extLst>
              <a:ext uri="{FF2B5EF4-FFF2-40B4-BE49-F238E27FC236}">
                <a16:creationId xmlns:a16="http://schemas.microsoft.com/office/drawing/2014/main" xmlns="" id="{2F626497-7CA6-4F5E-8B1D-2E946C173944}"/>
              </a:ext>
            </a:extLst>
          </p:cNvPr>
          <p:cNvSpPr txBox="1"/>
          <p:nvPr/>
        </p:nvSpPr>
        <p:spPr bwMode="auto">
          <a:xfrm>
            <a:off x="263352" y="1299954"/>
            <a:ext cx="4536504" cy="593508"/>
          </a:xfrm>
          <a:prstGeom prst="rect">
            <a:avLst/>
          </a:prstGeom>
        </p:spPr>
        <p:txBody>
          <a:bodyPr wrap="none" lIns="103852" tIns="51926" rIns="103852" bIns="51926" anchor="ctr">
            <a:norm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УТИЛИЗАЦИОННЫЙ СБОР, ВСЕГО</a:t>
            </a:r>
          </a:p>
        </p:txBody>
      </p:sp>
      <p:graphicFrame>
        <p:nvGraphicFramePr>
          <p:cNvPr id="64" name="Диаграмма 63">
            <a:extLst>
              <a:ext uri="{FF2B5EF4-FFF2-40B4-BE49-F238E27FC236}">
                <a16:creationId xmlns:a16="http://schemas.microsoft.com/office/drawing/2014/main" xmlns="" id="{6121D408-50FF-4796-8349-ACF121F2E4EB}"/>
              </a:ext>
            </a:extLst>
          </p:cNvPr>
          <p:cNvGraphicFramePr/>
          <p:nvPr>
            <p:extLst>
              <p:ext uri="{D42A27DB-BD31-4B8C-83A1-F6EECF244321}">
                <p14:modId xmlns:p14="http://schemas.microsoft.com/office/powerpoint/2010/main" val="4291305342"/>
              </p:ext>
            </p:extLst>
          </p:nvPr>
        </p:nvGraphicFramePr>
        <p:xfrm>
          <a:off x="7608169" y="2600908"/>
          <a:ext cx="4392487" cy="3922460"/>
        </p:xfrm>
        <a:graphic>
          <a:graphicData uri="http://schemas.openxmlformats.org/drawingml/2006/chart">
            <c:chart xmlns:c="http://schemas.openxmlformats.org/drawingml/2006/chart" xmlns:r="http://schemas.openxmlformats.org/officeDocument/2006/relationships" r:id="rId4"/>
          </a:graphicData>
        </a:graphic>
      </p:graphicFrame>
      <p:cxnSp>
        <p:nvCxnSpPr>
          <p:cNvPr id="65" name="Прямая соединительная линия 64">
            <a:extLst>
              <a:ext uri="{FF2B5EF4-FFF2-40B4-BE49-F238E27FC236}">
                <a16:creationId xmlns:a16="http://schemas.microsoft.com/office/drawing/2014/main" xmlns="" id="{B59A4FAB-2E45-40CE-BA8E-7FE4051602E2}"/>
              </a:ext>
            </a:extLst>
          </p:cNvPr>
          <p:cNvCxnSpPr>
            <a:cxnSpLocks/>
          </p:cNvCxnSpPr>
          <p:nvPr/>
        </p:nvCxnSpPr>
        <p:spPr>
          <a:xfrm>
            <a:off x="7608169" y="1601416"/>
            <a:ext cx="0" cy="5256584"/>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xmlns="" id="{7BEB10B3-7F32-47A8-833D-F53A4F799D01}"/>
              </a:ext>
            </a:extLst>
          </p:cNvPr>
          <p:cNvSpPr txBox="1"/>
          <p:nvPr/>
        </p:nvSpPr>
        <p:spPr bwMode="auto">
          <a:xfrm>
            <a:off x="599853" y="5164504"/>
            <a:ext cx="1129459" cy="650657"/>
          </a:xfrm>
          <a:prstGeom prst="rect">
            <a:avLst/>
          </a:prstGeom>
        </p:spPr>
        <p:txBody>
          <a:bodyPr wrap="none" lIns="104105" tIns="52052" rIns="104105" bIns="52052" anchor="ctr">
            <a:normAutofit/>
          </a:bodyPr>
          <a:lstStyle/>
          <a:p>
            <a:pPr defTabSz="1041034">
              <a:defRPr/>
            </a:pPr>
            <a:r>
              <a:rPr lang="en-US" b="1" dirty="0" smtClean="0">
                <a:solidFill>
                  <a:srgbClr val="F79646">
                    <a:lumMod val="75000"/>
                  </a:srgbClr>
                </a:solidFill>
                <a:latin typeface="Roboto Condensed" panose="02000000000000000000" pitchFamily="2" charset="0"/>
                <a:ea typeface="Roboto Condensed" panose="02000000000000000000" pitchFamily="2" charset="0"/>
              </a:rPr>
              <a:t>&gt; </a:t>
            </a:r>
            <a:r>
              <a:rPr lang="ru-RU" b="1" dirty="0" smtClean="0">
                <a:solidFill>
                  <a:srgbClr val="F79646">
                    <a:lumMod val="75000"/>
                  </a:srgbClr>
                </a:solidFill>
                <a:latin typeface="Roboto Condensed" panose="02000000000000000000" pitchFamily="2" charset="0"/>
                <a:ea typeface="Roboto Condensed" panose="02000000000000000000" pitchFamily="2" charset="0"/>
              </a:rPr>
              <a:t>в 1,5 раза</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29726259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НАЛОГИ, УПЛАЧИВАЕМЫЕ В СВЯЗИ С ПРИМЕНЕНИЕМ </a:t>
            </a:r>
            <a:br>
              <a:rPr lang="ru-RU" b="1" dirty="0">
                <a:solidFill>
                  <a:schemeClr val="tx1">
                    <a:lumMod val="75000"/>
                  </a:schemeClr>
                </a:solidFill>
                <a:latin typeface="Roboto Condensed" panose="02000000000000000000" pitchFamily="2" charset="0"/>
              </a:rPr>
            </a:br>
            <a:r>
              <a:rPr lang="ru-RU" b="1" dirty="0">
                <a:solidFill>
                  <a:schemeClr val="tx1">
                    <a:lumMod val="75000"/>
                  </a:schemeClr>
                </a:solidFill>
                <a:latin typeface="Roboto Condensed" panose="02000000000000000000" pitchFamily="2" charset="0"/>
              </a:rPr>
              <a:t>СПЕЦИАЛЬНЫХ НАЛОГОВЫХ </a:t>
            </a:r>
            <a:r>
              <a:rPr lang="ru-RU" b="1" dirty="0" smtClean="0">
                <a:solidFill>
                  <a:schemeClr val="tx1">
                    <a:lumMod val="75000"/>
                  </a:schemeClr>
                </a:solidFill>
                <a:latin typeface="Roboto Condensed" panose="02000000000000000000" pitchFamily="2" charset="0"/>
              </a:rPr>
              <a:t>РЕЖИМОВ*</a:t>
            </a:r>
            <a:r>
              <a:rPr lang="ru-RU" dirty="0" smtClean="0">
                <a:solidFill>
                  <a:schemeClr val="tx1">
                    <a:lumMod val="75000"/>
                  </a:schemeClr>
                </a:solidFill>
                <a:latin typeface="Roboto Condensed" panose="02000000000000000000" pitchFamily="2" charset="0"/>
              </a:rPr>
              <a:t>, </a:t>
            </a:r>
            <a:r>
              <a:rPr lang="en-US" dirty="0">
                <a:solidFill>
                  <a:schemeClr val="tx1">
                    <a:lumMod val="75000"/>
                  </a:schemeClr>
                </a:solidFill>
                <a:latin typeface="Roboto Condensed" panose="02000000000000000000" pitchFamily="2" charset="0"/>
              </a:rPr>
              <a:t/>
            </a:r>
            <a:br>
              <a:rPr lang="en-US" dirty="0">
                <a:solidFill>
                  <a:schemeClr val="tx1">
                    <a:lumMod val="75000"/>
                  </a:schemeClr>
                </a:solidFill>
                <a:latin typeface="Roboto Condensed" panose="02000000000000000000" pitchFamily="2" charset="0"/>
              </a:rPr>
            </a:br>
            <a:r>
              <a:rPr lang="ru-RU" dirty="0">
                <a:solidFill>
                  <a:schemeClr val="tx1">
                    <a:lumMod val="75000"/>
                  </a:schemeClr>
                </a:solidFill>
                <a:latin typeface="Roboto Condensed" panose="02000000000000000000" pitchFamily="2" charset="0"/>
              </a:rPr>
              <a:t>МЛРД РУБ.</a:t>
            </a: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sp>
        <p:nvSpPr>
          <p:cNvPr id="45" name="Прямоугольник 44">
            <a:extLst>
              <a:ext uri="{FF2B5EF4-FFF2-40B4-BE49-F238E27FC236}">
                <a16:creationId xmlns:a16="http://schemas.microsoft.com/office/drawing/2014/main" xmlns="" id="{873146C3-90A5-43EF-9CFF-B7D95A3A66ED}"/>
              </a:ext>
            </a:extLst>
          </p:cNvPr>
          <p:cNvSpPr/>
          <p:nvPr/>
        </p:nvSpPr>
        <p:spPr>
          <a:xfrm>
            <a:off x="8202173" y="844911"/>
            <a:ext cx="3564396" cy="1477328"/>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Численность плательщиков налогов, уплачиваемых в связи </a:t>
            </a:r>
            <a:br>
              <a:rPr lang="ru-RU" sz="1800" b="1" dirty="0">
                <a:solidFill>
                  <a:schemeClr val="tx1">
                    <a:lumMod val="75000"/>
                  </a:schemeClr>
                </a:solidFill>
                <a:latin typeface="Roboto Condensed" panose="02000000000000000000" pitchFamily="2" charset="0"/>
                <a:ea typeface="Roboto Condensed" panose="02000000000000000000" pitchFamily="2" charset="0"/>
              </a:rPr>
            </a:br>
            <a:r>
              <a:rPr lang="ru-RU" sz="1800" b="1" dirty="0">
                <a:solidFill>
                  <a:schemeClr val="tx1">
                    <a:lumMod val="75000"/>
                  </a:schemeClr>
                </a:solidFill>
                <a:latin typeface="Roboto Condensed" panose="02000000000000000000" pitchFamily="2" charset="0"/>
                <a:ea typeface="Roboto Condensed" panose="02000000000000000000" pitchFamily="2" charset="0"/>
              </a:rPr>
              <a:t>с применением спецрежимов, </a:t>
            </a:r>
            <a:br>
              <a:rPr lang="ru-RU" sz="1800" b="1" dirty="0">
                <a:solidFill>
                  <a:schemeClr val="tx1">
                    <a:lumMod val="75000"/>
                  </a:schemeClr>
                </a:solidFill>
                <a:latin typeface="Roboto Condensed" panose="02000000000000000000" pitchFamily="2" charset="0"/>
                <a:ea typeface="Roboto Condensed" panose="02000000000000000000" pitchFamily="2" charset="0"/>
              </a:rPr>
            </a:br>
            <a:r>
              <a:rPr lang="ru-RU" sz="1800" b="1" dirty="0">
                <a:solidFill>
                  <a:schemeClr val="tx1">
                    <a:lumMod val="75000"/>
                  </a:schemeClr>
                </a:solidFill>
                <a:latin typeface="Roboto Condensed" panose="02000000000000000000" pitchFamily="2" charset="0"/>
                <a:ea typeface="Roboto Condensed" panose="02000000000000000000" pitchFamily="2" charset="0"/>
              </a:rPr>
              <a:t>по видам налогов в </a:t>
            </a: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2020 </a:t>
            </a:r>
            <a:r>
              <a:rPr lang="ru-RU" sz="1800" b="1" dirty="0">
                <a:solidFill>
                  <a:schemeClr val="tx1">
                    <a:lumMod val="75000"/>
                  </a:schemeClr>
                </a:solidFill>
                <a:latin typeface="Roboto Condensed" panose="02000000000000000000" pitchFamily="2" charset="0"/>
                <a:ea typeface="Roboto Condensed" panose="02000000000000000000" pitchFamily="2" charset="0"/>
              </a:rPr>
              <a:t>году</a:t>
            </a:r>
            <a:r>
              <a:rPr lang="ru-RU" sz="1800" dirty="0">
                <a:solidFill>
                  <a:schemeClr val="tx1">
                    <a:lumMod val="75000"/>
                  </a:schemeClr>
                </a:solidFill>
                <a:latin typeface="Roboto Condensed" panose="02000000000000000000" pitchFamily="2" charset="0"/>
                <a:ea typeface="Roboto Condensed" panose="02000000000000000000" pitchFamily="2" charset="0"/>
              </a:rPr>
              <a:t>,</a:t>
            </a:r>
            <a:r>
              <a:rPr lang="en-US" sz="1800" dirty="0">
                <a:solidFill>
                  <a:schemeClr val="tx1">
                    <a:lumMod val="75000"/>
                  </a:schemeClr>
                </a:solidFill>
                <a:latin typeface="Roboto Condensed" panose="02000000000000000000" pitchFamily="2" charset="0"/>
                <a:ea typeface="Roboto Condensed" panose="02000000000000000000" pitchFamily="2" charset="0"/>
              </a:rPr>
              <a:t> </a:t>
            </a:r>
            <a:r>
              <a:rPr lang="ru-RU" sz="1800" dirty="0">
                <a:solidFill>
                  <a:schemeClr val="tx1">
                    <a:lumMod val="75000"/>
                  </a:schemeClr>
                </a:solidFill>
                <a:latin typeface="Roboto Condensed" panose="02000000000000000000" pitchFamily="2" charset="0"/>
                <a:ea typeface="Roboto Condensed" panose="02000000000000000000" pitchFamily="2" charset="0"/>
              </a:rPr>
              <a:t>тыс. плательщиков</a:t>
            </a:r>
          </a:p>
        </p:txBody>
      </p:sp>
      <p:graphicFrame>
        <p:nvGraphicFramePr>
          <p:cNvPr id="47" name="Диаграмма 46">
            <a:extLst>
              <a:ext uri="{FF2B5EF4-FFF2-40B4-BE49-F238E27FC236}">
                <a16:creationId xmlns:a16="http://schemas.microsoft.com/office/drawing/2014/main" xmlns="" id="{F6231C98-7760-4D8B-9700-873450E31C67}"/>
              </a:ext>
            </a:extLst>
          </p:cNvPr>
          <p:cNvGraphicFramePr/>
          <p:nvPr>
            <p:extLst>
              <p:ext uri="{D42A27DB-BD31-4B8C-83A1-F6EECF244321}">
                <p14:modId xmlns:p14="http://schemas.microsoft.com/office/powerpoint/2010/main" val="2221100510"/>
              </p:ext>
            </p:extLst>
          </p:nvPr>
        </p:nvGraphicFramePr>
        <p:xfrm>
          <a:off x="195823" y="2273987"/>
          <a:ext cx="7448161" cy="3922460"/>
        </p:xfrm>
        <a:graphic>
          <a:graphicData uri="http://schemas.openxmlformats.org/drawingml/2006/chart">
            <c:chart xmlns:c="http://schemas.openxmlformats.org/drawingml/2006/chart" xmlns:r="http://schemas.openxmlformats.org/officeDocument/2006/relationships" r:id="rId3"/>
          </a:graphicData>
        </a:graphic>
      </p:graphicFrame>
      <p:sp>
        <p:nvSpPr>
          <p:cNvPr id="50" name="TextBox 49">
            <a:extLst>
              <a:ext uri="{FF2B5EF4-FFF2-40B4-BE49-F238E27FC236}">
                <a16:creationId xmlns:a16="http://schemas.microsoft.com/office/drawing/2014/main" xmlns="" id="{05D9D7E5-F127-445E-8826-70A30EF21877}"/>
              </a:ext>
            </a:extLst>
          </p:cNvPr>
          <p:cNvSpPr txBox="1"/>
          <p:nvPr/>
        </p:nvSpPr>
        <p:spPr bwMode="auto">
          <a:xfrm>
            <a:off x="6483075" y="2255486"/>
            <a:ext cx="1062182" cy="406335"/>
          </a:xfrm>
          <a:prstGeom prst="rect">
            <a:avLst/>
          </a:prstGeom>
        </p:spPr>
        <p:txBody>
          <a:bodyPr wrap="none" lIns="104105" tIns="52052" rIns="104105" bIns="52052" anchor="ctr">
            <a:normAutofit fontScale="92500" lnSpcReduction="10000"/>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+68,3%</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62" name="TextBox 61">
            <a:extLst>
              <a:ext uri="{FF2B5EF4-FFF2-40B4-BE49-F238E27FC236}">
                <a16:creationId xmlns:a16="http://schemas.microsoft.com/office/drawing/2014/main" xmlns="" id="{2F626497-7CA6-4F5E-8B1D-2E946C173944}"/>
              </a:ext>
            </a:extLst>
          </p:cNvPr>
          <p:cNvSpPr txBox="1"/>
          <p:nvPr/>
        </p:nvSpPr>
        <p:spPr bwMode="auto">
          <a:xfrm>
            <a:off x="119336" y="2402969"/>
            <a:ext cx="1440160" cy="226079"/>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ВСЕГО</a:t>
            </a:r>
          </a:p>
        </p:txBody>
      </p:sp>
      <p:cxnSp>
        <p:nvCxnSpPr>
          <p:cNvPr id="65" name="Прямая соединительная линия 64">
            <a:extLst>
              <a:ext uri="{FF2B5EF4-FFF2-40B4-BE49-F238E27FC236}">
                <a16:creationId xmlns:a16="http://schemas.microsoft.com/office/drawing/2014/main" xmlns="" id="{B59A4FAB-2E45-40CE-BA8E-7FE4051602E2}"/>
              </a:ext>
            </a:extLst>
          </p:cNvPr>
          <p:cNvCxnSpPr>
            <a:cxnSpLocks/>
          </p:cNvCxnSpPr>
          <p:nvPr/>
        </p:nvCxnSpPr>
        <p:spPr>
          <a:xfrm>
            <a:off x="7608169" y="1601416"/>
            <a:ext cx="0" cy="5256584"/>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xmlns="" id="{43A0D2D4-4241-4BE9-89F0-AB979AA78230}"/>
              </a:ext>
            </a:extLst>
          </p:cNvPr>
          <p:cNvSpPr txBox="1"/>
          <p:nvPr/>
        </p:nvSpPr>
        <p:spPr>
          <a:xfrm>
            <a:off x="223092" y="6181264"/>
            <a:ext cx="4974439" cy="307777"/>
          </a:xfrm>
          <a:prstGeom prst="rect">
            <a:avLst/>
          </a:prstGeom>
          <a:noFill/>
        </p:spPr>
        <p:txBody>
          <a:bodyPr wrap="none" rtlCol="0">
            <a:spAutoFit/>
          </a:bodyPr>
          <a:lstStyle/>
          <a:p>
            <a:r>
              <a:rPr lang="ru-RU" sz="1400" dirty="0">
                <a:latin typeface="Roboto Condensed" panose="02000000000000000000" pitchFamily="2" charset="0"/>
                <a:ea typeface="Roboto Condensed" panose="02000000000000000000" pitchFamily="2" charset="0"/>
              </a:rPr>
              <a:t>* </a:t>
            </a:r>
            <a:r>
              <a:rPr lang="en-US" sz="1400" dirty="0">
                <a:latin typeface="Roboto Condensed" panose="02000000000000000000" pitchFamily="2" charset="0"/>
                <a:ea typeface="Roboto Condensed" panose="02000000000000000000" pitchFamily="2" charset="0"/>
              </a:rPr>
              <a:t>—</a:t>
            </a:r>
            <a:r>
              <a:rPr lang="ru-RU" sz="1400" dirty="0">
                <a:latin typeface="Roboto Condensed" panose="02000000000000000000" pitchFamily="2" charset="0"/>
                <a:ea typeface="Roboto Condensed" panose="02000000000000000000" pitchFamily="2" charset="0"/>
              </a:rPr>
              <a:t> за исключением СРП и налога на профессиональный доход</a:t>
            </a:r>
          </a:p>
        </p:txBody>
      </p:sp>
      <p:sp>
        <p:nvSpPr>
          <p:cNvPr id="53" name="Прямоугольник 52">
            <a:extLst>
              <a:ext uri="{FF2B5EF4-FFF2-40B4-BE49-F238E27FC236}">
                <a16:creationId xmlns:a16="http://schemas.microsoft.com/office/drawing/2014/main" xmlns="" id="{FE819931-139A-413F-8133-F440E06D9115}"/>
              </a:ext>
            </a:extLst>
          </p:cNvPr>
          <p:cNvSpPr/>
          <p:nvPr/>
        </p:nvSpPr>
        <p:spPr>
          <a:xfrm>
            <a:off x="155994" y="1408946"/>
            <a:ext cx="6516057" cy="923330"/>
          </a:xfrm>
          <a:prstGeom prst="rect">
            <a:avLst/>
          </a:prstGeom>
        </p:spPr>
        <p:txBody>
          <a:bodyPr wrap="square">
            <a:spAutoFit/>
          </a:bodyPr>
          <a:lstStyle/>
          <a:p>
            <a:r>
              <a:rPr lang="ru-RU" sz="1800" b="1" dirty="0">
                <a:solidFill>
                  <a:schemeClr val="tx1">
                    <a:lumMod val="75000"/>
                  </a:schemeClr>
                </a:solidFill>
                <a:latin typeface="Roboto Condensed" panose="02000000000000000000" pitchFamily="2" charset="0"/>
                <a:ea typeface="Roboto Condensed" panose="02000000000000000000" pitchFamily="2" charset="0"/>
              </a:rPr>
              <a:t>Динамика поступления налогов, уплачиваемых в связи с применением специальных налоговых режимов </a:t>
            </a:r>
          </a:p>
          <a:p>
            <a:r>
              <a:rPr lang="ru-RU" sz="1800" b="1" dirty="0" smtClean="0">
                <a:solidFill>
                  <a:schemeClr val="tx1">
                    <a:lumMod val="75000"/>
                  </a:schemeClr>
                </a:solidFill>
                <a:latin typeface="Roboto Condensed" panose="02000000000000000000" pitchFamily="2" charset="0"/>
                <a:ea typeface="Roboto Condensed" panose="02000000000000000000" pitchFamily="2" charset="0"/>
              </a:rPr>
              <a:t>в январе-августе</a:t>
            </a:r>
            <a:r>
              <a:rPr lang="en-US" sz="1800" b="1" dirty="0" smtClean="0">
                <a:solidFill>
                  <a:schemeClr val="tx1">
                    <a:lumMod val="75000"/>
                  </a:schemeClr>
                </a:solidFill>
                <a:latin typeface="Roboto Condensed" panose="02000000000000000000" pitchFamily="2" charset="0"/>
                <a:ea typeface="Roboto Condensed" panose="02000000000000000000" pitchFamily="2" charset="0"/>
              </a:rPr>
              <a:t> </a:t>
            </a: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2021 года</a:t>
            </a:r>
            <a:endParaRPr lang="ru-RU" sz="18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55" name="TextBox 54">
            <a:extLst>
              <a:ext uri="{FF2B5EF4-FFF2-40B4-BE49-F238E27FC236}">
                <a16:creationId xmlns:a16="http://schemas.microsoft.com/office/drawing/2014/main" xmlns="" id="{EEE79763-A1DF-40C8-B90C-E98541B432C5}"/>
              </a:ext>
            </a:extLst>
          </p:cNvPr>
          <p:cNvSpPr txBox="1"/>
          <p:nvPr/>
        </p:nvSpPr>
        <p:spPr bwMode="auto">
          <a:xfrm>
            <a:off x="6140960" y="3137379"/>
            <a:ext cx="1062182" cy="406335"/>
          </a:xfrm>
          <a:prstGeom prst="rect">
            <a:avLst/>
          </a:prstGeom>
        </p:spPr>
        <p:txBody>
          <a:bodyPr wrap="none" lIns="104105" tIns="52052" rIns="104105" bIns="52052" anchor="ctr">
            <a:normAutofit fontScale="92500" lnSpcReduction="10000"/>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+55,1%</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6" name="TextBox 55">
            <a:extLst>
              <a:ext uri="{FF2B5EF4-FFF2-40B4-BE49-F238E27FC236}">
                <a16:creationId xmlns:a16="http://schemas.microsoft.com/office/drawing/2014/main" xmlns="" id="{E99739E6-8D17-4715-AA78-4C5863490A63}"/>
              </a:ext>
            </a:extLst>
          </p:cNvPr>
          <p:cNvSpPr txBox="1"/>
          <p:nvPr/>
        </p:nvSpPr>
        <p:spPr bwMode="auto">
          <a:xfrm>
            <a:off x="1866956" y="5659211"/>
            <a:ext cx="1062182" cy="406335"/>
          </a:xfrm>
          <a:prstGeom prst="rect">
            <a:avLst/>
          </a:prstGeom>
        </p:spPr>
        <p:txBody>
          <a:bodyPr wrap="none" lIns="104105" tIns="52052" rIns="104105" bIns="52052" anchor="ctr">
            <a:normAutofit fontScale="92500" lnSpcReduction="10000"/>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-62,5%</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7" name="TextBox 56">
            <a:extLst>
              <a:ext uri="{FF2B5EF4-FFF2-40B4-BE49-F238E27FC236}">
                <a16:creationId xmlns:a16="http://schemas.microsoft.com/office/drawing/2014/main" xmlns="" id="{1A53476B-6F38-4FCB-BFA8-21F911AD30B0}"/>
              </a:ext>
            </a:extLst>
          </p:cNvPr>
          <p:cNvSpPr txBox="1"/>
          <p:nvPr/>
        </p:nvSpPr>
        <p:spPr bwMode="auto">
          <a:xfrm>
            <a:off x="1866956" y="4891023"/>
            <a:ext cx="1062182" cy="406335"/>
          </a:xfrm>
          <a:prstGeom prst="rect">
            <a:avLst/>
          </a:prstGeom>
        </p:spPr>
        <p:txBody>
          <a:bodyPr wrap="none" lIns="104105" tIns="52052" rIns="104105" bIns="52052" anchor="ctr">
            <a:normAutofit fontScale="92500" lnSpcReduction="10000"/>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+35,3%</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8" name="TextBox 57">
            <a:extLst>
              <a:ext uri="{FF2B5EF4-FFF2-40B4-BE49-F238E27FC236}">
                <a16:creationId xmlns:a16="http://schemas.microsoft.com/office/drawing/2014/main" xmlns="" id="{0B61F89D-E63E-4849-860E-DABCC7183B2D}"/>
              </a:ext>
            </a:extLst>
          </p:cNvPr>
          <p:cNvSpPr txBox="1"/>
          <p:nvPr/>
        </p:nvSpPr>
        <p:spPr bwMode="auto">
          <a:xfrm>
            <a:off x="1648130" y="4100538"/>
            <a:ext cx="1062182" cy="406335"/>
          </a:xfrm>
          <a:prstGeom prst="rect">
            <a:avLst/>
          </a:prstGeom>
        </p:spPr>
        <p:txBody>
          <a:bodyPr wrap="none" lIns="104105" tIns="52052" rIns="104105" bIns="52052" anchor="ctr">
            <a:normAutofit fontScale="92500" lnSpcReduction="10000"/>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 в 3,1 раза</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61" name="TextBox 60">
            <a:extLst>
              <a:ext uri="{FF2B5EF4-FFF2-40B4-BE49-F238E27FC236}">
                <a16:creationId xmlns:a16="http://schemas.microsoft.com/office/drawing/2014/main" xmlns="" id="{C8515561-304E-4305-AA66-69DC7E6DE200}"/>
              </a:ext>
            </a:extLst>
          </p:cNvPr>
          <p:cNvSpPr txBox="1"/>
          <p:nvPr/>
        </p:nvSpPr>
        <p:spPr bwMode="auto">
          <a:xfrm>
            <a:off x="119336" y="3177061"/>
            <a:ext cx="1440160" cy="226079"/>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УСН</a:t>
            </a:r>
          </a:p>
        </p:txBody>
      </p:sp>
      <p:sp>
        <p:nvSpPr>
          <p:cNvPr id="63" name="TextBox 62">
            <a:extLst>
              <a:ext uri="{FF2B5EF4-FFF2-40B4-BE49-F238E27FC236}">
                <a16:creationId xmlns:a16="http://schemas.microsoft.com/office/drawing/2014/main" xmlns="" id="{40153B89-3DEF-4102-ABE7-4933655F9E24}"/>
              </a:ext>
            </a:extLst>
          </p:cNvPr>
          <p:cNvSpPr txBox="1"/>
          <p:nvPr/>
        </p:nvSpPr>
        <p:spPr bwMode="auto">
          <a:xfrm>
            <a:off x="101325" y="5366040"/>
            <a:ext cx="1440160" cy="226079"/>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ЕНВД</a:t>
            </a:r>
          </a:p>
        </p:txBody>
      </p:sp>
      <p:sp>
        <p:nvSpPr>
          <p:cNvPr id="66" name="TextBox 65">
            <a:extLst>
              <a:ext uri="{FF2B5EF4-FFF2-40B4-BE49-F238E27FC236}">
                <a16:creationId xmlns:a16="http://schemas.microsoft.com/office/drawing/2014/main" xmlns="" id="{4E2AC818-48D2-48ED-B12F-3D44D0B18D6D}"/>
              </a:ext>
            </a:extLst>
          </p:cNvPr>
          <p:cNvSpPr txBox="1"/>
          <p:nvPr/>
        </p:nvSpPr>
        <p:spPr bwMode="auto">
          <a:xfrm>
            <a:off x="119336" y="4618837"/>
            <a:ext cx="1440160" cy="226079"/>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ЕСХН</a:t>
            </a:r>
          </a:p>
        </p:txBody>
      </p:sp>
      <p:sp>
        <p:nvSpPr>
          <p:cNvPr id="67" name="TextBox 66">
            <a:extLst>
              <a:ext uri="{FF2B5EF4-FFF2-40B4-BE49-F238E27FC236}">
                <a16:creationId xmlns:a16="http://schemas.microsoft.com/office/drawing/2014/main" xmlns="" id="{B8A1BE58-7260-428A-98CD-E7A2A2BD6803}"/>
              </a:ext>
            </a:extLst>
          </p:cNvPr>
          <p:cNvSpPr txBox="1"/>
          <p:nvPr/>
        </p:nvSpPr>
        <p:spPr bwMode="auto">
          <a:xfrm>
            <a:off x="101325" y="3897949"/>
            <a:ext cx="1440160" cy="226079"/>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ПАТЕНТ</a:t>
            </a:r>
          </a:p>
        </p:txBody>
      </p:sp>
      <p:graphicFrame>
        <p:nvGraphicFramePr>
          <p:cNvPr id="69" name="Диаграмма 68">
            <a:extLst>
              <a:ext uri="{FF2B5EF4-FFF2-40B4-BE49-F238E27FC236}">
                <a16:creationId xmlns:a16="http://schemas.microsoft.com/office/drawing/2014/main" xmlns="" id="{0E49B662-3967-4D01-8BD9-92F1E724487E}"/>
              </a:ext>
            </a:extLst>
          </p:cNvPr>
          <p:cNvGraphicFramePr/>
          <p:nvPr>
            <p:extLst/>
          </p:nvPr>
        </p:nvGraphicFramePr>
        <p:xfrm>
          <a:off x="8040223" y="2492896"/>
          <a:ext cx="3829292" cy="4365104"/>
        </p:xfrm>
        <a:graphic>
          <a:graphicData uri="http://schemas.openxmlformats.org/drawingml/2006/chart">
            <c:chart xmlns:c="http://schemas.openxmlformats.org/drawingml/2006/chart" xmlns:r="http://schemas.openxmlformats.org/officeDocument/2006/relationships" r:id="rId4"/>
          </a:graphicData>
        </a:graphic>
      </p:graphicFrame>
      <p:sp>
        <p:nvSpPr>
          <p:cNvPr id="70" name="Надпись 2">
            <a:extLst>
              <a:ext uri="{FF2B5EF4-FFF2-40B4-BE49-F238E27FC236}">
                <a16:creationId xmlns:a16="http://schemas.microsoft.com/office/drawing/2014/main" xmlns="" id="{6908F58D-6FC3-4524-9777-6D2F8F71CA7E}"/>
              </a:ext>
            </a:extLst>
          </p:cNvPr>
          <p:cNvSpPr txBox="1">
            <a:spLocks noChangeArrowheads="1"/>
          </p:cNvSpPr>
          <p:nvPr/>
        </p:nvSpPr>
        <p:spPr bwMode="auto">
          <a:xfrm>
            <a:off x="9634063" y="3203931"/>
            <a:ext cx="1581028" cy="392577"/>
          </a:xfrm>
          <a:prstGeom prst="rect">
            <a:avLst/>
          </a:prstGeom>
          <a:noFill/>
          <a:ln w="9525">
            <a:noFill/>
            <a:miter lim="800000"/>
            <a:headEnd/>
            <a:tailEnd/>
          </a:ln>
        </p:spPr>
        <p:txBody>
          <a:bodyPr rot="0" vert="horz" wrap="square" lIns="91440" tIns="45720" rIns="91440" bIns="45720" anchor="t" anchorCtr="0">
            <a:noAutofit/>
          </a:bodyPr>
          <a:lstStyle/>
          <a:p>
            <a:pPr algn="just">
              <a:spcAft>
                <a:spcPts val="750"/>
              </a:spcAft>
            </a:pPr>
            <a:r>
              <a:rPr lang="ru-RU" sz="1800" b="1" dirty="0" smtClean="0">
                <a:solidFill>
                  <a:srgbClr val="E36C0A"/>
                </a:solidFill>
                <a:latin typeface="Roboto Condensed" panose="02000000000000000000" pitchFamily="2" charset="0"/>
                <a:ea typeface="Roboto Condensed" panose="02000000000000000000" pitchFamily="2" charset="0"/>
              </a:rPr>
              <a:t>-</a:t>
            </a:r>
            <a:r>
              <a:rPr lang="en-US" sz="1800" b="1" dirty="0" smtClean="0">
                <a:solidFill>
                  <a:srgbClr val="E36C0A"/>
                </a:solidFill>
                <a:latin typeface="Roboto Condensed" panose="02000000000000000000" pitchFamily="2" charset="0"/>
                <a:ea typeface="Roboto Condensed" panose="02000000000000000000" pitchFamily="2" charset="0"/>
              </a:rPr>
              <a:t>16</a:t>
            </a:r>
            <a:r>
              <a:rPr lang="ru-RU" sz="1800" b="1" dirty="0" smtClean="0">
                <a:solidFill>
                  <a:srgbClr val="E36C0A"/>
                </a:solidFill>
                <a:latin typeface="Roboto Condensed" panose="02000000000000000000" pitchFamily="2" charset="0"/>
                <a:ea typeface="Roboto Condensed" panose="02000000000000000000" pitchFamily="2" charset="0"/>
              </a:rPr>
              <a:t>,</a:t>
            </a:r>
            <a:r>
              <a:rPr lang="en-US" sz="1800" b="1" dirty="0" smtClean="0">
                <a:solidFill>
                  <a:srgbClr val="E36C0A"/>
                </a:solidFill>
                <a:latin typeface="Roboto Condensed" panose="02000000000000000000" pitchFamily="2" charset="0"/>
                <a:ea typeface="Roboto Condensed" panose="02000000000000000000" pitchFamily="2" charset="0"/>
              </a:rPr>
              <a:t>8</a:t>
            </a:r>
            <a:r>
              <a:rPr lang="ru-RU" sz="1800" b="1" dirty="0" smtClean="0">
                <a:solidFill>
                  <a:srgbClr val="E36C0A"/>
                </a:solidFill>
                <a:effectLst/>
                <a:latin typeface="Roboto Condensed" panose="02000000000000000000" pitchFamily="2" charset="0"/>
                <a:ea typeface="Roboto Condensed" panose="02000000000000000000" pitchFamily="2" charset="0"/>
              </a:rPr>
              <a:t>%</a:t>
            </a:r>
            <a:endParaRPr lang="ru-RU" sz="1800" dirty="0">
              <a:effectLst/>
              <a:latin typeface="Roboto Condensed" panose="02000000000000000000" pitchFamily="2" charset="0"/>
              <a:ea typeface="Roboto Condensed" panose="02000000000000000000" pitchFamily="2" charset="0"/>
            </a:endParaRPr>
          </a:p>
        </p:txBody>
      </p:sp>
      <p:sp>
        <p:nvSpPr>
          <p:cNvPr id="71" name="Надпись 2">
            <a:extLst>
              <a:ext uri="{FF2B5EF4-FFF2-40B4-BE49-F238E27FC236}">
                <a16:creationId xmlns:a16="http://schemas.microsoft.com/office/drawing/2014/main" xmlns="" id="{00FD19B4-75FC-4D2F-8475-A0F07278E55A}"/>
              </a:ext>
            </a:extLst>
          </p:cNvPr>
          <p:cNvSpPr txBox="1">
            <a:spLocks noChangeArrowheads="1"/>
          </p:cNvSpPr>
          <p:nvPr/>
        </p:nvSpPr>
        <p:spPr bwMode="auto">
          <a:xfrm>
            <a:off x="10371654" y="5655462"/>
            <a:ext cx="726118" cy="392577"/>
          </a:xfrm>
          <a:prstGeom prst="rect">
            <a:avLst/>
          </a:prstGeom>
          <a:noFill/>
          <a:ln w="9525">
            <a:noFill/>
            <a:miter lim="800000"/>
            <a:headEnd/>
            <a:tailEnd/>
          </a:ln>
        </p:spPr>
        <p:txBody>
          <a:bodyPr rot="0" vert="horz" wrap="square" lIns="91440" tIns="45720" rIns="91440" bIns="45720" anchor="t" anchorCtr="0">
            <a:noAutofit/>
          </a:bodyPr>
          <a:lstStyle/>
          <a:p>
            <a:pPr algn="just">
              <a:spcAft>
                <a:spcPts val="750"/>
              </a:spcAft>
            </a:pPr>
            <a:r>
              <a:rPr lang="ru-RU" sz="1800" b="1" dirty="0">
                <a:solidFill>
                  <a:srgbClr val="E36C0A"/>
                </a:solidFill>
                <a:latin typeface="Roboto Condensed" panose="02000000000000000000" pitchFamily="2" charset="0"/>
                <a:ea typeface="Roboto Condensed" panose="02000000000000000000" pitchFamily="2" charset="0"/>
              </a:rPr>
              <a:t>-</a:t>
            </a:r>
            <a:r>
              <a:rPr lang="ru-RU" sz="1800" b="1" dirty="0" smtClean="0">
                <a:solidFill>
                  <a:srgbClr val="E36C0A"/>
                </a:solidFill>
                <a:latin typeface="Roboto Condensed" panose="02000000000000000000" pitchFamily="2" charset="0"/>
                <a:ea typeface="Roboto Condensed" panose="02000000000000000000" pitchFamily="2" charset="0"/>
              </a:rPr>
              <a:t>3,7</a:t>
            </a:r>
            <a:r>
              <a:rPr lang="ru-RU" sz="1800" b="1" dirty="0" smtClean="0">
                <a:solidFill>
                  <a:srgbClr val="E36C0A"/>
                </a:solidFill>
                <a:effectLst/>
                <a:latin typeface="Roboto Condensed" panose="02000000000000000000" pitchFamily="2" charset="0"/>
                <a:ea typeface="Roboto Condensed" panose="02000000000000000000" pitchFamily="2" charset="0"/>
              </a:rPr>
              <a:t>%</a:t>
            </a:r>
            <a:endParaRPr lang="ru-RU" sz="1800" dirty="0">
              <a:effectLst/>
              <a:latin typeface="Roboto Condensed" panose="02000000000000000000" pitchFamily="2" charset="0"/>
              <a:ea typeface="Roboto Condensed" panose="02000000000000000000" pitchFamily="2" charset="0"/>
            </a:endParaRPr>
          </a:p>
        </p:txBody>
      </p:sp>
      <p:sp>
        <p:nvSpPr>
          <p:cNvPr id="72" name="Надпись 2">
            <a:extLst>
              <a:ext uri="{FF2B5EF4-FFF2-40B4-BE49-F238E27FC236}">
                <a16:creationId xmlns:a16="http://schemas.microsoft.com/office/drawing/2014/main" xmlns="" id="{2F255011-07F4-4474-8CC9-F6CB6CD04BE6}"/>
              </a:ext>
            </a:extLst>
          </p:cNvPr>
          <p:cNvSpPr txBox="1">
            <a:spLocks noChangeArrowheads="1"/>
          </p:cNvSpPr>
          <p:nvPr/>
        </p:nvSpPr>
        <p:spPr bwMode="auto">
          <a:xfrm>
            <a:off x="11353347" y="5395137"/>
            <a:ext cx="1032335" cy="252673"/>
          </a:xfrm>
          <a:prstGeom prst="rect">
            <a:avLst/>
          </a:prstGeom>
          <a:noFill/>
          <a:ln w="9525">
            <a:noFill/>
            <a:miter lim="800000"/>
            <a:headEnd/>
            <a:tailEnd/>
          </a:ln>
        </p:spPr>
        <p:txBody>
          <a:bodyPr rot="0" vert="horz" wrap="square" lIns="91440" tIns="45720" rIns="91440" bIns="45720" anchor="t" anchorCtr="0">
            <a:noAutofit/>
          </a:bodyPr>
          <a:lstStyle/>
          <a:p>
            <a:pPr>
              <a:lnSpc>
                <a:spcPct val="80000"/>
              </a:lnSpc>
              <a:spcAft>
                <a:spcPts val="750"/>
              </a:spcAft>
            </a:pPr>
            <a:r>
              <a:rPr lang="ru-RU" sz="1800" b="1" dirty="0" smtClean="0">
                <a:solidFill>
                  <a:srgbClr val="E36C0A"/>
                </a:solidFill>
                <a:latin typeface="Roboto Condensed" panose="02000000000000000000" pitchFamily="2" charset="0"/>
                <a:ea typeface="Roboto Condensed" panose="02000000000000000000" pitchFamily="2" charset="0"/>
              </a:rPr>
              <a:t>+</a:t>
            </a:r>
            <a:r>
              <a:rPr lang="ru-RU" sz="1800" b="1" dirty="0">
                <a:solidFill>
                  <a:srgbClr val="E36C0A"/>
                </a:solidFill>
                <a:latin typeface="Roboto Condensed" panose="02000000000000000000" pitchFamily="2" charset="0"/>
                <a:ea typeface="Roboto Condensed" panose="02000000000000000000" pitchFamily="2" charset="0"/>
              </a:rPr>
              <a:t>5</a:t>
            </a:r>
            <a:r>
              <a:rPr lang="ru-RU" sz="1800" b="1" dirty="0" smtClean="0">
                <a:solidFill>
                  <a:srgbClr val="E36C0A"/>
                </a:solidFill>
                <a:latin typeface="Roboto Condensed" panose="02000000000000000000" pitchFamily="2" charset="0"/>
                <a:ea typeface="Roboto Condensed" panose="02000000000000000000" pitchFamily="2" charset="0"/>
              </a:rPr>
              <a:t>,6%</a:t>
            </a:r>
            <a:endParaRPr lang="ru-RU" sz="1800" dirty="0">
              <a:effectLst/>
              <a:latin typeface="Roboto Condensed" panose="02000000000000000000" pitchFamily="2" charset="0"/>
              <a:ea typeface="Roboto Condensed" panose="02000000000000000000" pitchFamily="2" charset="0"/>
            </a:endParaRPr>
          </a:p>
        </p:txBody>
      </p:sp>
      <p:sp>
        <p:nvSpPr>
          <p:cNvPr id="73" name="Надпись 2">
            <a:extLst>
              <a:ext uri="{FF2B5EF4-FFF2-40B4-BE49-F238E27FC236}">
                <a16:creationId xmlns:a16="http://schemas.microsoft.com/office/drawing/2014/main" xmlns="" id="{6C2A41F9-2DE9-4A50-8641-ED79A1E9A4B7}"/>
              </a:ext>
            </a:extLst>
          </p:cNvPr>
          <p:cNvSpPr txBox="1">
            <a:spLocks noChangeArrowheads="1"/>
          </p:cNvSpPr>
          <p:nvPr/>
        </p:nvSpPr>
        <p:spPr bwMode="auto">
          <a:xfrm>
            <a:off x="8930479" y="2307710"/>
            <a:ext cx="1494098" cy="361931"/>
          </a:xfrm>
          <a:prstGeom prst="rect">
            <a:avLst/>
          </a:prstGeom>
          <a:noFill/>
          <a:ln w="9525">
            <a:noFill/>
            <a:miter lim="800000"/>
            <a:headEnd/>
            <a:tailEnd/>
          </a:ln>
        </p:spPr>
        <p:txBody>
          <a:bodyPr rot="0" vert="horz" wrap="square" lIns="91440" tIns="45720" rIns="91440" bIns="45720" anchor="t"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spcAft>
                <a:spcPts val="750"/>
              </a:spcAft>
            </a:pPr>
            <a:r>
              <a:rPr lang="en-US" sz="1800" b="1" dirty="0" smtClean="0">
                <a:solidFill>
                  <a:srgbClr val="E36C0A"/>
                </a:solidFill>
                <a:latin typeface="Roboto Condensed" panose="02000000000000000000" pitchFamily="2" charset="0"/>
                <a:ea typeface="Roboto Condensed" panose="02000000000000000000" pitchFamily="2" charset="0"/>
              </a:rPr>
              <a:t>+4,4</a:t>
            </a:r>
            <a:r>
              <a:rPr lang="ru-RU" sz="1800" b="1" dirty="0" smtClean="0">
                <a:solidFill>
                  <a:srgbClr val="E36C0A"/>
                </a:solidFill>
                <a:effectLst/>
                <a:latin typeface="Roboto Condensed" panose="02000000000000000000" pitchFamily="2" charset="0"/>
                <a:ea typeface="Roboto Condensed" panose="02000000000000000000" pitchFamily="2" charset="0"/>
              </a:rPr>
              <a:t>%</a:t>
            </a:r>
            <a:endParaRPr lang="ru-RU" sz="1800" dirty="0">
              <a:effectLst/>
              <a:latin typeface="Roboto Condensed" panose="02000000000000000000" pitchFamily="2" charset="0"/>
              <a:ea typeface="Roboto Condensed" panose="02000000000000000000" pitchFamily="2" charset="0"/>
            </a:endParaRPr>
          </a:p>
        </p:txBody>
      </p:sp>
      <p:sp>
        <p:nvSpPr>
          <p:cNvPr id="48" name="TextBox 47">
            <a:extLst>
              <a:ext uri="{FF2B5EF4-FFF2-40B4-BE49-F238E27FC236}">
                <a16:creationId xmlns:a16="http://schemas.microsoft.com/office/drawing/2014/main" xmlns="" id="{43A0D2D4-4241-4BE9-89F0-AB979AA78230}"/>
              </a:ext>
            </a:extLst>
          </p:cNvPr>
          <p:cNvSpPr txBox="1"/>
          <p:nvPr/>
        </p:nvSpPr>
        <p:spPr>
          <a:xfrm>
            <a:off x="149453" y="6469595"/>
            <a:ext cx="6827510" cy="307777"/>
          </a:xfrm>
          <a:prstGeom prst="rect">
            <a:avLst/>
          </a:prstGeom>
          <a:noFill/>
        </p:spPr>
        <p:txBody>
          <a:bodyPr wrap="none" rtlCol="0">
            <a:spAutoFit/>
          </a:bodyPr>
          <a:lstStyle/>
          <a:p>
            <a:r>
              <a:rPr lang="ru-RU" sz="1400" dirty="0" smtClean="0">
                <a:latin typeface="Roboto Condensed" panose="02000000000000000000" pitchFamily="2" charset="0"/>
                <a:ea typeface="Roboto Condensed" panose="02000000000000000000" pitchFamily="2" charset="0"/>
              </a:rPr>
              <a:t>** </a:t>
            </a:r>
            <a:r>
              <a:rPr lang="en-US" sz="1400" dirty="0">
                <a:latin typeface="Roboto Condensed" panose="02000000000000000000" pitchFamily="2" charset="0"/>
                <a:ea typeface="Roboto Condensed" panose="02000000000000000000" pitchFamily="2" charset="0"/>
              </a:rPr>
              <a:t>—</a:t>
            </a:r>
            <a:r>
              <a:rPr lang="ru-RU" sz="1400" dirty="0">
                <a:latin typeface="Roboto Condensed" panose="02000000000000000000" pitchFamily="2" charset="0"/>
                <a:ea typeface="Roboto Condensed" panose="02000000000000000000" pitchFamily="2" charset="0"/>
              </a:rPr>
              <a:t> </a:t>
            </a:r>
            <a:r>
              <a:rPr lang="ru-RU" sz="1400" dirty="0" smtClean="0">
                <a:latin typeface="Roboto Condensed" panose="02000000000000000000" pitchFamily="2" charset="0"/>
                <a:ea typeface="Roboto Condensed" panose="02000000000000000000" pitchFamily="2" charset="0"/>
              </a:rPr>
              <a:t>ЕНВД отменен с 01.01.2021. Уплата налога в 2021 году осуществляется за 2020 год</a:t>
            </a:r>
            <a:endParaRPr lang="ru-RU" sz="1400" dirty="0">
              <a:latin typeface="Roboto Condensed" panose="02000000000000000000" pitchFamily="2" charset="0"/>
              <a:ea typeface="Roboto Condensed" panose="02000000000000000000" pitchFamily="2" charset="0"/>
            </a:endParaRPr>
          </a:p>
        </p:txBody>
      </p:sp>
      <p:sp>
        <p:nvSpPr>
          <p:cNvPr id="49" name="TextBox 48">
            <a:extLst>
              <a:ext uri="{FF2B5EF4-FFF2-40B4-BE49-F238E27FC236}">
                <a16:creationId xmlns:a16="http://schemas.microsoft.com/office/drawing/2014/main" xmlns="" id="{EEE79763-A1DF-40C8-B90C-E98541B432C5}"/>
              </a:ext>
            </a:extLst>
          </p:cNvPr>
          <p:cNvSpPr txBox="1"/>
          <p:nvPr/>
        </p:nvSpPr>
        <p:spPr bwMode="auto">
          <a:xfrm>
            <a:off x="920576" y="5433596"/>
            <a:ext cx="1062182" cy="406335"/>
          </a:xfrm>
          <a:prstGeom prst="rect">
            <a:avLst/>
          </a:prstGeom>
        </p:spPr>
        <p:txBody>
          <a:bodyPr wrap="none" lIns="104105" tIns="52052" rIns="104105" bIns="52052" anchor="ctr">
            <a:noAutofit/>
          </a:bodyPr>
          <a:lstStyle/>
          <a:p>
            <a:pPr defTabSz="1041034">
              <a:defRPr/>
            </a:pPr>
            <a:r>
              <a:rPr lang="ru-RU" sz="2000" dirty="0" smtClean="0">
                <a:solidFill>
                  <a:srgbClr val="1C1C1C"/>
                </a:solidFill>
                <a:latin typeface="Roboto Condensed" panose="02000000000000000000" pitchFamily="2" charset="0"/>
                <a:ea typeface="Roboto Condensed" panose="02000000000000000000" pitchFamily="2" charset="0"/>
              </a:rPr>
              <a:t>**</a:t>
            </a:r>
            <a:endParaRPr lang="ru-RU" sz="2000" dirty="0">
              <a:solidFill>
                <a:srgbClr val="1C1C1C"/>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1936678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Диаграмма 50">
            <a:extLst>
              <a:ext uri="{FF2B5EF4-FFF2-40B4-BE49-F238E27FC236}">
                <a16:creationId xmlns="" xmlns:a16="http://schemas.microsoft.com/office/drawing/2014/main" id="{68C078B0-C832-4AC5-93FB-32A18D804389}"/>
              </a:ext>
            </a:extLst>
          </p:cNvPr>
          <p:cNvGraphicFramePr/>
          <p:nvPr>
            <p:extLst/>
          </p:nvPr>
        </p:nvGraphicFramePr>
        <p:xfrm>
          <a:off x="6276020" y="2451836"/>
          <a:ext cx="4536505" cy="4261619"/>
        </p:xfrm>
        <a:graphic>
          <a:graphicData uri="http://schemas.openxmlformats.org/drawingml/2006/chart">
            <c:chart xmlns:c="http://schemas.openxmlformats.org/drawingml/2006/chart" xmlns:r="http://schemas.openxmlformats.org/officeDocument/2006/relationships" r:id="rId3"/>
          </a:graphicData>
        </a:graphic>
      </p:graphicFrame>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solidFill>
                <a:prstClr val="white"/>
              </a:solidFill>
            </a:endParaRPr>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679484" y="-40696"/>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buClr>
                <a:srgbClr val="CAD82A"/>
              </a:buClr>
              <a:tabLst>
                <a:tab pos="342900" algn="l"/>
              </a:tabLst>
            </a:pPr>
            <a:r>
              <a:rPr lang="ru-RU" b="1" dirty="0">
                <a:solidFill>
                  <a:srgbClr val="57565A">
                    <a:lumMod val="75000"/>
                  </a:srgbClr>
                </a:solidFill>
                <a:latin typeface="Roboto Condensed" panose="02000000000000000000" pitchFamily="2" charset="0"/>
              </a:rPr>
              <a:t>НАЛОГ НА ПРОФЕССИОНАЛЬНЫЙ ДОХОД</a:t>
            </a:r>
            <a:endParaRPr lang="ru-RU" dirty="0">
              <a:solidFill>
                <a:srgbClr val="57565A">
                  <a:lumMod val="75000"/>
                </a:srgbClr>
              </a:solidFill>
              <a:latin typeface="Roboto Condensed" panose="02000000000000000000" pitchFamily="2" charset="0"/>
            </a:endParaRP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solidFill>
                      <a:srgbClr val="57565A"/>
                    </a:solidFill>
                  </a:endParaRPr>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solidFill>
                      <a:srgbClr val="57565A"/>
                    </a:solidFill>
                  </a:endParaRPr>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solidFill>
                      <a:srgbClr val="57565A"/>
                    </a:solidFill>
                  </a:endParaRPr>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solidFill>
                      <a:srgbClr val="57565A"/>
                    </a:solidFill>
                  </a:endParaRPr>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solidFill>
                      <a:srgbClr val="57565A"/>
                    </a:solidFill>
                  </a:endParaRPr>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solidFill>
                      <a:srgbClr val="57565A"/>
                    </a:solidFill>
                  </a:endParaRPr>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grpSp>
      <p:sp>
        <p:nvSpPr>
          <p:cNvPr id="53" name="Прямоугольник 52">
            <a:extLst>
              <a:ext uri="{FF2B5EF4-FFF2-40B4-BE49-F238E27FC236}">
                <a16:creationId xmlns="" xmlns:a16="http://schemas.microsoft.com/office/drawing/2014/main" id="{FE819931-139A-413F-8133-F440E06D9115}"/>
              </a:ext>
            </a:extLst>
          </p:cNvPr>
          <p:cNvSpPr/>
          <p:nvPr/>
        </p:nvSpPr>
        <p:spPr>
          <a:xfrm>
            <a:off x="486486" y="1805505"/>
            <a:ext cx="10830094" cy="646331"/>
          </a:xfrm>
          <a:prstGeom prst="rect">
            <a:avLst/>
          </a:prstGeom>
        </p:spPr>
        <p:txBody>
          <a:bodyPr wrap="square">
            <a:spAutoFit/>
          </a:bodyPr>
          <a:lstStyle/>
          <a:p>
            <a:r>
              <a:rPr lang="ru-RU" sz="1800" b="1" dirty="0">
                <a:solidFill>
                  <a:srgbClr val="57565A">
                    <a:lumMod val="75000"/>
                  </a:srgbClr>
                </a:solidFill>
                <a:latin typeface="Roboto Condensed" panose="02000000000000000000" pitchFamily="2" charset="0"/>
                <a:ea typeface="Roboto Condensed" panose="02000000000000000000" pitchFamily="2" charset="0"/>
              </a:rPr>
              <a:t>Численность зарегистрированных плательщиков налога на профессиональный доход </a:t>
            </a:r>
            <a:r>
              <a:rPr lang="ru-RU" sz="1800" b="1" dirty="0" smtClean="0">
                <a:solidFill>
                  <a:srgbClr val="57565A">
                    <a:lumMod val="75000"/>
                  </a:srgbClr>
                </a:solidFill>
                <a:latin typeface="Roboto Condensed" panose="02000000000000000000" pitchFamily="2" charset="0"/>
                <a:ea typeface="Roboto Condensed" panose="02000000000000000000" pitchFamily="2" charset="0"/>
              </a:rPr>
              <a:t>в 23 наиболее «активных» регионах по </a:t>
            </a:r>
            <a:r>
              <a:rPr lang="ru-RU" sz="1800" b="1" dirty="0">
                <a:solidFill>
                  <a:srgbClr val="57565A">
                    <a:lumMod val="75000"/>
                  </a:srgbClr>
                </a:solidFill>
                <a:latin typeface="Roboto Condensed" panose="02000000000000000000" pitchFamily="2" charset="0"/>
                <a:ea typeface="Roboto Condensed" panose="02000000000000000000" pitchFamily="2" charset="0"/>
              </a:rPr>
              <a:t>состоянию на </a:t>
            </a:r>
            <a:r>
              <a:rPr lang="ru-RU" sz="1800" b="1" dirty="0" smtClean="0">
                <a:solidFill>
                  <a:srgbClr val="57565A">
                    <a:lumMod val="75000"/>
                  </a:srgbClr>
                </a:solidFill>
                <a:latin typeface="Roboto Condensed" panose="02000000000000000000" pitchFamily="2" charset="0"/>
                <a:ea typeface="Roboto Condensed" panose="02000000000000000000" pitchFamily="2" charset="0"/>
              </a:rPr>
              <a:t>01.0</a:t>
            </a:r>
            <a:r>
              <a:rPr lang="en-US" sz="1800" b="1" dirty="0" smtClean="0">
                <a:solidFill>
                  <a:srgbClr val="57565A">
                    <a:lumMod val="75000"/>
                  </a:srgbClr>
                </a:solidFill>
                <a:latin typeface="Roboto Condensed" panose="02000000000000000000" pitchFamily="2" charset="0"/>
                <a:ea typeface="Roboto Condensed" panose="02000000000000000000" pitchFamily="2" charset="0"/>
              </a:rPr>
              <a:t>9</a:t>
            </a:r>
            <a:r>
              <a:rPr lang="ru-RU" sz="1800" b="1" dirty="0" smtClean="0">
                <a:solidFill>
                  <a:srgbClr val="57565A">
                    <a:lumMod val="75000"/>
                  </a:srgbClr>
                </a:solidFill>
                <a:latin typeface="Roboto Condensed" panose="02000000000000000000" pitchFamily="2" charset="0"/>
                <a:ea typeface="Roboto Condensed" panose="02000000000000000000" pitchFamily="2" charset="0"/>
              </a:rPr>
              <a:t>.2021</a:t>
            </a:r>
            <a:r>
              <a:rPr lang="ru-RU" sz="1800" dirty="0" smtClean="0">
                <a:solidFill>
                  <a:srgbClr val="57565A">
                    <a:lumMod val="75000"/>
                  </a:srgbClr>
                </a:solidFill>
                <a:latin typeface="Roboto Condensed" panose="02000000000000000000" pitchFamily="2" charset="0"/>
                <a:ea typeface="Roboto Condensed" panose="02000000000000000000" pitchFamily="2" charset="0"/>
              </a:rPr>
              <a:t>, </a:t>
            </a:r>
            <a:r>
              <a:rPr lang="ru-RU" sz="1800" dirty="0">
                <a:solidFill>
                  <a:srgbClr val="57565A">
                    <a:lumMod val="75000"/>
                  </a:srgbClr>
                </a:solidFill>
                <a:latin typeface="Roboto Condensed" panose="02000000000000000000" pitchFamily="2" charset="0"/>
                <a:ea typeface="Roboto Condensed" panose="02000000000000000000" pitchFamily="2" charset="0"/>
              </a:rPr>
              <a:t>тыс. </a:t>
            </a:r>
            <a:r>
              <a:rPr lang="ru-RU" sz="1800" dirty="0" smtClean="0">
                <a:solidFill>
                  <a:srgbClr val="57565A">
                    <a:lumMod val="75000"/>
                  </a:srgbClr>
                </a:solidFill>
                <a:latin typeface="Roboto Condensed" panose="02000000000000000000" pitchFamily="2" charset="0"/>
                <a:ea typeface="Roboto Condensed" panose="02000000000000000000" pitchFamily="2" charset="0"/>
              </a:rPr>
              <a:t>плательщиков</a:t>
            </a:r>
            <a:endParaRPr lang="ru-RU" sz="1800" b="1" dirty="0">
              <a:solidFill>
                <a:srgbClr val="57565A">
                  <a:lumMod val="75000"/>
                </a:srgbClr>
              </a:solidFill>
              <a:latin typeface="Roboto Condensed" panose="02000000000000000000" pitchFamily="2" charset="0"/>
              <a:ea typeface="Roboto Condensed" panose="02000000000000000000" pitchFamily="2" charset="0"/>
            </a:endParaRPr>
          </a:p>
        </p:txBody>
      </p:sp>
      <p:graphicFrame>
        <p:nvGraphicFramePr>
          <p:cNvPr id="59" name="Диаграмма 58">
            <a:extLst>
              <a:ext uri="{FF2B5EF4-FFF2-40B4-BE49-F238E27FC236}">
                <a16:creationId xmlns="" xmlns:a16="http://schemas.microsoft.com/office/drawing/2014/main" id="{90966C37-A813-4555-BB33-D7F5626FA3FF}"/>
              </a:ext>
            </a:extLst>
          </p:cNvPr>
          <p:cNvGraphicFramePr/>
          <p:nvPr>
            <p:extLst/>
          </p:nvPr>
        </p:nvGraphicFramePr>
        <p:xfrm>
          <a:off x="1065402" y="2451835"/>
          <a:ext cx="7142445" cy="4261619"/>
        </p:xfrm>
        <a:graphic>
          <a:graphicData uri="http://schemas.openxmlformats.org/drawingml/2006/chart">
            <c:chart xmlns:c="http://schemas.openxmlformats.org/drawingml/2006/chart" xmlns:r="http://schemas.openxmlformats.org/officeDocument/2006/relationships" r:id="rId4"/>
          </a:graphicData>
        </a:graphic>
      </p:graphicFrame>
      <p:sp>
        <p:nvSpPr>
          <p:cNvPr id="45" name="Прямоугольник 44">
            <a:extLst>
              <a:ext uri="{FF2B5EF4-FFF2-40B4-BE49-F238E27FC236}">
                <a16:creationId xmlns="" xmlns:a16="http://schemas.microsoft.com/office/drawing/2014/main" id="{52B33209-C6CE-4785-9C53-63AEA6465498}"/>
              </a:ext>
            </a:extLst>
          </p:cNvPr>
          <p:cNvSpPr/>
          <p:nvPr/>
        </p:nvSpPr>
        <p:spPr>
          <a:xfrm>
            <a:off x="1627708" y="960165"/>
            <a:ext cx="8140700" cy="769441"/>
          </a:xfrm>
          <a:prstGeom prst="rect">
            <a:avLst/>
          </a:prstGeom>
        </p:spPr>
        <p:txBody>
          <a:bodyPr wrap="square">
            <a:spAutoFit/>
          </a:bodyPr>
          <a:lstStyle/>
          <a:p>
            <a:r>
              <a:rPr lang="ru-RU" sz="1800" b="1" dirty="0">
                <a:solidFill>
                  <a:srgbClr val="57565A">
                    <a:lumMod val="75000"/>
                  </a:srgbClr>
                </a:solidFill>
                <a:latin typeface="Roboto Condensed" panose="02000000000000000000" pitchFamily="2" charset="0"/>
                <a:ea typeface="Roboto Condensed" panose="02000000000000000000" pitchFamily="2" charset="0"/>
              </a:rPr>
              <a:t>Сумма </a:t>
            </a:r>
            <a:r>
              <a:rPr lang="ru-RU" sz="1800" b="1" dirty="0" smtClean="0">
                <a:solidFill>
                  <a:srgbClr val="57565A">
                    <a:lumMod val="75000"/>
                  </a:srgbClr>
                </a:solidFill>
                <a:latin typeface="Roboto Condensed" panose="02000000000000000000" pitchFamily="2" charset="0"/>
                <a:ea typeface="Roboto Condensed" panose="02000000000000000000" pitchFamily="2" charset="0"/>
              </a:rPr>
              <a:t>уплаченного налога </a:t>
            </a:r>
            <a:r>
              <a:rPr lang="ru-RU" sz="4400" b="1" dirty="0" smtClean="0">
                <a:solidFill>
                  <a:srgbClr val="21176A"/>
                </a:solidFill>
                <a:latin typeface="Roboto Condensed" panose="02000000000000000000" pitchFamily="2" charset="0"/>
                <a:ea typeface="Roboto Condensed" panose="02000000000000000000" pitchFamily="2" charset="0"/>
              </a:rPr>
              <a:t>17 167</a:t>
            </a:r>
            <a:r>
              <a:rPr lang="ru-RU" sz="1800" dirty="0" smtClean="0">
                <a:solidFill>
                  <a:srgbClr val="57565A">
                    <a:lumMod val="75000"/>
                  </a:srgbClr>
                </a:solidFill>
                <a:latin typeface="Roboto Condensed" panose="02000000000000000000" pitchFamily="2" charset="0"/>
                <a:ea typeface="Roboto Condensed" panose="02000000000000000000" pitchFamily="2" charset="0"/>
              </a:rPr>
              <a:t> </a:t>
            </a:r>
            <a:r>
              <a:rPr lang="ru-RU" sz="1800" dirty="0">
                <a:solidFill>
                  <a:srgbClr val="57565A">
                    <a:lumMod val="75000"/>
                  </a:srgbClr>
                </a:solidFill>
                <a:latin typeface="Roboto Condensed" panose="02000000000000000000" pitchFamily="2" charset="0"/>
                <a:ea typeface="Roboto Condensed" panose="02000000000000000000" pitchFamily="2" charset="0"/>
              </a:rPr>
              <a:t>млн рублей </a:t>
            </a:r>
            <a:r>
              <a:rPr lang="ru-RU" sz="1800" b="1" dirty="0">
                <a:solidFill>
                  <a:srgbClr val="57565A">
                    <a:lumMod val="75000"/>
                  </a:srgbClr>
                </a:solidFill>
                <a:latin typeface="Roboto Condensed" panose="02000000000000000000" pitchFamily="2" charset="0"/>
                <a:ea typeface="Roboto Condensed" panose="02000000000000000000" pitchFamily="2" charset="0"/>
              </a:rPr>
              <a:t>в</a:t>
            </a:r>
            <a:r>
              <a:rPr lang="ru-RU" sz="1800" dirty="0" smtClean="0">
                <a:solidFill>
                  <a:srgbClr val="57565A">
                    <a:lumMod val="75000"/>
                  </a:srgbClr>
                </a:solidFill>
                <a:latin typeface="Roboto Condensed" panose="02000000000000000000" pitchFamily="2" charset="0"/>
                <a:ea typeface="Roboto Condensed" panose="02000000000000000000" pitchFamily="2" charset="0"/>
              </a:rPr>
              <a:t> </a:t>
            </a:r>
            <a:r>
              <a:rPr lang="ru-RU" sz="4400" b="1" dirty="0" smtClean="0">
                <a:solidFill>
                  <a:srgbClr val="21176A"/>
                </a:solidFill>
                <a:latin typeface="Roboto Condensed" panose="02000000000000000000" pitchFamily="2" charset="0"/>
                <a:ea typeface="Roboto Condensed" panose="02000000000000000000" pitchFamily="2" charset="0"/>
              </a:rPr>
              <a:t>85</a:t>
            </a:r>
            <a:r>
              <a:rPr lang="ru-RU" sz="1800" dirty="0" smtClean="0">
                <a:solidFill>
                  <a:srgbClr val="57565A">
                    <a:lumMod val="75000"/>
                  </a:srgbClr>
                </a:solidFill>
                <a:latin typeface="Roboto Condensed" panose="02000000000000000000" pitchFamily="2" charset="0"/>
                <a:ea typeface="Roboto Condensed" panose="02000000000000000000" pitchFamily="2" charset="0"/>
              </a:rPr>
              <a:t> </a:t>
            </a:r>
            <a:r>
              <a:rPr lang="ru-RU" sz="1800" b="1" dirty="0">
                <a:solidFill>
                  <a:srgbClr val="57565A">
                    <a:lumMod val="75000"/>
                  </a:srgbClr>
                </a:solidFill>
                <a:latin typeface="Roboto Condensed" panose="02000000000000000000" pitchFamily="2" charset="0"/>
                <a:ea typeface="Roboto Condensed" panose="02000000000000000000" pitchFamily="2" charset="0"/>
              </a:rPr>
              <a:t>регионах</a:t>
            </a:r>
          </a:p>
        </p:txBody>
      </p:sp>
    </p:spTree>
    <p:extLst>
      <p:ext uri="{BB962C8B-B14F-4D97-AF65-F5344CB8AC3E}">
        <p14:creationId xmlns:p14="http://schemas.microsoft.com/office/powerpoint/2010/main" val="133841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СТРАХОВЫЕ ВЗНОСЫ НА ОБЯЗАТЕЛЬНОЕ СОЦИАЛЬНОЕ </a:t>
            </a:r>
            <a:r>
              <a:rPr lang="ru-RU" b="1" dirty="0" smtClean="0">
                <a:solidFill>
                  <a:schemeClr val="tx1">
                    <a:lumMod val="75000"/>
                  </a:schemeClr>
                </a:solidFill>
                <a:latin typeface="Roboto Condensed" panose="02000000000000000000" pitchFamily="2" charset="0"/>
              </a:rPr>
              <a:t>СТРАХОВАНИЕ</a:t>
            </a:r>
            <a:r>
              <a:rPr lang="ru-RU" dirty="0" smtClean="0">
                <a:solidFill>
                  <a:schemeClr val="tx1">
                    <a:lumMod val="75000"/>
                  </a:schemeClr>
                </a:solidFill>
                <a:latin typeface="Roboto Condensed" panose="02000000000000000000" pitchFamily="2" charset="0"/>
              </a:rPr>
              <a:t> </a:t>
            </a:r>
            <a:r>
              <a:rPr lang="en-US" dirty="0">
                <a:solidFill>
                  <a:schemeClr val="tx1">
                    <a:lumMod val="75000"/>
                  </a:schemeClr>
                </a:solidFill>
                <a:latin typeface="Roboto Condensed" panose="02000000000000000000" pitchFamily="2" charset="0"/>
              </a:rPr>
              <a:t/>
            </a:r>
            <a:br>
              <a:rPr lang="en-US" dirty="0">
                <a:solidFill>
                  <a:schemeClr val="tx1">
                    <a:lumMod val="75000"/>
                  </a:schemeClr>
                </a:solidFill>
                <a:latin typeface="Roboto Condensed" panose="02000000000000000000" pitchFamily="2" charset="0"/>
              </a:rPr>
            </a:br>
            <a:r>
              <a:rPr lang="ru-RU" dirty="0">
                <a:solidFill>
                  <a:schemeClr val="tx1">
                    <a:lumMod val="75000"/>
                  </a:schemeClr>
                </a:solidFill>
                <a:latin typeface="Roboto Condensed" panose="02000000000000000000" pitchFamily="2" charset="0"/>
              </a:rPr>
              <a:t>МЛРД РУБ.</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graphicFrame>
        <p:nvGraphicFramePr>
          <p:cNvPr id="47" name="Диаграмма 46">
            <a:extLst>
              <a:ext uri="{FF2B5EF4-FFF2-40B4-BE49-F238E27FC236}">
                <a16:creationId xmlns="" xmlns:a16="http://schemas.microsoft.com/office/drawing/2014/main" id="{F6231C98-7760-4D8B-9700-873450E31C67}"/>
              </a:ext>
            </a:extLst>
          </p:cNvPr>
          <p:cNvGraphicFramePr/>
          <p:nvPr>
            <p:extLst/>
          </p:nvPr>
        </p:nvGraphicFramePr>
        <p:xfrm>
          <a:off x="147166" y="1230651"/>
          <a:ext cx="11313430" cy="5733256"/>
        </p:xfrm>
        <a:graphic>
          <a:graphicData uri="http://schemas.openxmlformats.org/drawingml/2006/chart">
            <c:chart xmlns:c="http://schemas.openxmlformats.org/drawingml/2006/chart" xmlns:r="http://schemas.openxmlformats.org/officeDocument/2006/relationships" r:id="rId3"/>
          </a:graphicData>
        </a:graphic>
      </p:graphicFrame>
      <p:sp>
        <p:nvSpPr>
          <p:cNvPr id="48" name="TextBox 47">
            <a:extLst>
              <a:ext uri="{FF2B5EF4-FFF2-40B4-BE49-F238E27FC236}">
                <a16:creationId xmlns="" xmlns:a16="http://schemas.microsoft.com/office/drawing/2014/main" id="{1F0BACAF-2A4F-45E5-BBF4-EEA7C9EB11AE}"/>
              </a:ext>
            </a:extLst>
          </p:cNvPr>
          <p:cNvSpPr txBox="1"/>
          <p:nvPr/>
        </p:nvSpPr>
        <p:spPr bwMode="auto">
          <a:xfrm>
            <a:off x="8976320" y="2888940"/>
            <a:ext cx="818270" cy="396044"/>
          </a:xfrm>
          <a:prstGeom prst="rect">
            <a:avLst/>
          </a:prstGeom>
        </p:spPr>
        <p:txBody>
          <a:bodyPr wrap="none" lIns="104105" tIns="52052" rIns="104105" bIns="52052" anchor="ctr">
            <a:normAutofit fontScale="92500" lnSpcReduction="20000"/>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9,1%</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49" name="TextBox 48">
            <a:extLst>
              <a:ext uri="{FF2B5EF4-FFF2-40B4-BE49-F238E27FC236}">
                <a16:creationId xmlns="" xmlns:a16="http://schemas.microsoft.com/office/drawing/2014/main" id="{7BEB10B3-7F32-47A8-833D-F53A4F799D01}"/>
              </a:ext>
            </a:extLst>
          </p:cNvPr>
          <p:cNvSpPr txBox="1"/>
          <p:nvPr/>
        </p:nvSpPr>
        <p:spPr bwMode="auto">
          <a:xfrm>
            <a:off x="1919536" y="5326444"/>
            <a:ext cx="790429" cy="650657"/>
          </a:xfrm>
          <a:prstGeom prst="rect">
            <a:avLst/>
          </a:prstGeom>
        </p:spPr>
        <p:txBody>
          <a:bodyPr wrap="none" lIns="104105" tIns="52052" rIns="104105" bIns="52052" anchor="ctr">
            <a:normAutofit/>
          </a:bodyPr>
          <a:lstStyle/>
          <a:p>
            <a:pPr defTabSz="1041034">
              <a:defRPr/>
            </a:pPr>
            <a:r>
              <a:rPr lang="ru-RU" b="1" dirty="0" smtClean="0">
                <a:solidFill>
                  <a:srgbClr val="E46C0A"/>
                </a:solidFill>
                <a:latin typeface="Roboto Condensed" panose="02000000000000000000" pitchFamily="2" charset="0"/>
                <a:ea typeface="Roboto Condensed" panose="02000000000000000000" pitchFamily="2" charset="0"/>
              </a:rPr>
              <a:t>+63,2%</a:t>
            </a:r>
            <a:endParaRPr lang="ru-RU" b="1" dirty="0">
              <a:solidFill>
                <a:srgbClr val="E46C0A"/>
              </a:solidFill>
              <a:latin typeface="Roboto Condensed" panose="02000000000000000000" pitchFamily="2" charset="0"/>
              <a:ea typeface="Roboto Condensed" panose="02000000000000000000" pitchFamily="2" charset="0"/>
            </a:endParaRPr>
          </a:p>
        </p:txBody>
      </p:sp>
      <p:sp>
        <p:nvSpPr>
          <p:cNvPr id="50" name="TextBox 49">
            <a:extLst>
              <a:ext uri="{FF2B5EF4-FFF2-40B4-BE49-F238E27FC236}">
                <a16:creationId xmlns="" xmlns:a16="http://schemas.microsoft.com/office/drawing/2014/main" id="{05D9D7E5-F127-445E-8826-70A30EF21877}"/>
              </a:ext>
            </a:extLst>
          </p:cNvPr>
          <p:cNvSpPr txBox="1"/>
          <p:nvPr/>
        </p:nvSpPr>
        <p:spPr bwMode="auto">
          <a:xfrm>
            <a:off x="11010546" y="1278483"/>
            <a:ext cx="900100"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+12,4%</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9" name="TextBox 58">
            <a:extLst>
              <a:ext uri="{FF2B5EF4-FFF2-40B4-BE49-F238E27FC236}">
                <a16:creationId xmlns="" xmlns:a16="http://schemas.microsoft.com/office/drawing/2014/main" id="{AEABBCAB-97EE-4A54-B9D1-A165DEC9DD7C}"/>
              </a:ext>
            </a:extLst>
          </p:cNvPr>
          <p:cNvSpPr txBox="1"/>
          <p:nvPr/>
        </p:nvSpPr>
        <p:spPr bwMode="auto">
          <a:xfrm>
            <a:off x="147167" y="2517192"/>
            <a:ext cx="2623832"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ПФР</a:t>
            </a:r>
          </a:p>
        </p:txBody>
      </p:sp>
      <p:sp>
        <p:nvSpPr>
          <p:cNvPr id="60" name="TextBox 59">
            <a:extLst>
              <a:ext uri="{FF2B5EF4-FFF2-40B4-BE49-F238E27FC236}">
                <a16:creationId xmlns="" xmlns:a16="http://schemas.microsoft.com/office/drawing/2014/main" id="{15B7B24A-0E8D-48DA-9F4E-5D961EC2BFC6}"/>
              </a:ext>
            </a:extLst>
          </p:cNvPr>
          <p:cNvSpPr txBox="1"/>
          <p:nvPr/>
        </p:nvSpPr>
        <p:spPr bwMode="auto">
          <a:xfrm>
            <a:off x="147167" y="4977410"/>
            <a:ext cx="4373053"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ФСС</a:t>
            </a:r>
          </a:p>
        </p:txBody>
      </p:sp>
      <p:sp>
        <p:nvSpPr>
          <p:cNvPr id="62" name="TextBox 61">
            <a:extLst>
              <a:ext uri="{FF2B5EF4-FFF2-40B4-BE49-F238E27FC236}">
                <a16:creationId xmlns="" xmlns:a16="http://schemas.microsoft.com/office/drawing/2014/main" id="{2F626497-7CA6-4F5E-8B1D-2E946C173944}"/>
              </a:ext>
            </a:extLst>
          </p:cNvPr>
          <p:cNvSpPr txBox="1"/>
          <p:nvPr/>
        </p:nvSpPr>
        <p:spPr bwMode="auto">
          <a:xfrm>
            <a:off x="147166" y="1272743"/>
            <a:ext cx="4220641"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Страховые взносы на ОСС</a:t>
            </a:r>
          </a:p>
        </p:txBody>
      </p:sp>
      <p:sp>
        <p:nvSpPr>
          <p:cNvPr id="46" name="TextBox 45">
            <a:extLst>
              <a:ext uri="{FF2B5EF4-FFF2-40B4-BE49-F238E27FC236}">
                <a16:creationId xmlns="" xmlns:a16="http://schemas.microsoft.com/office/drawing/2014/main" id="{E7798418-FD5F-41D6-8C41-B6FA8FB28C36}"/>
              </a:ext>
            </a:extLst>
          </p:cNvPr>
          <p:cNvSpPr txBox="1"/>
          <p:nvPr/>
        </p:nvSpPr>
        <p:spPr bwMode="auto">
          <a:xfrm>
            <a:off x="147167" y="3747301"/>
            <a:ext cx="5189356"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ФОМС</a:t>
            </a:r>
          </a:p>
        </p:txBody>
      </p:sp>
      <p:sp>
        <p:nvSpPr>
          <p:cNvPr id="51" name="TextBox 50">
            <a:extLst>
              <a:ext uri="{FF2B5EF4-FFF2-40B4-BE49-F238E27FC236}">
                <a16:creationId xmlns="" xmlns:a16="http://schemas.microsoft.com/office/drawing/2014/main" id="{9DFCB73D-BD5A-48D2-BF2B-DCF036A82F5B}"/>
              </a:ext>
            </a:extLst>
          </p:cNvPr>
          <p:cNvSpPr txBox="1"/>
          <p:nvPr/>
        </p:nvSpPr>
        <p:spPr bwMode="auto">
          <a:xfrm>
            <a:off x="3071664" y="3999563"/>
            <a:ext cx="1044115" cy="650657"/>
          </a:xfrm>
          <a:prstGeom prst="rect">
            <a:avLst/>
          </a:prstGeom>
        </p:spPr>
        <p:txBody>
          <a:bodyPr wrap="none" lIns="104105" tIns="52052" rIns="104105" bIns="52052" anchor="ctr">
            <a:normAutofit/>
          </a:bodyPr>
          <a:lstStyle/>
          <a:p>
            <a:pPr defTabSz="1041034">
              <a:defRPr/>
            </a:pPr>
            <a:r>
              <a:rPr lang="ru-RU" b="1" dirty="0" smtClean="0">
                <a:solidFill>
                  <a:srgbClr val="E46C0A"/>
                </a:solidFill>
                <a:latin typeface="Roboto Condensed" panose="02000000000000000000" pitchFamily="2" charset="0"/>
                <a:ea typeface="Roboto Condensed" panose="02000000000000000000" pitchFamily="2" charset="0"/>
              </a:rPr>
              <a:t>+11,9%</a:t>
            </a:r>
            <a:endParaRPr lang="ru-RU" b="1" dirty="0">
              <a:solidFill>
                <a:srgbClr val="E46C0A"/>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37404640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Овал 59">
            <a:extLst>
              <a:ext uri="{FF2B5EF4-FFF2-40B4-BE49-F238E27FC236}">
                <a16:creationId xmlns:a16="http://schemas.microsoft.com/office/drawing/2014/main" xmlns="" id="{13B16AF6-873F-431E-B612-12ECB8489CF9}"/>
              </a:ext>
            </a:extLst>
          </p:cNvPr>
          <p:cNvSpPr/>
          <p:nvPr/>
        </p:nvSpPr>
        <p:spPr>
          <a:xfrm>
            <a:off x="541768" y="1418095"/>
            <a:ext cx="3322284" cy="2912654"/>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solidFill>
                <a:prstClr val="white"/>
              </a:solidFill>
            </a:endParaRPr>
          </a:p>
        </p:txBody>
      </p:sp>
      <p:sp>
        <p:nvSpPr>
          <p:cNvPr id="59" name="Овал 58">
            <a:extLst>
              <a:ext uri="{FF2B5EF4-FFF2-40B4-BE49-F238E27FC236}">
                <a16:creationId xmlns:a16="http://schemas.microsoft.com/office/drawing/2014/main" xmlns="" id="{13B16AF6-873F-431E-B612-12ECB8489CF9}"/>
              </a:ext>
            </a:extLst>
          </p:cNvPr>
          <p:cNvSpPr/>
          <p:nvPr/>
        </p:nvSpPr>
        <p:spPr>
          <a:xfrm>
            <a:off x="4373604" y="1418095"/>
            <a:ext cx="3322284" cy="2912654"/>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solidFill>
                <a:prstClr val="white"/>
              </a:solidFill>
            </a:endParaRPr>
          </a:p>
        </p:txBody>
      </p:sp>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solidFill>
                <a:prstClr val="white"/>
              </a:solidFill>
            </a:endParaRPr>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buClr>
                <a:srgbClr val="CAD82A"/>
              </a:buClr>
              <a:tabLst>
                <a:tab pos="342900" algn="l"/>
              </a:tabLst>
            </a:pPr>
            <a:r>
              <a:rPr lang="ru-RU" b="1" dirty="0">
                <a:solidFill>
                  <a:srgbClr val="57565A">
                    <a:lumMod val="75000"/>
                  </a:srgbClr>
                </a:solidFill>
                <a:latin typeface="Roboto Condensed" panose="02000000000000000000" pitchFamily="2" charset="0"/>
              </a:rPr>
              <a:t>КОНТРОЛЬНАЯ </a:t>
            </a:r>
            <a:r>
              <a:rPr lang="ru-RU" b="1" dirty="0" smtClean="0">
                <a:solidFill>
                  <a:srgbClr val="57565A">
                    <a:lumMod val="75000"/>
                  </a:srgbClr>
                </a:solidFill>
                <a:latin typeface="Roboto Condensed" panose="02000000000000000000" pitchFamily="2" charset="0"/>
              </a:rPr>
              <a:t>РАБОТА </a:t>
            </a:r>
            <a:endParaRPr lang="ru-RU" b="1" dirty="0">
              <a:solidFill>
                <a:schemeClr val="tx1">
                  <a:lumMod val="75000"/>
                </a:schemeClr>
              </a:solidFill>
              <a:latin typeface="Roboto Condensed" panose="02000000000000000000" pitchFamily="2" charset="0"/>
            </a:endParaRP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solidFill>
                      <a:srgbClr val="57565A"/>
                    </a:solidFill>
                  </a:endParaRPr>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solidFill>
                      <a:srgbClr val="57565A"/>
                    </a:solidFill>
                  </a:endParaRPr>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solidFill>
                      <a:srgbClr val="57565A"/>
                    </a:solidFill>
                  </a:endParaRPr>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solidFill>
                      <a:srgbClr val="57565A"/>
                    </a:solidFill>
                  </a:endParaRPr>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solidFill>
                      <a:srgbClr val="57565A"/>
                    </a:solidFill>
                  </a:endParaRPr>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solidFill>
                      <a:srgbClr val="57565A"/>
                    </a:solidFill>
                  </a:endParaRPr>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grpSp>
      <p:sp>
        <p:nvSpPr>
          <p:cNvPr id="45" name="TextBox 44">
            <a:extLst>
              <a:ext uri="{FF2B5EF4-FFF2-40B4-BE49-F238E27FC236}">
                <a16:creationId xmlns:a16="http://schemas.microsoft.com/office/drawing/2014/main" xmlns="" id="{78BB36EC-5A62-4391-928A-4B0E1F9403E6}"/>
              </a:ext>
            </a:extLst>
          </p:cNvPr>
          <p:cNvSpPr txBox="1"/>
          <p:nvPr/>
        </p:nvSpPr>
        <p:spPr>
          <a:xfrm>
            <a:off x="833138" y="6022589"/>
            <a:ext cx="2682298" cy="400110"/>
          </a:xfrm>
          <a:prstGeom prst="rect">
            <a:avLst/>
          </a:prstGeom>
          <a:noFill/>
        </p:spPr>
        <p:txBody>
          <a:bodyPr wrap="square">
            <a:spAutoFit/>
          </a:bodyPr>
          <a:lstStyle/>
          <a:p>
            <a:pPr algn="ctr"/>
            <a:r>
              <a:rPr lang="ru-RU" sz="1000" b="1" spc="-1" dirty="0">
                <a:solidFill>
                  <a:srgbClr val="404040"/>
                </a:solidFill>
                <a:latin typeface="Roboto Condensed" panose="02000000000000000000" pitchFamily="2" charset="0"/>
                <a:ea typeface="Roboto Condensed" panose="02000000000000000000" pitchFamily="2" charset="0"/>
              </a:rPr>
              <a:t>ПОСТУПИЛО ПО РЕЗУЛЬТАТАМ КОНТРОЛЬНОЙ И АНАЛИТИЧЕСКОЙ РАБОТЫ</a:t>
            </a:r>
            <a:endParaRPr lang="ru-RU" sz="1000" spc="-1" dirty="0">
              <a:solidFill>
                <a:srgbClr val="57565A"/>
              </a:solidFill>
              <a:latin typeface="Roboto Condensed" panose="02000000000000000000" pitchFamily="2" charset="0"/>
              <a:ea typeface="Roboto Condensed" panose="02000000000000000000" pitchFamily="2" charset="0"/>
            </a:endParaRPr>
          </a:p>
        </p:txBody>
      </p:sp>
      <p:sp>
        <p:nvSpPr>
          <p:cNvPr id="53" name="Прямоугольник 52">
            <a:extLst>
              <a:ext uri="{FF2B5EF4-FFF2-40B4-BE49-F238E27FC236}">
                <a16:creationId xmlns:a16="http://schemas.microsoft.com/office/drawing/2014/main" xmlns="" id="{55AADE43-72A4-4893-96DD-7C37BA6E8A49}"/>
              </a:ext>
            </a:extLst>
          </p:cNvPr>
          <p:cNvSpPr/>
          <p:nvPr/>
        </p:nvSpPr>
        <p:spPr>
          <a:xfrm>
            <a:off x="1219310" y="3410003"/>
            <a:ext cx="1978710" cy="369332"/>
          </a:xfrm>
          <a:prstGeom prst="rect">
            <a:avLst/>
          </a:prstGeom>
        </p:spPr>
        <p:txBody>
          <a:bodyPr wrap="square">
            <a:spAutoFit/>
          </a:bodyPr>
          <a:lstStyle/>
          <a:p>
            <a:pPr algn="ctr"/>
            <a:r>
              <a:rPr lang="ru-RU" sz="1800" b="1" dirty="0" smtClean="0">
                <a:solidFill>
                  <a:srgbClr val="57565A">
                    <a:lumMod val="75000"/>
                  </a:srgbClr>
                </a:solidFill>
                <a:latin typeface="Roboto Condensed" panose="02000000000000000000" pitchFamily="2" charset="0"/>
                <a:ea typeface="Roboto Condensed" panose="02000000000000000000" pitchFamily="2" charset="0"/>
              </a:rPr>
              <a:t>МЛРД. </a:t>
            </a:r>
            <a:r>
              <a:rPr lang="ru-RU" sz="1800" b="1" dirty="0">
                <a:solidFill>
                  <a:srgbClr val="57565A">
                    <a:lumMod val="75000"/>
                  </a:srgbClr>
                </a:solidFill>
                <a:latin typeface="Roboto Condensed" panose="02000000000000000000" pitchFamily="2" charset="0"/>
                <a:ea typeface="Roboto Condensed" panose="02000000000000000000" pitchFamily="2" charset="0"/>
              </a:rPr>
              <a:t>РУБ.</a:t>
            </a:r>
          </a:p>
        </p:txBody>
      </p:sp>
      <p:sp>
        <p:nvSpPr>
          <p:cNvPr id="56" name="TextBox 55">
            <a:extLst>
              <a:ext uri="{FF2B5EF4-FFF2-40B4-BE49-F238E27FC236}">
                <a16:creationId xmlns:a16="http://schemas.microsoft.com/office/drawing/2014/main" xmlns="" id="{09EBB806-6BF2-4A88-9D86-D67235118A3F}"/>
              </a:ext>
            </a:extLst>
          </p:cNvPr>
          <p:cNvSpPr txBox="1"/>
          <p:nvPr/>
        </p:nvSpPr>
        <p:spPr>
          <a:xfrm>
            <a:off x="4689021" y="6022589"/>
            <a:ext cx="2682298" cy="400110"/>
          </a:xfrm>
          <a:prstGeom prst="rect">
            <a:avLst/>
          </a:prstGeom>
          <a:noFill/>
        </p:spPr>
        <p:txBody>
          <a:bodyPr wrap="square">
            <a:spAutoFit/>
          </a:bodyPr>
          <a:lstStyle/>
          <a:p>
            <a:pPr algn="ctr"/>
            <a:r>
              <a:rPr lang="ru-RU" sz="1000" b="1" spc="-1" dirty="0">
                <a:solidFill>
                  <a:srgbClr val="404040"/>
                </a:solidFill>
                <a:latin typeface="Roboto Condensed" panose="02000000000000000000" pitchFamily="2" charset="0"/>
                <a:ea typeface="Roboto Condensed" panose="02000000000000000000" pitchFamily="2" charset="0"/>
              </a:rPr>
              <a:t>В Т.Ч. ПО РЕЗУЛЬТАТАМ </a:t>
            </a:r>
          </a:p>
          <a:p>
            <a:pPr algn="ctr"/>
            <a:r>
              <a:rPr lang="ru-RU" sz="1000" b="1" spc="-1" dirty="0">
                <a:solidFill>
                  <a:srgbClr val="404040"/>
                </a:solidFill>
                <a:latin typeface="Roboto Condensed" panose="02000000000000000000" pitchFamily="2" charset="0"/>
                <a:ea typeface="Roboto Condensed" panose="02000000000000000000" pitchFamily="2" charset="0"/>
              </a:rPr>
              <a:t>АНАЛИТИЧЕСКОЙ РАБОТЫ</a:t>
            </a:r>
          </a:p>
        </p:txBody>
      </p:sp>
      <p:sp>
        <p:nvSpPr>
          <p:cNvPr id="58" name="Прямоугольник 57">
            <a:extLst>
              <a:ext uri="{FF2B5EF4-FFF2-40B4-BE49-F238E27FC236}">
                <a16:creationId xmlns:a16="http://schemas.microsoft.com/office/drawing/2014/main" xmlns="" id="{97984601-C19D-41A0-A6A3-43695CEC9522}"/>
              </a:ext>
            </a:extLst>
          </p:cNvPr>
          <p:cNvSpPr/>
          <p:nvPr/>
        </p:nvSpPr>
        <p:spPr>
          <a:xfrm>
            <a:off x="5040813" y="3410003"/>
            <a:ext cx="1978710" cy="369332"/>
          </a:xfrm>
          <a:prstGeom prst="rect">
            <a:avLst/>
          </a:prstGeom>
        </p:spPr>
        <p:txBody>
          <a:bodyPr wrap="square">
            <a:spAutoFit/>
          </a:bodyPr>
          <a:lstStyle/>
          <a:p>
            <a:pPr algn="ctr"/>
            <a:r>
              <a:rPr lang="ru-RU" sz="1800" b="1" dirty="0" smtClean="0">
                <a:solidFill>
                  <a:srgbClr val="57565A">
                    <a:lumMod val="75000"/>
                  </a:srgbClr>
                </a:solidFill>
                <a:latin typeface="Roboto Condensed" panose="02000000000000000000" pitchFamily="2" charset="0"/>
                <a:ea typeface="Roboto Condensed" panose="02000000000000000000" pitchFamily="2" charset="0"/>
              </a:rPr>
              <a:t>МЛРД. </a:t>
            </a:r>
            <a:r>
              <a:rPr lang="ru-RU" sz="1800" b="1" dirty="0">
                <a:solidFill>
                  <a:srgbClr val="57565A">
                    <a:lumMod val="75000"/>
                  </a:srgbClr>
                </a:solidFill>
                <a:latin typeface="Roboto Condensed" panose="02000000000000000000" pitchFamily="2" charset="0"/>
                <a:ea typeface="Roboto Condensed" panose="02000000000000000000" pitchFamily="2" charset="0"/>
              </a:rPr>
              <a:t>РУБ.</a:t>
            </a:r>
          </a:p>
        </p:txBody>
      </p:sp>
      <p:sp>
        <p:nvSpPr>
          <p:cNvPr id="63" name="Овал 62">
            <a:extLst>
              <a:ext uri="{FF2B5EF4-FFF2-40B4-BE49-F238E27FC236}">
                <a16:creationId xmlns:a16="http://schemas.microsoft.com/office/drawing/2014/main" xmlns="" id="{13B16AF6-873F-431E-B612-12ECB8489CF9}"/>
              </a:ext>
            </a:extLst>
          </p:cNvPr>
          <p:cNvSpPr/>
          <p:nvPr/>
        </p:nvSpPr>
        <p:spPr>
          <a:xfrm>
            <a:off x="8205441" y="1418095"/>
            <a:ext cx="3322284" cy="2912654"/>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solidFill>
                <a:prstClr val="white"/>
              </a:solidFill>
            </a:endParaRPr>
          </a:p>
        </p:txBody>
      </p:sp>
      <p:sp>
        <p:nvSpPr>
          <p:cNvPr id="64" name="TextBox 63">
            <a:extLst>
              <a:ext uri="{FF2B5EF4-FFF2-40B4-BE49-F238E27FC236}">
                <a16:creationId xmlns:a16="http://schemas.microsoft.com/office/drawing/2014/main" xmlns="" id="{9CD28D20-011D-4642-B947-7F005CE8D708}"/>
              </a:ext>
            </a:extLst>
          </p:cNvPr>
          <p:cNvSpPr txBox="1"/>
          <p:nvPr/>
        </p:nvSpPr>
        <p:spPr>
          <a:xfrm>
            <a:off x="8324281" y="6022589"/>
            <a:ext cx="3084600" cy="400110"/>
          </a:xfrm>
          <a:prstGeom prst="rect">
            <a:avLst/>
          </a:prstGeom>
          <a:noFill/>
        </p:spPr>
        <p:txBody>
          <a:bodyPr wrap="square">
            <a:spAutoFit/>
          </a:bodyPr>
          <a:lstStyle>
            <a:defPPr>
              <a:defRPr lang="en-US"/>
            </a:defPPr>
            <a:lvl1pPr algn="ctr">
              <a:defRPr sz="1000" b="1" spc="-1">
                <a:solidFill>
                  <a:srgbClr val="404040"/>
                </a:solidFill>
                <a:latin typeface="Roboto Condensed" panose="02000000000000000000" pitchFamily="2" charset="0"/>
                <a:ea typeface="Roboto Condensed" panose="02000000000000000000" pitchFamily="2" charset="0"/>
              </a:defRPr>
            </a:lvl1pPr>
          </a:lstStyle>
          <a:p>
            <a:r>
              <a:rPr lang="ru-RU" dirty="0" smtClean="0"/>
              <a:t>ПОСТУПИЛО ПО  РЕЗУЛЬТАТАМ ОТРАБОТКИ СХЕМНЫХ ВЫЧЕТОВ ПО НДС</a:t>
            </a:r>
            <a:endParaRPr lang="ru-RU" dirty="0"/>
          </a:p>
        </p:txBody>
      </p:sp>
      <p:sp>
        <p:nvSpPr>
          <p:cNvPr id="65" name="Прямоугольник 64">
            <a:extLst>
              <a:ext uri="{FF2B5EF4-FFF2-40B4-BE49-F238E27FC236}">
                <a16:creationId xmlns:a16="http://schemas.microsoft.com/office/drawing/2014/main" xmlns="" id="{4FBA6BBA-2521-44F5-A7D5-65BC8B8BB487}"/>
              </a:ext>
            </a:extLst>
          </p:cNvPr>
          <p:cNvSpPr/>
          <p:nvPr/>
        </p:nvSpPr>
        <p:spPr>
          <a:xfrm>
            <a:off x="8525433" y="2059364"/>
            <a:ext cx="2682299" cy="1569660"/>
          </a:xfrm>
          <a:prstGeom prst="rect">
            <a:avLst/>
          </a:prstGeom>
        </p:spPr>
        <p:txBody>
          <a:bodyPr wrap="square">
            <a:spAutoFit/>
          </a:bodyPr>
          <a:lstStyle/>
          <a:p>
            <a:pPr algn="ctr"/>
            <a:r>
              <a:rPr lang="ru-RU" sz="9600" b="1" dirty="0" smtClean="0">
                <a:solidFill>
                  <a:srgbClr val="231A6F"/>
                </a:solidFill>
                <a:latin typeface="Roboto Condensed" panose="02000000000000000000" pitchFamily="2" charset="0"/>
                <a:ea typeface="Roboto Condensed" panose="02000000000000000000" pitchFamily="2" charset="0"/>
              </a:rPr>
              <a:t>15</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66" name="Прямоугольник 65">
            <a:extLst>
              <a:ext uri="{FF2B5EF4-FFF2-40B4-BE49-F238E27FC236}">
                <a16:creationId xmlns:a16="http://schemas.microsoft.com/office/drawing/2014/main" xmlns="" id="{2536CBE4-CE23-44E4-991C-BBF7572C1EFB}"/>
              </a:ext>
            </a:extLst>
          </p:cNvPr>
          <p:cNvSpPr/>
          <p:nvPr/>
        </p:nvSpPr>
        <p:spPr>
          <a:xfrm>
            <a:off x="8877226" y="3407310"/>
            <a:ext cx="1978710" cy="369332"/>
          </a:xfrm>
          <a:prstGeom prst="rect">
            <a:avLst/>
          </a:prstGeom>
        </p:spPr>
        <p:txBody>
          <a:bodyPr wrap="square">
            <a:spAutoFit/>
          </a:bodyPr>
          <a:lstStyle/>
          <a:p>
            <a:pPr algn="ctr"/>
            <a:r>
              <a:rPr lang="ru-RU" sz="1800" b="1" dirty="0" smtClean="0">
                <a:solidFill>
                  <a:srgbClr val="57565A">
                    <a:lumMod val="75000"/>
                  </a:srgbClr>
                </a:solidFill>
                <a:latin typeface="Roboto Condensed" panose="02000000000000000000" pitchFamily="2" charset="0"/>
                <a:ea typeface="Roboto Condensed" panose="02000000000000000000" pitchFamily="2" charset="0"/>
              </a:rPr>
              <a:t>МЛРД. </a:t>
            </a:r>
            <a:r>
              <a:rPr lang="ru-RU" sz="1800" b="1" dirty="0">
                <a:solidFill>
                  <a:srgbClr val="57565A">
                    <a:lumMod val="75000"/>
                  </a:srgbClr>
                </a:solidFill>
                <a:latin typeface="Roboto Condensed" panose="02000000000000000000" pitchFamily="2" charset="0"/>
                <a:ea typeface="Roboto Condensed" panose="02000000000000000000" pitchFamily="2" charset="0"/>
              </a:rPr>
              <a:t>РУБ.</a:t>
            </a:r>
          </a:p>
        </p:txBody>
      </p:sp>
      <p:sp>
        <p:nvSpPr>
          <p:cNvPr id="67" name="TextBox 66">
            <a:extLst>
              <a:ext uri="{FF2B5EF4-FFF2-40B4-BE49-F238E27FC236}">
                <a16:creationId xmlns:a16="http://schemas.microsoft.com/office/drawing/2014/main" xmlns="" id="{D7772313-A003-4C12-B2FE-25F16C58BFB0}"/>
              </a:ext>
            </a:extLst>
          </p:cNvPr>
          <p:cNvSpPr txBox="1"/>
          <p:nvPr/>
        </p:nvSpPr>
        <p:spPr bwMode="auto">
          <a:xfrm>
            <a:off x="9330257" y="1772977"/>
            <a:ext cx="1072649"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+30%</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2" name="Прямоугольник 51">
            <a:extLst>
              <a:ext uri="{FF2B5EF4-FFF2-40B4-BE49-F238E27FC236}">
                <a16:creationId xmlns:a16="http://schemas.microsoft.com/office/drawing/2014/main" xmlns="" id="{53935A91-35C0-4991-B557-FC2AE7A8E99A}"/>
              </a:ext>
            </a:extLst>
          </p:cNvPr>
          <p:cNvSpPr/>
          <p:nvPr/>
        </p:nvSpPr>
        <p:spPr>
          <a:xfrm>
            <a:off x="798968" y="2095731"/>
            <a:ext cx="2682299" cy="1569660"/>
          </a:xfrm>
          <a:prstGeom prst="rect">
            <a:avLst/>
          </a:prstGeom>
        </p:spPr>
        <p:txBody>
          <a:bodyPr wrap="square">
            <a:spAutoFit/>
          </a:bodyPr>
          <a:lstStyle/>
          <a:p>
            <a:pPr algn="ctr"/>
            <a:r>
              <a:rPr lang="ru-RU" sz="9600" b="1" dirty="0" smtClean="0">
                <a:solidFill>
                  <a:srgbClr val="231A6F"/>
                </a:solidFill>
                <a:latin typeface="Roboto Condensed" panose="02000000000000000000" pitchFamily="2" charset="0"/>
                <a:ea typeface="Roboto Condensed" panose="02000000000000000000" pitchFamily="2" charset="0"/>
              </a:rPr>
              <a:t>160</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54" name="TextBox 53">
            <a:extLst>
              <a:ext uri="{FF2B5EF4-FFF2-40B4-BE49-F238E27FC236}">
                <a16:creationId xmlns:a16="http://schemas.microsoft.com/office/drawing/2014/main" xmlns="" id="{6074356C-FA7A-4E3E-9D84-734C8B75CE85}"/>
              </a:ext>
            </a:extLst>
          </p:cNvPr>
          <p:cNvSpPr txBox="1"/>
          <p:nvPr/>
        </p:nvSpPr>
        <p:spPr bwMode="auto">
          <a:xfrm>
            <a:off x="1640585" y="1772977"/>
            <a:ext cx="1072649"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+20%</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7" name="Прямоугольник 56">
            <a:extLst>
              <a:ext uri="{FF2B5EF4-FFF2-40B4-BE49-F238E27FC236}">
                <a16:creationId xmlns:a16="http://schemas.microsoft.com/office/drawing/2014/main" xmlns="" id="{9BA02C38-7AC1-495A-8432-140BEF9136C4}"/>
              </a:ext>
            </a:extLst>
          </p:cNvPr>
          <p:cNvSpPr/>
          <p:nvPr/>
        </p:nvSpPr>
        <p:spPr>
          <a:xfrm>
            <a:off x="4689020" y="2059364"/>
            <a:ext cx="2682299" cy="1569660"/>
          </a:xfrm>
          <a:prstGeom prst="rect">
            <a:avLst/>
          </a:prstGeom>
        </p:spPr>
        <p:txBody>
          <a:bodyPr wrap="square">
            <a:spAutoFit/>
          </a:bodyPr>
          <a:lstStyle/>
          <a:p>
            <a:pPr algn="ctr"/>
            <a:r>
              <a:rPr lang="ru-RU" sz="9600" b="1" dirty="0" smtClean="0">
                <a:solidFill>
                  <a:srgbClr val="231A6F"/>
                </a:solidFill>
                <a:latin typeface="Roboto Condensed" panose="02000000000000000000" pitchFamily="2" charset="0"/>
                <a:ea typeface="Roboto Condensed" panose="02000000000000000000" pitchFamily="2" charset="0"/>
              </a:rPr>
              <a:t>83</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61" name="TextBox 60">
            <a:extLst>
              <a:ext uri="{FF2B5EF4-FFF2-40B4-BE49-F238E27FC236}">
                <a16:creationId xmlns:a16="http://schemas.microsoft.com/office/drawing/2014/main" xmlns="" id="{0D7EA8E5-160B-4F8B-B313-457EE93884F6}"/>
              </a:ext>
            </a:extLst>
          </p:cNvPr>
          <p:cNvSpPr txBox="1"/>
          <p:nvPr/>
        </p:nvSpPr>
        <p:spPr bwMode="auto">
          <a:xfrm>
            <a:off x="5493844" y="1772977"/>
            <a:ext cx="1072649"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+30%</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pic>
        <p:nvPicPr>
          <p:cNvPr id="12" name="Рисунок 11" descr="Пользовательский интерфейс и взаимодействие с пользователем">
            <a:extLst>
              <a:ext uri="{FF2B5EF4-FFF2-40B4-BE49-F238E27FC236}">
                <a16:creationId xmlns:a16="http://schemas.microsoft.com/office/drawing/2014/main" xmlns="" id="{FA5227EF-8C59-4413-B42B-A600DFC3DA0C}"/>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1834871" y="5302055"/>
            <a:ext cx="684076" cy="684076"/>
          </a:xfrm>
          <a:prstGeom prst="rect">
            <a:avLst/>
          </a:prstGeom>
        </p:spPr>
      </p:pic>
      <p:pic>
        <p:nvPicPr>
          <p:cNvPr id="76" name="Рисунок 75" descr="Презентация с круговой диаграммой">
            <a:extLst>
              <a:ext uri="{FF2B5EF4-FFF2-40B4-BE49-F238E27FC236}">
                <a16:creationId xmlns:a16="http://schemas.microsoft.com/office/drawing/2014/main" xmlns="" id="{8B5763A0-A740-403B-98EA-D6047EBD1F0E}"/>
              </a:ext>
            </a:extLst>
          </p:cNvPr>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5688130" y="5302055"/>
            <a:ext cx="684076" cy="684076"/>
          </a:xfrm>
          <a:prstGeom prst="rect">
            <a:avLst/>
          </a:prstGeom>
        </p:spPr>
      </p:pic>
      <p:pic>
        <p:nvPicPr>
          <p:cNvPr id="77" name="Рисунок 76" descr="Лабиринт">
            <a:extLst>
              <a:ext uri="{FF2B5EF4-FFF2-40B4-BE49-F238E27FC236}">
                <a16:creationId xmlns:a16="http://schemas.microsoft.com/office/drawing/2014/main" xmlns="" id="{4652340B-7712-45CC-9B7D-E05141EE7C3F}"/>
              </a:ext>
            </a:extLst>
          </p:cNvPr>
          <p:cNvPicPr>
            <a:picLocks noChangeAspect="1"/>
          </p:cNvPicPr>
          <p:nvPr/>
        </p:nvPicPr>
        <p:blipFill>
          <a:blip r:embed="rId7">
            <a:extLst>
              <a:ext uri="{96DAC541-7B7A-43D3-8B79-37D633B846F1}">
                <asvg:svgBlip xmlns:asvg="http://schemas.microsoft.com/office/drawing/2016/SVG/main" xmlns="" r:embed="rId8"/>
              </a:ext>
            </a:extLst>
          </a:blip>
          <a:srcRect/>
          <a:stretch/>
        </p:blipFill>
        <p:spPr>
          <a:xfrm>
            <a:off x="9524543" y="5302055"/>
            <a:ext cx="684076" cy="684076"/>
          </a:xfrm>
          <a:prstGeom prst="rect">
            <a:avLst/>
          </a:prstGeom>
        </p:spPr>
      </p:pic>
    </p:spTree>
    <p:extLst>
      <p:ext uri="{BB962C8B-B14F-4D97-AF65-F5344CB8AC3E}">
        <p14:creationId xmlns:p14="http://schemas.microsoft.com/office/powerpoint/2010/main" val="8803414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КАМЕРАЛЬНЫЙ </a:t>
            </a:r>
            <a:r>
              <a:rPr lang="ru-RU" b="1" dirty="0" smtClean="0">
                <a:solidFill>
                  <a:schemeClr val="tx1">
                    <a:lumMod val="75000"/>
                  </a:schemeClr>
                </a:solidFill>
                <a:latin typeface="Roboto Condensed" panose="02000000000000000000" pitchFamily="2" charset="0"/>
              </a:rPr>
              <a:t>КОНТРОЛЬ</a:t>
            </a:r>
            <a:endParaRPr lang="ru-RU" b="1" dirty="0">
              <a:solidFill>
                <a:schemeClr val="tx1">
                  <a:lumMod val="75000"/>
                </a:schemeClr>
              </a:solidFill>
              <a:latin typeface="Roboto Condensed" panose="02000000000000000000" pitchFamily="2" charset="0"/>
            </a:endParaRP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sp>
        <p:nvSpPr>
          <p:cNvPr id="3" name="Овал 2">
            <a:extLst>
              <a:ext uri="{FF2B5EF4-FFF2-40B4-BE49-F238E27FC236}">
                <a16:creationId xmlns="" xmlns:a16="http://schemas.microsoft.com/office/drawing/2014/main" id="{CA0A0364-3C4D-4807-BEFE-8301FCE074B0}"/>
              </a:ext>
            </a:extLst>
          </p:cNvPr>
          <p:cNvSpPr/>
          <p:nvPr/>
        </p:nvSpPr>
        <p:spPr>
          <a:xfrm>
            <a:off x="329100" y="1664804"/>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45" name="TextBox 44">
            <a:extLst>
              <a:ext uri="{FF2B5EF4-FFF2-40B4-BE49-F238E27FC236}">
                <a16:creationId xmlns="" xmlns:a16="http://schemas.microsoft.com/office/drawing/2014/main" id="{78BB36EC-5A62-4391-928A-4B0E1F9403E6}"/>
              </a:ext>
            </a:extLst>
          </p:cNvPr>
          <p:cNvSpPr txBox="1"/>
          <p:nvPr/>
        </p:nvSpPr>
        <p:spPr>
          <a:xfrm>
            <a:off x="329101" y="6029620"/>
            <a:ext cx="2682298" cy="400110"/>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ДОНАЧИСЛЕНО ПО РЕЗУЛЬТАТАМ</a:t>
            </a:r>
          </a:p>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КАМЕРАЛЬНЫХ  ПРОВЕРОК</a:t>
            </a:r>
          </a:p>
        </p:txBody>
      </p:sp>
      <p:sp>
        <p:nvSpPr>
          <p:cNvPr id="53" name="Прямоугольник 52">
            <a:extLst>
              <a:ext uri="{FF2B5EF4-FFF2-40B4-BE49-F238E27FC236}">
                <a16:creationId xmlns="" xmlns:a16="http://schemas.microsoft.com/office/drawing/2014/main" id="{55AADE43-72A4-4893-96DD-7C37BA6E8A49}"/>
              </a:ext>
            </a:extLst>
          </p:cNvPr>
          <p:cNvSpPr/>
          <p:nvPr/>
        </p:nvSpPr>
        <p:spPr>
          <a:xfrm>
            <a:off x="680894" y="3470783"/>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МЛРД РУБ.</a:t>
            </a:r>
          </a:p>
        </p:txBody>
      </p:sp>
      <p:sp>
        <p:nvSpPr>
          <p:cNvPr id="55" name="Овал 54">
            <a:extLst>
              <a:ext uri="{FF2B5EF4-FFF2-40B4-BE49-F238E27FC236}">
                <a16:creationId xmlns="" xmlns:a16="http://schemas.microsoft.com/office/drawing/2014/main" id="{F165DCF1-1C39-4766-81E6-6CCECFAFA5B7}"/>
              </a:ext>
            </a:extLst>
          </p:cNvPr>
          <p:cNvSpPr/>
          <p:nvPr/>
        </p:nvSpPr>
        <p:spPr>
          <a:xfrm>
            <a:off x="9246349" y="1664804"/>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56" name="TextBox 55">
            <a:extLst>
              <a:ext uri="{FF2B5EF4-FFF2-40B4-BE49-F238E27FC236}">
                <a16:creationId xmlns="" xmlns:a16="http://schemas.microsoft.com/office/drawing/2014/main" id="{09EBB806-6BF2-4A88-9D86-D67235118A3F}"/>
              </a:ext>
            </a:extLst>
          </p:cNvPr>
          <p:cNvSpPr txBox="1"/>
          <p:nvPr/>
        </p:nvSpPr>
        <p:spPr>
          <a:xfrm>
            <a:off x="9246350" y="6029620"/>
            <a:ext cx="2682298" cy="707886"/>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УДЕЛЬНЫЙ ВЕС СУММЫ </a:t>
            </a:r>
          </a:p>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РАСХОЖДЕНИЙ ПО ДЕКЛАРАЦИЯМ </a:t>
            </a:r>
          </a:p>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ПО НДС В ОБЩЕЙ СУММЕ </a:t>
            </a:r>
          </a:p>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НАЛОГОВЫХ ВЫЧЕТОВ ПО НДС</a:t>
            </a:r>
          </a:p>
        </p:txBody>
      </p:sp>
      <p:sp>
        <p:nvSpPr>
          <p:cNvPr id="63" name="Овал 62">
            <a:extLst>
              <a:ext uri="{FF2B5EF4-FFF2-40B4-BE49-F238E27FC236}">
                <a16:creationId xmlns="" xmlns:a16="http://schemas.microsoft.com/office/drawing/2014/main" id="{13B16AF6-873F-431E-B612-12ECB8489CF9}"/>
              </a:ext>
            </a:extLst>
          </p:cNvPr>
          <p:cNvSpPr/>
          <p:nvPr/>
        </p:nvSpPr>
        <p:spPr>
          <a:xfrm>
            <a:off x="3287688" y="1664804"/>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64" name="TextBox 63">
            <a:extLst>
              <a:ext uri="{FF2B5EF4-FFF2-40B4-BE49-F238E27FC236}">
                <a16:creationId xmlns="" xmlns:a16="http://schemas.microsoft.com/office/drawing/2014/main" id="{9CD28D20-011D-4642-B947-7F005CE8D708}"/>
              </a:ext>
            </a:extLst>
          </p:cNvPr>
          <p:cNvSpPr txBox="1"/>
          <p:nvPr/>
        </p:nvSpPr>
        <p:spPr>
          <a:xfrm>
            <a:off x="3287689" y="6029620"/>
            <a:ext cx="2682298" cy="400110"/>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ПОСТУПИЛО ПО РЕЗУЛЬТАТАМ </a:t>
            </a:r>
          </a:p>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КАМЕРАЛЬНЫХ ПРОВЕРОК</a:t>
            </a:r>
          </a:p>
        </p:txBody>
      </p:sp>
      <p:sp>
        <p:nvSpPr>
          <p:cNvPr id="65" name="Прямоугольник 64">
            <a:extLst>
              <a:ext uri="{FF2B5EF4-FFF2-40B4-BE49-F238E27FC236}">
                <a16:creationId xmlns="" xmlns:a16="http://schemas.microsoft.com/office/drawing/2014/main" id="{4FBA6BBA-2521-44F5-A7D5-65BC8B8BB487}"/>
              </a:ext>
            </a:extLst>
          </p:cNvPr>
          <p:cNvSpPr/>
          <p:nvPr/>
        </p:nvSpPr>
        <p:spPr>
          <a:xfrm>
            <a:off x="3287688" y="2118918"/>
            <a:ext cx="2682299" cy="1569660"/>
          </a:xfrm>
          <a:prstGeom prst="rect">
            <a:avLst/>
          </a:prstGeom>
        </p:spPr>
        <p:txBody>
          <a:bodyPr wrap="square">
            <a:spAutoFit/>
          </a:bodyPr>
          <a:lstStyle/>
          <a:p>
            <a:pPr algn="ctr"/>
            <a:r>
              <a:rPr lang="ru-RU" sz="9600" b="1" dirty="0" smtClean="0">
                <a:solidFill>
                  <a:srgbClr val="231A6F"/>
                </a:solidFill>
                <a:latin typeface="Roboto Condensed" panose="02000000000000000000" pitchFamily="2" charset="0"/>
                <a:ea typeface="Roboto Condensed" panose="02000000000000000000" pitchFamily="2" charset="0"/>
              </a:rPr>
              <a:t>21,7</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66" name="Прямоугольник 65">
            <a:extLst>
              <a:ext uri="{FF2B5EF4-FFF2-40B4-BE49-F238E27FC236}">
                <a16:creationId xmlns="" xmlns:a16="http://schemas.microsoft.com/office/drawing/2014/main" id="{2536CBE4-CE23-44E4-991C-BBF7572C1EFB}"/>
              </a:ext>
            </a:extLst>
          </p:cNvPr>
          <p:cNvSpPr/>
          <p:nvPr/>
        </p:nvSpPr>
        <p:spPr>
          <a:xfrm>
            <a:off x="3639482" y="3470783"/>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МЛРД РУБ.</a:t>
            </a:r>
          </a:p>
        </p:txBody>
      </p:sp>
      <p:sp>
        <p:nvSpPr>
          <p:cNvPr id="67" name="TextBox 66">
            <a:extLst>
              <a:ext uri="{FF2B5EF4-FFF2-40B4-BE49-F238E27FC236}">
                <a16:creationId xmlns="" xmlns:a16="http://schemas.microsoft.com/office/drawing/2014/main" id="{D7772313-A003-4C12-B2FE-25F16C58BFB0}"/>
              </a:ext>
            </a:extLst>
          </p:cNvPr>
          <p:cNvSpPr txBox="1"/>
          <p:nvPr/>
        </p:nvSpPr>
        <p:spPr bwMode="auto">
          <a:xfrm>
            <a:off x="4092513" y="1780770"/>
            <a:ext cx="1072649"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+236,5%</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2" name="Прямоугольник 51">
            <a:extLst>
              <a:ext uri="{FF2B5EF4-FFF2-40B4-BE49-F238E27FC236}">
                <a16:creationId xmlns="" xmlns:a16="http://schemas.microsoft.com/office/drawing/2014/main" id="{53935A91-35C0-4991-B557-FC2AE7A8E99A}"/>
              </a:ext>
            </a:extLst>
          </p:cNvPr>
          <p:cNvSpPr/>
          <p:nvPr/>
        </p:nvSpPr>
        <p:spPr>
          <a:xfrm>
            <a:off x="329100" y="2118918"/>
            <a:ext cx="2682299" cy="1569660"/>
          </a:xfrm>
          <a:prstGeom prst="rect">
            <a:avLst/>
          </a:prstGeom>
        </p:spPr>
        <p:txBody>
          <a:bodyPr wrap="square">
            <a:spAutoFit/>
          </a:bodyPr>
          <a:lstStyle/>
          <a:p>
            <a:pPr algn="ctr"/>
            <a:r>
              <a:rPr lang="ru-RU" sz="9600" b="1" dirty="0" smtClean="0">
                <a:solidFill>
                  <a:srgbClr val="231A6F"/>
                </a:solidFill>
                <a:latin typeface="Roboto Condensed" panose="02000000000000000000" pitchFamily="2" charset="0"/>
                <a:ea typeface="Roboto Condensed" panose="02000000000000000000" pitchFamily="2" charset="0"/>
              </a:rPr>
              <a:t>34,4</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54" name="TextBox 53">
            <a:extLst>
              <a:ext uri="{FF2B5EF4-FFF2-40B4-BE49-F238E27FC236}">
                <a16:creationId xmlns="" xmlns:a16="http://schemas.microsoft.com/office/drawing/2014/main" id="{6074356C-FA7A-4E3E-9D84-734C8B75CE85}"/>
              </a:ext>
            </a:extLst>
          </p:cNvPr>
          <p:cNvSpPr txBox="1"/>
          <p:nvPr/>
        </p:nvSpPr>
        <p:spPr bwMode="auto">
          <a:xfrm>
            <a:off x="1133925" y="1780770"/>
            <a:ext cx="1072649"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+135,5%</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7" name="Прямоугольник 56">
            <a:extLst>
              <a:ext uri="{FF2B5EF4-FFF2-40B4-BE49-F238E27FC236}">
                <a16:creationId xmlns="" xmlns:a16="http://schemas.microsoft.com/office/drawing/2014/main" id="{9BA02C38-7AC1-495A-8432-140BEF9136C4}"/>
              </a:ext>
            </a:extLst>
          </p:cNvPr>
          <p:cNvSpPr/>
          <p:nvPr/>
        </p:nvSpPr>
        <p:spPr>
          <a:xfrm>
            <a:off x="9246349" y="2303583"/>
            <a:ext cx="2682299" cy="1200329"/>
          </a:xfrm>
          <a:prstGeom prst="rect">
            <a:avLst/>
          </a:prstGeom>
        </p:spPr>
        <p:txBody>
          <a:bodyPr wrap="square">
            <a:spAutoFit/>
          </a:bodyPr>
          <a:lstStyle/>
          <a:p>
            <a:pPr algn="ctr"/>
            <a:r>
              <a:rPr lang="ru-RU" sz="7200" b="1" dirty="0" smtClean="0">
                <a:solidFill>
                  <a:srgbClr val="231A6F"/>
                </a:solidFill>
                <a:latin typeface="Roboto Condensed" panose="02000000000000000000" pitchFamily="2" charset="0"/>
                <a:ea typeface="Roboto Condensed" panose="02000000000000000000" pitchFamily="2" charset="0"/>
              </a:rPr>
              <a:t>0,73%</a:t>
            </a:r>
            <a:endParaRPr lang="ru-RU" sz="7200" b="1" dirty="0">
              <a:solidFill>
                <a:srgbClr val="231A6F"/>
              </a:solidFill>
              <a:latin typeface="Roboto Condensed" panose="02000000000000000000" pitchFamily="2" charset="0"/>
              <a:ea typeface="Roboto Condensed" panose="02000000000000000000" pitchFamily="2" charset="0"/>
            </a:endParaRPr>
          </a:p>
        </p:txBody>
      </p:sp>
      <p:pic>
        <p:nvPicPr>
          <p:cNvPr id="12" name="Рисунок 11" descr="Деньги">
            <a:extLst>
              <a:ext uri="{FF2B5EF4-FFF2-40B4-BE49-F238E27FC236}">
                <a16:creationId xmlns="" xmlns:a16="http://schemas.microsoft.com/office/drawing/2014/main" id="{FA5227EF-8C59-4413-B42B-A600DFC3DA0C}"/>
              </a:ext>
            </a:extLst>
          </p:cNvPr>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1328211" y="5301208"/>
            <a:ext cx="684076" cy="684076"/>
          </a:xfrm>
          <a:prstGeom prst="rect">
            <a:avLst/>
          </a:prstGeom>
        </p:spPr>
      </p:pic>
      <p:pic>
        <p:nvPicPr>
          <p:cNvPr id="76" name="Рисунок 75" descr="Круговая диаграмма">
            <a:extLst>
              <a:ext uri="{FF2B5EF4-FFF2-40B4-BE49-F238E27FC236}">
                <a16:creationId xmlns="" xmlns:a16="http://schemas.microsoft.com/office/drawing/2014/main" id="{8B5763A0-A740-403B-98EA-D6047EBD1F0E}"/>
              </a:ext>
            </a:extLst>
          </p:cNvPr>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10245460" y="5301208"/>
            <a:ext cx="684076" cy="684076"/>
          </a:xfrm>
          <a:prstGeom prst="rect">
            <a:avLst/>
          </a:prstGeom>
        </p:spPr>
      </p:pic>
      <p:pic>
        <p:nvPicPr>
          <p:cNvPr id="78" name="Рисунок 77" descr="Бумажник">
            <a:extLst>
              <a:ext uri="{FF2B5EF4-FFF2-40B4-BE49-F238E27FC236}">
                <a16:creationId xmlns="" xmlns:a16="http://schemas.microsoft.com/office/drawing/2014/main" id="{5525EE14-8E82-4A26-B9C0-663FAB782A3A}"/>
              </a:ext>
            </a:extLst>
          </p:cNvPr>
          <p:cNvPicPr>
            <a:picLocks noChangeAspect="1"/>
          </p:cNvPicPr>
          <p:nvPr/>
        </p:nvPicPr>
        <p:blipFill>
          <a:blip r:embed="rId7">
            <a:extLst>
              <a:ext uri="{96DAC541-7B7A-43D3-8B79-37D633B846F1}">
                <asvg:svgBlip xmlns="" xmlns:asvg="http://schemas.microsoft.com/office/drawing/2016/SVG/main" r:embed="rId10"/>
              </a:ext>
            </a:extLst>
          </a:blip>
          <a:srcRect/>
          <a:stretch/>
        </p:blipFill>
        <p:spPr>
          <a:xfrm>
            <a:off x="4286799" y="5336622"/>
            <a:ext cx="684076" cy="684076"/>
          </a:xfrm>
          <a:prstGeom prst="rect">
            <a:avLst/>
          </a:prstGeom>
        </p:spPr>
      </p:pic>
      <p:sp>
        <p:nvSpPr>
          <p:cNvPr id="51" name="Овал 50">
            <a:extLst>
              <a:ext uri="{FF2B5EF4-FFF2-40B4-BE49-F238E27FC236}">
                <a16:creationId xmlns="" xmlns:a16="http://schemas.microsoft.com/office/drawing/2014/main" id="{F165DCF1-1C39-4766-81E6-6CCECFAFA5B7}"/>
              </a:ext>
            </a:extLst>
          </p:cNvPr>
          <p:cNvSpPr/>
          <p:nvPr/>
        </p:nvSpPr>
        <p:spPr>
          <a:xfrm>
            <a:off x="6258017" y="1668666"/>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58" name="TextBox 57">
            <a:extLst>
              <a:ext uri="{FF2B5EF4-FFF2-40B4-BE49-F238E27FC236}">
                <a16:creationId xmlns="" xmlns:a16="http://schemas.microsoft.com/office/drawing/2014/main" id="{09EBB806-6BF2-4A88-9D86-D67235118A3F}"/>
              </a:ext>
            </a:extLst>
          </p:cNvPr>
          <p:cNvSpPr txBox="1"/>
          <p:nvPr/>
        </p:nvSpPr>
        <p:spPr>
          <a:xfrm>
            <a:off x="6204012" y="5949280"/>
            <a:ext cx="2700300" cy="861774"/>
          </a:xfrm>
          <a:prstGeom prst="rect">
            <a:avLst/>
          </a:prstGeom>
          <a:noFill/>
        </p:spPr>
        <p:txBody>
          <a:bodyPr wrap="square">
            <a:spAutoFit/>
          </a:bodyPr>
          <a:lstStyle/>
          <a:p>
            <a:pPr algn="ctr">
              <a:lnSpc>
                <a:spcPct val="100000"/>
              </a:lnSpc>
            </a:pPr>
            <a:r>
              <a:rPr lang="ru-RU" sz="1000" b="1" spc="-1" dirty="0" smtClean="0">
                <a:solidFill>
                  <a:srgbClr val="404040"/>
                </a:solidFill>
                <a:latin typeface="Roboto Condensed" panose="02000000000000000000" pitchFamily="2" charset="0"/>
                <a:ea typeface="Roboto Condensed" panose="02000000000000000000" pitchFamily="2" charset="0"/>
              </a:rPr>
              <a:t>УВЕЛИЧЕНО НАЛОГОВЫХ ОБЯЗАТЕЛЬСТВ ПОСЛЕ ПОЛУЧЕНИЯ ТРЕБОВАНИЙ О ПРЕДСТАВЛЕНИИ ПОЯСНЕНИЙ (ДОКУМЕНТОВ) В ПРОЦЕССЕ ПРОВЕДЕНИЯ</a:t>
            </a:r>
          </a:p>
          <a:p>
            <a:pPr algn="ctr">
              <a:lnSpc>
                <a:spcPct val="100000"/>
              </a:lnSpc>
            </a:pPr>
            <a:r>
              <a:rPr lang="ru-RU" sz="1000" b="1" spc="-1" dirty="0" smtClean="0">
                <a:solidFill>
                  <a:srgbClr val="404040"/>
                </a:solidFill>
                <a:latin typeface="Roboto Condensed" panose="02000000000000000000" pitchFamily="2" charset="0"/>
                <a:ea typeface="Roboto Condensed" panose="02000000000000000000" pitchFamily="2" charset="0"/>
              </a:rPr>
              <a:t>КАМЕРАЛЬНЫХ ПРОВЕРОК</a:t>
            </a:r>
            <a:endParaRPr lang="ru-RU" sz="1000" b="1" spc="-1" dirty="0">
              <a:solidFill>
                <a:srgbClr val="404040"/>
              </a:solidFill>
              <a:latin typeface="Roboto Condensed" panose="02000000000000000000" pitchFamily="2" charset="0"/>
              <a:ea typeface="Roboto Condensed" panose="02000000000000000000" pitchFamily="2" charset="0"/>
            </a:endParaRPr>
          </a:p>
        </p:txBody>
      </p:sp>
      <p:sp>
        <p:nvSpPr>
          <p:cNvPr id="71" name="TextBox 70">
            <a:extLst>
              <a:ext uri="{FF2B5EF4-FFF2-40B4-BE49-F238E27FC236}">
                <a16:creationId xmlns="" xmlns:a16="http://schemas.microsoft.com/office/drawing/2014/main" id="{0D7EA8E5-160B-4F8B-B313-457EE93884F6}"/>
              </a:ext>
            </a:extLst>
          </p:cNvPr>
          <p:cNvSpPr txBox="1"/>
          <p:nvPr/>
        </p:nvSpPr>
        <p:spPr bwMode="auto">
          <a:xfrm>
            <a:off x="6794640" y="1784632"/>
            <a:ext cx="1609053"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+63,7%</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pic>
        <p:nvPicPr>
          <p:cNvPr id="73" name="Рисунок 72" descr="Презентация с круговой диаграммой">
            <a:extLst>
              <a:ext uri="{FF2B5EF4-FFF2-40B4-BE49-F238E27FC236}">
                <a16:creationId xmlns="" xmlns:a16="http://schemas.microsoft.com/office/drawing/2014/main" id="{8B5763A0-A740-403B-98EA-D6047EBD1F0E}"/>
              </a:ext>
            </a:extLst>
          </p:cNvPr>
          <p:cNvPicPr>
            <a:picLocks noChangeAspect="1"/>
          </p:cNvPicPr>
          <p:nvPr/>
        </p:nvPicPr>
        <p:blipFill>
          <a:blip r:embed="rId11">
            <a:extLst>
              <a:ext uri="{96DAC541-7B7A-43D3-8B79-37D633B846F1}">
                <asvg:svgBlip xmlns="" xmlns:asvg="http://schemas.microsoft.com/office/drawing/2016/SVG/main" r:embed="rId12"/>
              </a:ext>
            </a:extLst>
          </a:blip>
          <a:srcRect/>
          <a:stretch/>
        </p:blipFill>
        <p:spPr>
          <a:xfrm>
            <a:off x="7212124" y="5294177"/>
            <a:ext cx="684076" cy="684076"/>
          </a:xfrm>
          <a:prstGeom prst="rect">
            <a:avLst/>
          </a:prstGeom>
        </p:spPr>
      </p:pic>
      <p:sp>
        <p:nvSpPr>
          <p:cNvPr id="74" name="Прямоугольник 73">
            <a:extLst>
              <a:ext uri="{FF2B5EF4-FFF2-40B4-BE49-F238E27FC236}">
                <a16:creationId xmlns="" xmlns:a16="http://schemas.microsoft.com/office/drawing/2014/main" id="{53935A91-35C0-4991-B557-FC2AE7A8E99A}"/>
              </a:ext>
            </a:extLst>
          </p:cNvPr>
          <p:cNvSpPr/>
          <p:nvPr/>
        </p:nvSpPr>
        <p:spPr>
          <a:xfrm>
            <a:off x="6222013" y="2147372"/>
            <a:ext cx="2682299" cy="1569660"/>
          </a:xfrm>
          <a:prstGeom prst="rect">
            <a:avLst/>
          </a:prstGeom>
        </p:spPr>
        <p:txBody>
          <a:bodyPr wrap="square">
            <a:spAutoFit/>
          </a:bodyPr>
          <a:lstStyle/>
          <a:p>
            <a:pPr algn="ctr"/>
            <a:r>
              <a:rPr lang="ru-RU" sz="9600" b="1" dirty="0" smtClean="0">
                <a:solidFill>
                  <a:srgbClr val="231A6F"/>
                </a:solidFill>
                <a:latin typeface="Roboto Condensed" panose="02000000000000000000" pitchFamily="2" charset="0"/>
                <a:ea typeface="Roboto Condensed" panose="02000000000000000000" pitchFamily="2" charset="0"/>
              </a:rPr>
              <a:t>35,1</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75" name="Прямоугольник 74">
            <a:extLst>
              <a:ext uri="{FF2B5EF4-FFF2-40B4-BE49-F238E27FC236}">
                <a16:creationId xmlns="" xmlns:a16="http://schemas.microsoft.com/office/drawing/2014/main" id="{55AADE43-72A4-4893-96DD-7C37BA6E8A49}"/>
              </a:ext>
            </a:extLst>
          </p:cNvPr>
          <p:cNvSpPr/>
          <p:nvPr/>
        </p:nvSpPr>
        <p:spPr>
          <a:xfrm>
            <a:off x="6565562" y="3465004"/>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МЛРД РУБ.</a:t>
            </a:r>
          </a:p>
        </p:txBody>
      </p:sp>
    </p:spTree>
    <p:extLst>
      <p:ext uri="{BB962C8B-B14F-4D97-AF65-F5344CB8AC3E}">
        <p14:creationId xmlns:p14="http://schemas.microsoft.com/office/powerpoint/2010/main" val="3940460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НАЛОГОВЫЙ КОНТРОЛЬ ЦЕН</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sp>
        <p:nvSpPr>
          <p:cNvPr id="3" name="Овал 2">
            <a:extLst>
              <a:ext uri="{FF2B5EF4-FFF2-40B4-BE49-F238E27FC236}">
                <a16:creationId xmlns="" xmlns:a16="http://schemas.microsoft.com/office/drawing/2014/main" id="{CA0A0364-3C4D-4807-BEFE-8301FCE074B0}"/>
              </a:ext>
            </a:extLst>
          </p:cNvPr>
          <p:cNvSpPr/>
          <p:nvPr/>
        </p:nvSpPr>
        <p:spPr>
          <a:xfrm>
            <a:off x="236936" y="1664804"/>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45" name="TextBox 44">
            <a:extLst>
              <a:ext uri="{FF2B5EF4-FFF2-40B4-BE49-F238E27FC236}">
                <a16:creationId xmlns="" xmlns:a16="http://schemas.microsoft.com/office/drawing/2014/main" id="{78BB36EC-5A62-4391-928A-4B0E1F9403E6}"/>
              </a:ext>
            </a:extLst>
          </p:cNvPr>
          <p:cNvSpPr txBox="1"/>
          <p:nvPr/>
        </p:nvSpPr>
        <p:spPr>
          <a:xfrm>
            <a:off x="237057" y="5332668"/>
            <a:ext cx="1980135" cy="1015663"/>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КОЛИЧЕСТВО ПРОВЕРОК ПОЛНОТЫ ИСЧИСЛЕНИЯ И УПЛАТЫ НАЛОГОВ </a:t>
            </a:r>
          </a:p>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В СВЯЗИ С СОВЕРШЕНИЕМ СДЕЛОК МЕЖДУ ВЗАИМОЗАВИСИМЫМИ ЛИЦАМИ </a:t>
            </a:r>
          </a:p>
        </p:txBody>
      </p:sp>
      <p:sp>
        <p:nvSpPr>
          <p:cNvPr id="53" name="Прямоугольник 52">
            <a:extLst>
              <a:ext uri="{FF2B5EF4-FFF2-40B4-BE49-F238E27FC236}">
                <a16:creationId xmlns="" xmlns:a16="http://schemas.microsoft.com/office/drawing/2014/main" id="{55AADE43-72A4-4893-96DD-7C37BA6E8A49}"/>
              </a:ext>
            </a:extLst>
          </p:cNvPr>
          <p:cNvSpPr/>
          <p:nvPr/>
        </p:nvSpPr>
        <p:spPr>
          <a:xfrm>
            <a:off x="237769" y="3032956"/>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ЕД.</a:t>
            </a:r>
          </a:p>
        </p:txBody>
      </p:sp>
      <p:sp>
        <p:nvSpPr>
          <p:cNvPr id="56" name="TextBox 55">
            <a:extLst>
              <a:ext uri="{FF2B5EF4-FFF2-40B4-BE49-F238E27FC236}">
                <a16:creationId xmlns="" xmlns:a16="http://schemas.microsoft.com/office/drawing/2014/main" id="{09EBB806-6BF2-4A88-9D86-D67235118A3F}"/>
              </a:ext>
            </a:extLst>
          </p:cNvPr>
          <p:cNvSpPr txBox="1"/>
          <p:nvPr/>
        </p:nvSpPr>
        <p:spPr>
          <a:xfrm>
            <a:off x="2171425" y="5332668"/>
            <a:ext cx="1980135" cy="246221"/>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ВЫНЕСЕНО РЕШЕНИЙ</a:t>
            </a:r>
          </a:p>
        </p:txBody>
      </p:sp>
      <p:sp>
        <p:nvSpPr>
          <p:cNvPr id="64" name="TextBox 63">
            <a:extLst>
              <a:ext uri="{FF2B5EF4-FFF2-40B4-BE49-F238E27FC236}">
                <a16:creationId xmlns="" xmlns:a16="http://schemas.microsoft.com/office/drawing/2014/main" id="{9CD28D20-011D-4642-B947-7F005CE8D708}"/>
              </a:ext>
            </a:extLst>
          </p:cNvPr>
          <p:cNvSpPr txBox="1"/>
          <p:nvPr/>
        </p:nvSpPr>
        <p:spPr>
          <a:xfrm>
            <a:off x="4102760" y="5332668"/>
            <a:ext cx="1980135" cy="553998"/>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СУММЫ  ДОНАЧИСЛЕНИЙ НАЛОГА НА ПРИБЫЛЬ ОРГАНИЗАЦИЙ</a:t>
            </a:r>
          </a:p>
        </p:txBody>
      </p:sp>
      <p:sp>
        <p:nvSpPr>
          <p:cNvPr id="69" name="TextBox 68">
            <a:extLst>
              <a:ext uri="{FF2B5EF4-FFF2-40B4-BE49-F238E27FC236}">
                <a16:creationId xmlns="" xmlns:a16="http://schemas.microsoft.com/office/drawing/2014/main" id="{8024741B-2099-4F71-8E02-E6CB4D763A7B}"/>
              </a:ext>
            </a:extLst>
          </p:cNvPr>
          <p:cNvSpPr txBox="1"/>
          <p:nvPr/>
        </p:nvSpPr>
        <p:spPr>
          <a:xfrm>
            <a:off x="6035611" y="5332668"/>
            <a:ext cx="1980135" cy="400110"/>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КОЛИЧЕСТВО УВЕДОМЛЕНИЙ </a:t>
            </a:r>
          </a:p>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О КОНТРОЛИРУЕМЫХ СДЕЛКАХ</a:t>
            </a:r>
          </a:p>
        </p:txBody>
      </p:sp>
      <p:sp>
        <p:nvSpPr>
          <p:cNvPr id="52" name="Прямоугольник 51">
            <a:extLst>
              <a:ext uri="{FF2B5EF4-FFF2-40B4-BE49-F238E27FC236}">
                <a16:creationId xmlns="" xmlns:a16="http://schemas.microsoft.com/office/drawing/2014/main" id="{53935A91-35C0-4991-B557-FC2AE7A8E99A}"/>
              </a:ext>
            </a:extLst>
          </p:cNvPr>
          <p:cNvSpPr/>
          <p:nvPr/>
        </p:nvSpPr>
        <p:spPr>
          <a:xfrm>
            <a:off x="304081" y="2285936"/>
            <a:ext cx="1800200" cy="707886"/>
          </a:xfrm>
          <a:prstGeom prst="rect">
            <a:avLst/>
          </a:prstGeom>
        </p:spPr>
        <p:txBody>
          <a:bodyPr wrap="square">
            <a:spAutoFit/>
          </a:bodyPr>
          <a:lstStyle/>
          <a:p>
            <a:pPr algn="ctr"/>
            <a:r>
              <a:rPr lang="ru-RU" sz="4000" b="1" dirty="0" smtClean="0">
                <a:solidFill>
                  <a:srgbClr val="231A6F"/>
                </a:solidFill>
                <a:latin typeface="Roboto Condensed" panose="02000000000000000000" pitchFamily="2" charset="0"/>
                <a:ea typeface="Roboto Condensed" panose="02000000000000000000" pitchFamily="2" charset="0"/>
              </a:rPr>
              <a:t>57</a:t>
            </a:r>
            <a:endParaRPr lang="ru-RU" sz="4000" b="1" dirty="0">
              <a:solidFill>
                <a:srgbClr val="231A6F"/>
              </a:solidFill>
              <a:latin typeface="Roboto Condensed" panose="02000000000000000000" pitchFamily="2" charset="0"/>
              <a:ea typeface="Roboto Condensed" panose="02000000000000000000" pitchFamily="2" charset="0"/>
            </a:endParaRPr>
          </a:p>
        </p:txBody>
      </p:sp>
      <p:pic>
        <p:nvPicPr>
          <p:cNvPr id="12" name="Рисунок 11" descr="Исследование">
            <a:extLst>
              <a:ext uri="{FF2B5EF4-FFF2-40B4-BE49-F238E27FC236}">
                <a16:creationId xmlns="" xmlns:a16="http://schemas.microsoft.com/office/drawing/2014/main" id="{FA5227EF-8C59-4413-B42B-A600DFC3DA0C}"/>
              </a:ext>
            </a:extLst>
          </p:cNvPr>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885086" y="4604256"/>
            <a:ext cx="684076" cy="684076"/>
          </a:xfrm>
          <a:prstGeom prst="rect">
            <a:avLst/>
          </a:prstGeom>
        </p:spPr>
      </p:pic>
      <p:pic>
        <p:nvPicPr>
          <p:cNvPr id="76" name="Рисунок 75" descr="Молоток судьи">
            <a:extLst>
              <a:ext uri="{FF2B5EF4-FFF2-40B4-BE49-F238E27FC236}">
                <a16:creationId xmlns="" xmlns:a16="http://schemas.microsoft.com/office/drawing/2014/main" id="{8B5763A0-A740-403B-98EA-D6047EBD1F0E}"/>
              </a:ext>
            </a:extLst>
          </p:cNvPr>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2819455" y="4604256"/>
            <a:ext cx="684076" cy="684076"/>
          </a:xfrm>
          <a:prstGeom prst="rect">
            <a:avLst/>
          </a:prstGeom>
        </p:spPr>
      </p:pic>
      <p:pic>
        <p:nvPicPr>
          <p:cNvPr id="77" name="Рисунок 76" descr="Деньги">
            <a:extLst>
              <a:ext uri="{FF2B5EF4-FFF2-40B4-BE49-F238E27FC236}">
                <a16:creationId xmlns="" xmlns:a16="http://schemas.microsoft.com/office/drawing/2014/main" id="{4652340B-7712-45CC-9B7D-E05141EE7C3F}"/>
              </a:ext>
            </a:extLst>
          </p:cNvPr>
          <p:cNvPicPr>
            <a:picLocks noChangeAspect="1"/>
          </p:cNvPicPr>
          <p:nvPr/>
        </p:nvPicPr>
        <p:blipFill>
          <a:blip r:embed="rId7">
            <a:extLst>
              <a:ext uri="{96DAC541-7B7A-43D3-8B79-37D633B846F1}">
                <asvg:svgBlip xmlns="" xmlns:asvg="http://schemas.microsoft.com/office/drawing/2016/SVG/main" r:embed="rId8"/>
              </a:ext>
            </a:extLst>
          </a:blip>
          <a:srcRect/>
          <a:stretch/>
        </p:blipFill>
        <p:spPr>
          <a:xfrm>
            <a:off x="4753824" y="4604256"/>
            <a:ext cx="684076" cy="684076"/>
          </a:xfrm>
          <a:prstGeom prst="rect">
            <a:avLst/>
          </a:prstGeom>
        </p:spPr>
      </p:pic>
      <p:pic>
        <p:nvPicPr>
          <p:cNvPr id="78" name="Рисунок 77" descr="Документ">
            <a:extLst>
              <a:ext uri="{FF2B5EF4-FFF2-40B4-BE49-F238E27FC236}">
                <a16:creationId xmlns="" xmlns:a16="http://schemas.microsoft.com/office/drawing/2014/main" id="{5525EE14-8E82-4A26-B9C0-663FAB782A3A}"/>
              </a:ext>
            </a:extLst>
          </p:cNvPr>
          <p:cNvPicPr>
            <a:picLocks noChangeAspect="1"/>
          </p:cNvPicPr>
          <p:nvPr/>
        </p:nvPicPr>
        <p:blipFill>
          <a:blip r:embed="rId9">
            <a:extLst>
              <a:ext uri="{96DAC541-7B7A-43D3-8B79-37D633B846F1}">
                <asvg:svgBlip xmlns="" xmlns:asvg="http://schemas.microsoft.com/office/drawing/2016/SVG/main" r:embed="rId10"/>
              </a:ext>
            </a:extLst>
          </a:blip>
          <a:srcRect/>
          <a:stretch/>
        </p:blipFill>
        <p:spPr>
          <a:xfrm>
            <a:off x="6688193" y="4604256"/>
            <a:ext cx="684076" cy="684076"/>
          </a:xfrm>
          <a:prstGeom prst="rect">
            <a:avLst/>
          </a:prstGeom>
        </p:spPr>
      </p:pic>
      <p:sp>
        <p:nvSpPr>
          <p:cNvPr id="51" name="TextBox 50">
            <a:extLst>
              <a:ext uri="{FF2B5EF4-FFF2-40B4-BE49-F238E27FC236}">
                <a16:creationId xmlns="" xmlns:a16="http://schemas.microsoft.com/office/drawing/2014/main" id="{AC285CE6-63AA-4213-808B-CBB236571D68}"/>
              </a:ext>
            </a:extLst>
          </p:cNvPr>
          <p:cNvSpPr txBox="1"/>
          <p:nvPr/>
        </p:nvSpPr>
        <p:spPr>
          <a:xfrm>
            <a:off x="7974532" y="5332668"/>
            <a:ext cx="1980135" cy="400110"/>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КОЛИЧЕСТВО </a:t>
            </a:r>
          </a:p>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КОНТРОЛИРУЕМЫХ СДЕЛОК </a:t>
            </a:r>
          </a:p>
        </p:txBody>
      </p:sp>
      <p:pic>
        <p:nvPicPr>
          <p:cNvPr id="58" name="Рисунок 57" descr="Поиск запасов">
            <a:extLst>
              <a:ext uri="{FF2B5EF4-FFF2-40B4-BE49-F238E27FC236}">
                <a16:creationId xmlns="" xmlns:a16="http://schemas.microsoft.com/office/drawing/2014/main" id="{514710AC-8D3D-4C59-BB22-319C5B4D7B83}"/>
              </a:ext>
            </a:extLst>
          </p:cNvPr>
          <p:cNvPicPr>
            <a:picLocks noChangeAspect="1"/>
          </p:cNvPicPr>
          <p:nvPr/>
        </p:nvPicPr>
        <p:blipFill>
          <a:blip r:embed="rId11">
            <a:extLst>
              <a:ext uri="{96DAC541-7B7A-43D3-8B79-37D633B846F1}">
                <asvg:svgBlip xmlns="" xmlns:asvg="http://schemas.microsoft.com/office/drawing/2016/SVG/main" r:embed="rId12"/>
              </a:ext>
            </a:extLst>
          </a:blip>
          <a:srcRect/>
          <a:stretch/>
        </p:blipFill>
        <p:spPr>
          <a:xfrm>
            <a:off x="8622562" y="4604256"/>
            <a:ext cx="684076" cy="684076"/>
          </a:xfrm>
          <a:prstGeom prst="rect">
            <a:avLst/>
          </a:prstGeom>
        </p:spPr>
      </p:pic>
      <p:sp>
        <p:nvSpPr>
          <p:cNvPr id="70" name="TextBox 69">
            <a:extLst>
              <a:ext uri="{FF2B5EF4-FFF2-40B4-BE49-F238E27FC236}">
                <a16:creationId xmlns="" xmlns:a16="http://schemas.microsoft.com/office/drawing/2014/main" id="{1D8DB5A2-C22C-4627-81CF-E030F2B9DCE0}"/>
              </a:ext>
            </a:extLst>
          </p:cNvPr>
          <p:cNvSpPr txBox="1"/>
          <p:nvPr/>
        </p:nvSpPr>
        <p:spPr>
          <a:xfrm>
            <a:off x="9911103" y="5332668"/>
            <a:ext cx="1980135" cy="400110"/>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СУММА </a:t>
            </a:r>
          </a:p>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КОНТРОЛИРУЕМЫХ СДЕЛОК</a:t>
            </a:r>
          </a:p>
        </p:txBody>
      </p:sp>
      <p:pic>
        <p:nvPicPr>
          <p:cNvPr id="71" name="Рисунок 70" descr="Сейф">
            <a:extLst>
              <a:ext uri="{FF2B5EF4-FFF2-40B4-BE49-F238E27FC236}">
                <a16:creationId xmlns="" xmlns:a16="http://schemas.microsoft.com/office/drawing/2014/main" id="{DC6AD50D-DF4A-4730-8DAF-3A86E1785347}"/>
              </a:ext>
            </a:extLst>
          </p:cNvPr>
          <p:cNvPicPr>
            <a:picLocks noChangeAspect="1"/>
          </p:cNvPicPr>
          <p:nvPr/>
        </p:nvPicPr>
        <p:blipFill>
          <a:blip r:embed="rId13">
            <a:extLst>
              <a:ext uri="{96DAC541-7B7A-43D3-8B79-37D633B846F1}">
                <asvg:svgBlip xmlns="" xmlns:asvg="http://schemas.microsoft.com/office/drawing/2016/SVG/main" r:embed="rId14"/>
              </a:ext>
            </a:extLst>
          </a:blip>
          <a:srcRect/>
          <a:stretch/>
        </p:blipFill>
        <p:spPr>
          <a:xfrm>
            <a:off x="10556930" y="4604256"/>
            <a:ext cx="684076" cy="684076"/>
          </a:xfrm>
          <a:prstGeom prst="rect">
            <a:avLst/>
          </a:prstGeom>
        </p:spPr>
      </p:pic>
      <p:sp>
        <p:nvSpPr>
          <p:cNvPr id="72" name="Овал 71">
            <a:extLst>
              <a:ext uri="{FF2B5EF4-FFF2-40B4-BE49-F238E27FC236}">
                <a16:creationId xmlns="" xmlns:a16="http://schemas.microsoft.com/office/drawing/2014/main" id="{77596A7A-72E5-494A-8FBE-59019E0670EB}"/>
              </a:ext>
            </a:extLst>
          </p:cNvPr>
          <p:cNvSpPr/>
          <p:nvPr/>
        </p:nvSpPr>
        <p:spPr>
          <a:xfrm>
            <a:off x="2171425" y="1664804"/>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73" name="Прямоугольник 72">
            <a:extLst>
              <a:ext uri="{FF2B5EF4-FFF2-40B4-BE49-F238E27FC236}">
                <a16:creationId xmlns="" xmlns:a16="http://schemas.microsoft.com/office/drawing/2014/main" id="{F7D1882D-FB99-450A-BD7D-F5761AD5053C}"/>
              </a:ext>
            </a:extLst>
          </p:cNvPr>
          <p:cNvSpPr/>
          <p:nvPr/>
        </p:nvSpPr>
        <p:spPr>
          <a:xfrm>
            <a:off x="2172258" y="3032956"/>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ЕД.</a:t>
            </a:r>
          </a:p>
        </p:txBody>
      </p:sp>
      <p:sp>
        <p:nvSpPr>
          <p:cNvPr id="74" name="Прямоугольник 73">
            <a:extLst>
              <a:ext uri="{FF2B5EF4-FFF2-40B4-BE49-F238E27FC236}">
                <a16:creationId xmlns="" xmlns:a16="http://schemas.microsoft.com/office/drawing/2014/main" id="{92962C28-2FF6-48C5-955E-A249C4C4CD5B}"/>
              </a:ext>
            </a:extLst>
          </p:cNvPr>
          <p:cNvSpPr/>
          <p:nvPr/>
        </p:nvSpPr>
        <p:spPr>
          <a:xfrm>
            <a:off x="2261513" y="2286386"/>
            <a:ext cx="1800200" cy="707886"/>
          </a:xfrm>
          <a:prstGeom prst="rect">
            <a:avLst/>
          </a:prstGeom>
        </p:spPr>
        <p:txBody>
          <a:bodyPr wrap="square">
            <a:spAutoFit/>
          </a:bodyPr>
          <a:lstStyle/>
          <a:p>
            <a:pPr algn="ctr"/>
            <a:r>
              <a:rPr lang="ru-RU" sz="4000" b="1" dirty="0" smtClean="0">
                <a:solidFill>
                  <a:srgbClr val="231A6F"/>
                </a:solidFill>
                <a:latin typeface="Roboto Condensed" panose="02000000000000000000" pitchFamily="2" charset="0"/>
                <a:ea typeface="Roboto Condensed" panose="02000000000000000000" pitchFamily="2" charset="0"/>
              </a:rPr>
              <a:t>35</a:t>
            </a:r>
            <a:endParaRPr lang="ru-RU" sz="4000" b="1" dirty="0">
              <a:solidFill>
                <a:srgbClr val="231A6F"/>
              </a:solidFill>
              <a:latin typeface="Roboto Condensed" panose="02000000000000000000" pitchFamily="2" charset="0"/>
              <a:ea typeface="Roboto Condensed" panose="02000000000000000000" pitchFamily="2" charset="0"/>
            </a:endParaRPr>
          </a:p>
        </p:txBody>
      </p:sp>
      <p:sp>
        <p:nvSpPr>
          <p:cNvPr id="75" name="Овал 74">
            <a:extLst>
              <a:ext uri="{FF2B5EF4-FFF2-40B4-BE49-F238E27FC236}">
                <a16:creationId xmlns="" xmlns:a16="http://schemas.microsoft.com/office/drawing/2014/main" id="{554625E4-592D-47C0-ADB6-A23EE1A9A2C6}"/>
              </a:ext>
            </a:extLst>
          </p:cNvPr>
          <p:cNvSpPr/>
          <p:nvPr/>
        </p:nvSpPr>
        <p:spPr>
          <a:xfrm>
            <a:off x="4115624" y="1664804"/>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79" name="Прямоугольник 78">
            <a:extLst>
              <a:ext uri="{FF2B5EF4-FFF2-40B4-BE49-F238E27FC236}">
                <a16:creationId xmlns="" xmlns:a16="http://schemas.microsoft.com/office/drawing/2014/main" id="{7B8148B4-A57D-4BEC-BAAB-42B7EC3B9AA1}"/>
              </a:ext>
            </a:extLst>
          </p:cNvPr>
          <p:cNvSpPr/>
          <p:nvPr/>
        </p:nvSpPr>
        <p:spPr>
          <a:xfrm>
            <a:off x="4116457" y="3032956"/>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МЛРД РУБ.</a:t>
            </a:r>
          </a:p>
        </p:txBody>
      </p:sp>
      <p:sp>
        <p:nvSpPr>
          <p:cNvPr id="80" name="Прямоугольник 79">
            <a:extLst>
              <a:ext uri="{FF2B5EF4-FFF2-40B4-BE49-F238E27FC236}">
                <a16:creationId xmlns="" xmlns:a16="http://schemas.microsoft.com/office/drawing/2014/main" id="{42EB8B00-B680-4DF9-8BA4-3EEC60E228D4}"/>
              </a:ext>
            </a:extLst>
          </p:cNvPr>
          <p:cNvSpPr/>
          <p:nvPr/>
        </p:nvSpPr>
        <p:spPr>
          <a:xfrm>
            <a:off x="4241227" y="2286386"/>
            <a:ext cx="1800200" cy="707886"/>
          </a:xfrm>
          <a:prstGeom prst="rect">
            <a:avLst/>
          </a:prstGeom>
        </p:spPr>
        <p:txBody>
          <a:bodyPr wrap="square">
            <a:spAutoFit/>
          </a:bodyPr>
          <a:lstStyle/>
          <a:p>
            <a:pPr algn="ctr"/>
            <a:r>
              <a:rPr lang="ru-RU" sz="4000" b="1" dirty="0" smtClean="0">
                <a:solidFill>
                  <a:srgbClr val="231A6F"/>
                </a:solidFill>
                <a:latin typeface="Roboto Condensed" panose="02000000000000000000" pitchFamily="2" charset="0"/>
                <a:ea typeface="Roboto Condensed" panose="02000000000000000000" pitchFamily="2" charset="0"/>
              </a:rPr>
              <a:t>6,4</a:t>
            </a:r>
            <a:endParaRPr lang="ru-RU" sz="4000" b="1" dirty="0">
              <a:solidFill>
                <a:srgbClr val="231A6F"/>
              </a:solidFill>
              <a:latin typeface="Roboto Condensed" panose="02000000000000000000" pitchFamily="2" charset="0"/>
              <a:ea typeface="Roboto Condensed" panose="02000000000000000000" pitchFamily="2" charset="0"/>
            </a:endParaRPr>
          </a:p>
        </p:txBody>
      </p:sp>
      <p:sp>
        <p:nvSpPr>
          <p:cNvPr id="81" name="Овал 80">
            <a:extLst>
              <a:ext uri="{FF2B5EF4-FFF2-40B4-BE49-F238E27FC236}">
                <a16:creationId xmlns="" xmlns:a16="http://schemas.microsoft.com/office/drawing/2014/main" id="{A9529938-2EA7-409E-9ED7-11FAADE5FC37}"/>
              </a:ext>
            </a:extLst>
          </p:cNvPr>
          <p:cNvSpPr/>
          <p:nvPr/>
        </p:nvSpPr>
        <p:spPr>
          <a:xfrm>
            <a:off x="6076662" y="1674373"/>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82" name="Прямоугольник 81">
            <a:extLst>
              <a:ext uri="{FF2B5EF4-FFF2-40B4-BE49-F238E27FC236}">
                <a16:creationId xmlns="" xmlns:a16="http://schemas.microsoft.com/office/drawing/2014/main" id="{B7AFF9CA-38AF-4932-B854-773EBAAF21A8}"/>
              </a:ext>
            </a:extLst>
          </p:cNvPr>
          <p:cNvSpPr/>
          <p:nvPr/>
        </p:nvSpPr>
        <p:spPr>
          <a:xfrm>
            <a:off x="6036444" y="3032956"/>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ЕД.</a:t>
            </a:r>
          </a:p>
        </p:txBody>
      </p:sp>
      <p:sp>
        <p:nvSpPr>
          <p:cNvPr id="83" name="Прямоугольник 82">
            <a:extLst>
              <a:ext uri="{FF2B5EF4-FFF2-40B4-BE49-F238E27FC236}">
                <a16:creationId xmlns="" xmlns:a16="http://schemas.microsoft.com/office/drawing/2014/main" id="{236C6D8C-1512-45F3-9F39-262EB4E19C47}"/>
              </a:ext>
            </a:extLst>
          </p:cNvPr>
          <p:cNvSpPr/>
          <p:nvPr/>
        </p:nvSpPr>
        <p:spPr>
          <a:xfrm>
            <a:off x="6116822" y="2305856"/>
            <a:ext cx="1943366" cy="707886"/>
          </a:xfrm>
          <a:prstGeom prst="rect">
            <a:avLst/>
          </a:prstGeom>
        </p:spPr>
        <p:txBody>
          <a:bodyPr wrap="square">
            <a:spAutoFit/>
          </a:bodyPr>
          <a:lstStyle/>
          <a:p>
            <a:pPr algn="ctr"/>
            <a:r>
              <a:rPr lang="ru-RU" sz="4000" b="1" dirty="0" smtClean="0">
                <a:solidFill>
                  <a:srgbClr val="231A6F"/>
                </a:solidFill>
                <a:latin typeface="Roboto Condensed" panose="02000000000000000000" pitchFamily="2" charset="0"/>
                <a:ea typeface="Roboto Condensed" panose="02000000000000000000" pitchFamily="2" charset="0"/>
              </a:rPr>
              <a:t>8 323</a:t>
            </a:r>
            <a:endParaRPr lang="ru-RU" sz="4000" b="1" dirty="0">
              <a:solidFill>
                <a:srgbClr val="231A6F"/>
              </a:solidFill>
              <a:latin typeface="Roboto Condensed" panose="02000000000000000000" pitchFamily="2" charset="0"/>
              <a:ea typeface="Roboto Condensed" panose="02000000000000000000" pitchFamily="2" charset="0"/>
            </a:endParaRPr>
          </a:p>
        </p:txBody>
      </p:sp>
      <p:sp>
        <p:nvSpPr>
          <p:cNvPr id="84" name="Овал 83">
            <a:extLst>
              <a:ext uri="{FF2B5EF4-FFF2-40B4-BE49-F238E27FC236}">
                <a16:creationId xmlns="" xmlns:a16="http://schemas.microsoft.com/office/drawing/2014/main" id="{AA087581-C0CC-4A19-8E6F-5673FB350E15}"/>
              </a:ext>
            </a:extLst>
          </p:cNvPr>
          <p:cNvSpPr/>
          <p:nvPr/>
        </p:nvSpPr>
        <p:spPr>
          <a:xfrm>
            <a:off x="7970100" y="1664804"/>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85" name="Прямоугольник 84">
            <a:extLst>
              <a:ext uri="{FF2B5EF4-FFF2-40B4-BE49-F238E27FC236}">
                <a16:creationId xmlns="" xmlns:a16="http://schemas.microsoft.com/office/drawing/2014/main" id="{CB416E9F-A708-447B-BC43-805B58C6B9FA}"/>
              </a:ext>
            </a:extLst>
          </p:cNvPr>
          <p:cNvSpPr/>
          <p:nvPr/>
        </p:nvSpPr>
        <p:spPr>
          <a:xfrm>
            <a:off x="7970933" y="3032956"/>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ТЫС. </a:t>
            </a: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ЕД.</a:t>
            </a:r>
            <a:endParaRPr lang="ru-RU" sz="18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86" name="Прямоугольник 85">
            <a:extLst>
              <a:ext uri="{FF2B5EF4-FFF2-40B4-BE49-F238E27FC236}">
                <a16:creationId xmlns="" xmlns:a16="http://schemas.microsoft.com/office/drawing/2014/main" id="{6CE3064E-BF40-4B5B-8A8F-ABA552D6DC3A}"/>
              </a:ext>
            </a:extLst>
          </p:cNvPr>
          <p:cNvSpPr/>
          <p:nvPr/>
        </p:nvSpPr>
        <p:spPr>
          <a:xfrm>
            <a:off x="7864804" y="2290764"/>
            <a:ext cx="2068260" cy="707886"/>
          </a:xfrm>
          <a:prstGeom prst="rect">
            <a:avLst/>
          </a:prstGeom>
        </p:spPr>
        <p:txBody>
          <a:bodyPr wrap="square">
            <a:spAutoFit/>
          </a:bodyPr>
          <a:lstStyle/>
          <a:p>
            <a:pPr algn="ctr"/>
            <a:r>
              <a:rPr lang="ru-RU" sz="4000" b="1" dirty="0" smtClean="0">
                <a:solidFill>
                  <a:srgbClr val="231A6F"/>
                </a:solidFill>
                <a:latin typeface="Roboto Condensed" panose="02000000000000000000" pitchFamily="2" charset="0"/>
                <a:ea typeface="Roboto Condensed" panose="02000000000000000000" pitchFamily="2" charset="0"/>
              </a:rPr>
              <a:t>64 654</a:t>
            </a:r>
            <a:endParaRPr lang="ru-RU" sz="4000" b="1" dirty="0">
              <a:solidFill>
                <a:srgbClr val="FF0000"/>
              </a:solidFill>
              <a:latin typeface="Roboto Condensed" panose="02000000000000000000" pitchFamily="2" charset="0"/>
              <a:ea typeface="Roboto Condensed" panose="02000000000000000000" pitchFamily="2" charset="0"/>
            </a:endParaRPr>
          </a:p>
        </p:txBody>
      </p:sp>
      <p:sp>
        <p:nvSpPr>
          <p:cNvPr id="87" name="Овал 86">
            <a:extLst>
              <a:ext uri="{FF2B5EF4-FFF2-40B4-BE49-F238E27FC236}">
                <a16:creationId xmlns="" xmlns:a16="http://schemas.microsoft.com/office/drawing/2014/main" id="{6330B15B-8989-483F-961B-3B8D900ECAC3}"/>
              </a:ext>
            </a:extLst>
          </p:cNvPr>
          <p:cNvSpPr/>
          <p:nvPr/>
        </p:nvSpPr>
        <p:spPr>
          <a:xfrm>
            <a:off x="9914299" y="1664804"/>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88" name="Прямоугольник 87">
            <a:extLst>
              <a:ext uri="{FF2B5EF4-FFF2-40B4-BE49-F238E27FC236}">
                <a16:creationId xmlns="" xmlns:a16="http://schemas.microsoft.com/office/drawing/2014/main" id="{DC3B5600-5A18-4965-8FF3-AADEDA62B80D}"/>
              </a:ext>
            </a:extLst>
          </p:cNvPr>
          <p:cNvSpPr/>
          <p:nvPr/>
        </p:nvSpPr>
        <p:spPr>
          <a:xfrm>
            <a:off x="9915132" y="3032956"/>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МЛРД РУБ.</a:t>
            </a:r>
          </a:p>
        </p:txBody>
      </p:sp>
      <p:sp>
        <p:nvSpPr>
          <p:cNvPr id="89" name="Прямоугольник 88">
            <a:extLst>
              <a:ext uri="{FF2B5EF4-FFF2-40B4-BE49-F238E27FC236}">
                <a16:creationId xmlns="" xmlns:a16="http://schemas.microsoft.com/office/drawing/2014/main" id="{FF3CD7C9-D198-46A8-98AA-549E3086AD84}"/>
              </a:ext>
            </a:extLst>
          </p:cNvPr>
          <p:cNvSpPr/>
          <p:nvPr/>
        </p:nvSpPr>
        <p:spPr>
          <a:xfrm>
            <a:off x="9911103" y="2291582"/>
            <a:ext cx="2125556" cy="707886"/>
          </a:xfrm>
          <a:prstGeom prst="rect">
            <a:avLst/>
          </a:prstGeom>
        </p:spPr>
        <p:txBody>
          <a:bodyPr wrap="square">
            <a:spAutoFit/>
          </a:bodyPr>
          <a:lstStyle/>
          <a:p>
            <a:pPr algn="ctr"/>
            <a:r>
              <a:rPr lang="ru-RU" sz="4000" b="1" dirty="0" smtClean="0">
                <a:solidFill>
                  <a:srgbClr val="231A6F"/>
                </a:solidFill>
                <a:latin typeface="Roboto Condensed" panose="02000000000000000000" pitchFamily="2" charset="0"/>
                <a:ea typeface="Roboto Condensed" panose="02000000000000000000" pitchFamily="2" charset="0"/>
              </a:rPr>
              <a:t>280 416</a:t>
            </a:r>
            <a:endParaRPr lang="ru-RU" sz="4000" b="1" dirty="0">
              <a:solidFill>
                <a:srgbClr val="231A6F"/>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1730574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СОДЕРЖАНИЕ</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graphicFrame>
        <p:nvGraphicFramePr>
          <p:cNvPr id="46" name="Таблица 45">
            <a:extLst>
              <a:ext uri="{FF2B5EF4-FFF2-40B4-BE49-F238E27FC236}">
                <a16:creationId xmlns="" xmlns:a16="http://schemas.microsoft.com/office/drawing/2014/main" id="{53E3842A-38D9-4B0A-A832-A1B24DC2D823}"/>
              </a:ext>
            </a:extLst>
          </p:cNvPr>
          <p:cNvGraphicFramePr>
            <a:graphicFrameLocks noGrp="1"/>
          </p:cNvGraphicFramePr>
          <p:nvPr>
            <p:extLst>
              <p:ext uri="{D42A27DB-BD31-4B8C-83A1-F6EECF244321}">
                <p14:modId xmlns:p14="http://schemas.microsoft.com/office/powerpoint/2010/main" val="1788027588"/>
              </p:ext>
            </p:extLst>
          </p:nvPr>
        </p:nvGraphicFramePr>
        <p:xfrm>
          <a:off x="170060" y="1257869"/>
          <a:ext cx="11938137" cy="5667693"/>
        </p:xfrm>
        <a:graphic>
          <a:graphicData uri="http://schemas.openxmlformats.org/drawingml/2006/table">
            <a:tbl>
              <a:tblPr firstRow="1" bandRow="1">
                <a:tableStyleId>{5C22544A-7EE6-4342-B048-85BDC9FD1C3A}</a:tableStyleId>
              </a:tblPr>
              <a:tblGrid>
                <a:gridCol w="5272969">
                  <a:extLst>
                    <a:ext uri="{9D8B030D-6E8A-4147-A177-3AD203B41FA5}">
                      <a16:colId xmlns="" xmlns:a16="http://schemas.microsoft.com/office/drawing/2014/main" val="20000"/>
                    </a:ext>
                  </a:extLst>
                </a:gridCol>
                <a:gridCol w="696430">
                  <a:extLst>
                    <a:ext uri="{9D8B030D-6E8A-4147-A177-3AD203B41FA5}">
                      <a16:colId xmlns="" xmlns:a16="http://schemas.microsoft.com/office/drawing/2014/main" val="20001"/>
                    </a:ext>
                  </a:extLst>
                </a:gridCol>
                <a:gridCol w="5272386">
                  <a:extLst>
                    <a:ext uri="{9D8B030D-6E8A-4147-A177-3AD203B41FA5}">
                      <a16:colId xmlns="" xmlns:a16="http://schemas.microsoft.com/office/drawing/2014/main" val="20002"/>
                    </a:ext>
                  </a:extLst>
                </a:gridCol>
                <a:gridCol w="696352">
                  <a:extLst>
                    <a:ext uri="{9D8B030D-6E8A-4147-A177-3AD203B41FA5}">
                      <a16:colId xmlns="" xmlns:a16="http://schemas.microsoft.com/office/drawing/2014/main" val="20003"/>
                    </a:ext>
                  </a:extLst>
                </a:gridCol>
              </a:tblGrid>
              <a:tr h="260219">
                <a:tc>
                  <a:txBody>
                    <a:bodyPr/>
                    <a:lstStyle/>
                    <a:p>
                      <a:pPr>
                        <a:lnSpc>
                          <a:spcPct val="80000"/>
                        </a:lnSpc>
                      </a:pPr>
                      <a:r>
                        <a:rPr lang="ru-RU" sz="1400" b="0" cap="none" dirty="0">
                          <a:solidFill>
                            <a:schemeClr val="tx1">
                              <a:lumMod val="75000"/>
                            </a:schemeClr>
                          </a:solidFill>
                          <a:latin typeface="Roboto Condensed" panose="020B0604020202020204" charset="0"/>
                          <a:ea typeface="Roboto Condensed" panose="020B0604020202020204" charset="0"/>
                        </a:rPr>
                        <a:t>Динамика ключевых социально-экономических показателей</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lnSpc>
                          <a:spcPct val="80000"/>
                        </a:lnSpc>
                      </a:pPr>
                      <a:r>
                        <a:rPr lang="ru-RU" sz="1400" b="0" dirty="0">
                          <a:solidFill>
                            <a:schemeClr val="tx1">
                              <a:lumMod val="75000"/>
                            </a:schemeClr>
                          </a:solidFill>
                          <a:latin typeface="Roboto Condensed" panose="020B0604020202020204" charset="0"/>
                          <a:ea typeface="Roboto Condensed" panose="020B0604020202020204" charset="0"/>
                        </a:rPr>
                        <a:t>3</a:t>
                      </a:r>
                    </a:p>
                  </a:txBody>
                  <a:tcPr anchor="ctr">
                    <a:lnL w="12700" cmpd="sng">
                      <a:noFill/>
                    </a:lnL>
                    <a:lnR w="28575" cap="flat" cmpd="sng" algn="ctr">
                      <a:solidFill>
                        <a:schemeClr val="bg1"/>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algn="l" defTabSz="914400" rtl="0" eaLnBrk="1" latinLnBrk="0" hangingPunct="1">
                        <a:lnSpc>
                          <a:spcPct val="80000"/>
                        </a:lnSpc>
                      </a:pPr>
                      <a:r>
                        <a:rPr lang="ru-RU" sz="1400" b="0" kern="1200" cap="none" dirty="0">
                          <a:solidFill>
                            <a:schemeClr val="tx1">
                              <a:lumMod val="75000"/>
                            </a:schemeClr>
                          </a:solidFill>
                          <a:latin typeface="Roboto Condensed" panose="020B0604020202020204" charset="0"/>
                          <a:ea typeface="Roboto Condensed" panose="020B0604020202020204" charset="0"/>
                          <a:cs typeface="+mn-cs"/>
                        </a:rPr>
                        <a:t>Налоговый мониторинг</a:t>
                      </a: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l" defTabSz="914400" rtl="0" eaLnBrk="1" latinLnBrk="0" hangingPunct="1">
                        <a:lnSpc>
                          <a:spcPct val="80000"/>
                        </a:lnSpc>
                      </a:pPr>
                      <a:r>
                        <a:rPr lang="ru-RU" sz="1400" b="0" kern="1200" cap="none" dirty="0" smtClean="0">
                          <a:solidFill>
                            <a:schemeClr val="tx1">
                              <a:lumMod val="75000"/>
                            </a:schemeClr>
                          </a:solidFill>
                          <a:latin typeface="Roboto Condensed" panose="020B0604020202020204" charset="0"/>
                          <a:ea typeface="Roboto Condensed" panose="020B0604020202020204" charset="0"/>
                          <a:cs typeface="+mn-cs"/>
                        </a:rPr>
                        <a:t>22</a:t>
                      </a:r>
                      <a:endParaRPr lang="ru-RU" sz="1400" b="0" kern="1200" cap="none" dirty="0">
                        <a:solidFill>
                          <a:schemeClr val="tx1">
                            <a:lumMod val="75000"/>
                          </a:schemeClr>
                        </a:solidFill>
                        <a:latin typeface="Roboto Condensed" panose="020B0604020202020204" charset="0"/>
                        <a:ea typeface="Roboto Condensed" panose="020B0604020202020204" charset="0"/>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260219">
                <a:tc>
                  <a:txBody>
                    <a:bodyPr/>
                    <a:lstStyle/>
                    <a:p>
                      <a:pPr>
                        <a:lnSpc>
                          <a:spcPct val="80000"/>
                        </a:lnSpc>
                      </a:pPr>
                      <a:r>
                        <a:rPr lang="ru-RU" sz="1400" b="0" cap="none" dirty="0" smtClean="0">
                          <a:solidFill>
                            <a:schemeClr val="tx1">
                              <a:lumMod val="75000"/>
                            </a:schemeClr>
                          </a:solidFill>
                          <a:latin typeface="Roboto Condensed" panose="020B0604020202020204" charset="0"/>
                          <a:ea typeface="Roboto Condensed" panose="020B0604020202020204" charset="0"/>
                        </a:rPr>
                        <a:t>Администраторы доходов</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400" b="0" dirty="0">
                          <a:solidFill>
                            <a:schemeClr val="tx1">
                              <a:lumMod val="75000"/>
                            </a:schemeClr>
                          </a:solidFill>
                          <a:latin typeface="Roboto Condensed" panose="020B0604020202020204" charset="0"/>
                          <a:ea typeface="Roboto Condensed" panose="020B0604020202020204" charset="0"/>
                        </a:rPr>
                        <a:t>4</a:t>
                      </a:r>
                    </a:p>
                  </a:txBody>
                  <a:tcPr anchor="ctr">
                    <a:lnL w="12700" cmpd="sng">
                      <a:noFill/>
                    </a:lnL>
                    <a:lnR w="28575" cap="flat" cmpd="sng" algn="ctr">
                      <a:solidFill>
                        <a:schemeClr val="bg1"/>
                      </a:solidFill>
                      <a:prstDash val="sysDot"/>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nSpc>
                          <a:spcPct val="80000"/>
                        </a:lnSpc>
                      </a:pPr>
                      <a:r>
                        <a:rPr lang="ru-RU" sz="1400" b="0" dirty="0">
                          <a:solidFill>
                            <a:schemeClr val="tx1">
                              <a:lumMod val="75000"/>
                            </a:schemeClr>
                          </a:solidFill>
                          <a:latin typeface="Roboto Condensed" panose="020B0604020202020204" charset="0"/>
                          <a:ea typeface="Roboto Condensed" panose="020B0604020202020204" charset="0"/>
                        </a:rPr>
                        <a:t>Задолженность</a:t>
                      </a:r>
                    </a:p>
                  </a:txBody>
                  <a:tcPr marL="180000" anchor="ctr">
                    <a:lnL w="28575" cap="flat" cmpd="sng" algn="ctr">
                      <a:solidFill>
                        <a:schemeClr val="bg1"/>
                      </a:solidFill>
                      <a:prstDash val="sysDot"/>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400" b="0" dirty="0" smtClean="0">
                          <a:solidFill>
                            <a:schemeClr val="tx1">
                              <a:lumMod val="75000"/>
                            </a:schemeClr>
                          </a:solidFill>
                          <a:latin typeface="Roboto Condensed" panose="020B0604020202020204" charset="0"/>
                          <a:ea typeface="Roboto Condensed" panose="020B0604020202020204" charset="0"/>
                        </a:rPr>
                        <a:t>23</a:t>
                      </a:r>
                      <a:endParaRPr lang="ru-RU" sz="1400" b="0" dirty="0">
                        <a:solidFill>
                          <a:schemeClr val="tx1">
                            <a:lumMod val="75000"/>
                          </a:schemeClr>
                        </a:solidFill>
                        <a:latin typeface="Roboto Condensed" panose="020B0604020202020204" charset="0"/>
                        <a:ea typeface="Roboto Condensed" panose="020B0604020202020204"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260219">
                <a:tc>
                  <a:txBody>
                    <a:bodyPr/>
                    <a:lstStyle/>
                    <a:p>
                      <a:pPr>
                        <a:lnSpc>
                          <a:spcPct val="80000"/>
                        </a:lnSpc>
                      </a:pPr>
                      <a:r>
                        <a:rPr lang="ru-RU" sz="1400" b="0" cap="none" dirty="0">
                          <a:solidFill>
                            <a:schemeClr val="tx1">
                              <a:lumMod val="75000"/>
                            </a:schemeClr>
                          </a:solidFill>
                          <a:latin typeface="Roboto Condensed" panose="020B0604020202020204" charset="0"/>
                          <a:ea typeface="Roboto Condensed" panose="020B0604020202020204" charset="0"/>
                        </a:rPr>
                        <a:t>Поступление администрируемых ФНС России доходов </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400" b="0" dirty="0">
                          <a:solidFill>
                            <a:schemeClr val="tx1">
                              <a:lumMod val="75000"/>
                            </a:schemeClr>
                          </a:solidFill>
                          <a:latin typeface="Roboto Condensed" panose="020B0604020202020204" charset="0"/>
                          <a:ea typeface="Roboto Condensed" panose="020B0604020202020204" charset="0"/>
                        </a:rPr>
                        <a:t>5</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0000"/>
                        </a:lnSpc>
                      </a:pPr>
                      <a:r>
                        <a:rPr lang="ru-RU" sz="1400" b="0" dirty="0">
                          <a:solidFill>
                            <a:schemeClr val="tx1">
                              <a:lumMod val="75000"/>
                            </a:schemeClr>
                          </a:solidFill>
                          <a:latin typeface="Roboto Condensed" panose="020B0604020202020204" charset="0"/>
                          <a:ea typeface="Roboto Condensed" panose="020B0604020202020204" charset="0"/>
                        </a:rPr>
                        <a:t>Обеспечение процедур банкротства</a:t>
                      </a: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400" b="0" dirty="0" smtClean="0">
                          <a:solidFill>
                            <a:schemeClr val="tx1">
                              <a:lumMod val="75000"/>
                            </a:schemeClr>
                          </a:solidFill>
                          <a:latin typeface="Roboto Condensed" panose="020B0604020202020204" charset="0"/>
                          <a:ea typeface="Roboto Condensed" panose="020B0604020202020204" charset="0"/>
                        </a:rPr>
                        <a:t>24</a:t>
                      </a:r>
                      <a:endParaRPr lang="ru-RU" sz="1400" b="0" dirty="0">
                        <a:solidFill>
                          <a:schemeClr val="tx1">
                            <a:lumMod val="75000"/>
                          </a:schemeClr>
                        </a:solidFill>
                        <a:latin typeface="Roboto Condensed" panose="020B0604020202020204" charset="0"/>
                        <a:ea typeface="Roboto Condensed"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260219">
                <a:tc>
                  <a:txBody>
                    <a:bodyPr/>
                    <a:lstStyle/>
                    <a:p>
                      <a:pPr>
                        <a:lnSpc>
                          <a:spcPct val="80000"/>
                        </a:lnSpc>
                      </a:pPr>
                      <a:r>
                        <a:rPr lang="ru-RU" sz="1400" b="0" cap="none" dirty="0">
                          <a:solidFill>
                            <a:schemeClr val="tx1">
                              <a:lumMod val="75000"/>
                            </a:schemeClr>
                          </a:solidFill>
                          <a:latin typeface="Roboto Condensed" panose="020B0604020202020204" charset="0"/>
                          <a:ea typeface="Roboto Condensed" panose="020B0604020202020204" charset="0"/>
                        </a:rPr>
                        <a:t>Налог на прибыль организаций</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400" b="0" dirty="0">
                          <a:solidFill>
                            <a:schemeClr val="tx1">
                              <a:lumMod val="75000"/>
                            </a:schemeClr>
                          </a:solidFill>
                          <a:latin typeface="Roboto Condensed" panose="020B0604020202020204" charset="0"/>
                          <a:ea typeface="Roboto Condensed" panose="020B0604020202020204" charset="0"/>
                        </a:rPr>
                        <a:t>7</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1219170" rtl="0" eaLnBrk="1" fontAlgn="auto" latinLnBrk="0" hangingPunct="1">
                        <a:lnSpc>
                          <a:spcPct val="80000"/>
                        </a:lnSpc>
                        <a:spcBef>
                          <a:spcPts val="0"/>
                        </a:spcBef>
                        <a:spcAft>
                          <a:spcPts val="0"/>
                        </a:spcAft>
                        <a:buClrTx/>
                        <a:buSzTx/>
                        <a:buFontTx/>
                        <a:buNone/>
                        <a:tabLst/>
                        <a:defRPr/>
                      </a:pPr>
                      <a:r>
                        <a:rPr lang="ru-RU" sz="1400" b="0" dirty="0" smtClean="0">
                          <a:solidFill>
                            <a:schemeClr val="tx1">
                              <a:lumMod val="75000"/>
                            </a:schemeClr>
                          </a:solidFill>
                          <a:latin typeface="Roboto Condensed" panose="020B0604020202020204" charset="0"/>
                          <a:ea typeface="Roboto Condensed" panose="020B0604020202020204" charset="0"/>
                        </a:rPr>
                        <a:t>Судебная работа налоговых органов</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400" b="0" dirty="0" smtClean="0">
                          <a:solidFill>
                            <a:schemeClr val="tx1">
                              <a:lumMod val="75000"/>
                            </a:schemeClr>
                          </a:solidFill>
                          <a:latin typeface="Roboto Condensed" panose="020B0604020202020204" charset="0"/>
                          <a:ea typeface="Roboto Condensed" panose="020B0604020202020204" charset="0"/>
                        </a:rPr>
                        <a:t>25</a:t>
                      </a:r>
                      <a:endParaRPr lang="ru-RU" sz="1400" b="0" dirty="0">
                        <a:solidFill>
                          <a:schemeClr val="tx1">
                            <a:lumMod val="75000"/>
                          </a:schemeClr>
                        </a:solidFill>
                        <a:latin typeface="Roboto Condensed" panose="020B0604020202020204" charset="0"/>
                        <a:ea typeface="Roboto Condensed"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260219">
                <a:tc>
                  <a:txBody>
                    <a:bodyPr/>
                    <a:lstStyle/>
                    <a:p>
                      <a:pPr>
                        <a:lnSpc>
                          <a:spcPct val="80000"/>
                        </a:lnSpc>
                      </a:pPr>
                      <a:r>
                        <a:rPr lang="ru-RU" sz="1400" b="0" cap="none" dirty="0">
                          <a:solidFill>
                            <a:schemeClr val="tx1">
                              <a:lumMod val="75000"/>
                            </a:schemeClr>
                          </a:solidFill>
                          <a:latin typeface="Roboto Condensed" panose="020B0604020202020204" charset="0"/>
                          <a:ea typeface="Roboto Condensed" panose="020B0604020202020204" charset="0"/>
                        </a:rPr>
                        <a:t>Налог на добавленную стоимость</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400" b="0" dirty="0">
                          <a:solidFill>
                            <a:schemeClr val="tx1">
                              <a:lumMod val="75000"/>
                            </a:schemeClr>
                          </a:solidFill>
                          <a:latin typeface="Roboto Condensed" panose="020B0604020202020204" charset="0"/>
                          <a:ea typeface="Roboto Condensed" panose="020B0604020202020204" charset="0"/>
                        </a:rPr>
                        <a:t>8</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0000"/>
                        </a:lnSpc>
                      </a:pPr>
                      <a:r>
                        <a:rPr lang="ru-RU" sz="1400" b="0" dirty="0" smtClean="0">
                          <a:solidFill>
                            <a:schemeClr val="tx1">
                              <a:lumMod val="75000"/>
                            </a:schemeClr>
                          </a:solidFill>
                          <a:latin typeface="Roboto Condensed" panose="020B0604020202020204" charset="0"/>
                          <a:ea typeface="Roboto Condensed" panose="020B0604020202020204" charset="0"/>
                        </a:rPr>
                        <a:t>Внутренний аудит</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400" b="0" dirty="0" smtClean="0">
                          <a:solidFill>
                            <a:schemeClr val="tx1">
                              <a:lumMod val="75000"/>
                            </a:schemeClr>
                          </a:solidFill>
                          <a:latin typeface="Roboto Condensed" panose="020B0604020202020204" charset="0"/>
                          <a:ea typeface="Roboto Condensed" panose="020B0604020202020204" charset="0"/>
                        </a:rPr>
                        <a:t>26</a:t>
                      </a:r>
                      <a:endParaRPr lang="ru-RU" sz="1400" b="0" dirty="0">
                        <a:solidFill>
                          <a:schemeClr val="tx1">
                            <a:lumMod val="75000"/>
                          </a:schemeClr>
                        </a:solidFill>
                        <a:latin typeface="Roboto Condensed" panose="020B0604020202020204" charset="0"/>
                        <a:ea typeface="Roboto Condensed"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260219">
                <a:tc>
                  <a:txBody>
                    <a:bodyPr/>
                    <a:lstStyle/>
                    <a:p>
                      <a:pPr>
                        <a:lnSpc>
                          <a:spcPct val="80000"/>
                        </a:lnSpc>
                      </a:pPr>
                      <a:r>
                        <a:rPr lang="ru-RU" sz="1400" b="0" cap="none" dirty="0">
                          <a:solidFill>
                            <a:schemeClr val="tx1">
                              <a:lumMod val="75000"/>
                            </a:schemeClr>
                          </a:solidFill>
                          <a:latin typeface="Roboto Condensed" panose="020B0604020202020204" charset="0"/>
                          <a:ea typeface="Roboto Condensed" panose="020B0604020202020204" charset="0"/>
                        </a:rPr>
                        <a:t>Налог на доходы физических лиц</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400" b="0" dirty="0">
                          <a:solidFill>
                            <a:schemeClr val="tx1">
                              <a:lumMod val="75000"/>
                            </a:schemeClr>
                          </a:solidFill>
                          <a:latin typeface="Roboto Condensed" panose="020B0604020202020204" charset="0"/>
                          <a:ea typeface="Roboto Condensed" panose="020B0604020202020204" charset="0"/>
                        </a:rPr>
                        <a:t>9</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0000"/>
                        </a:lnSpc>
                      </a:pPr>
                      <a:r>
                        <a:rPr lang="ru-RU" sz="1400" b="0" dirty="0">
                          <a:solidFill>
                            <a:schemeClr val="tx1">
                              <a:lumMod val="75000"/>
                            </a:schemeClr>
                          </a:solidFill>
                          <a:latin typeface="Roboto Condensed" panose="020B0604020202020204" charset="0"/>
                          <a:ea typeface="Roboto Condensed" panose="020B0604020202020204" charset="0"/>
                        </a:rPr>
                        <a:t>Контрольно-кассовая</a:t>
                      </a:r>
                      <a:r>
                        <a:rPr lang="ru-RU" sz="1400" b="0" baseline="0" dirty="0">
                          <a:solidFill>
                            <a:schemeClr val="tx1">
                              <a:lumMod val="75000"/>
                            </a:schemeClr>
                          </a:solidFill>
                          <a:latin typeface="Roboto Condensed" panose="020B0604020202020204" charset="0"/>
                          <a:ea typeface="Roboto Condensed" panose="020B0604020202020204" charset="0"/>
                        </a:rPr>
                        <a:t> техника</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400" b="0" dirty="0" smtClean="0">
                          <a:solidFill>
                            <a:schemeClr val="tx1">
                              <a:lumMod val="75000"/>
                            </a:schemeClr>
                          </a:solidFill>
                          <a:latin typeface="Roboto Condensed" panose="020B0604020202020204" charset="0"/>
                          <a:ea typeface="Roboto Condensed" panose="020B0604020202020204" charset="0"/>
                        </a:rPr>
                        <a:t>27</a:t>
                      </a:r>
                      <a:endParaRPr lang="ru-RU" sz="1400" b="0" dirty="0">
                        <a:solidFill>
                          <a:schemeClr val="tx1">
                            <a:lumMod val="75000"/>
                          </a:schemeClr>
                        </a:solidFill>
                        <a:latin typeface="Roboto Condensed" panose="020B0604020202020204" charset="0"/>
                        <a:ea typeface="Roboto Condensed"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260219">
                <a:tc>
                  <a:txBody>
                    <a:bodyPr/>
                    <a:lstStyle/>
                    <a:p>
                      <a:pPr>
                        <a:lnSpc>
                          <a:spcPct val="80000"/>
                        </a:lnSpc>
                      </a:pPr>
                      <a:r>
                        <a:rPr lang="ru-RU" sz="1400" b="0" cap="none" dirty="0">
                          <a:solidFill>
                            <a:schemeClr val="tx1">
                              <a:lumMod val="75000"/>
                            </a:schemeClr>
                          </a:solidFill>
                          <a:latin typeface="Roboto Condensed" panose="020B0604020202020204" charset="0"/>
                          <a:ea typeface="Roboto Condensed" panose="020B0604020202020204" charset="0"/>
                        </a:rPr>
                        <a:t>Акцизы</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400" b="0" dirty="0">
                          <a:solidFill>
                            <a:schemeClr val="tx1">
                              <a:lumMod val="75000"/>
                            </a:schemeClr>
                          </a:solidFill>
                          <a:latin typeface="Roboto Condensed" panose="020B0604020202020204" charset="0"/>
                          <a:ea typeface="Roboto Condensed" panose="020B0604020202020204" charset="0"/>
                        </a:rPr>
                        <a:t>10</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0000"/>
                        </a:lnSpc>
                      </a:pPr>
                      <a:r>
                        <a:rPr lang="ru-RU" sz="1400" b="0" dirty="0">
                          <a:solidFill>
                            <a:schemeClr val="tx1">
                              <a:lumMod val="75000"/>
                            </a:schemeClr>
                          </a:solidFill>
                          <a:latin typeface="Roboto Condensed" panose="020B0604020202020204" charset="0"/>
                          <a:ea typeface="Roboto Condensed" panose="020B0604020202020204" charset="0"/>
                        </a:rPr>
                        <a:t>Государственная регистрация</a:t>
                      </a:r>
                      <a:r>
                        <a:rPr lang="ru-RU" sz="1400" b="0" baseline="0" dirty="0">
                          <a:solidFill>
                            <a:schemeClr val="tx1">
                              <a:lumMod val="75000"/>
                            </a:schemeClr>
                          </a:solidFill>
                          <a:latin typeface="Roboto Condensed" panose="020B0604020202020204" charset="0"/>
                          <a:ea typeface="Roboto Condensed" panose="020B0604020202020204" charset="0"/>
                        </a:rPr>
                        <a:t> и учет налогоплательщиков</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400" b="0" dirty="0" smtClean="0">
                          <a:solidFill>
                            <a:schemeClr val="tx1">
                              <a:lumMod val="75000"/>
                            </a:schemeClr>
                          </a:solidFill>
                          <a:latin typeface="Roboto Condensed" panose="020B0604020202020204" charset="0"/>
                          <a:ea typeface="Roboto Condensed" panose="020B0604020202020204" charset="0"/>
                        </a:rPr>
                        <a:t>28</a:t>
                      </a:r>
                      <a:endParaRPr lang="ru-RU" sz="1400" b="0" dirty="0">
                        <a:solidFill>
                          <a:schemeClr val="tx1">
                            <a:lumMod val="75000"/>
                          </a:schemeClr>
                        </a:solidFill>
                        <a:latin typeface="Roboto Condensed" panose="020B0604020202020204" charset="0"/>
                        <a:ea typeface="Roboto Condensed"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433213">
                <a:tc>
                  <a:txBody>
                    <a:bodyPr/>
                    <a:lstStyle/>
                    <a:p>
                      <a:pPr>
                        <a:lnSpc>
                          <a:spcPct val="80000"/>
                        </a:lnSpc>
                      </a:pPr>
                      <a:r>
                        <a:rPr lang="ru-RU" sz="1400" b="0" cap="none" dirty="0">
                          <a:solidFill>
                            <a:schemeClr val="tx1">
                              <a:lumMod val="75000"/>
                            </a:schemeClr>
                          </a:solidFill>
                          <a:latin typeface="Roboto Condensed" panose="020B0604020202020204" charset="0"/>
                          <a:ea typeface="Roboto Condensed" panose="020B0604020202020204" charset="0"/>
                        </a:rPr>
                        <a:t>Налог на добычу полезных ископаемых</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400" b="0" dirty="0">
                          <a:solidFill>
                            <a:schemeClr val="tx1">
                              <a:lumMod val="75000"/>
                            </a:schemeClr>
                          </a:solidFill>
                          <a:latin typeface="Roboto Condensed" panose="020B0604020202020204" charset="0"/>
                          <a:ea typeface="Roboto Condensed" panose="020B0604020202020204" charset="0"/>
                        </a:rPr>
                        <a:t>11</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0000"/>
                        </a:lnSpc>
                      </a:pPr>
                      <a:r>
                        <a:rPr lang="ru-RU" sz="1400" b="0" dirty="0" smtClean="0">
                          <a:solidFill>
                            <a:schemeClr val="tx1">
                              <a:lumMod val="75000"/>
                            </a:schemeClr>
                          </a:solidFill>
                          <a:latin typeface="Roboto Condensed" panose="020B0604020202020204" charset="0"/>
                          <a:ea typeface="Roboto Condensed" panose="020B0604020202020204" charset="0"/>
                        </a:rPr>
                        <a:t>Единый государственный реестр записей актов гражданского состояния</a:t>
                      </a: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400" b="0" dirty="0" smtClean="0">
                          <a:solidFill>
                            <a:schemeClr val="tx1">
                              <a:lumMod val="75000"/>
                            </a:schemeClr>
                          </a:solidFill>
                          <a:latin typeface="Roboto Condensed" panose="020B0604020202020204" charset="0"/>
                          <a:ea typeface="Roboto Condensed" panose="020B0604020202020204" charset="0"/>
                        </a:rPr>
                        <a:t>29</a:t>
                      </a:r>
                      <a:endParaRPr lang="ru-RU" sz="1400" b="0" dirty="0">
                        <a:solidFill>
                          <a:schemeClr val="tx1">
                            <a:lumMod val="75000"/>
                          </a:schemeClr>
                        </a:solidFill>
                        <a:latin typeface="Roboto Condensed" panose="020B0604020202020204" charset="0"/>
                        <a:ea typeface="Roboto Condensed"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r h="494270">
                <a:tc>
                  <a:txBody>
                    <a:bodyPr/>
                    <a:lstStyle/>
                    <a:p>
                      <a:pPr>
                        <a:lnSpc>
                          <a:spcPct val="80000"/>
                        </a:lnSpc>
                      </a:pPr>
                      <a:r>
                        <a:rPr lang="ru-RU" sz="1400" b="0" cap="none" dirty="0">
                          <a:solidFill>
                            <a:schemeClr val="tx1">
                              <a:lumMod val="75000"/>
                            </a:schemeClr>
                          </a:solidFill>
                          <a:latin typeface="Roboto Condensed" panose="020B0604020202020204" charset="0"/>
                          <a:ea typeface="Roboto Condensed" panose="020B0604020202020204" charset="0"/>
                        </a:rPr>
                        <a:t>Имущественные налоги</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400" b="0" dirty="0">
                          <a:solidFill>
                            <a:schemeClr val="tx1">
                              <a:lumMod val="75000"/>
                            </a:schemeClr>
                          </a:solidFill>
                          <a:latin typeface="Roboto Condensed" panose="020B0604020202020204" charset="0"/>
                          <a:ea typeface="Roboto Condensed" panose="020B0604020202020204" charset="0"/>
                        </a:rPr>
                        <a:t>12</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tabLst>
                          <a:tab pos="342900" algn="l"/>
                        </a:tabLst>
                      </a:pPr>
                      <a:r>
                        <a:rPr lang="ru-RU" sz="1400" b="0" dirty="0" smtClean="0">
                          <a:solidFill>
                            <a:schemeClr val="tx1">
                              <a:lumMod val="75000"/>
                            </a:schemeClr>
                          </a:solidFill>
                          <a:latin typeface="Roboto Condensed" panose="020B0604020202020204" charset="0"/>
                          <a:ea typeface="Roboto Condensed" panose="020B0604020202020204" charset="0"/>
                        </a:rPr>
                        <a:t>Показатели</a:t>
                      </a:r>
                      <a:r>
                        <a:rPr lang="ru-RU" sz="1400" b="1" baseline="0" dirty="0" smtClean="0">
                          <a:solidFill>
                            <a:schemeClr val="tx1">
                              <a:lumMod val="75000"/>
                            </a:schemeClr>
                          </a:solidFill>
                          <a:latin typeface="Roboto Condensed" panose="020B0604020202020204" charset="0"/>
                          <a:ea typeface="Roboto Condensed" panose="020B0604020202020204" charset="0"/>
                        </a:rPr>
                        <a:t> </a:t>
                      </a:r>
                      <a:r>
                        <a:rPr lang="ru-RU" sz="1400" b="0" i="0" baseline="0" dirty="0" smtClean="0">
                          <a:solidFill>
                            <a:schemeClr val="tx1">
                              <a:lumMod val="75000"/>
                            </a:schemeClr>
                          </a:solidFill>
                          <a:latin typeface="Roboto Condensed" panose="020B0604020202020204" charset="0"/>
                          <a:ea typeface="Roboto Condensed" panose="020B0604020202020204" charset="0"/>
                        </a:rPr>
                        <a:t>в сфере</a:t>
                      </a:r>
                      <a:r>
                        <a:rPr lang="ru-RU" sz="1400" b="1" baseline="0" dirty="0" smtClean="0">
                          <a:solidFill>
                            <a:schemeClr val="tx1">
                              <a:lumMod val="75000"/>
                            </a:schemeClr>
                          </a:solidFill>
                          <a:latin typeface="Roboto Condensed" panose="020B0604020202020204" charset="0"/>
                          <a:ea typeface="Roboto Condensed" panose="020B0604020202020204" charset="0"/>
                        </a:rPr>
                        <a:t> </a:t>
                      </a:r>
                      <a:r>
                        <a:rPr lang="ru-RU" sz="1400" b="0" baseline="0" dirty="0" smtClean="0">
                          <a:solidFill>
                            <a:schemeClr val="tx1">
                              <a:lumMod val="75000"/>
                            </a:schemeClr>
                          </a:solidFill>
                          <a:latin typeface="Roboto Condensed" panose="020B0604020202020204" charset="0"/>
                          <a:ea typeface="Roboto Condensed" panose="020B0604020202020204" charset="0"/>
                        </a:rPr>
                        <a:t>информационно-коммуникационных</a:t>
                      </a:r>
                      <a:r>
                        <a:rPr lang="ru-RU" sz="1400" b="1" baseline="0" dirty="0" smtClean="0">
                          <a:solidFill>
                            <a:schemeClr val="tx1">
                              <a:lumMod val="75000"/>
                            </a:schemeClr>
                          </a:solidFill>
                          <a:latin typeface="Roboto Condensed" panose="020B0604020202020204" charset="0"/>
                          <a:ea typeface="Roboto Condensed" panose="020B0604020202020204" charset="0"/>
                        </a:rPr>
                        <a:t> </a:t>
                      </a:r>
                      <a:r>
                        <a:rPr lang="ru-RU" sz="1400" b="0" baseline="0" dirty="0" smtClean="0">
                          <a:solidFill>
                            <a:schemeClr val="tx1">
                              <a:lumMod val="75000"/>
                            </a:schemeClr>
                          </a:solidFill>
                          <a:latin typeface="Roboto Condensed" panose="020B0604020202020204" charset="0"/>
                          <a:ea typeface="Roboto Condensed" panose="020B0604020202020204" charset="0"/>
                        </a:rPr>
                        <a:t>технологий</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400" b="0" dirty="0" smtClean="0">
                          <a:solidFill>
                            <a:schemeClr val="tx1">
                              <a:lumMod val="75000"/>
                            </a:schemeClr>
                          </a:solidFill>
                          <a:latin typeface="Roboto Condensed" panose="020B0604020202020204" charset="0"/>
                          <a:ea typeface="Roboto Condensed" panose="020B0604020202020204" charset="0"/>
                        </a:rPr>
                        <a:t>30</a:t>
                      </a:r>
                      <a:endParaRPr lang="ru-RU" sz="1400" b="0" dirty="0">
                        <a:solidFill>
                          <a:schemeClr val="tx1">
                            <a:lumMod val="75000"/>
                          </a:schemeClr>
                        </a:solidFill>
                        <a:latin typeface="Roboto Condensed" panose="020B0604020202020204" charset="0"/>
                        <a:ea typeface="Roboto Condensed"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90747">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ru-RU" sz="1400" b="0" cap="none" dirty="0">
                          <a:solidFill>
                            <a:schemeClr val="tx1">
                              <a:lumMod val="75000"/>
                            </a:schemeClr>
                          </a:solidFill>
                          <a:latin typeface="Roboto Condensed" panose="020B0604020202020204" charset="0"/>
                          <a:ea typeface="Roboto Condensed" panose="020B0604020202020204" charset="0"/>
                        </a:rPr>
                        <a:t>Утилизационный сбор</a:t>
                      </a: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400" b="0" dirty="0">
                          <a:solidFill>
                            <a:schemeClr val="tx1">
                              <a:lumMod val="75000"/>
                            </a:schemeClr>
                          </a:solidFill>
                          <a:latin typeface="Roboto Condensed" panose="020B0604020202020204" charset="0"/>
                          <a:ea typeface="Roboto Condensed" panose="020B0604020202020204" charset="0"/>
                        </a:rPr>
                        <a:t>13</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1219170" rtl="0" eaLnBrk="1" fontAlgn="auto" latinLnBrk="0" hangingPunct="1">
                        <a:lnSpc>
                          <a:spcPct val="80000"/>
                        </a:lnSpc>
                        <a:spcBef>
                          <a:spcPts val="0"/>
                        </a:spcBef>
                        <a:spcAft>
                          <a:spcPts val="0"/>
                        </a:spcAft>
                        <a:buClrTx/>
                        <a:buSzTx/>
                        <a:buFontTx/>
                        <a:buNone/>
                        <a:tabLst/>
                        <a:defRPr/>
                      </a:pPr>
                      <a:r>
                        <a:rPr lang="ru-RU" sz="1400" b="0" dirty="0" smtClean="0">
                          <a:solidFill>
                            <a:schemeClr val="tx1">
                              <a:lumMod val="75000"/>
                            </a:schemeClr>
                          </a:solidFill>
                          <a:latin typeface="Roboto Condensed" panose="020B0604020202020204" charset="0"/>
                          <a:ea typeface="Roboto Condensed" panose="020B0604020202020204" charset="0"/>
                        </a:rPr>
                        <a:t>Развитие удостоверяющего</a:t>
                      </a:r>
                      <a:r>
                        <a:rPr lang="ru-RU" sz="1400" b="0" baseline="0" dirty="0" smtClean="0">
                          <a:solidFill>
                            <a:schemeClr val="tx1">
                              <a:lumMod val="75000"/>
                            </a:schemeClr>
                          </a:solidFill>
                          <a:latin typeface="Roboto Condensed" panose="020B0604020202020204" charset="0"/>
                          <a:ea typeface="Roboto Condensed" panose="020B0604020202020204" charset="0"/>
                        </a:rPr>
                        <a:t> центра ФНС России</a:t>
                      </a:r>
                      <a:endParaRPr lang="ru-RU" sz="1400" dirty="0">
                        <a:latin typeface="Roboto Condensed" panose="020B0604020202020204" charset="0"/>
                        <a:ea typeface="Roboto Condensed" panose="020B0604020202020204" charset="0"/>
                      </a:endParaRP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80000"/>
                        </a:lnSpc>
                      </a:pPr>
                      <a:r>
                        <a:rPr lang="ru-RU" sz="1400" dirty="0" smtClean="0">
                          <a:latin typeface="Roboto Condensed" panose="020B0604020202020204" charset="0"/>
                          <a:ea typeface="Roboto Condensed" panose="020B0604020202020204" charset="0"/>
                        </a:rPr>
                        <a:t>31</a:t>
                      </a:r>
                      <a:endParaRPr lang="ru-RU" sz="1400" dirty="0">
                        <a:latin typeface="Roboto Condensed" panose="020B0604020202020204" charset="0"/>
                        <a:ea typeface="Roboto Condensed"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r h="433213">
                <a:tc>
                  <a:txBody>
                    <a:bodyPr/>
                    <a:lstStyle/>
                    <a:p>
                      <a:pPr>
                        <a:lnSpc>
                          <a:spcPct val="80000"/>
                        </a:lnSpc>
                      </a:pPr>
                      <a:r>
                        <a:rPr lang="ru-RU" sz="1400" b="0" cap="none" dirty="0">
                          <a:solidFill>
                            <a:schemeClr val="tx1">
                              <a:lumMod val="75000"/>
                            </a:schemeClr>
                          </a:solidFill>
                          <a:latin typeface="Roboto Condensed" panose="020B0604020202020204" charset="0"/>
                          <a:ea typeface="Roboto Condensed" panose="020B0604020202020204" charset="0"/>
                        </a:rPr>
                        <a:t>Налоги, уплачиваемые в связи с применением специальных налоговых режимов</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400" b="0" dirty="0">
                          <a:solidFill>
                            <a:schemeClr val="tx1">
                              <a:lumMod val="75000"/>
                            </a:schemeClr>
                          </a:solidFill>
                          <a:latin typeface="Roboto Condensed" panose="020B0604020202020204" charset="0"/>
                          <a:ea typeface="Roboto Condensed" panose="020B0604020202020204" charset="0"/>
                        </a:rPr>
                        <a:t>14</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0000"/>
                        </a:lnSpc>
                      </a:pPr>
                      <a:r>
                        <a:rPr lang="ru-RU" sz="1400" b="0" smtClean="0">
                          <a:solidFill>
                            <a:schemeClr val="tx1">
                              <a:lumMod val="75000"/>
                            </a:schemeClr>
                          </a:solidFill>
                          <a:latin typeface="Roboto Condensed" panose="020B0604020202020204" charset="0"/>
                          <a:ea typeface="Roboto Condensed" panose="020B0604020202020204" charset="0"/>
                        </a:rPr>
                        <a:t>Электронный документооборот</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400" b="0" smtClean="0">
                          <a:solidFill>
                            <a:schemeClr val="tx1">
                              <a:lumMod val="75000"/>
                            </a:schemeClr>
                          </a:solidFill>
                          <a:latin typeface="Roboto Condensed" panose="020B0604020202020204" charset="0"/>
                          <a:ea typeface="Roboto Condensed" panose="020B0604020202020204" charset="0"/>
                        </a:rPr>
                        <a:t>32</a:t>
                      </a:r>
                      <a:endParaRPr lang="ru-RU" sz="1400" b="0" dirty="0">
                        <a:solidFill>
                          <a:schemeClr val="tx1">
                            <a:lumMod val="75000"/>
                          </a:schemeClr>
                        </a:solidFill>
                        <a:latin typeface="Roboto Condensed" panose="020B0604020202020204" charset="0"/>
                        <a:ea typeface="Roboto Condensed"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60219">
                <a:tc>
                  <a:txBody>
                    <a:bodyPr/>
                    <a:lstStyle/>
                    <a:p>
                      <a:pPr>
                        <a:lnSpc>
                          <a:spcPct val="80000"/>
                        </a:lnSpc>
                      </a:pPr>
                      <a:r>
                        <a:rPr lang="ru-RU" sz="1400" b="0" cap="none" dirty="0">
                          <a:solidFill>
                            <a:schemeClr val="tx1">
                              <a:lumMod val="75000"/>
                            </a:schemeClr>
                          </a:solidFill>
                          <a:latin typeface="Roboto Condensed" panose="020B0604020202020204" charset="0"/>
                          <a:ea typeface="Roboto Condensed" panose="020B0604020202020204" charset="0"/>
                        </a:rPr>
                        <a:t>Налог на профессиональный доход</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400" b="0" dirty="0">
                          <a:solidFill>
                            <a:schemeClr val="tx1">
                              <a:lumMod val="75000"/>
                            </a:schemeClr>
                          </a:solidFill>
                          <a:latin typeface="Roboto Condensed" panose="020B0604020202020204" charset="0"/>
                          <a:ea typeface="Roboto Condensed" panose="020B0604020202020204" charset="0"/>
                        </a:rPr>
                        <a:t>15</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0000"/>
                        </a:lnSpc>
                      </a:pPr>
                      <a:r>
                        <a:rPr lang="ru-RU" sz="1400" b="0" dirty="0">
                          <a:solidFill>
                            <a:schemeClr val="tx1">
                              <a:lumMod val="75000"/>
                            </a:schemeClr>
                          </a:solidFill>
                          <a:latin typeface="Roboto Condensed" panose="020B0604020202020204" charset="0"/>
                          <a:ea typeface="Roboto Condensed" panose="020B0604020202020204" charset="0"/>
                        </a:rPr>
                        <a:t>Официальный сайт ФНС</a:t>
                      </a:r>
                      <a:r>
                        <a:rPr lang="ru-RU" sz="1400" b="0" baseline="0" dirty="0">
                          <a:solidFill>
                            <a:schemeClr val="tx1">
                              <a:lumMod val="75000"/>
                            </a:schemeClr>
                          </a:solidFill>
                          <a:latin typeface="Roboto Condensed" panose="020B0604020202020204" charset="0"/>
                          <a:ea typeface="Roboto Condensed" panose="020B0604020202020204" charset="0"/>
                        </a:rPr>
                        <a:t> России и сервисы</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400" b="0" dirty="0" smtClean="0">
                          <a:solidFill>
                            <a:schemeClr val="tx1">
                              <a:lumMod val="75000"/>
                            </a:schemeClr>
                          </a:solidFill>
                          <a:latin typeface="Roboto Condensed" panose="020B0604020202020204" charset="0"/>
                          <a:ea typeface="Roboto Condensed" panose="020B0604020202020204" charset="0"/>
                        </a:rPr>
                        <a:t>33</a:t>
                      </a:r>
                      <a:endParaRPr lang="ru-RU" sz="1400" b="0" dirty="0">
                        <a:solidFill>
                          <a:schemeClr val="tx1">
                            <a:lumMod val="75000"/>
                          </a:schemeClr>
                        </a:solidFill>
                        <a:latin typeface="Roboto Condensed" panose="020B0604020202020204" charset="0"/>
                        <a:ea typeface="Roboto Condensed"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60219">
                <a:tc>
                  <a:txBody>
                    <a:bodyPr/>
                    <a:lstStyle/>
                    <a:p>
                      <a:pPr>
                        <a:lnSpc>
                          <a:spcPct val="80000"/>
                        </a:lnSpc>
                      </a:pPr>
                      <a:r>
                        <a:rPr lang="ru-RU" sz="1400" b="0" dirty="0">
                          <a:solidFill>
                            <a:schemeClr val="tx1">
                              <a:lumMod val="75000"/>
                            </a:schemeClr>
                          </a:solidFill>
                          <a:latin typeface="Roboto Condensed" panose="020B0604020202020204" charset="0"/>
                          <a:ea typeface="Roboto Condensed" panose="020B0604020202020204" charset="0"/>
                        </a:rPr>
                        <a:t>Страховые взносы на обязательное социальное страхование</a:t>
                      </a: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400" b="0" dirty="0">
                          <a:solidFill>
                            <a:schemeClr val="tx1">
                              <a:lumMod val="75000"/>
                            </a:schemeClr>
                          </a:solidFill>
                          <a:latin typeface="Roboto Condensed" panose="020B0604020202020204" charset="0"/>
                          <a:ea typeface="Roboto Condensed" panose="020B0604020202020204" charset="0"/>
                        </a:rPr>
                        <a:t>16</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0000"/>
                        </a:lnSpc>
                      </a:pPr>
                      <a:r>
                        <a:rPr lang="ru-RU" sz="1400" b="0" dirty="0">
                          <a:solidFill>
                            <a:schemeClr val="tx1">
                              <a:lumMod val="75000"/>
                            </a:schemeClr>
                          </a:solidFill>
                          <a:latin typeface="Roboto Condensed" panose="020B0604020202020204" charset="0"/>
                          <a:ea typeface="Roboto Condensed" panose="020B0604020202020204" charset="0"/>
                        </a:rPr>
                        <a:t>Оказание услуг налогоплательщикам</a:t>
                      </a: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400" b="0" dirty="0" smtClean="0">
                          <a:solidFill>
                            <a:schemeClr val="tx1">
                              <a:lumMod val="75000"/>
                            </a:schemeClr>
                          </a:solidFill>
                          <a:latin typeface="Roboto Condensed" panose="020B0604020202020204" charset="0"/>
                          <a:ea typeface="Roboto Condensed" panose="020B0604020202020204" charset="0"/>
                        </a:rPr>
                        <a:t>34</a:t>
                      </a:r>
                      <a:endParaRPr lang="ru-RU" sz="1400" b="0" dirty="0">
                        <a:solidFill>
                          <a:schemeClr val="tx1">
                            <a:lumMod val="75000"/>
                          </a:schemeClr>
                        </a:solidFill>
                        <a:latin typeface="Roboto Condensed" panose="020B0604020202020204" charset="0"/>
                        <a:ea typeface="Roboto Condensed"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9"/>
                  </a:ext>
                </a:extLst>
              </a:tr>
              <a:tr h="433213">
                <a:tc>
                  <a:txBody>
                    <a:bodyPr/>
                    <a:lstStyle/>
                    <a:p>
                      <a:pPr>
                        <a:lnSpc>
                          <a:spcPct val="80000"/>
                        </a:lnSpc>
                      </a:pPr>
                      <a:r>
                        <a:rPr lang="ru-RU" sz="1400" b="0" dirty="0">
                          <a:solidFill>
                            <a:schemeClr val="tx1">
                              <a:lumMod val="75000"/>
                            </a:schemeClr>
                          </a:solidFill>
                          <a:latin typeface="Roboto Condensed" panose="020B0604020202020204" charset="0"/>
                          <a:ea typeface="Roboto Condensed" panose="020B0604020202020204" charset="0"/>
                        </a:rPr>
                        <a:t>Контрольная работа</a:t>
                      </a: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400" b="0" dirty="0">
                          <a:solidFill>
                            <a:schemeClr val="tx1">
                              <a:lumMod val="75000"/>
                            </a:schemeClr>
                          </a:solidFill>
                          <a:latin typeface="Roboto Condensed" panose="020B0604020202020204" charset="0"/>
                          <a:ea typeface="Roboto Condensed" panose="020B0604020202020204" charset="0"/>
                        </a:rPr>
                        <a:t>17</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0000"/>
                        </a:lnSpc>
                      </a:pPr>
                      <a:r>
                        <a:rPr lang="ru-RU" sz="1400" b="0" dirty="0">
                          <a:solidFill>
                            <a:schemeClr val="tx1">
                              <a:lumMod val="75000"/>
                            </a:schemeClr>
                          </a:solidFill>
                          <a:latin typeface="Roboto Condensed" panose="020B0604020202020204" charset="0"/>
                          <a:ea typeface="Roboto Condensed" panose="020B0604020202020204" charset="0"/>
                        </a:rPr>
                        <a:t>Администрирование крупнейших </a:t>
                      </a:r>
                      <a:r>
                        <a:rPr lang="ru-RU" sz="1400" b="0" dirty="0" smtClean="0">
                          <a:solidFill>
                            <a:schemeClr val="tx1">
                              <a:lumMod val="75000"/>
                            </a:schemeClr>
                          </a:solidFill>
                          <a:latin typeface="Roboto Condensed" panose="020B0604020202020204" charset="0"/>
                          <a:ea typeface="Roboto Condensed" panose="020B0604020202020204" charset="0"/>
                        </a:rPr>
                        <a:t>налогоплательщиков –</a:t>
                      </a:r>
                      <a:r>
                        <a:rPr lang="ru-RU" sz="1400" b="0" baseline="0" dirty="0" smtClean="0">
                          <a:solidFill>
                            <a:schemeClr val="tx1">
                              <a:lumMod val="75000"/>
                            </a:schemeClr>
                          </a:solidFill>
                          <a:latin typeface="Roboto Condensed" panose="020B0604020202020204" charset="0"/>
                          <a:ea typeface="Roboto Condensed" panose="020B0604020202020204" charset="0"/>
                        </a:rPr>
                        <a:t> юридических лиц</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endParaRPr lang="ru-RU" sz="1400" b="0" dirty="0" smtClean="0">
                        <a:solidFill>
                          <a:schemeClr val="tx1">
                            <a:lumMod val="75000"/>
                          </a:schemeClr>
                        </a:solidFill>
                        <a:latin typeface="Roboto Condensed" panose="020B0604020202020204" charset="0"/>
                        <a:ea typeface="Roboto Condensed" panose="020B0604020202020204" charset="0"/>
                      </a:endParaRPr>
                    </a:p>
                    <a:p>
                      <a:pPr algn="l">
                        <a:lnSpc>
                          <a:spcPct val="80000"/>
                        </a:lnSpc>
                      </a:pPr>
                      <a:r>
                        <a:rPr lang="ru-RU" sz="1400" b="0" dirty="0" smtClean="0">
                          <a:solidFill>
                            <a:schemeClr val="tx1">
                              <a:lumMod val="75000"/>
                            </a:schemeClr>
                          </a:solidFill>
                          <a:latin typeface="Roboto Condensed" panose="020B0604020202020204" charset="0"/>
                          <a:ea typeface="Roboto Condensed" panose="020B0604020202020204" charset="0"/>
                        </a:rPr>
                        <a:t>35</a:t>
                      </a:r>
                      <a:endParaRPr lang="ru-RU" sz="1400" b="0" dirty="0">
                        <a:solidFill>
                          <a:schemeClr val="tx1">
                            <a:lumMod val="75000"/>
                          </a:schemeClr>
                        </a:solidFill>
                        <a:latin typeface="Roboto Condensed" panose="020B0604020202020204" charset="0"/>
                        <a:ea typeface="Roboto Condensed"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0"/>
                  </a:ext>
                </a:extLst>
              </a:tr>
              <a:tr h="260219">
                <a:tc>
                  <a:txBody>
                    <a:bodyPr/>
                    <a:lstStyle/>
                    <a:p>
                      <a:pPr>
                        <a:lnSpc>
                          <a:spcPct val="80000"/>
                        </a:lnSpc>
                      </a:pPr>
                      <a:r>
                        <a:rPr lang="ru-RU" sz="1400" b="0" dirty="0">
                          <a:solidFill>
                            <a:schemeClr val="tx1">
                              <a:lumMod val="75000"/>
                            </a:schemeClr>
                          </a:solidFill>
                          <a:latin typeface="Roboto Condensed" panose="020B0604020202020204" charset="0"/>
                          <a:ea typeface="Roboto Condensed" panose="020B0604020202020204" charset="0"/>
                        </a:rPr>
                        <a:t>Камеральный контроль</a:t>
                      </a: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400" b="0" dirty="0">
                          <a:solidFill>
                            <a:schemeClr val="tx1">
                              <a:lumMod val="75000"/>
                            </a:schemeClr>
                          </a:solidFill>
                          <a:latin typeface="Roboto Condensed" panose="020B0604020202020204" charset="0"/>
                          <a:ea typeface="Roboto Condensed" panose="020B0604020202020204" charset="0"/>
                        </a:rPr>
                        <a:t>18</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l" defTabSz="1219170" rtl="0" eaLnBrk="1" latinLnBrk="0" hangingPunct="1">
                        <a:lnSpc>
                          <a:spcPct val="80000"/>
                        </a:lnSpc>
                      </a:pPr>
                      <a:r>
                        <a:rPr lang="ru-RU" sz="1400" b="0" kern="1200" dirty="0" smtClean="0">
                          <a:solidFill>
                            <a:schemeClr val="tx1">
                              <a:lumMod val="75000"/>
                            </a:schemeClr>
                          </a:solidFill>
                          <a:latin typeface="Roboto Condensed" panose="020B0604020202020204" charset="0"/>
                          <a:ea typeface="Roboto Condensed" panose="020B0604020202020204" charset="0"/>
                          <a:cs typeface="+mn-cs"/>
                        </a:rPr>
                        <a:t>Кадровая работа</a:t>
                      </a:r>
                      <a:endParaRPr lang="ru-RU" sz="1400" b="0" kern="1200" dirty="0">
                        <a:solidFill>
                          <a:schemeClr val="tx1">
                            <a:lumMod val="75000"/>
                          </a:schemeClr>
                        </a:solidFill>
                        <a:latin typeface="Roboto Condensed" panose="020B0604020202020204" charset="0"/>
                        <a:ea typeface="Roboto Condensed" panose="020B0604020202020204" charset="0"/>
                        <a:cs typeface="+mn-cs"/>
                      </a:endParaRP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1219170" rtl="0" eaLnBrk="1" latinLnBrk="0" hangingPunct="1">
                        <a:lnSpc>
                          <a:spcPct val="80000"/>
                        </a:lnSpc>
                      </a:pPr>
                      <a:r>
                        <a:rPr lang="ru-RU" sz="1400" b="0" kern="1200" dirty="0" smtClean="0">
                          <a:solidFill>
                            <a:schemeClr val="tx1">
                              <a:lumMod val="75000"/>
                            </a:schemeClr>
                          </a:solidFill>
                          <a:latin typeface="Roboto Condensed" panose="020B0604020202020204" charset="0"/>
                          <a:ea typeface="Roboto Condensed" panose="020B0604020202020204" charset="0"/>
                          <a:cs typeface="+mn-cs"/>
                        </a:rPr>
                        <a:t>36</a:t>
                      </a:r>
                      <a:endParaRPr lang="ru-RU" sz="1400" b="0" kern="1200" dirty="0">
                        <a:solidFill>
                          <a:schemeClr val="tx1">
                            <a:lumMod val="75000"/>
                          </a:schemeClr>
                        </a:solidFill>
                        <a:latin typeface="Roboto Condensed" panose="020B0604020202020204" charset="0"/>
                        <a:ea typeface="Roboto Condensed" panose="020B0604020202020204" charset="0"/>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1"/>
                  </a:ext>
                </a:extLst>
              </a:tr>
              <a:tr h="260219">
                <a:tc>
                  <a:txBody>
                    <a:bodyPr/>
                    <a:lstStyle/>
                    <a:p>
                      <a:pPr>
                        <a:lnSpc>
                          <a:spcPct val="80000"/>
                        </a:lnSpc>
                      </a:pPr>
                      <a:r>
                        <a:rPr lang="ru-RU" sz="1400" b="0" dirty="0">
                          <a:solidFill>
                            <a:schemeClr val="tx1">
                              <a:lumMod val="75000"/>
                            </a:schemeClr>
                          </a:solidFill>
                          <a:latin typeface="Roboto Condensed" panose="020B0604020202020204" charset="0"/>
                          <a:ea typeface="Roboto Condensed" panose="020B0604020202020204" charset="0"/>
                        </a:rPr>
                        <a:t>Налоговый контроль цен</a:t>
                      </a: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400" b="0" dirty="0">
                          <a:solidFill>
                            <a:schemeClr val="tx1">
                              <a:lumMod val="75000"/>
                            </a:schemeClr>
                          </a:solidFill>
                          <a:latin typeface="Roboto Condensed" panose="020B0604020202020204" charset="0"/>
                          <a:ea typeface="Roboto Condensed" panose="020B0604020202020204" charset="0"/>
                        </a:rPr>
                        <a:t>19</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l" defTabSz="1219170" rtl="0" eaLnBrk="1" latinLnBrk="0" hangingPunct="1">
                        <a:lnSpc>
                          <a:spcPct val="80000"/>
                        </a:lnSpc>
                      </a:pPr>
                      <a:r>
                        <a:rPr lang="ru-RU" sz="1400" b="0" kern="1200" dirty="0" smtClean="0">
                          <a:solidFill>
                            <a:schemeClr val="tx1">
                              <a:lumMod val="75000"/>
                            </a:schemeClr>
                          </a:solidFill>
                          <a:latin typeface="Roboto Condensed" panose="020B0604020202020204" charset="0"/>
                          <a:ea typeface="Roboto Condensed" panose="020B0604020202020204" charset="0"/>
                          <a:cs typeface="+mn-cs"/>
                        </a:rPr>
                        <a:t>Международное сотрудничество</a:t>
                      </a:r>
                      <a:endParaRPr lang="ru-RU" sz="1400" b="0" kern="1200" dirty="0">
                        <a:solidFill>
                          <a:schemeClr val="tx1">
                            <a:lumMod val="75000"/>
                          </a:schemeClr>
                        </a:solidFill>
                        <a:latin typeface="Roboto Condensed" panose="020B0604020202020204" charset="0"/>
                        <a:ea typeface="Roboto Condensed" panose="020B0604020202020204" charset="0"/>
                        <a:cs typeface="+mn-cs"/>
                      </a:endParaRP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1219170" rtl="0" eaLnBrk="1" latinLnBrk="0" hangingPunct="1">
                        <a:lnSpc>
                          <a:spcPct val="80000"/>
                        </a:lnSpc>
                      </a:pPr>
                      <a:r>
                        <a:rPr lang="ru-RU" sz="1400" b="0" kern="1200" dirty="0" smtClean="0">
                          <a:solidFill>
                            <a:schemeClr val="tx1">
                              <a:lumMod val="75000"/>
                            </a:schemeClr>
                          </a:solidFill>
                          <a:latin typeface="Roboto Condensed" panose="020B0604020202020204" charset="0"/>
                          <a:ea typeface="Roboto Condensed" panose="020B0604020202020204" charset="0"/>
                          <a:cs typeface="+mn-cs"/>
                        </a:rPr>
                        <a:t>38</a:t>
                      </a:r>
                      <a:endParaRPr lang="ru-RU" sz="1400" b="0" kern="1200" dirty="0">
                        <a:solidFill>
                          <a:schemeClr val="tx1">
                            <a:lumMod val="75000"/>
                          </a:schemeClr>
                        </a:solidFill>
                        <a:latin typeface="Roboto Condensed" panose="020B0604020202020204" charset="0"/>
                        <a:ea typeface="Roboto Condensed" panose="020B0604020202020204" charset="0"/>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2"/>
                  </a:ext>
                </a:extLst>
              </a:tr>
              <a:tr h="260219">
                <a:tc>
                  <a:txBody>
                    <a:bodyPr/>
                    <a:lstStyle/>
                    <a:p>
                      <a:pPr>
                        <a:lnSpc>
                          <a:spcPct val="80000"/>
                        </a:lnSpc>
                      </a:pPr>
                      <a:r>
                        <a:rPr lang="ru-RU" sz="1400" b="0" baseline="0" dirty="0" smtClean="0">
                          <a:solidFill>
                            <a:schemeClr val="tx1">
                              <a:lumMod val="75000"/>
                            </a:schemeClr>
                          </a:solidFill>
                          <a:latin typeface="Roboto Condensed" panose="020B0604020202020204" charset="0"/>
                          <a:ea typeface="Roboto Condensed" panose="020B0604020202020204" charset="0"/>
                        </a:rPr>
                        <a:t>Контролируемые иностранные компании и контролирующие лица</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400" b="0" dirty="0">
                          <a:solidFill>
                            <a:schemeClr val="tx1">
                              <a:lumMod val="75000"/>
                            </a:schemeClr>
                          </a:solidFill>
                          <a:latin typeface="Roboto Condensed" panose="020B0604020202020204" charset="0"/>
                          <a:ea typeface="Roboto Condensed" panose="020B0604020202020204" charset="0"/>
                        </a:rPr>
                        <a:t>20</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0000"/>
                        </a:lnSpc>
                      </a:pPr>
                      <a:r>
                        <a:rPr lang="ru-RU" sz="1400" b="0" dirty="0">
                          <a:solidFill>
                            <a:schemeClr val="tx1">
                              <a:lumMod val="75000"/>
                            </a:schemeClr>
                          </a:solidFill>
                          <a:latin typeface="Roboto Condensed" panose="020B0604020202020204" charset="0"/>
                          <a:ea typeface="Roboto Condensed" panose="020B0604020202020204" charset="0"/>
                        </a:rPr>
                        <a:t>Основные изменения налогового законодательства</a:t>
                      </a: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en-US" sz="1400" b="0" dirty="0" smtClean="0">
                          <a:solidFill>
                            <a:schemeClr val="tx1">
                              <a:lumMod val="75000"/>
                            </a:schemeClr>
                          </a:solidFill>
                          <a:latin typeface="Roboto Condensed" panose="020B0604020202020204" charset="0"/>
                          <a:ea typeface="Roboto Condensed" panose="020B0604020202020204" charset="0"/>
                        </a:rPr>
                        <a:t>3</a:t>
                      </a:r>
                      <a:r>
                        <a:rPr lang="ru-RU" sz="1400" b="0" dirty="0" smtClean="0">
                          <a:solidFill>
                            <a:schemeClr val="tx1">
                              <a:lumMod val="75000"/>
                            </a:schemeClr>
                          </a:solidFill>
                          <a:latin typeface="Roboto Condensed" panose="020B0604020202020204" charset="0"/>
                          <a:ea typeface="Roboto Condensed" panose="020B0604020202020204" charset="0"/>
                        </a:rPr>
                        <a:t>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3"/>
                  </a:ext>
                </a:extLst>
              </a:tr>
              <a:tr h="436120">
                <a:tc>
                  <a:txBody>
                    <a:bodyPr/>
                    <a:lstStyle/>
                    <a:p>
                      <a:pPr>
                        <a:lnSpc>
                          <a:spcPct val="80000"/>
                        </a:lnSpc>
                      </a:pPr>
                      <a:r>
                        <a:rPr lang="ru-RU" sz="1400" b="0" dirty="0">
                          <a:solidFill>
                            <a:schemeClr val="tx1">
                              <a:lumMod val="75000"/>
                            </a:schemeClr>
                          </a:solidFill>
                          <a:latin typeface="Roboto Condensed" panose="020B0604020202020204" charset="0"/>
                          <a:ea typeface="Roboto Condensed" panose="020B0604020202020204" charset="0"/>
                        </a:rPr>
                        <a:t>Валютный</a:t>
                      </a:r>
                      <a:r>
                        <a:rPr lang="ru-RU" sz="1400" b="0" baseline="0" dirty="0">
                          <a:solidFill>
                            <a:schemeClr val="tx1">
                              <a:lumMod val="75000"/>
                            </a:schemeClr>
                          </a:solidFill>
                          <a:latin typeface="Roboto Condensed" panose="020B0604020202020204" charset="0"/>
                          <a:ea typeface="Roboto Condensed" panose="020B0604020202020204" charset="0"/>
                        </a:rPr>
                        <a:t> контроль</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400" b="0" dirty="0" smtClean="0">
                          <a:solidFill>
                            <a:schemeClr val="tx1">
                              <a:lumMod val="75000"/>
                            </a:schemeClr>
                          </a:solidFill>
                          <a:latin typeface="Roboto Condensed" panose="020B0604020202020204" charset="0"/>
                          <a:ea typeface="Roboto Condensed" panose="020B0604020202020204" charset="0"/>
                        </a:rPr>
                        <a:t>21</a:t>
                      </a:r>
                      <a:endParaRPr lang="ru-RU" sz="1400" b="0" dirty="0">
                        <a:solidFill>
                          <a:schemeClr val="tx1">
                            <a:lumMod val="75000"/>
                          </a:schemeClr>
                        </a:solidFill>
                        <a:latin typeface="Roboto Condensed" panose="020B0604020202020204" charset="0"/>
                        <a:ea typeface="Roboto Condensed" panose="020B0604020202020204" charset="0"/>
                      </a:endParaRP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0000"/>
                        </a:lnSpc>
                      </a:pPr>
                      <a:endParaRPr lang="ru-RU" sz="1400">
                        <a:latin typeface="Roboto Condensed" panose="020B0604020202020204" charset="0"/>
                        <a:ea typeface="Roboto Condensed" panose="020B0604020202020204" charset="0"/>
                      </a:endParaRP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80000"/>
                        </a:lnSpc>
                      </a:pPr>
                      <a:endParaRPr lang="ru-RU" sz="1400" dirty="0">
                        <a:latin typeface="Roboto Condensed" panose="020B0604020202020204" charset="0"/>
                        <a:ea typeface="Roboto Condensed"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1173754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 name="Диаграмма 53">
            <a:extLst>
              <a:ext uri="{FF2B5EF4-FFF2-40B4-BE49-F238E27FC236}">
                <a16:creationId xmlns="" xmlns:a16="http://schemas.microsoft.com/office/drawing/2014/main" id="{6121D408-50FF-4796-8349-ACF121F2E4EB}"/>
              </a:ext>
            </a:extLst>
          </p:cNvPr>
          <p:cNvGraphicFramePr/>
          <p:nvPr>
            <p:extLst/>
          </p:nvPr>
        </p:nvGraphicFramePr>
        <p:xfrm>
          <a:off x="-28983" y="3047004"/>
          <a:ext cx="3972176" cy="31964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4" name="Диаграмма 63">
            <a:extLst>
              <a:ext uri="{FF2B5EF4-FFF2-40B4-BE49-F238E27FC236}">
                <a16:creationId xmlns="" xmlns:a16="http://schemas.microsoft.com/office/drawing/2014/main" id="{6121D408-50FF-4796-8349-ACF121F2E4EB}"/>
              </a:ext>
            </a:extLst>
          </p:cNvPr>
          <p:cNvGraphicFramePr/>
          <p:nvPr>
            <p:extLst/>
          </p:nvPr>
        </p:nvGraphicFramePr>
        <p:xfrm>
          <a:off x="3783170" y="3076871"/>
          <a:ext cx="3972293" cy="3196445"/>
        </p:xfrm>
        <a:graphic>
          <a:graphicData uri="http://schemas.openxmlformats.org/drawingml/2006/chart">
            <c:chart xmlns:c="http://schemas.openxmlformats.org/drawingml/2006/chart" xmlns:r="http://schemas.openxmlformats.org/officeDocument/2006/relationships" r:id="rId4"/>
          </a:graphicData>
        </a:graphic>
      </p:graphicFrame>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smtClean="0">
                <a:solidFill>
                  <a:schemeClr val="tx1">
                    <a:lumMod val="75000"/>
                  </a:schemeClr>
                </a:solidFill>
                <a:latin typeface="Roboto Condensed" panose="02000000000000000000" pitchFamily="2" charset="0"/>
              </a:rPr>
              <a:t>КОНТРОЛИРУЕМЫЕ ИНОСТРАННЫЕ КОМПАНИИ И КОНТРОЛИРУЮЩИЕ ЛИЦА </a:t>
            </a:r>
            <a:endParaRPr lang="ru-RU" b="1" dirty="0">
              <a:solidFill>
                <a:schemeClr val="tx1">
                  <a:lumMod val="75000"/>
                </a:schemeClr>
              </a:solidFill>
              <a:latin typeface="Roboto Condensed" panose="02000000000000000000" pitchFamily="2" charset="0"/>
            </a:endParaRP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sp>
        <p:nvSpPr>
          <p:cNvPr id="71" name="TextBox 70">
            <a:extLst>
              <a:ext uri="{FF2B5EF4-FFF2-40B4-BE49-F238E27FC236}">
                <a16:creationId xmlns:a16="http://schemas.microsoft.com/office/drawing/2014/main" xmlns="" id="{0D7EA8E5-160B-4F8B-B313-457EE93884F6}"/>
              </a:ext>
            </a:extLst>
          </p:cNvPr>
          <p:cNvSpPr txBox="1"/>
          <p:nvPr/>
        </p:nvSpPr>
        <p:spPr bwMode="auto">
          <a:xfrm>
            <a:off x="1228394" y="2424022"/>
            <a:ext cx="1609053"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+38,9%</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pic>
        <p:nvPicPr>
          <p:cNvPr id="61" name="Рисунок 60" descr="Документ">
            <a:extLst>
              <a:ext uri="{FF2B5EF4-FFF2-40B4-BE49-F238E27FC236}">
                <a16:creationId xmlns:a16="http://schemas.microsoft.com/office/drawing/2014/main" xmlns="" id="{5525EE14-8E82-4A26-B9C0-663FAB782A3A}"/>
              </a:ext>
            </a:extLst>
          </p:cNvPr>
          <p:cNvPicPr>
            <a:picLocks noChangeAspect="1"/>
          </p:cNvPicPr>
          <p:nvPr/>
        </p:nvPicPr>
        <p:blipFill>
          <a:blip r:embed="rId5">
            <a:extLst>
              <a:ext uri="{96DAC541-7B7A-43D3-8B79-37D633B846F1}">
                <asvg:svgBlip xmlns:asvg="http://schemas.microsoft.com/office/drawing/2016/SVG/main" xmlns="" r:embed="rId10"/>
              </a:ext>
            </a:extLst>
          </a:blip>
          <a:srcRect/>
          <a:stretch/>
        </p:blipFill>
        <p:spPr>
          <a:xfrm>
            <a:off x="5567164" y="4835106"/>
            <a:ext cx="684076" cy="684076"/>
          </a:xfrm>
          <a:prstGeom prst="rect">
            <a:avLst/>
          </a:prstGeom>
        </p:spPr>
      </p:pic>
      <p:pic>
        <p:nvPicPr>
          <p:cNvPr id="62" name="Рисунок 61" descr="Подписаться">
            <a:extLst>
              <a:ext uri="{FF2B5EF4-FFF2-40B4-BE49-F238E27FC236}">
                <a16:creationId xmlns="" xmlns:a16="http://schemas.microsoft.com/office/drawing/2014/main" id="{5525EE14-8E82-4A26-B9C0-663FAB782A3A}"/>
              </a:ext>
            </a:extLst>
          </p:cNvPr>
          <p:cNvPicPr>
            <a:picLocks noChangeAspect="1"/>
          </p:cNvPicPr>
          <p:nvPr/>
        </p:nvPicPr>
        <p:blipFill>
          <a:blip r:embed="rId11">
            <a:extLst>
              <a:ext uri="{96DAC541-7B7A-43D3-8B79-37D633B846F1}">
                <asvg:svgBlip xmlns="" xmlns:asvg="http://schemas.microsoft.com/office/drawing/2016/SVG/main" r:embed="rId12"/>
              </a:ext>
            </a:extLst>
          </a:blip>
          <a:srcRect/>
          <a:stretch/>
        </p:blipFill>
        <p:spPr>
          <a:xfrm>
            <a:off x="1693003" y="4770704"/>
            <a:ext cx="684076" cy="684076"/>
          </a:xfrm>
          <a:prstGeom prst="rect">
            <a:avLst/>
          </a:prstGeom>
        </p:spPr>
      </p:pic>
      <p:sp>
        <p:nvSpPr>
          <p:cNvPr id="63" name="TextBox 62">
            <a:extLst>
              <a:ext uri="{FF2B5EF4-FFF2-40B4-BE49-F238E27FC236}">
                <a16:creationId xmlns:a16="http://schemas.microsoft.com/office/drawing/2014/main" xmlns="" id="{78BB36EC-5A62-4391-928A-4B0E1F9403E6}"/>
              </a:ext>
            </a:extLst>
          </p:cNvPr>
          <p:cNvSpPr txBox="1"/>
          <p:nvPr/>
        </p:nvSpPr>
        <p:spPr>
          <a:xfrm>
            <a:off x="4024634" y="1676642"/>
            <a:ext cx="3675106" cy="553998"/>
          </a:xfrm>
          <a:prstGeom prst="rect">
            <a:avLst/>
          </a:prstGeom>
          <a:noFill/>
        </p:spPr>
        <p:txBody>
          <a:bodyPr wrap="square">
            <a:spAutoFit/>
          </a:bodyPr>
          <a:lstStyle/>
          <a:p>
            <a:pPr algn="ctr">
              <a:lnSpc>
                <a:spcPct val="100000"/>
              </a:lnSpc>
            </a:pPr>
            <a:r>
              <a:rPr lang="ru-RU" sz="1500" b="1" spc="-1" dirty="0">
                <a:solidFill>
                  <a:srgbClr val="404040"/>
                </a:solidFill>
                <a:latin typeface="Roboto Condensed" panose="02000000000000000000" pitchFamily="2" charset="0"/>
                <a:ea typeface="Roboto Condensed" panose="02000000000000000000" pitchFamily="2" charset="0"/>
              </a:rPr>
              <a:t>КОЛИЧЕСТВО</a:t>
            </a:r>
            <a:r>
              <a:rPr lang="ru-RU" sz="1000" b="1" spc="-1" dirty="0" smtClean="0">
                <a:solidFill>
                  <a:srgbClr val="404040"/>
                </a:solidFill>
                <a:latin typeface="Roboto Condensed" panose="02000000000000000000" pitchFamily="2" charset="0"/>
                <a:ea typeface="Roboto Condensed" panose="02000000000000000000" pitchFamily="2" charset="0"/>
              </a:rPr>
              <a:t> </a:t>
            </a:r>
            <a:r>
              <a:rPr lang="ru-RU" sz="1500" b="1" spc="-1" dirty="0">
                <a:solidFill>
                  <a:srgbClr val="404040"/>
                </a:solidFill>
                <a:latin typeface="Roboto Condensed" panose="02000000000000000000" pitchFamily="2" charset="0"/>
                <a:ea typeface="Roboto Condensed" panose="02000000000000000000" pitchFamily="2" charset="0"/>
              </a:rPr>
              <a:t>ЗАДЕКЛАРИРОВАННЫХ </a:t>
            </a:r>
            <a:r>
              <a:rPr lang="ru-RU" sz="1500" b="1" spc="-1" dirty="0" smtClean="0">
                <a:solidFill>
                  <a:srgbClr val="404040"/>
                </a:solidFill>
                <a:latin typeface="Roboto Condensed" panose="02000000000000000000" pitchFamily="2" charset="0"/>
                <a:ea typeface="Roboto Condensed" panose="02000000000000000000" pitchFamily="2" charset="0"/>
              </a:rPr>
              <a:t>КИК ЗА 2020 ГОД </a:t>
            </a:r>
            <a:endParaRPr lang="ru-RU" sz="1500" b="1" spc="-1" dirty="0">
              <a:solidFill>
                <a:srgbClr val="404040"/>
              </a:solidFill>
              <a:latin typeface="Roboto Condensed" panose="02000000000000000000" pitchFamily="2" charset="0"/>
              <a:ea typeface="Roboto Condensed" panose="02000000000000000000" pitchFamily="2" charset="0"/>
            </a:endParaRPr>
          </a:p>
        </p:txBody>
      </p:sp>
      <p:sp>
        <p:nvSpPr>
          <p:cNvPr id="87" name="TextBox 86">
            <a:extLst>
              <a:ext uri="{FF2B5EF4-FFF2-40B4-BE49-F238E27FC236}">
                <a16:creationId xmlns:a16="http://schemas.microsoft.com/office/drawing/2014/main" xmlns="" id="{0D7EA8E5-160B-4F8B-B313-457EE93884F6}"/>
              </a:ext>
            </a:extLst>
          </p:cNvPr>
          <p:cNvSpPr txBox="1"/>
          <p:nvPr/>
        </p:nvSpPr>
        <p:spPr bwMode="auto">
          <a:xfrm>
            <a:off x="5089732" y="2424021"/>
            <a:ext cx="1609053"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+23,3%</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94" name="TextBox 93">
            <a:extLst>
              <a:ext uri="{FF2B5EF4-FFF2-40B4-BE49-F238E27FC236}">
                <a16:creationId xmlns:a16="http://schemas.microsoft.com/office/drawing/2014/main" xmlns="" id="{78BB36EC-5A62-4391-928A-4B0E1F9403E6}"/>
              </a:ext>
            </a:extLst>
          </p:cNvPr>
          <p:cNvSpPr txBox="1"/>
          <p:nvPr/>
        </p:nvSpPr>
        <p:spPr>
          <a:xfrm>
            <a:off x="183109" y="1664804"/>
            <a:ext cx="3693296" cy="784830"/>
          </a:xfrm>
          <a:prstGeom prst="rect">
            <a:avLst/>
          </a:prstGeom>
          <a:noFill/>
        </p:spPr>
        <p:txBody>
          <a:bodyPr wrap="square">
            <a:spAutoFit/>
          </a:bodyPr>
          <a:lstStyle/>
          <a:p>
            <a:pPr algn="ctr">
              <a:lnSpc>
                <a:spcPct val="100000"/>
              </a:lnSpc>
            </a:pPr>
            <a:r>
              <a:rPr lang="ru-RU" sz="1500" b="1" spc="-1" dirty="0" smtClean="0">
                <a:solidFill>
                  <a:srgbClr val="404040"/>
                </a:solidFill>
                <a:latin typeface="Roboto Condensed" panose="02000000000000000000" pitchFamily="2" charset="0"/>
                <a:ea typeface="Roboto Condensed" panose="02000000000000000000" pitchFamily="2" charset="0"/>
              </a:rPr>
              <a:t>КОЛИЧЕСТВО  НАЛОГОПЛАТЕЛЬЩИКОВ, ПРЕДСТАВИВШИХ УВЕДОМЛЕНИЕ О КИК ЗА 2020 ГОД</a:t>
            </a:r>
            <a:endParaRPr lang="ru-RU" sz="1500" b="1" strike="noStrike" spc="-1" dirty="0">
              <a:solidFill>
                <a:srgbClr val="404040"/>
              </a:solidFill>
              <a:latin typeface="Roboto Condensed" panose="02000000000000000000" pitchFamily="2" charset="0"/>
              <a:ea typeface="Roboto Condensed" panose="02000000000000000000" pitchFamily="2" charset="0"/>
            </a:endParaRPr>
          </a:p>
        </p:txBody>
      </p:sp>
      <p:cxnSp>
        <p:nvCxnSpPr>
          <p:cNvPr id="68" name="Прямая соединительная линия 67">
            <a:extLst>
              <a:ext uri="{FF2B5EF4-FFF2-40B4-BE49-F238E27FC236}">
                <a16:creationId xmlns="" xmlns:a16="http://schemas.microsoft.com/office/drawing/2014/main" id="{B59A4FAB-2E45-40CE-BA8E-7FE4051602E2}"/>
              </a:ext>
            </a:extLst>
          </p:cNvPr>
          <p:cNvCxnSpPr>
            <a:cxnSpLocks/>
          </p:cNvCxnSpPr>
          <p:nvPr/>
        </p:nvCxnSpPr>
        <p:spPr>
          <a:xfrm flipH="1">
            <a:off x="7632243" y="1416730"/>
            <a:ext cx="31206" cy="4856586"/>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xmlns="" id="{0D7EA8E5-160B-4F8B-B313-457EE93884F6}"/>
              </a:ext>
            </a:extLst>
          </p:cNvPr>
          <p:cNvSpPr txBox="1"/>
          <p:nvPr/>
        </p:nvSpPr>
        <p:spPr bwMode="auto">
          <a:xfrm>
            <a:off x="3079941" y="2454307"/>
            <a:ext cx="1767297" cy="650657"/>
          </a:xfrm>
          <a:prstGeom prst="rect">
            <a:avLst/>
          </a:prstGeom>
        </p:spPr>
        <p:txBody>
          <a:bodyPr wrap="none" lIns="104105" tIns="52052" rIns="104105" bIns="52052" anchor="ctr">
            <a:normAutofit/>
          </a:bodyPr>
          <a:lstStyle/>
          <a:p>
            <a:pPr algn="ctr" defTabSz="1041034">
              <a:defRPr/>
            </a:pPr>
            <a:r>
              <a:rPr lang="ru-RU" sz="1300" b="1" dirty="0" smtClean="0">
                <a:solidFill>
                  <a:srgbClr val="F79646">
                    <a:lumMod val="75000"/>
                  </a:srgbClr>
                </a:solidFill>
                <a:latin typeface="Roboto Condensed" panose="02000000000000000000" pitchFamily="2" charset="0"/>
                <a:ea typeface="Roboto Condensed" panose="02000000000000000000" pitchFamily="2" charset="0"/>
              </a:rPr>
              <a:t>ИЗМЕНЕНИЕ В СРАВНЕНИИ С </a:t>
            </a:r>
          </a:p>
          <a:p>
            <a:pPr algn="ctr" defTabSz="1041034">
              <a:defRPr/>
            </a:pPr>
            <a:r>
              <a:rPr lang="ru-RU" sz="1300" b="1" dirty="0" smtClean="0">
                <a:solidFill>
                  <a:srgbClr val="F79646">
                    <a:lumMod val="75000"/>
                  </a:srgbClr>
                </a:solidFill>
                <a:latin typeface="Roboto Condensed" panose="02000000000000000000" pitchFamily="2" charset="0"/>
                <a:ea typeface="Roboto Condensed" panose="02000000000000000000" pitchFamily="2" charset="0"/>
              </a:rPr>
              <a:t>1 ПОЛУГОДЕМ 2020 ГОДА В %</a:t>
            </a:r>
            <a:endParaRPr lang="ru-RU" sz="1300" b="1" dirty="0">
              <a:solidFill>
                <a:srgbClr val="F79646">
                  <a:lumMod val="75000"/>
                </a:srgbClr>
              </a:solidFill>
              <a:latin typeface="Roboto Condensed" panose="02000000000000000000" pitchFamily="2" charset="0"/>
              <a:ea typeface="Roboto Condensed" panose="02000000000000000000" pitchFamily="2" charset="0"/>
            </a:endParaRPr>
          </a:p>
        </p:txBody>
      </p:sp>
      <p:grpSp>
        <p:nvGrpSpPr>
          <p:cNvPr id="10" name="Группа 9"/>
          <p:cNvGrpSpPr/>
          <p:nvPr/>
        </p:nvGrpSpPr>
        <p:grpSpPr>
          <a:xfrm>
            <a:off x="7428148" y="3789040"/>
            <a:ext cx="4830130" cy="2803682"/>
            <a:chOff x="7426675" y="3933056"/>
            <a:chExt cx="4830130" cy="2803682"/>
          </a:xfrm>
        </p:grpSpPr>
        <p:sp>
          <p:nvSpPr>
            <p:cNvPr id="70" name="TextBox 69">
              <a:extLst>
                <a:ext uri="{FF2B5EF4-FFF2-40B4-BE49-F238E27FC236}">
                  <a16:creationId xmlns:a16="http://schemas.microsoft.com/office/drawing/2014/main" xmlns="" id="{0D7EA8E5-160B-4F8B-B313-457EE93884F6}"/>
                </a:ext>
              </a:extLst>
            </p:cNvPr>
            <p:cNvSpPr txBox="1"/>
            <p:nvPr/>
          </p:nvSpPr>
          <p:spPr bwMode="auto">
            <a:xfrm>
              <a:off x="7676604" y="3933056"/>
              <a:ext cx="4387953" cy="323165"/>
            </a:xfrm>
            <a:prstGeom prst="rect">
              <a:avLst/>
            </a:prstGeom>
            <a:noFill/>
          </p:spPr>
          <p:txBody>
            <a:bodyPr wrap="square">
              <a:spAutoFit/>
            </a:bodyPr>
            <a:lstStyle>
              <a:defPPr>
                <a:defRPr lang="en-US"/>
              </a:defPPr>
              <a:lvl1pPr algn="ctr">
                <a:lnSpc>
                  <a:spcPct val="100000"/>
                </a:lnSpc>
                <a:defRPr sz="1500" b="1" spc="-1">
                  <a:solidFill>
                    <a:srgbClr val="404040"/>
                  </a:solidFill>
                  <a:latin typeface="Roboto Condensed" panose="02000000000000000000" pitchFamily="2" charset="0"/>
                  <a:ea typeface="Roboto Condensed" panose="02000000000000000000" pitchFamily="2" charset="0"/>
                </a:defRPr>
              </a:lvl1pPr>
            </a:lstStyle>
            <a:p>
              <a:pPr algn="l"/>
              <a:r>
                <a:rPr lang="ru-RU" dirty="0" smtClean="0"/>
                <a:t>РОСТ КОЛИЧЕСТВА ЗАДЕКЛАРИРОВАННЫХ КИК </a:t>
              </a:r>
              <a:endParaRPr lang="ru-RU" dirty="0"/>
            </a:p>
          </p:txBody>
        </p:sp>
        <p:graphicFrame>
          <p:nvGraphicFramePr>
            <p:cNvPr id="8" name="Диаграмма 7"/>
            <p:cNvGraphicFramePr/>
            <p:nvPr>
              <p:extLst/>
            </p:nvPr>
          </p:nvGraphicFramePr>
          <p:xfrm>
            <a:off x="7681666" y="4235806"/>
            <a:ext cx="4213963" cy="2311014"/>
          </p:xfrm>
          <a:graphic>
            <a:graphicData uri="http://schemas.openxmlformats.org/drawingml/2006/chart">
              <c:chart xmlns:c="http://schemas.openxmlformats.org/drawingml/2006/chart" xmlns:r="http://schemas.openxmlformats.org/officeDocument/2006/relationships" r:id="rId13"/>
            </a:graphicData>
          </a:graphic>
        </p:graphicFrame>
        <p:sp>
          <p:nvSpPr>
            <p:cNvPr id="50" name="TextBox 49">
              <a:extLst>
                <a:ext uri="{FF2B5EF4-FFF2-40B4-BE49-F238E27FC236}">
                  <a16:creationId xmlns:a16="http://schemas.microsoft.com/office/drawing/2014/main" xmlns="" id="{0D7EA8E5-160B-4F8B-B313-457EE93884F6}"/>
                </a:ext>
              </a:extLst>
            </p:cNvPr>
            <p:cNvSpPr txBox="1"/>
            <p:nvPr/>
          </p:nvSpPr>
          <p:spPr bwMode="auto">
            <a:xfrm>
              <a:off x="8617553" y="4581128"/>
              <a:ext cx="785805" cy="532816"/>
            </a:xfrm>
            <a:prstGeom prst="rect">
              <a:avLst/>
            </a:prstGeom>
          </p:spPr>
          <p:txBody>
            <a:bodyPr wrap="none" lIns="104105" tIns="52052" rIns="104105" bIns="52052" anchor="ctr">
              <a:normAutofit/>
            </a:bodyPr>
            <a:lstStyle/>
            <a:p>
              <a:pPr algn="ctr" defTabSz="1041034">
                <a:defRPr/>
              </a:pPr>
              <a:r>
                <a:rPr lang="ru-RU" sz="1500" b="1" dirty="0" smtClean="0">
                  <a:solidFill>
                    <a:srgbClr val="F79646">
                      <a:lumMod val="75000"/>
                    </a:srgbClr>
                  </a:solidFill>
                  <a:latin typeface="Roboto Condensed" panose="02000000000000000000" pitchFamily="2" charset="0"/>
                  <a:ea typeface="Roboto Condensed" panose="02000000000000000000" pitchFamily="2" charset="0"/>
                </a:rPr>
                <a:t>+33%</a:t>
              </a:r>
              <a:endParaRPr lang="ru-RU" sz="1500"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1" name="TextBox 50">
              <a:extLst>
                <a:ext uri="{FF2B5EF4-FFF2-40B4-BE49-F238E27FC236}">
                  <a16:creationId xmlns:a16="http://schemas.microsoft.com/office/drawing/2014/main" xmlns="" id="{0D7EA8E5-160B-4F8B-B313-457EE93884F6}"/>
                </a:ext>
              </a:extLst>
            </p:cNvPr>
            <p:cNvSpPr txBox="1"/>
            <p:nvPr/>
          </p:nvSpPr>
          <p:spPr bwMode="auto">
            <a:xfrm>
              <a:off x="9424011" y="4437112"/>
              <a:ext cx="785805" cy="532816"/>
            </a:xfrm>
            <a:prstGeom prst="rect">
              <a:avLst/>
            </a:prstGeom>
          </p:spPr>
          <p:txBody>
            <a:bodyPr wrap="none" lIns="104105" tIns="52052" rIns="104105" bIns="52052" anchor="ctr">
              <a:normAutofit/>
            </a:bodyPr>
            <a:lstStyle/>
            <a:p>
              <a:pPr algn="ctr" defTabSz="1041034">
                <a:defRPr/>
              </a:pPr>
              <a:r>
                <a:rPr lang="ru-RU" sz="1500" b="1" dirty="0" smtClean="0">
                  <a:solidFill>
                    <a:srgbClr val="F79646">
                      <a:lumMod val="75000"/>
                    </a:srgbClr>
                  </a:solidFill>
                  <a:latin typeface="Roboto Condensed" panose="02000000000000000000" pitchFamily="2" charset="0"/>
                  <a:ea typeface="Roboto Condensed" panose="02000000000000000000" pitchFamily="2" charset="0"/>
                </a:rPr>
                <a:t>+12,4%</a:t>
              </a:r>
              <a:endParaRPr lang="ru-RU" sz="1500"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2" name="TextBox 51">
              <a:extLst>
                <a:ext uri="{FF2B5EF4-FFF2-40B4-BE49-F238E27FC236}">
                  <a16:creationId xmlns:a16="http://schemas.microsoft.com/office/drawing/2014/main" xmlns="" id="{0D7EA8E5-160B-4F8B-B313-457EE93884F6}"/>
                </a:ext>
              </a:extLst>
            </p:cNvPr>
            <p:cNvSpPr txBox="1"/>
            <p:nvPr/>
          </p:nvSpPr>
          <p:spPr bwMode="auto">
            <a:xfrm>
              <a:off x="10266921" y="4365104"/>
              <a:ext cx="643357" cy="507141"/>
            </a:xfrm>
            <a:prstGeom prst="rect">
              <a:avLst/>
            </a:prstGeom>
          </p:spPr>
          <p:txBody>
            <a:bodyPr wrap="none" lIns="104105" tIns="52052" rIns="104105" bIns="52052" anchor="ctr">
              <a:normAutofit/>
            </a:bodyPr>
            <a:lstStyle/>
            <a:p>
              <a:pPr algn="ctr" defTabSz="1041034">
                <a:defRPr/>
              </a:pPr>
              <a:r>
                <a:rPr lang="ru-RU" sz="1500" b="1" dirty="0" smtClean="0">
                  <a:solidFill>
                    <a:srgbClr val="F79646">
                      <a:lumMod val="75000"/>
                    </a:srgbClr>
                  </a:solidFill>
                  <a:latin typeface="Roboto Condensed" panose="02000000000000000000" pitchFamily="2" charset="0"/>
                  <a:ea typeface="Roboto Condensed" panose="02000000000000000000" pitchFamily="2" charset="0"/>
                </a:rPr>
                <a:t>+6%</a:t>
              </a:r>
              <a:endParaRPr lang="ru-RU" sz="1500"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3" name="TextBox 52">
              <a:extLst>
                <a:ext uri="{FF2B5EF4-FFF2-40B4-BE49-F238E27FC236}">
                  <a16:creationId xmlns:a16="http://schemas.microsoft.com/office/drawing/2014/main" xmlns="" id="{0D7EA8E5-160B-4F8B-B313-457EE93884F6}"/>
                </a:ext>
              </a:extLst>
            </p:cNvPr>
            <p:cNvSpPr txBox="1"/>
            <p:nvPr/>
          </p:nvSpPr>
          <p:spPr bwMode="auto">
            <a:xfrm>
              <a:off x="11040965" y="4228332"/>
              <a:ext cx="643357" cy="532816"/>
            </a:xfrm>
            <a:prstGeom prst="rect">
              <a:avLst/>
            </a:prstGeom>
          </p:spPr>
          <p:txBody>
            <a:bodyPr wrap="none" lIns="104105" tIns="52052" rIns="104105" bIns="52052" anchor="ctr">
              <a:normAutofit/>
            </a:bodyPr>
            <a:lstStyle/>
            <a:p>
              <a:pPr algn="ctr" defTabSz="1041034">
                <a:defRPr/>
              </a:pPr>
              <a:r>
                <a:rPr lang="ru-RU" sz="1500" b="1" dirty="0" smtClean="0">
                  <a:solidFill>
                    <a:srgbClr val="F79646">
                      <a:lumMod val="75000"/>
                    </a:srgbClr>
                  </a:solidFill>
                  <a:latin typeface="Roboto Condensed" panose="02000000000000000000" pitchFamily="2" charset="0"/>
                  <a:ea typeface="Roboto Condensed" panose="02000000000000000000" pitchFamily="2" charset="0"/>
                </a:rPr>
                <a:t>+10,8%</a:t>
              </a:r>
              <a:endParaRPr lang="ru-RU" sz="1500"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6" name="TextBox 55">
              <a:extLst>
                <a:ext uri="{FF2B5EF4-FFF2-40B4-BE49-F238E27FC236}">
                  <a16:creationId xmlns:a16="http://schemas.microsoft.com/office/drawing/2014/main" xmlns="" id="{0D7EA8E5-160B-4F8B-B313-457EE93884F6}"/>
                </a:ext>
              </a:extLst>
            </p:cNvPr>
            <p:cNvSpPr txBox="1"/>
            <p:nvPr/>
          </p:nvSpPr>
          <p:spPr bwMode="auto">
            <a:xfrm>
              <a:off x="7426675" y="6546820"/>
              <a:ext cx="4830130" cy="189918"/>
            </a:xfrm>
            <a:prstGeom prst="rect">
              <a:avLst/>
            </a:prstGeom>
          </p:spPr>
          <p:txBody>
            <a:bodyPr wrap="none" lIns="104105" tIns="52052" rIns="104105" bIns="52052" anchor="ctr">
              <a:noAutofit/>
            </a:bodyPr>
            <a:lstStyle/>
            <a:p>
              <a:pPr algn="ctr" defTabSz="1041034">
                <a:defRPr/>
              </a:pPr>
              <a:r>
                <a:rPr lang="ru-RU" sz="1050" b="1" dirty="0" smtClean="0">
                  <a:solidFill>
                    <a:srgbClr val="F79646">
                      <a:lumMod val="75000"/>
                    </a:srgbClr>
                  </a:solidFill>
                  <a:latin typeface="Roboto Condensed" panose="02000000000000000000" pitchFamily="2" charset="0"/>
                  <a:ea typeface="Roboto Condensed" panose="02000000000000000000" pitchFamily="2" charset="0"/>
                </a:rPr>
                <a:t>ПРИРОСТ В 1 ПОЛУГОДИИ 2021 В СРАВНЕНИИ С ГОДОВЫМИ ПОКАЗАТЕЛЯМИ В %</a:t>
              </a:r>
              <a:endParaRPr lang="ru-RU" sz="1050" b="1" dirty="0">
                <a:solidFill>
                  <a:srgbClr val="F79646">
                    <a:lumMod val="75000"/>
                  </a:srgbClr>
                </a:solidFill>
                <a:latin typeface="Roboto Condensed" panose="02000000000000000000" pitchFamily="2" charset="0"/>
                <a:ea typeface="Roboto Condensed" panose="02000000000000000000" pitchFamily="2" charset="0"/>
              </a:endParaRPr>
            </a:p>
          </p:txBody>
        </p:sp>
        <p:cxnSp>
          <p:nvCxnSpPr>
            <p:cNvPr id="5" name="Прямая соединительная линия 4"/>
            <p:cNvCxnSpPr/>
            <p:nvPr/>
          </p:nvCxnSpPr>
          <p:spPr>
            <a:xfrm flipV="1">
              <a:off x="8030930" y="4690161"/>
              <a:ext cx="3531015" cy="1328123"/>
            </a:xfrm>
            <a:prstGeom prst="line">
              <a:avLst/>
            </a:prstGeom>
            <a:ln w="31750">
              <a:solidFill>
                <a:schemeClr val="accent2"/>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xmlns="" id="{0D7EA8E5-160B-4F8B-B313-457EE93884F6}"/>
                </a:ext>
              </a:extLst>
            </p:cNvPr>
            <p:cNvSpPr txBox="1"/>
            <p:nvPr/>
          </p:nvSpPr>
          <p:spPr bwMode="auto">
            <a:xfrm>
              <a:off x="11581556" y="4632976"/>
              <a:ext cx="628146" cy="403664"/>
            </a:xfrm>
            <a:prstGeom prst="rect">
              <a:avLst/>
            </a:prstGeom>
          </p:spPr>
          <p:txBody>
            <a:bodyPr wrap="none" lIns="104105" tIns="52052" rIns="104105" bIns="52052" anchor="ctr">
              <a:normAutofit/>
            </a:bodyPr>
            <a:lstStyle/>
            <a:p>
              <a:pPr algn="ctr" defTabSz="1041034">
                <a:defRPr/>
              </a:pPr>
              <a:r>
                <a:rPr lang="ru-RU" sz="1500" b="1" dirty="0" smtClean="0">
                  <a:solidFill>
                    <a:schemeClr val="accent3"/>
                  </a:solidFill>
                  <a:latin typeface="Roboto Condensed" panose="02000000000000000000" pitchFamily="2" charset="0"/>
                  <a:ea typeface="Roboto Condensed" panose="02000000000000000000" pitchFamily="2" charset="0"/>
                </a:rPr>
                <a:t>+75,7%</a:t>
              </a:r>
              <a:endParaRPr lang="ru-RU" sz="1500" b="1" dirty="0">
                <a:solidFill>
                  <a:schemeClr val="accent3"/>
                </a:solidFill>
                <a:latin typeface="Roboto Condensed" panose="02000000000000000000" pitchFamily="2" charset="0"/>
                <a:ea typeface="Roboto Condensed" panose="02000000000000000000" pitchFamily="2" charset="0"/>
              </a:endParaRPr>
            </a:p>
          </p:txBody>
        </p:sp>
      </p:grpSp>
      <p:grpSp>
        <p:nvGrpSpPr>
          <p:cNvPr id="4" name="Группа 3"/>
          <p:cNvGrpSpPr/>
          <p:nvPr/>
        </p:nvGrpSpPr>
        <p:grpSpPr>
          <a:xfrm>
            <a:off x="7689348" y="1160748"/>
            <a:ext cx="4230064" cy="960380"/>
            <a:chOff x="7689348" y="1340768"/>
            <a:chExt cx="4230064" cy="960380"/>
          </a:xfrm>
        </p:grpSpPr>
        <p:sp>
          <p:nvSpPr>
            <p:cNvPr id="92" name="Прямоугольник 91">
              <a:extLst>
                <a:ext uri="{FF2B5EF4-FFF2-40B4-BE49-F238E27FC236}">
                  <a16:creationId xmlns:a16="http://schemas.microsoft.com/office/drawing/2014/main" xmlns="" id="{53935A91-35C0-4991-B557-FC2AE7A8E99A}"/>
                </a:ext>
              </a:extLst>
            </p:cNvPr>
            <p:cNvSpPr/>
            <p:nvPr/>
          </p:nvSpPr>
          <p:spPr>
            <a:xfrm>
              <a:off x="10860093" y="1549081"/>
              <a:ext cx="1059319" cy="630942"/>
            </a:xfrm>
            <a:prstGeom prst="rect">
              <a:avLst/>
            </a:prstGeom>
          </p:spPr>
          <p:txBody>
            <a:bodyPr wrap="square">
              <a:spAutoFit/>
            </a:bodyPr>
            <a:lstStyle/>
            <a:p>
              <a:pPr algn="ctr"/>
              <a:r>
                <a:rPr lang="ru-RU" sz="3500" b="1" dirty="0" smtClean="0">
                  <a:solidFill>
                    <a:schemeClr val="tx2"/>
                  </a:solidFill>
                  <a:latin typeface="Roboto Condensed" panose="02000000000000000000" pitchFamily="2" charset="0"/>
                  <a:ea typeface="Roboto Condensed" panose="02000000000000000000" pitchFamily="2" charset="0"/>
                </a:rPr>
                <a:t>270</a:t>
              </a:r>
              <a:endParaRPr lang="ru-RU" sz="3500" b="1" dirty="0">
                <a:solidFill>
                  <a:schemeClr val="tx2"/>
                </a:solidFill>
                <a:latin typeface="Roboto Condensed" panose="02000000000000000000" pitchFamily="2" charset="0"/>
                <a:ea typeface="Roboto Condensed" panose="02000000000000000000" pitchFamily="2" charset="0"/>
              </a:endParaRPr>
            </a:p>
          </p:txBody>
        </p:sp>
        <p:sp>
          <p:nvSpPr>
            <p:cNvPr id="93" name="TextBox 92">
              <a:extLst>
                <a:ext uri="{FF2B5EF4-FFF2-40B4-BE49-F238E27FC236}">
                  <a16:creationId xmlns:a16="http://schemas.microsoft.com/office/drawing/2014/main" xmlns="" id="{0D7EA8E5-160B-4F8B-B313-457EE93884F6}"/>
                </a:ext>
              </a:extLst>
            </p:cNvPr>
            <p:cNvSpPr txBox="1"/>
            <p:nvPr/>
          </p:nvSpPr>
          <p:spPr bwMode="auto">
            <a:xfrm>
              <a:off x="9788647" y="1725478"/>
              <a:ext cx="1609053" cy="397167"/>
            </a:xfrm>
            <a:prstGeom prst="rect">
              <a:avLst/>
            </a:prstGeom>
          </p:spPr>
          <p:txBody>
            <a:bodyPr wrap="none" lIns="104105" tIns="52052" rIns="104105" bIns="52052" anchor="ctr">
              <a:normAutofit lnSpcReduction="10000"/>
            </a:bodyPr>
            <a:lstStyle/>
            <a:p>
              <a:pPr algn="ctr" defTabSz="1041034">
                <a:defRPr/>
              </a:pPr>
              <a:r>
                <a:rPr lang="ru-RU" sz="2000" b="1" dirty="0" smtClean="0">
                  <a:solidFill>
                    <a:srgbClr val="F79646">
                      <a:lumMod val="75000"/>
                    </a:srgbClr>
                  </a:solidFill>
                  <a:latin typeface="Roboto Condensed" panose="02000000000000000000" pitchFamily="2" charset="0"/>
                  <a:ea typeface="Roboto Condensed" panose="02000000000000000000" pitchFamily="2" charset="0"/>
                </a:rPr>
                <a:t>более</a:t>
              </a:r>
              <a:endParaRPr lang="ru-RU" sz="2000"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95" name="TextBox 94">
              <a:extLst>
                <a:ext uri="{FF2B5EF4-FFF2-40B4-BE49-F238E27FC236}">
                  <a16:creationId xmlns:a16="http://schemas.microsoft.com/office/drawing/2014/main" xmlns="" id="{0D7EA8E5-160B-4F8B-B313-457EE93884F6}"/>
                </a:ext>
              </a:extLst>
            </p:cNvPr>
            <p:cNvSpPr txBox="1"/>
            <p:nvPr/>
          </p:nvSpPr>
          <p:spPr bwMode="auto">
            <a:xfrm>
              <a:off x="7689348" y="1340768"/>
              <a:ext cx="4149176" cy="553998"/>
            </a:xfrm>
            <a:prstGeom prst="rect">
              <a:avLst/>
            </a:prstGeom>
            <a:noFill/>
          </p:spPr>
          <p:txBody>
            <a:bodyPr wrap="square">
              <a:spAutoFit/>
            </a:bodyPr>
            <a:lstStyle>
              <a:defPPr>
                <a:defRPr lang="en-US"/>
              </a:defPPr>
              <a:lvl1pPr algn="ctr">
                <a:lnSpc>
                  <a:spcPct val="100000"/>
                </a:lnSpc>
                <a:defRPr sz="1500" b="1" spc="-1">
                  <a:solidFill>
                    <a:srgbClr val="404040"/>
                  </a:solidFill>
                  <a:latin typeface="Roboto Condensed" panose="02000000000000000000" pitchFamily="2" charset="0"/>
                  <a:ea typeface="Roboto Condensed" panose="02000000000000000000" pitchFamily="2" charset="0"/>
                </a:defRPr>
              </a:lvl1pPr>
            </a:lstStyle>
            <a:p>
              <a:pPr algn="l" defTabSz="1316038"/>
              <a:r>
                <a:rPr lang="ru-RU" dirty="0"/>
                <a:t>ПЕРЕШЛИ НА ФИКСИРОВАННУЮ УПЛАТУ НДФЛ С ПРИБЫЛИ </a:t>
              </a:r>
              <a:r>
                <a:rPr lang="ru-RU" dirty="0" smtClean="0"/>
                <a:t>КИК С 2020 ГОДА </a:t>
              </a:r>
              <a:endParaRPr lang="ru-RU" dirty="0"/>
            </a:p>
          </p:txBody>
        </p:sp>
        <p:sp>
          <p:nvSpPr>
            <p:cNvPr id="58" name="TextBox 57">
              <a:extLst>
                <a:ext uri="{FF2B5EF4-FFF2-40B4-BE49-F238E27FC236}">
                  <a16:creationId xmlns:a16="http://schemas.microsoft.com/office/drawing/2014/main" xmlns="" id="{0D7EA8E5-160B-4F8B-B313-457EE93884F6}"/>
                </a:ext>
              </a:extLst>
            </p:cNvPr>
            <p:cNvSpPr txBox="1"/>
            <p:nvPr/>
          </p:nvSpPr>
          <p:spPr bwMode="auto">
            <a:xfrm>
              <a:off x="10209816" y="1912150"/>
              <a:ext cx="1609053" cy="388998"/>
            </a:xfrm>
            <a:prstGeom prst="rect">
              <a:avLst/>
            </a:prstGeom>
          </p:spPr>
          <p:txBody>
            <a:bodyPr wrap="none" lIns="104105" tIns="52052" rIns="104105" bIns="52052" anchor="ctr">
              <a:normAutofit lnSpcReduction="10000"/>
            </a:bodyPr>
            <a:lstStyle/>
            <a:p>
              <a:pPr algn="ctr" defTabSz="1041034">
                <a:defRPr/>
              </a:pPr>
              <a:r>
                <a:rPr lang="ru-RU" sz="1600" b="1" spc="-1" dirty="0">
                  <a:solidFill>
                    <a:srgbClr val="404040"/>
                  </a:solidFill>
                  <a:latin typeface="Roboto Condensed" panose="02000000000000000000" pitchFamily="2" charset="0"/>
                  <a:ea typeface="Roboto Condensed" panose="02000000000000000000" pitchFamily="2" charset="0"/>
                </a:rPr>
                <a:t>физических</a:t>
              </a:r>
              <a:r>
                <a:rPr lang="ru-RU" sz="2000" b="1" dirty="0" smtClean="0">
                  <a:solidFill>
                    <a:srgbClr val="F79646">
                      <a:lumMod val="75000"/>
                    </a:srgbClr>
                  </a:solidFill>
                  <a:latin typeface="Roboto Condensed" panose="02000000000000000000" pitchFamily="2" charset="0"/>
                  <a:ea typeface="Roboto Condensed" panose="02000000000000000000" pitchFamily="2" charset="0"/>
                </a:rPr>
                <a:t> </a:t>
              </a:r>
              <a:r>
                <a:rPr lang="ru-RU" sz="1600" b="1" spc="-1" dirty="0">
                  <a:solidFill>
                    <a:srgbClr val="404040"/>
                  </a:solidFill>
                  <a:latin typeface="Roboto Condensed" panose="02000000000000000000" pitchFamily="2" charset="0"/>
                  <a:ea typeface="Roboto Condensed" panose="02000000000000000000" pitchFamily="2" charset="0"/>
                </a:rPr>
                <a:t>лиц</a:t>
              </a:r>
            </a:p>
          </p:txBody>
        </p:sp>
      </p:grpSp>
      <p:grpSp>
        <p:nvGrpSpPr>
          <p:cNvPr id="9" name="Группа 8"/>
          <p:cNvGrpSpPr/>
          <p:nvPr/>
        </p:nvGrpSpPr>
        <p:grpSpPr>
          <a:xfrm>
            <a:off x="7704647" y="2492896"/>
            <a:ext cx="4296009" cy="1014341"/>
            <a:chOff x="7689348" y="2700857"/>
            <a:chExt cx="4296009" cy="1014341"/>
          </a:xfrm>
        </p:grpSpPr>
        <p:sp>
          <p:nvSpPr>
            <p:cNvPr id="100" name="Прямоугольник 99">
              <a:extLst>
                <a:ext uri="{FF2B5EF4-FFF2-40B4-BE49-F238E27FC236}">
                  <a16:creationId xmlns:a16="http://schemas.microsoft.com/office/drawing/2014/main" xmlns="" id="{53935A91-35C0-4991-B557-FC2AE7A8E99A}"/>
                </a:ext>
              </a:extLst>
            </p:cNvPr>
            <p:cNvSpPr/>
            <p:nvPr/>
          </p:nvSpPr>
          <p:spPr>
            <a:xfrm>
              <a:off x="10597573" y="2927276"/>
              <a:ext cx="1387784" cy="630942"/>
            </a:xfrm>
            <a:prstGeom prst="rect">
              <a:avLst/>
            </a:prstGeom>
          </p:spPr>
          <p:txBody>
            <a:bodyPr wrap="square">
              <a:spAutoFit/>
            </a:bodyPr>
            <a:lstStyle/>
            <a:p>
              <a:pPr algn="ctr"/>
              <a:r>
                <a:rPr lang="ru-RU" sz="3500" b="1" dirty="0" smtClean="0">
                  <a:solidFill>
                    <a:schemeClr val="tx2"/>
                  </a:solidFill>
                  <a:latin typeface="Roboto Condensed" panose="02000000000000000000" pitchFamily="2" charset="0"/>
                  <a:ea typeface="Roboto Condensed" panose="02000000000000000000" pitchFamily="2" charset="0"/>
                </a:rPr>
                <a:t>1300  </a:t>
              </a:r>
              <a:endParaRPr lang="ru-RU" sz="3500" b="1" dirty="0">
                <a:solidFill>
                  <a:schemeClr val="tx2"/>
                </a:solidFill>
                <a:latin typeface="Roboto Condensed" panose="02000000000000000000" pitchFamily="2" charset="0"/>
                <a:ea typeface="Roboto Condensed" panose="02000000000000000000" pitchFamily="2" charset="0"/>
              </a:endParaRPr>
            </a:p>
          </p:txBody>
        </p:sp>
        <p:sp>
          <p:nvSpPr>
            <p:cNvPr id="101" name="TextBox 100">
              <a:extLst>
                <a:ext uri="{FF2B5EF4-FFF2-40B4-BE49-F238E27FC236}">
                  <a16:creationId xmlns:a16="http://schemas.microsoft.com/office/drawing/2014/main" xmlns="" id="{0D7EA8E5-160B-4F8B-B313-457EE93884F6}"/>
                </a:ext>
              </a:extLst>
            </p:cNvPr>
            <p:cNvSpPr txBox="1"/>
            <p:nvPr/>
          </p:nvSpPr>
          <p:spPr bwMode="auto">
            <a:xfrm>
              <a:off x="9897515" y="3054807"/>
              <a:ext cx="1338468" cy="481877"/>
            </a:xfrm>
            <a:prstGeom prst="rect">
              <a:avLst/>
            </a:prstGeom>
          </p:spPr>
          <p:txBody>
            <a:bodyPr wrap="none" lIns="104105" tIns="52052" rIns="104105" bIns="52052" anchor="ctr">
              <a:normAutofit/>
            </a:bodyPr>
            <a:lstStyle/>
            <a:p>
              <a:pPr algn="ctr" defTabSz="1041034">
                <a:defRPr/>
              </a:pPr>
              <a:r>
                <a:rPr lang="ru-RU" sz="2000" b="1" dirty="0" smtClean="0">
                  <a:solidFill>
                    <a:srgbClr val="F79646">
                      <a:lumMod val="75000"/>
                    </a:srgbClr>
                  </a:solidFill>
                  <a:latin typeface="Roboto Condensed" panose="02000000000000000000" pitchFamily="2" charset="0"/>
                  <a:ea typeface="Roboto Condensed" panose="02000000000000000000" pitchFamily="2" charset="0"/>
                </a:rPr>
                <a:t>более</a:t>
              </a:r>
              <a:endParaRPr lang="ru-RU" sz="2000"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102" name="TextBox 101">
              <a:extLst>
                <a:ext uri="{FF2B5EF4-FFF2-40B4-BE49-F238E27FC236}">
                  <a16:creationId xmlns:a16="http://schemas.microsoft.com/office/drawing/2014/main" xmlns="" id="{0D7EA8E5-160B-4F8B-B313-457EE93884F6}"/>
                </a:ext>
              </a:extLst>
            </p:cNvPr>
            <p:cNvSpPr txBox="1"/>
            <p:nvPr/>
          </p:nvSpPr>
          <p:spPr bwMode="auto">
            <a:xfrm>
              <a:off x="7689348" y="2700857"/>
              <a:ext cx="4105879" cy="553998"/>
            </a:xfrm>
            <a:prstGeom prst="rect">
              <a:avLst/>
            </a:prstGeom>
            <a:noFill/>
          </p:spPr>
          <p:txBody>
            <a:bodyPr wrap="square">
              <a:spAutoFit/>
            </a:bodyPr>
            <a:lstStyle>
              <a:defPPr>
                <a:defRPr lang="en-US"/>
              </a:defPPr>
              <a:lvl1pPr algn="ctr">
                <a:lnSpc>
                  <a:spcPct val="100000"/>
                </a:lnSpc>
                <a:defRPr sz="1500" b="1" spc="-1">
                  <a:solidFill>
                    <a:srgbClr val="404040"/>
                  </a:solidFill>
                  <a:latin typeface="Roboto Condensed" panose="02000000000000000000" pitchFamily="2" charset="0"/>
                  <a:ea typeface="Roboto Condensed" panose="02000000000000000000" pitchFamily="2" charset="0"/>
                </a:defRPr>
              </a:lvl1pPr>
            </a:lstStyle>
            <a:p>
              <a:pPr algn="l"/>
              <a:r>
                <a:rPr lang="ru-RU" dirty="0"/>
                <a:t>ВПЕРВЫЕ В </a:t>
              </a:r>
              <a:r>
                <a:rPr lang="ru-RU" dirty="0" smtClean="0"/>
                <a:t>2021 ГОДУ СДАЛИ </a:t>
              </a:r>
              <a:r>
                <a:rPr lang="ru-RU" dirty="0"/>
                <a:t>УВЕДОМЛЕНИЯ О КИК </a:t>
              </a:r>
              <a:r>
                <a:rPr lang="ru-RU" dirty="0" smtClean="0"/>
                <a:t>ЗА ПРОШЛЫЕ ПЕРИОДЫ</a:t>
              </a:r>
              <a:endParaRPr lang="ru-RU" dirty="0"/>
            </a:p>
          </p:txBody>
        </p:sp>
        <p:sp>
          <p:nvSpPr>
            <p:cNvPr id="59" name="TextBox 58">
              <a:extLst>
                <a:ext uri="{FF2B5EF4-FFF2-40B4-BE49-F238E27FC236}">
                  <a16:creationId xmlns:a16="http://schemas.microsoft.com/office/drawing/2014/main" xmlns="" id="{0D7EA8E5-160B-4F8B-B313-457EE93884F6}"/>
                </a:ext>
              </a:extLst>
            </p:cNvPr>
            <p:cNvSpPr txBox="1"/>
            <p:nvPr/>
          </p:nvSpPr>
          <p:spPr bwMode="auto">
            <a:xfrm>
              <a:off x="10158107" y="3303969"/>
              <a:ext cx="1338468" cy="411229"/>
            </a:xfrm>
            <a:prstGeom prst="rect">
              <a:avLst/>
            </a:prstGeom>
          </p:spPr>
          <p:txBody>
            <a:bodyPr wrap="none" lIns="104105" tIns="52052" rIns="104105" bIns="52052" anchor="ctr">
              <a:normAutofit/>
            </a:bodyPr>
            <a:lstStyle>
              <a:defPPr>
                <a:defRPr lang="en-US"/>
              </a:defPPr>
              <a:lvl1pPr algn="ctr" defTabSz="1041034">
                <a:defRPr sz="1600" b="1" spc="-1">
                  <a:solidFill>
                    <a:srgbClr val="404040"/>
                  </a:solidFill>
                  <a:latin typeface="Roboto Condensed" panose="02000000000000000000" pitchFamily="2" charset="0"/>
                  <a:ea typeface="Roboto Condensed" panose="02000000000000000000" pitchFamily="2" charset="0"/>
                </a:defRPr>
              </a:lvl1pPr>
            </a:lstStyle>
            <a:p>
              <a:r>
                <a:rPr lang="ru-RU" dirty="0"/>
                <a:t>налогоплательщиков</a:t>
              </a:r>
            </a:p>
          </p:txBody>
        </p:sp>
      </p:grpSp>
    </p:spTree>
    <p:extLst>
      <p:ext uri="{BB962C8B-B14F-4D97-AF65-F5344CB8AC3E}">
        <p14:creationId xmlns:p14="http://schemas.microsoft.com/office/powerpoint/2010/main" val="2486653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extLst>
          </p:cNvPr>
          <p:cNvSpPr/>
          <p:nvPr/>
        </p:nvSpPr>
        <p:spPr>
          <a:xfrm>
            <a:off x="0" y="0"/>
            <a:ext cx="1235075" cy="1235075"/>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16" name="Subtitle 2">
            <a:extLst>
              <a:ext uri="{FF2B5EF4-FFF2-40B4-BE49-F238E27FC236}"/>
            </a:extLst>
          </p:cNvPr>
          <p:cNvSpPr txBox="1">
            <a:spLocks/>
          </p:cNvSpPr>
          <p:nvPr/>
        </p:nvSpPr>
        <p:spPr>
          <a:xfrm>
            <a:off x="1595438" y="-41275"/>
            <a:ext cx="9864725" cy="1236663"/>
          </a:xfrm>
          <a:prstGeom prst="rect">
            <a:avLst/>
          </a:prstGeom>
        </p:spPr>
        <p:txBody>
          <a:bodyPr lIns="0" tIns="0" rIns="0" bIns="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defRPr/>
            </a:pPr>
            <a:r>
              <a:rPr lang="ru-RU" b="1" dirty="0">
                <a:solidFill>
                  <a:schemeClr val="tx1">
                    <a:lumMod val="75000"/>
                  </a:schemeClr>
                </a:solidFill>
                <a:latin typeface="Roboto Condensed" panose="02000000000000000000" pitchFamily="2" charset="0"/>
              </a:rPr>
              <a:t>ВАЛЮТНЫЙ КОНТРОЛЬ </a:t>
            </a:r>
          </a:p>
        </p:txBody>
      </p:sp>
      <p:grpSp>
        <p:nvGrpSpPr>
          <p:cNvPr id="16388" name="Группа 43"/>
          <p:cNvGrpSpPr>
            <a:grpSpLocks/>
          </p:cNvGrpSpPr>
          <p:nvPr/>
        </p:nvGrpSpPr>
        <p:grpSpPr bwMode="auto">
          <a:xfrm>
            <a:off x="169863" y="169863"/>
            <a:ext cx="895350" cy="895350"/>
            <a:chOff x="1398681" y="3263936"/>
            <a:chExt cx="1231598" cy="1231598"/>
          </a:xfrm>
        </p:grpSpPr>
        <p:grpSp>
          <p:nvGrpSpPr>
            <p:cNvPr id="16407" name="Рисунок 2"/>
            <p:cNvGrpSpPr>
              <a:grpSpLocks/>
            </p:cNvGrpSpPr>
            <p:nvPr/>
          </p:nvGrpSpPr>
          <p:grpSpPr bwMode="auto">
            <a:xfrm>
              <a:off x="1597898" y="3407558"/>
              <a:ext cx="833162" cy="944353"/>
              <a:chOff x="1542689" y="2816538"/>
              <a:chExt cx="833162" cy="944353"/>
            </a:xfrm>
          </p:grpSpPr>
          <p:grpSp>
            <p:nvGrpSpPr>
              <p:cNvPr id="16409" name="Рисунок 2"/>
              <p:cNvGrpSpPr>
                <a:grpSpLocks/>
              </p:cNvGrpSpPr>
              <p:nvPr/>
            </p:nvGrpSpPr>
            <p:grpSpPr bwMode="auto">
              <a:xfrm>
                <a:off x="1581297" y="2876064"/>
                <a:ext cx="755946" cy="825721"/>
                <a:chOff x="1581297" y="2876064"/>
                <a:chExt cx="755946" cy="825721"/>
              </a:xfrm>
            </p:grpSpPr>
            <p:sp>
              <p:nvSpPr>
                <p:cNvPr id="16411" name="Полилиния: фигура 22"/>
                <p:cNvSpPr>
                  <a:spLocks/>
                </p:cNvSpPr>
                <p:nvPr/>
              </p:nvSpPr>
              <p:spPr bwMode="auto">
                <a:xfrm rot="-3598124">
                  <a:off x="1761688" y="3431256"/>
                  <a:ext cx="34749" cy="340542"/>
                </a:xfrm>
                <a:custGeom>
                  <a:avLst/>
                  <a:gdLst>
                    <a:gd name="T0" fmla="*/ 0 w 34749"/>
                    <a:gd name="T1" fmla="*/ 0 h 340542"/>
                    <a:gd name="T2" fmla="*/ 34749 w 34749"/>
                    <a:gd name="T3" fmla="*/ 0 h 340542"/>
                    <a:gd name="T4" fmla="*/ 34749 w 34749"/>
                    <a:gd name="T5" fmla="*/ 340542 h 340542"/>
                    <a:gd name="T6" fmla="*/ 0 w 34749"/>
                    <a:gd name="T7" fmla="*/ 340542 h 3405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9" h="340542">
                      <a:moveTo>
                        <a:pt x="0" y="0"/>
                      </a:moveTo>
                      <a:lnTo>
                        <a:pt x="34749" y="0"/>
                      </a:lnTo>
                      <a:lnTo>
                        <a:pt x="34749" y="340542"/>
                      </a:lnTo>
                      <a:lnTo>
                        <a:pt x="0" y="340542"/>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16412" name="Полилиния: фигура 23"/>
                <p:cNvSpPr>
                  <a:spLocks/>
                </p:cNvSpPr>
                <p:nvPr/>
              </p:nvSpPr>
              <p:spPr bwMode="auto">
                <a:xfrm>
                  <a:off x="1581297" y="3118453"/>
                  <a:ext cx="34747" cy="340523"/>
                </a:xfrm>
                <a:custGeom>
                  <a:avLst/>
                  <a:gdLst>
                    <a:gd name="T0" fmla="*/ 0 w 34747"/>
                    <a:gd name="T1" fmla="*/ 0 h 340523"/>
                    <a:gd name="T2" fmla="*/ 34747 w 34747"/>
                    <a:gd name="T3" fmla="*/ 0 h 340523"/>
                    <a:gd name="T4" fmla="*/ 34747 w 34747"/>
                    <a:gd name="T5" fmla="*/ 340523 h 340523"/>
                    <a:gd name="T6" fmla="*/ 0 w 34747"/>
                    <a:gd name="T7" fmla="*/ 340523 h 3405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7" h="340523">
                      <a:moveTo>
                        <a:pt x="0" y="0"/>
                      </a:moveTo>
                      <a:lnTo>
                        <a:pt x="34747" y="0"/>
                      </a:lnTo>
                      <a:lnTo>
                        <a:pt x="34747" y="340523"/>
                      </a:lnTo>
                      <a:lnTo>
                        <a:pt x="0" y="340523"/>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16413" name="Полилиния: фигура 24"/>
                <p:cNvSpPr>
                  <a:spLocks/>
                </p:cNvSpPr>
                <p:nvPr/>
              </p:nvSpPr>
              <p:spPr bwMode="auto">
                <a:xfrm rot="-3599189">
                  <a:off x="1761364" y="3014443"/>
                  <a:ext cx="34746" cy="340520"/>
                </a:xfrm>
                <a:custGeom>
                  <a:avLst/>
                  <a:gdLst>
                    <a:gd name="T0" fmla="*/ 0 w 34746"/>
                    <a:gd name="T1" fmla="*/ 0 h 340520"/>
                    <a:gd name="T2" fmla="*/ 34747 w 34746"/>
                    <a:gd name="T3" fmla="*/ 0 h 340520"/>
                    <a:gd name="T4" fmla="*/ 34747 w 34746"/>
                    <a:gd name="T5" fmla="*/ 340521 h 340520"/>
                    <a:gd name="T6" fmla="*/ 0 w 34746"/>
                    <a:gd name="T7" fmla="*/ 340521 h 3405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6" h="340520">
                      <a:moveTo>
                        <a:pt x="0" y="0"/>
                      </a:moveTo>
                      <a:lnTo>
                        <a:pt x="34747" y="0"/>
                      </a:lnTo>
                      <a:lnTo>
                        <a:pt x="34747" y="340521"/>
                      </a:lnTo>
                      <a:lnTo>
                        <a:pt x="0" y="340521"/>
                      </a:lnTo>
                      <a:lnTo>
                        <a:pt x="0" y="0"/>
                      </a:lnTo>
                      <a:close/>
                    </a:path>
                  </a:pathLst>
                </a:custGeom>
                <a:solidFill>
                  <a:srgbClr val="242D3C"/>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16414" name="Полилиния: фигура 25"/>
                <p:cNvSpPr>
                  <a:spLocks/>
                </p:cNvSpPr>
                <p:nvPr/>
              </p:nvSpPr>
              <p:spPr bwMode="auto">
                <a:xfrm>
                  <a:off x="1941897" y="3326937"/>
                  <a:ext cx="34747" cy="340523"/>
                </a:xfrm>
                <a:custGeom>
                  <a:avLst/>
                  <a:gdLst>
                    <a:gd name="T0" fmla="*/ 0 w 34747"/>
                    <a:gd name="T1" fmla="*/ 0 h 340523"/>
                    <a:gd name="T2" fmla="*/ 34747 w 34747"/>
                    <a:gd name="T3" fmla="*/ 0 h 340523"/>
                    <a:gd name="T4" fmla="*/ 34747 w 34747"/>
                    <a:gd name="T5" fmla="*/ 340523 h 340523"/>
                    <a:gd name="T6" fmla="*/ 0 w 34747"/>
                    <a:gd name="T7" fmla="*/ 340523 h 3405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7" h="340523">
                      <a:moveTo>
                        <a:pt x="0" y="0"/>
                      </a:moveTo>
                      <a:lnTo>
                        <a:pt x="34747" y="0"/>
                      </a:lnTo>
                      <a:lnTo>
                        <a:pt x="34747" y="340523"/>
                      </a:lnTo>
                      <a:lnTo>
                        <a:pt x="0" y="340523"/>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16415" name="Полилиния: фигура 26"/>
                <p:cNvSpPr>
                  <a:spLocks/>
                </p:cNvSpPr>
                <p:nvPr/>
              </p:nvSpPr>
              <p:spPr bwMode="auto">
                <a:xfrm rot="-1798039">
                  <a:off x="1608964" y="2958607"/>
                  <a:ext cx="339747" cy="34746"/>
                </a:xfrm>
                <a:custGeom>
                  <a:avLst/>
                  <a:gdLst>
                    <a:gd name="T0" fmla="*/ 0 w 339747"/>
                    <a:gd name="T1" fmla="*/ 0 h 34746"/>
                    <a:gd name="T2" fmla="*/ 339747 w 339747"/>
                    <a:gd name="T3" fmla="*/ 0 h 34746"/>
                    <a:gd name="T4" fmla="*/ 339747 w 339747"/>
                    <a:gd name="T5" fmla="*/ 34747 h 34746"/>
                    <a:gd name="T6" fmla="*/ 0 w 339747"/>
                    <a:gd name="T7" fmla="*/ 34747 h 347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9747" h="34746">
                      <a:moveTo>
                        <a:pt x="0" y="0"/>
                      </a:moveTo>
                      <a:lnTo>
                        <a:pt x="339747" y="0"/>
                      </a:lnTo>
                      <a:lnTo>
                        <a:pt x="339747" y="34747"/>
                      </a:lnTo>
                      <a:lnTo>
                        <a:pt x="0" y="34747"/>
                      </a:lnTo>
                      <a:lnTo>
                        <a:pt x="0" y="0"/>
                      </a:lnTo>
                      <a:close/>
                    </a:path>
                  </a:pathLst>
                </a:custGeom>
                <a:solidFill>
                  <a:srgbClr val="F96232"/>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16416" name="Полилиния: фигура 27"/>
                <p:cNvSpPr>
                  <a:spLocks/>
                </p:cNvSpPr>
                <p:nvPr/>
              </p:nvSpPr>
              <p:spPr bwMode="auto">
                <a:xfrm rot="-3599189">
                  <a:off x="1761364" y="3014443"/>
                  <a:ext cx="34746" cy="340520"/>
                </a:xfrm>
                <a:custGeom>
                  <a:avLst/>
                  <a:gdLst>
                    <a:gd name="T0" fmla="*/ 0 w 34746"/>
                    <a:gd name="T1" fmla="*/ 0 h 340520"/>
                    <a:gd name="T2" fmla="*/ 34747 w 34746"/>
                    <a:gd name="T3" fmla="*/ 0 h 340520"/>
                    <a:gd name="T4" fmla="*/ 34747 w 34746"/>
                    <a:gd name="T5" fmla="*/ 340521 h 340520"/>
                    <a:gd name="T6" fmla="*/ 0 w 34746"/>
                    <a:gd name="T7" fmla="*/ 340521 h 3405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6" h="340520">
                      <a:moveTo>
                        <a:pt x="0" y="0"/>
                      </a:moveTo>
                      <a:lnTo>
                        <a:pt x="34747" y="0"/>
                      </a:lnTo>
                      <a:lnTo>
                        <a:pt x="34747" y="340521"/>
                      </a:lnTo>
                      <a:lnTo>
                        <a:pt x="0" y="340521"/>
                      </a:lnTo>
                      <a:lnTo>
                        <a:pt x="0" y="0"/>
                      </a:lnTo>
                      <a:close/>
                    </a:path>
                  </a:pathLst>
                </a:custGeom>
                <a:solidFill>
                  <a:srgbClr val="F96232"/>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16417" name="Полилиния: фигура 28"/>
                <p:cNvSpPr>
                  <a:spLocks/>
                </p:cNvSpPr>
                <p:nvPr/>
              </p:nvSpPr>
              <p:spPr bwMode="auto">
                <a:xfrm rot="-3601663">
                  <a:off x="2122922" y="2805909"/>
                  <a:ext cx="34748" cy="340536"/>
                </a:xfrm>
                <a:custGeom>
                  <a:avLst/>
                  <a:gdLst>
                    <a:gd name="T0" fmla="*/ 0 w 34748"/>
                    <a:gd name="T1" fmla="*/ 0 h 340536"/>
                    <a:gd name="T2" fmla="*/ 34749 w 34748"/>
                    <a:gd name="T3" fmla="*/ 0 h 340536"/>
                    <a:gd name="T4" fmla="*/ 34749 w 34748"/>
                    <a:gd name="T5" fmla="*/ 340536 h 340536"/>
                    <a:gd name="T6" fmla="*/ 0 w 34748"/>
                    <a:gd name="T7" fmla="*/ 340536 h 3405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8" h="340536">
                      <a:moveTo>
                        <a:pt x="0" y="0"/>
                      </a:moveTo>
                      <a:lnTo>
                        <a:pt x="34749" y="0"/>
                      </a:lnTo>
                      <a:lnTo>
                        <a:pt x="34749" y="340536"/>
                      </a:lnTo>
                      <a:lnTo>
                        <a:pt x="0" y="340536"/>
                      </a:lnTo>
                      <a:lnTo>
                        <a:pt x="0" y="0"/>
                      </a:lnTo>
                      <a:close/>
                    </a:path>
                  </a:pathLst>
                </a:custGeom>
                <a:solidFill>
                  <a:srgbClr val="F96232"/>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16418" name="Полилиния: фигура 29"/>
                <p:cNvSpPr>
                  <a:spLocks/>
                </p:cNvSpPr>
                <p:nvPr/>
              </p:nvSpPr>
              <p:spPr bwMode="auto">
                <a:xfrm rot="-1800341">
                  <a:off x="1969687" y="3166902"/>
                  <a:ext cx="340532" cy="34748"/>
                </a:xfrm>
                <a:custGeom>
                  <a:avLst/>
                  <a:gdLst>
                    <a:gd name="T0" fmla="*/ 0 w 340532"/>
                    <a:gd name="T1" fmla="*/ 0 h 34748"/>
                    <a:gd name="T2" fmla="*/ 340533 w 340532"/>
                    <a:gd name="T3" fmla="*/ 0 h 34748"/>
                    <a:gd name="T4" fmla="*/ 340533 w 340532"/>
                    <a:gd name="T5" fmla="*/ 34748 h 34748"/>
                    <a:gd name="T6" fmla="*/ 0 w 340532"/>
                    <a:gd name="T7" fmla="*/ 34748 h 347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0532" h="34748">
                      <a:moveTo>
                        <a:pt x="0" y="0"/>
                      </a:moveTo>
                      <a:lnTo>
                        <a:pt x="340533" y="0"/>
                      </a:lnTo>
                      <a:lnTo>
                        <a:pt x="340533" y="34748"/>
                      </a:lnTo>
                      <a:lnTo>
                        <a:pt x="0" y="34748"/>
                      </a:lnTo>
                      <a:lnTo>
                        <a:pt x="0" y="0"/>
                      </a:lnTo>
                      <a:close/>
                    </a:path>
                  </a:pathLst>
                </a:custGeom>
                <a:solidFill>
                  <a:srgbClr val="242D3C"/>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16419" name="Полилиния: фигура 30"/>
                <p:cNvSpPr>
                  <a:spLocks/>
                </p:cNvSpPr>
                <p:nvPr/>
              </p:nvSpPr>
              <p:spPr bwMode="auto">
                <a:xfrm>
                  <a:off x="2302497" y="3118453"/>
                  <a:ext cx="34747" cy="340523"/>
                </a:xfrm>
                <a:custGeom>
                  <a:avLst/>
                  <a:gdLst>
                    <a:gd name="T0" fmla="*/ 0 w 34747"/>
                    <a:gd name="T1" fmla="*/ 0 h 340523"/>
                    <a:gd name="T2" fmla="*/ 34747 w 34747"/>
                    <a:gd name="T3" fmla="*/ 0 h 340523"/>
                    <a:gd name="T4" fmla="*/ 34747 w 34747"/>
                    <a:gd name="T5" fmla="*/ 340523 h 340523"/>
                    <a:gd name="T6" fmla="*/ 0 w 34747"/>
                    <a:gd name="T7" fmla="*/ 340523 h 3405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7" h="340523">
                      <a:moveTo>
                        <a:pt x="0" y="0"/>
                      </a:moveTo>
                      <a:lnTo>
                        <a:pt x="34747" y="0"/>
                      </a:lnTo>
                      <a:lnTo>
                        <a:pt x="34747" y="340523"/>
                      </a:lnTo>
                      <a:lnTo>
                        <a:pt x="0" y="340523"/>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16420" name="Полилиния: фигура 31"/>
                <p:cNvSpPr>
                  <a:spLocks/>
                </p:cNvSpPr>
                <p:nvPr/>
              </p:nvSpPr>
              <p:spPr bwMode="auto">
                <a:xfrm rot="-1800341">
                  <a:off x="1969687" y="3166902"/>
                  <a:ext cx="340532" cy="34748"/>
                </a:xfrm>
                <a:custGeom>
                  <a:avLst/>
                  <a:gdLst>
                    <a:gd name="T0" fmla="*/ 0 w 340532"/>
                    <a:gd name="T1" fmla="*/ 0 h 34748"/>
                    <a:gd name="T2" fmla="*/ 340533 w 340532"/>
                    <a:gd name="T3" fmla="*/ 0 h 34748"/>
                    <a:gd name="T4" fmla="*/ 340533 w 340532"/>
                    <a:gd name="T5" fmla="*/ 34748 h 34748"/>
                    <a:gd name="T6" fmla="*/ 0 w 340532"/>
                    <a:gd name="T7" fmla="*/ 34748 h 347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0532" h="34748">
                      <a:moveTo>
                        <a:pt x="0" y="0"/>
                      </a:moveTo>
                      <a:lnTo>
                        <a:pt x="340533" y="0"/>
                      </a:lnTo>
                      <a:lnTo>
                        <a:pt x="340533" y="34748"/>
                      </a:lnTo>
                      <a:lnTo>
                        <a:pt x="0" y="34748"/>
                      </a:lnTo>
                      <a:lnTo>
                        <a:pt x="0" y="0"/>
                      </a:lnTo>
                      <a:close/>
                    </a:path>
                  </a:pathLst>
                </a:custGeom>
                <a:solidFill>
                  <a:srgbClr val="F96232"/>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16421" name="Полилиния: фигура 32"/>
                <p:cNvSpPr>
                  <a:spLocks/>
                </p:cNvSpPr>
                <p:nvPr/>
              </p:nvSpPr>
              <p:spPr bwMode="auto">
                <a:xfrm rot="-1801578">
                  <a:off x="1969829" y="3583842"/>
                  <a:ext cx="340525" cy="34747"/>
                </a:xfrm>
                <a:custGeom>
                  <a:avLst/>
                  <a:gdLst>
                    <a:gd name="T0" fmla="*/ 0 w 340525"/>
                    <a:gd name="T1" fmla="*/ 0 h 34747"/>
                    <a:gd name="T2" fmla="*/ 340525 w 340525"/>
                    <a:gd name="T3" fmla="*/ 0 h 34747"/>
                    <a:gd name="T4" fmla="*/ 340525 w 340525"/>
                    <a:gd name="T5" fmla="*/ 34747 h 34747"/>
                    <a:gd name="T6" fmla="*/ 0 w 340525"/>
                    <a:gd name="T7" fmla="*/ 34747 h 347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0525" h="34747">
                      <a:moveTo>
                        <a:pt x="0" y="0"/>
                      </a:moveTo>
                      <a:lnTo>
                        <a:pt x="340525" y="0"/>
                      </a:lnTo>
                      <a:lnTo>
                        <a:pt x="340525" y="34747"/>
                      </a:lnTo>
                      <a:lnTo>
                        <a:pt x="0" y="34747"/>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16422" name="Полилиния: фигура 33"/>
                <p:cNvSpPr>
                  <a:spLocks/>
                </p:cNvSpPr>
                <p:nvPr/>
              </p:nvSpPr>
              <p:spPr bwMode="auto">
                <a:xfrm>
                  <a:off x="1941897" y="3326937"/>
                  <a:ext cx="34747" cy="340523"/>
                </a:xfrm>
                <a:custGeom>
                  <a:avLst/>
                  <a:gdLst>
                    <a:gd name="T0" fmla="*/ 0 w 34747"/>
                    <a:gd name="T1" fmla="*/ 0 h 340523"/>
                    <a:gd name="T2" fmla="*/ 34747 w 34747"/>
                    <a:gd name="T3" fmla="*/ 0 h 340523"/>
                    <a:gd name="T4" fmla="*/ 34747 w 34747"/>
                    <a:gd name="T5" fmla="*/ 340523 h 340523"/>
                    <a:gd name="T6" fmla="*/ 0 w 34747"/>
                    <a:gd name="T7" fmla="*/ 340523 h 3405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7" h="340523">
                      <a:moveTo>
                        <a:pt x="0" y="0"/>
                      </a:moveTo>
                      <a:lnTo>
                        <a:pt x="34747" y="0"/>
                      </a:lnTo>
                      <a:lnTo>
                        <a:pt x="34747" y="340523"/>
                      </a:lnTo>
                      <a:lnTo>
                        <a:pt x="0" y="340523"/>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grpSp>
          <p:grpSp>
            <p:nvGrpSpPr>
              <p:cNvPr id="35" name="Рисунок 2">
                <a:extLst>
                  <a:ext uri="{FF2B5EF4-FFF2-40B4-BE49-F238E27FC236}"/>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anchor="ctr"/>
                <a:lstStyle/>
                <a:p>
                  <a:pPr>
                    <a:defRPr/>
                  </a:pPr>
                  <a:endParaRPr lang="ru-RU"/>
                </a:p>
              </p:txBody>
            </p:sp>
            <p:sp>
              <p:nvSpPr>
                <p:cNvPr id="37" name="Полилиния: фигура 36">
                  <a:extLst>
                    <a:ext uri="{FF2B5EF4-FFF2-40B4-BE49-F238E27FC236}"/>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a:defRPr/>
                  </a:pPr>
                  <a:endParaRPr lang="ru-RU"/>
                </a:p>
              </p:txBody>
            </p:sp>
            <p:sp>
              <p:nvSpPr>
                <p:cNvPr id="38" name="Полилиния: фигура 37">
                  <a:extLst>
                    <a:ext uri="{FF2B5EF4-FFF2-40B4-BE49-F238E27FC236}"/>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a:defRPr/>
                  </a:pPr>
                  <a:endParaRPr lang="ru-RU"/>
                </a:p>
              </p:txBody>
            </p:sp>
            <p:sp>
              <p:nvSpPr>
                <p:cNvPr id="39" name="Полилиния: фигура 38">
                  <a:extLst>
                    <a:ext uri="{FF2B5EF4-FFF2-40B4-BE49-F238E27FC236}"/>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a:defRPr/>
                  </a:pPr>
                  <a:endParaRPr lang="ru-RU"/>
                </a:p>
              </p:txBody>
            </p:sp>
            <p:sp>
              <p:nvSpPr>
                <p:cNvPr id="40" name="Полилиния: фигура 39">
                  <a:extLst>
                    <a:ext uri="{FF2B5EF4-FFF2-40B4-BE49-F238E27FC236}"/>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a:defRPr/>
                  </a:pPr>
                  <a:endParaRPr lang="ru-RU"/>
                </a:p>
              </p:txBody>
            </p:sp>
            <p:sp>
              <p:nvSpPr>
                <p:cNvPr id="41" name="Полилиния: фигура 40">
                  <a:extLst>
                    <a:ext uri="{FF2B5EF4-FFF2-40B4-BE49-F238E27FC236}"/>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a:defRPr/>
                  </a:pPr>
                  <a:endParaRPr lang="ru-RU"/>
                </a:p>
              </p:txBody>
            </p:sp>
            <p:sp>
              <p:nvSpPr>
                <p:cNvPr id="42" name="Полилиния: фигура 41">
                  <a:extLst>
                    <a:ext uri="{FF2B5EF4-FFF2-40B4-BE49-F238E27FC236}"/>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a:defRPr/>
                  </a:pPr>
                  <a:endParaRPr lang="ru-RU"/>
                </a:p>
              </p:txBody>
            </p:sp>
          </p:grpSp>
        </p:grpSp>
        <p:sp>
          <p:nvSpPr>
            <p:cNvPr id="16408" name="Полилиния: фигура 42"/>
            <p:cNvSpPr>
              <a:spLocks/>
            </p:cNvSpPr>
            <p:nvPr/>
          </p:nvSpPr>
          <p:spPr bwMode="auto">
            <a:xfrm>
              <a:off x="1398681" y="3263936"/>
              <a:ext cx="1231598" cy="1231598"/>
            </a:xfrm>
            <a:custGeom>
              <a:avLst/>
              <a:gdLst>
                <a:gd name="T0" fmla="*/ 616185 w 1231598"/>
                <a:gd name="T1" fmla="*/ 1231598 h 1231598"/>
                <a:gd name="T2" fmla="*/ 580666 w 1231598"/>
                <a:gd name="T3" fmla="*/ 1230826 h 1231598"/>
                <a:gd name="T4" fmla="*/ 687996 w 1231598"/>
                <a:gd name="T5" fmla="*/ 1227737 h 1231598"/>
                <a:gd name="T6" fmla="*/ 509627 w 1231598"/>
                <a:gd name="T7" fmla="*/ 1222332 h 1231598"/>
                <a:gd name="T8" fmla="*/ 758263 w 1231598"/>
                <a:gd name="T9" fmla="*/ 1215383 h 1231598"/>
                <a:gd name="T10" fmla="*/ 439360 w 1231598"/>
                <a:gd name="T11" fmla="*/ 1206117 h 1231598"/>
                <a:gd name="T12" fmla="*/ 826985 w 1231598"/>
                <a:gd name="T13" fmla="*/ 1194534 h 1231598"/>
                <a:gd name="T14" fmla="*/ 372182 w 1231598"/>
                <a:gd name="T15" fmla="*/ 1181408 h 1231598"/>
                <a:gd name="T16" fmla="*/ 892619 w 1231598"/>
                <a:gd name="T17" fmla="*/ 1165964 h 1231598"/>
                <a:gd name="T18" fmla="*/ 308093 w 1231598"/>
                <a:gd name="T19" fmla="*/ 1149749 h 1231598"/>
                <a:gd name="T20" fmla="*/ 954392 w 1231598"/>
                <a:gd name="T21" fmla="*/ 1130445 h 1231598"/>
                <a:gd name="T22" fmla="*/ 248636 w 1231598"/>
                <a:gd name="T23" fmla="*/ 1110369 h 1231598"/>
                <a:gd name="T24" fmla="*/ 1011532 w 1231598"/>
                <a:gd name="T25" fmla="*/ 1087204 h 1231598"/>
                <a:gd name="T26" fmla="*/ 193813 w 1231598"/>
                <a:gd name="T27" fmla="*/ 1064039 h 1231598"/>
                <a:gd name="T28" fmla="*/ 1064039 w 1231598"/>
                <a:gd name="T29" fmla="*/ 1038558 h 1231598"/>
                <a:gd name="T30" fmla="*/ 144394 w 1231598"/>
                <a:gd name="T31" fmla="*/ 1012304 h 1231598"/>
                <a:gd name="T32" fmla="*/ 1109597 w 1231598"/>
                <a:gd name="T33" fmla="*/ 983734 h 1231598"/>
                <a:gd name="T34" fmla="*/ 101153 w 1231598"/>
                <a:gd name="T35" fmla="*/ 954392 h 1231598"/>
                <a:gd name="T36" fmla="*/ 1148977 w 1231598"/>
                <a:gd name="T37" fmla="*/ 923506 h 1231598"/>
                <a:gd name="T38" fmla="*/ 65634 w 1231598"/>
                <a:gd name="T39" fmla="*/ 892619 h 1231598"/>
                <a:gd name="T40" fmla="*/ 1181408 w 1231598"/>
                <a:gd name="T41" fmla="*/ 859416 h 1231598"/>
                <a:gd name="T42" fmla="*/ 37064 w 1231598"/>
                <a:gd name="T43" fmla="*/ 826985 h 1231598"/>
                <a:gd name="T44" fmla="*/ 1206117 w 1231598"/>
                <a:gd name="T45" fmla="*/ 792238 h 1231598"/>
                <a:gd name="T46" fmla="*/ 16988 w 1231598"/>
                <a:gd name="T47" fmla="*/ 758263 h 1231598"/>
                <a:gd name="T48" fmla="*/ 1222332 w 1231598"/>
                <a:gd name="T49" fmla="*/ 722744 h 1231598"/>
                <a:gd name="T50" fmla="*/ 3861 w 1231598"/>
                <a:gd name="T51" fmla="*/ 687996 h 1231598"/>
                <a:gd name="T52" fmla="*/ 1231598 w 1231598"/>
                <a:gd name="T53" fmla="*/ 613869 h 1231598"/>
                <a:gd name="T54" fmla="*/ 0 w 1231598"/>
                <a:gd name="T55" fmla="*/ 616185 h 1231598"/>
                <a:gd name="T56" fmla="*/ 1192990 w 1231598"/>
                <a:gd name="T57" fmla="*/ 546691 h 1231598"/>
                <a:gd name="T58" fmla="*/ 3861 w 1231598"/>
                <a:gd name="T59" fmla="*/ 545146 h 1231598"/>
                <a:gd name="T60" fmla="*/ 1180636 w 1231598"/>
                <a:gd name="T61" fmla="*/ 480285 h 1231598"/>
                <a:gd name="T62" fmla="*/ 16215 w 1231598"/>
                <a:gd name="T63" fmla="*/ 474880 h 1231598"/>
                <a:gd name="T64" fmla="*/ 1161331 w 1231598"/>
                <a:gd name="T65" fmla="*/ 415423 h 1231598"/>
                <a:gd name="T66" fmla="*/ 37064 w 1231598"/>
                <a:gd name="T67" fmla="*/ 406157 h 1231598"/>
                <a:gd name="T68" fmla="*/ 1134306 w 1231598"/>
                <a:gd name="T69" fmla="*/ 353650 h 1231598"/>
                <a:gd name="T70" fmla="*/ 64862 w 1231598"/>
                <a:gd name="T71" fmla="*/ 340523 h 1231598"/>
                <a:gd name="T72" fmla="*/ 1101103 w 1231598"/>
                <a:gd name="T73" fmla="*/ 295738 h 1231598"/>
                <a:gd name="T74" fmla="*/ 101153 w 1231598"/>
                <a:gd name="T75" fmla="*/ 277978 h 1231598"/>
                <a:gd name="T76" fmla="*/ 1060178 w 1231598"/>
                <a:gd name="T77" fmla="*/ 241687 h 1231598"/>
                <a:gd name="T78" fmla="*/ 143622 w 1231598"/>
                <a:gd name="T79" fmla="*/ 220838 h 1231598"/>
                <a:gd name="T80" fmla="*/ 1013849 w 1231598"/>
                <a:gd name="T81" fmla="*/ 192268 h 1231598"/>
                <a:gd name="T82" fmla="*/ 192268 w 1231598"/>
                <a:gd name="T83" fmla="*/ 168331 h 1231598"/>
                <a:gd name="T84" fmla="*/ 962114 w 1231598"/>
                <a:gd name="T85" fmla="*/ 149027 h 1231598"/>
                <a:gd name="T86" fmla="*/ 247092 w 1231598"/>
                <a:gd name="T87" fmla="*/ 122002 h 1231598"/>
                <a:gd name="T88" fmla="*/ 905746 w 1231598"/>
                <a:gd name="T89" fmla="*/ 111963 h 1231598"/>
                <a:gd name="T90" fmla="*/ 306548 w 1231598"/>
                <a:gd name="T91" fmla="*/ 82621 h 1231598"/>
                <a:gd name="T92" fmla="*/ 844745 w 1231598"/>
                <a:gd name="T93" fmla="*/ 81849 h 1231598"/>
                <a:gd name="T94" fmla="*/ 370638 w 1231598"/>
                <a:gd name="T95" fmla="*/ 50963 h 1231598"/>
                <a:gd name="T96" fmla="*/ 780656 w 1231598"/>
                <a:gd name="T97" fmla="*/ 58684 h 1231598"/>
                <a:gd name="T98" fmla="*/ 437816 w 1231598"/>
                <a:gd name="T99" fmla="*/ 26254 h 1231598"/>
                <a:gd name="T100" fmla="*/ 715794 w 1231598"/>
                <a:gd name="T101" fmla="*/ 43241 h 1231598"/>
                <a:gd name="T102" fmla="*/ 507310 w 1231598"/>
                <a:gd name="T103" fmla="*/ 10038 h 1231598"/>
                <a:gd name="T104" fmla="*/ 647844 w 1231598"/>
                <a:gd name="T105" fmla="*/ 35519 h 1231598"/>
                <a:gd name="T106" fmla="*/ 579121 w 1231598"/>
                <a:gd name="T107" fmla="*/ 772 h 12315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grpSp>
      <p:sp>
        <p:nvSpPr>
          <p:cNvPr id="3" name="Овал 2">
            <a:extLst>
              <a:ext uri="{FF2B5EF4-FFF2-40B4-BE49-F238E27FC236}"/>
            </a:extLst>
          </p:cNvPr>
          <p:cNvSpPr/>
          <p:nvPr/>
        </p:nvSpPr>
        <p:spPr>
          <a:xfrm>
            <a:off x="338138" y="1631950"/>
            <a:ext cx="2681287" cy="2682875"/>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16390" name="TextBox 44"/>
          <p:cNvSpPr txBox="1">
            <a:spLocks noChangeArrowheads="1"/>
          </p:cNvSpPr>
          <p:nvPr/>
        </p:nvSpPr>
        <p:spPr bwMode="auto">
          <a:xfrm>
            <a:off x="328613" y="6029325"/>
            <a:ext cx="2682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ru-RU" altLang="ru-RU" sz="1000" b="1">
                <a:solidFill>
                  <a:srgbClr val="404040"/>
                </a:solidFill>
                <a:latin typeface="Roboto Condensed" panose="020B0604020202020204" charset="0"/>
                <a:ea typeface="Roboto Condensed" panose="020B0604020202020204" charset="0"/>
                <a:cs typeface="Roboto Condensed" panose="020B0604020202020204" charset="0"/>
              </a:rPr>
              <a:t>КОЛИЧЕСТВО ПРОВЕРОК СОБЛЮДЕНИЯ ВАЛЮТНОГО ЗАКОНОДАТЕЛЬСТВА</a:t>
            </a:r>
          </a:p>
        </p:txBody>
      </p:sp>
      <p:sp>
        <p:nvSpPr>
          <p:cNvPr id="55" name="Овал 54">
            <a:extLst>
              <a:ext uri="{FF2B5EF4-FFF2-40B4-BE49-F238E27FC236}"/>
            </a:extLst>
          </p:cNvPr>
          <p:cNvSpPr/>
          <p:nvPr/>
        </p:nvSpPr>
        <p:spPr>
          <a:xfrm>
            <a:off x="3279775" y="1665288"/>
            <a:ext cx="2682875" cy="2681287"/>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16392" name="TextBox 55"/>
          <p:cNvSpPr txBox="1">
            <a:spLocks noChangeArrowheads="1"/>
          </p:cNvSpPr>
          <p:nvPr/>
        </p:nvSpPr>
        <p:spPr bwMode="auto">
          <a:xfrm>
            <a:off x="3279775" y="6029325"/>
            <a:ext cx="26828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ru-RU" altLang="ru-RU" sz="1000" b="1">
                <a:solidFill>
                  <a:srgbClr val="404040"/>
                </a:solidFill>
                <a:latin typeface="Roboto Condensed" panose="020B0604020202020204" charset="0"/>
                <a:ea typeface="Roboto Condensed" panose="020B0604020202020204" charset="0"/>
                <a:cs typeface="Roboto Condensed" panose="020B0604020202020204" charset="0"/>
              </a:rPr>
              <a:t>КОЛИЧЕСТВО ДЕЛ, ВОЗБУЖДЕННЫХ ЗА НАРУШЕНИЕ ВАЛЮТНОГО ЗАКОНОДАТЕЛЬСТВА</a:t>
            </a:r>
          </a:p>
        </p:txBody>
      </p:sp>
      <p:sp>
        <p:nvSpPr>
          <p:cNvPr id="63" name="Овал 62">
            <a:extLst>
              <a:ext uri="{FF2B5EF4-FFF2-40B4-BE49-F238E27FC236}"/>
            </a:extLst>
          </p:cNvPr>
          <p:cNvSpPr/>
          <p:nvPr/>
        </p:nvSpPr>
        <p:spPr>
          <a:xfrm>
            <a:off x="6229350" y="1665288"/>
            <a:ext cx="2682875" cy="2681287"/>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16394" name="TextBox 63"/>
          <p:cNvSpPr txBox="1">
            <a:spLocks noChangeArrowheads="1"/>
          </p:cNvSpPr>
          <p:nvPr/>
        </p:nvSpPr>
        <p:spPr bwMode="auto">
          <a:xfrm>
            <a:off x="6229350" y="6029325"/>
            <a:ext cx="26828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ru-RU" altLang="ru-RU" sz="1000" b="1">
                <a:solidFill>
                  <a:srgbClr val="404040"/>
                </a:solidFill>
                <a:latin typeface="Roboto Condensed" panose="020B0604020202020204" charset="0"/>
                <a:ea typeface="Roboto Condensed" panose="020B0604020202020204" charset="0"/>
                <a:cs typeface="Roboto Condensed" panose="020B0604020202020204" charset="0"/>
              </a:rPr>
              <a:t>КОЛИЧЕСТВО ДЕЛ, ВОЗБУЖДЕННЫХ ЗА ОСУЩЕСТВЛЕНИЕ НЕЗАКОННЫХ ВАЛЮТНЫХ ОПЕРАЦИЙ</a:t>
            </a:r>
          </a:p>
        </p:txBody>
      </p:sp>
      <p:sp>
        <p:nvSpPr>
          <p:cNvPr id="16395" name="Прямоугольник 64"/>
          <p:cNvSpPr>
            <a:spLocks noChangeArrowheads="1"/>
          </p:cNvSpPr>
          <p:nvPr/>
        </p:nvSpPr>
        <p:spPr bwMode="auto">
          <a:xfrm>
            <a:off x="6229350" y="2119313"/>
            <a:ext cx="26828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ru-RU" sz="9600" b="1">
                <a:solidFill>
                  <a:srgbClr val="231A6F"/>
                </a:solidFill>
                <a:latin typeface="Roboto Condensed" panose="020B0604020202020204" charset="0"/>
                <a:ea typeface="Roboto Condensed" panose="020B0604020202020204" charset="0"/>
                <a:cs typeface="Roboto Condensed" panose="020B0604020202020204" charset="0"/>
              </a:rPr>
              <a:t>x</a:t>
            </a:r>
            <a:r>
              <a:rPr lang="ru-RU" altLang="ru-RU" sz="9600" b="1">
                <a:solidFill>
                  <a:srgbClr val="231A6F"/>
                </a:solidFill>
                <a:latin typeface="Roboto Condensed" panose="020B0604020202020204" charset="0"/>
                <a:ea typeface="Roboto Condensed" panose="020B0604020202020204" charset="0"/>
                <a:cs typeface="Roboto Condensed" panose="020B0604020202020204" charset="0"/>
              </a:rPr>
              <a:t>5</a:t>
            </a:r>
            <a:r>
              <a:rPr lang="en-US" altLang="ru-RU" sz="9600" b="1">
                <a:solidFill>
                  <a:srgbClr val="231A6F"/>
                </a:solidFill>
                <a:latin typeface="Roboto Condensed" panose="020B0604020202020204" charset="0"/>
                <a:ea typeface="Roboto Condensed" panose="020B0604020202020204" charset="0"/>
                <a:cs typeface="Roboto Condensed" panose="020B0604020202020204" charset="0"/>
              </a:rPr>
              <a:t>.</a:t>
            </a:r>
            <a:r>
              <a:rPr lang="ru-RU" altLang="ru-RU" sz="9600" b="1">
                <a:solidFill>
                  <a:srgbClr val="231A6F"/>
                </a:solidFill>
                <a:latin typeface="Roboto Condensed" panose="020B0604020202020204" charset="0"/>
                <a:ea typeface="Roboto Condensed" panose="020B0604020202020204" charset="0"/>
                <a:cs typeface="Roboto Condensed" panose="020B0604020202020204" charset="0"/>
              </a:rPr>
              <a:t>2</a:t>
            </a:r>
          </a:p>
        </p:txBody>
      </p:sp>
      <p:sp>
        <p:nvSpPr>
          <p:cNvPr id="68" name="Овал 67">
            <a:extLst>
              <a:ext uri="{FF2B5EF4-FFF2-40B4-BE49-F238E27FC236}"/>
            </a:extLst>
          </p:cNvPr>
          <p:cNvSpPr/>
          <p:nvPr/>
        </p:nvSpPr>
        <p:spPr>
          <a:xfrm>
            <a:off x="9182100" y="1665288"/>
            <a:ext cx="2681288" cy="2681287"/>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16397" name="TextBox 68"/>
          <p:cNvSpPr txBox="1">
            <a:spLocks noChangeArrowheads="1"/>
          </p:cNvSpPr>
          <p:nvPr/>
        </p:nvSpPr>
        <p:spPr bwMode="auto">
          <a:xfrm>
            <a:off x="9180513" y="6029325"/>
            <a:ext cx="26828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ru-RU" altLang="ru-RU" sz="1000" b="1">
                <a:solidFill>
                  <a:srgbClr val="404040"/>
                </a:solidFill>
                <a:latin typeface="Roboto Condensed" panose="020B0604020202020204" charset="0"/>
                <a:ea typeface="Roboto Condensed" panose="020B0604020202020204" charset="0"/>
                <a:cs typeface="Roboto Condensed" panose="020B0604020202020204" charset="0"/>
              </a:rPr>
              <a:t>СУММА ВЗЫСКАННЫХ ШТРАФОВ ЗА ОСУЩЕСТВЛЕНИЕ НЕЗАКОННЫХ ВАЛЮТНЫХ ОПЕРАЦИЙ</a:t>
            </a:r>
          </a:p>
        </p:txBody>
      </p:sp>
      <p:sp>
        <p:nvSpPr>
          <p:cNvPr id="16398" name="Прямоугольник 51"/>
          <p:cNvSpPr>
            <a:spLocks noChangeArrowheads="1"/>
          </p:cNvSpPr>
          <p:nvPr/>
        </p:nvSpPr>
        <p:spPr bwMode="auto">
          <a:xfrm>
            <a:off x="0" y="2119313"/>
            <a:ext cx="339566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ru-RU" altLang="ru-RU" sz="9600" b="1">
                <a:solidFill>
                  <a:srgbClr val="231A6F"/>
                </a:solidFill>
                <a:latin typeface="Roboto Condensed" panose="020B0604020202020204" charset="0"/>
                <a:ea typeface="Roboto Condensed" panose="020B0604020202020204" charset="0"/>
                <a:cs typeface="Roboto Condensed" panose="020B0604020202020204" charset="0"/>
              </a:rPr>
              <a:t>+</a:t>
            </a:r>
            <a:r>
              <a:rPr lang="en-US" altLang="ru-RU" sz="9600" b="1">
                <a:solidFill>
                  <a:srgbClr val="231A6F"/>
                </a:solidFill>
                <a:latin typeface="Roboto Condensed" panose="020B0604020202020204" charset="0"/>
                <a:ea typeface="Roboto Condensed" panose="020B0604020202020204" charset="0"/>
                <a:cs typeface="Roboto Condensed" panose="020B0604020202020204" charset="0"/>
              </a:rPr>
              <a:t>1</a:t>
            </a:r>
            <a:r>
              <a:rPr lang="ru-RU" altLang="ru-RU" sz="9600" b="1">
                <a:solidFill>
                  <a:srgbClr val="231A6F"/>
                </a:solidFill>
                <a:latin typeface="Roboto Condensed" panose="020B0604020202020204" charset="0"/>
                <a:ea typeface="Roboto Condensed" panose="020B0604020202020204" charset="0"/>
                <a:cs typeface="Roboto Condensed" panose="020B0604020202020204" charset="0"/>
              </a:rPr>
              <a:t>22</a:t>
            </a:r>
            <a:r>
              <a:rPr lang="en-US" altLang="ru-RU" sz="9600" b="1">
                <a:solidFill>
                  <a:srgbClr val="231A6F"/>
                </a:solidFill>
                <a:latin typeface="Roboto Condensed" panose="020B0604020202020204" charset="0"/>
                <a:ea typeface="Roboto Condensed" panose="020B0604020202020204" charset="0"/>
                <a:cs typeface="Roboto Condensed" panose="020B0604020202020204" charset="0"/>
              </a:rPr>
              <a:t>%</a:t>
            </a:r>
            <a:endParaRPr lang="ru-RU" altLang="ru-RU" sz="9600" b="1">
              <a:solidFill>
                <a:srgbClr val="231A6F"/>
              </a:solidFill>
              <a:latin typeface="Roboto Condensed" panose="020B0604020202020204" charset="0"/>
              <a:ea typeface="Roboto Condensed" panose="020B0604020202020204" charset="0"/>
              <a:cs typeface="Roboto Condensed" panose="020B0604020202020204" charset="0"/>
            </a:endParaRPr>
          </a:p>
        </p:txBody>
      </p:sp>
      <p:pic>
        <p:nvPicPr>
          <p:cNvPr id="16399" name="Рисунок 11" descr="Деньги"/>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8738" y="5300663"/>
            <a:ext cx="684212"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0" name="Рисунок 75" descr="Круговая диаграмма"/>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78313" y="5300663"/>
            <a:ext cx="684212"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1" name="Рисунок 76" descr="Поиск запасов"/>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29475" y="5300663"/>
            <a:ext cx="684213"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2" name="Рисунок 77" descr="Бумажник"/>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79050" y="5300663"/>
            <a:ext cx="684213"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3" name="Прямоугольник 58"/>
          <p:cNvSpPr>
            <a:spLocks noChangeArrowheads="1"/>
          </p:cNvSpPr>
          <p:nvPr/>
        </p:nvSpPr>
        <p:spPr bwMode="auto">
          <a:xfrm>
            <a:off x="8951913" y="2133600"/>
            <a:ext cx="314007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ru-RU" altLang="ru-RU" sz="9600" b="1">
                <a:solidFill>
                  <a:srgbClr val="231A6F"/>
                </a:solidFill>
                <a:latin typeface="Roboto Condensed" panose="020B0604020202020204" charset="0"/>
                <a:ea typeface="Roboto Condensed" panose="020B0604020202020204" charset="0"/>
                <a:cs typeface="Roboto Condensed" panose="020B0604020202020204" charset="0"/>
              </a:rPr>
              <a:t>825,1</a:t>
            </a:r>
          </a:p>
        </p:txBody>
      </p:sp>
      <p:sp>
        <p:nvSpPr>
          <p:cNvPr id="16404" name="Прямоугольник 59"/>
          <p:cNvSpPr>
            <a:spLocks noChangeArrowheads="1"/>
          </p:cNvSpPr>
          <p:nvPr/>
        </p:nvSpPr>
        <p:spPr bwMode="auto">
          <a:xfrm>
            <a:off x="9532938" y="3503613"/>
            <a:ext cx="1979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ru-RU" altLang="ru-RU" sz="1800" b="1">
                <a:solidFill>
                  <a:srgbClr val="414043"/>
                </a:solidFill>
                <a:latin typeface="Roboto Condensed" panose="020B0604020202020204" charset="0"/>
                <a:ea typeface="Roboto Condensed" panose="020B0604020202020204" charset="0"/>
                <a:cs typeface="Roboto Condensed" panose="020B0604020202020204" charset="0"/>
              </a:rPr>
              <a:t>МЛН. РУБ.</a:t>
            </a:r>
          </a:p>
        </p:txBody>
      </p:sp>
      <p:sp>
        <p:nvSpPr>
          <p:cNvPr id="16405" name="TextBox 61"/>
          <p:cNvSpPr txBox="1">
            <a:spLocks noChangeArrowheads="1"/>
          </p:cNvSpPr>
          <p:nvPr/>
        </p:nvSpPr>
        <p:spPr bwMode="auto">
          <a:xfrm>
            <a:off x="9444038" y="1781175"/>
            <a:ext cx="192722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4105" tIns="52052" rIns="104105" bIns="52052" anchor="ctr"/>
          <a:lstStyle>
            <a:lvl1pPr defTabSz="1039813">
              <a:defRPr sz="2400">
                <a:solidFill>
                  <a:schemeClr val="tx1"/>
                </a:solidFill>
                <a:latin typeface="Open Sans Light" panose="020B0604020202020204" charset="0"/>
              </a:defRPr>
            </a:lvl1pPr>
            <a:lvl2pPr defTabSz="1039813">
              <a:defRPr sz="2400">
                <a:solidFill>
                  <a:schemeClr val="tx1"/>
                </a:solidFill>
                <a:latin typeface="Open Sans Light" panose="020B0604020202020204" charset="0"/>
              </a:defRPr>
            </a:lvl2pPr>
            <a:lvl3pPr defTabSz="1039813">
              <a:defRPr sz="2400">
                <a:solidFill>
                  <a:schemeClr val="tx1"/>
                </a:solidFill>
                <a:latin typeface="Open Sans Light" panose="020B0604020202020204" charset="0"/>
              </a:defRPr>
            </a:lvl3pPr>
            <a:lvl4pPr defTabSz="1039813">
              <a:defRPr sz="2400">
                <a:solidFill>
                  <a:schemeClr val="tx1"/>
                </a:solidFill>
                <a:latin typeface="Open Sans Light" panose="020B0604020202020204" charset="0"/>
              </a:defRPr>
            </a:lvl4pPr>
            <a:lvl5pPr defTabSz="1039813">
              <a:defRPr sz="2400">
                <a:solidFill>
                  <a:schemeClr val="tx1"/>
                </a:solidFill>
                <a:latin typeface="Open Sans Light" panose="020B0604020202020204" charset="0"/>
              </a:defRPr>
            </a:lvl5pPr>
            <a:lvl6pPr marL="2894013" indent="-608013" defTabSz="1039813" eaLnBrk="0" fontAlgn="base" hangingPunct="0">
              <a:spcBef>
                <a:spcPct val="0"/>
              </a:spcBef>
              <a:spcAft>
                <a:spcPct val="0"/>
              </a:spcAft>
              <a:defRPr sz="2400">
                <a:solidFill>
                  <a:schemeClr val="tx1"/>
                </a:solidFill>
                <a:latin typeface="Open Sans Light" panose="020B0604020202020204" charset="0"/>
              </a:defRPr>
            </a:lvl6pPr>
            <a:lvl7pPr marL="3351213" indent="-608013" defTabSz="1039813" eaLnBrk="0" fontAlgn="base" hangingPunct="0">
              <a:spcBef>
                <a:spcPct val="0"/>
              </a:spcBef>
              <a:spcAft>
                <a:spcPct val="0"/>
              </a:spcAft>
              <a:defRPr sz="2400">
                <a:solidFill>
                  <a:schemeClr val="tx1"/>
                </a:solidFill>
                <a:latin typeface="Open Sans Light" panose="020B0604020202020204" charset="0"/>
              </a:defRPr>
            </a:lvl7pPr>
            <a:lvl8pPr marL="3808413" indent="-608013" defTabSz="1039813" eaLnBrk="0" fontAlgn="base" hangingPunct="0">
              <a:spcBef>
                <a:spcPct val="0"/>
              </a:spcBef>
              <a:spcAft>
                <a:spcPct val="0"/>
              </a:spcAft>
              <a:defRPr sz="2400">
                <a:solidFill>
                  <a:schemeClr val="tx1"/>
                </a:solidFill>
                <a:latin typeface="Open Sans Light" panose="020B0604020202020204" charset="0"/>
              </a:defRPr>
            </a:lvl8pPr>
            <a:lvl9pPr marL="4265613" indent="-608013" defTabSz="1039813" eaLnBrk="0" fontAlgn="base" hangingPunct="0">
              <a:spcBef>
                <a:spcPct val="0"/>
              </a:spcBef>
              <a:spcAft>
                <a:spcPct val="0"/>
              </a:spcAft>
              <a:defRPr sz="2400">
                <a:solidFill>
                  <a:schemeClr val="tx1"/>
                </a:solidFill>
                <a:latin typeface="Open Sans Light" panose="020B0604020202020204" charset="0"/>
              </a:defRPr>
            </a:lvl9pPr>
          </a:lstStyle>
          <a:p>
            <a:pPr algn="ctr"/>
            <a:r>
              <a:rPr lang="ru-RU" altLang="ru-RU" b="1">
                <a:solidFill>
                  <a:srgbClr val="E46C0A"/>
                </a:solidFill>
                <a:latin typeface="Roboto Condensed" panose="020B0604020202020204" charset="0"/>
                <a:ea typeface="Roboto Condensed" panose="020B0604020202020204" charset="0"/>
                <a:cs typeface="Roboto Condensed" panose="020B0604020202020204" charset="0"/>
              </a:rPr>
              <a:t>+2,8 раз</a:t>
            </a:r>
          </a:p>
        </p:txBody>
      </p:sp>
      <p:sp>
        <p:nvSpPr>
          <p:cNvPr id="16406" name="Прямоугольник 50"/>
          <p:cNvSpPr>
            <a:spLocks noChangeArrowheads="1"/>
          </p:cNvSpPr>
          <p:nvPr/>
        </p:nvSpPr>
        <p:spPr bwMode="auto">
          <a:xfrm>
            <a:off x="3267075" y="2119313"/>
            <a:ext cx="28289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ru-RU" altLang="ru-RU" sz="9600" b="1">
                <a:solidFill>
                  <a:srgbClr val="231A6F"/>
                </a:solidFill>
                <a:latin typeface="Roboto Condensed" panose="020B0604020202020204" charset="0"/>
                <a:ea typeface="Roboto Condensed" panose="020B0604020202020204" charset="0"/>
                <a:cs typeface="Roboto Condensed" panose="020B0604020202020204" charset="0"/>
              </a:rPr>
              <a:t>х3.1</a:t>
            </a:r>
          </a:p>
        </p:txBody>
      </p:sp>
    </p:spTree>
    <p:extLst>
      <p:ext uri="{BB962C8B-B14F-4D97-AF65-F5344CB8AC3E}">
        <p14:creationId xmlns:p14="http://schemas.microsoft.com/office/powerpoint/2010/main" val="483706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НАЛОГОВЫЙ МОНИТОРИНГ</a:t>
            </a:r>
          </a:p>
        </p:txBody>
      </p:sp>
      <p:grpSp>
        <p:nvGrpSpPr>
          <p:cNvPr id="6" name="Группа 5">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9"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18"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19"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0"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1"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2"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3"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4"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25"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29"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10"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11"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12"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13"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14"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15"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16"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17"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8"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sp>
        <p:nvSpPr>
          <p:cNvPr id="30" name="Овал 29">
            <a:extLst>
              <a:ext uri="{FF2B5EF4-FFF2-40B4-BE49-F238E27FC236}">
                <a16:creationId xmlns:a16="http://schemas.microsoft.com/office/drawing/2014/main" xmlns="" id="{CA0A0364-3C4D-4807-BEFE-8301FCE074B0}"/>
              </a:ext>
            </a:extLst>
          </p:cNvPr>
          <p:cNvSpPr/>
          <p:nvPr/>
        </p:nvSpPr>
        <p:spPr>
          <a:xfrm>
            <a:off x="548039" y="1589863"/>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31" name="TextBox 30">
            <a:extLst>
              <a:ext uri="{FF2B5EF4-FFF2-40B4-BE49-F238E27FC236}">
                <a16:creationId xmlns:a16="http://schemas.microsoft.com/office/drawing/2014/main" xmlns="" id="{78BB36EC-5A62-4391-928A-4B0E1F9403E6}"/>
              </a:ext>
            </a:extLst>
          </p:cNvPr>
          <p:cNvSpPr txBox="1"/>
          <p:nvPr/>
        </p:nvSpPr>
        <p:spPr>
          <a:xfrm>
            <a:off x="718624" y="5949567"/>
            <a:ext cx="2682298" cy="400110"/>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КОЛИЧЕСТВО УЧАСТНИКОВ </a:t>
            </a:r>
          </a:p>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НАЛОГОВОГО </a:t>
            </a:r>
            <a:r>
              <a:rPr lang="ru-RU" sz="1000" b="1" strike="noStrike" spc="-1" dirty="0" smtClean="0">
                <a:solidFill>
                  <a:srgbClr val="404040"/>
                </a:solidFill>
                <a:latin typeface="Roboto Condensed" panose="02000000000000000000" pitchFamily="2" charset="0"/>
                <a:ea typeface="Roboto Condensed" panose="02000000000000000000" pitchFamily="2" charset="0"/>
              </a:rPr>
              <a:t>МОНИТОРИНГА</a:t>
            </a:r>
          </a:p>
        </p:txBody>
      </p:sp>
      <p:sp>
        <p:nvSpPr>
          <p:cNvPr id="33" name="TextBox 32">
            <a:extLst>
              <a:ext uri="{FF2B5EF4-FFF2-40B4-BE49-F238E27FC236}">
                <a16:creationId xmlns:a16="http://schemas.microsoft.com/office/drawing/2014/main" xmlns="" id="{09EBB806-6BF2-4A88-9D86-D67235118A3F}"/>
              </a:ext>
            </a:extLst>
          </p:cNvPr>
          <p:cNvSpPr txBox="1"/>
          <p:nvPr/>
        </p:nvSpPr>
        <p:spPr>
          <a:xfrm>
            <a:off x="7848600" y="5949567"/>
            <a:ext cx="3436263" cy="553998"/>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МОТИВИРОВАННЫЕ </a:t>
            </a:r>
            <a:r>
              <a:rPr lang="ru-RU" sz="1000" b="1" strike="noStrike" spc="-1" dirty="0" smtClean="0">
                <a:solidFill>
                  <a:srgbClr val="404040"/>
                </a:solidFill>
                <a:latin typeface="Roboto Condensed" panose="02000000000000000000" pitchFamily="2" charset="0"/>
                <a:ea typeface="Roboto Condensed" panose="02000000000000000000" pitchFamily="2" charset="0"/>
              </a:rPr>
              <a:t>МНЕНИЯ.</a:t>
            </a:r>
          </a:p>
          <a:p>
            <a:pPr algn="ctr">
              <a:lnSpc>
                <a:spcPct val="100000"/>
              </a:lnSpc>
            </a:pPr>
            <a:r>
              <a:rPr lang="ru-RU" sz="1000" b="1" spc="-1" dirty="0" smtClean="0">
                <a:solidFill>
                  <a:srgbClr val="404040"/>
                </a:solidFill>
                <a:latin typeface="Roboto Condensed" panose="02000000000000000000" pitchFamily="2" charset="0"/>
                <a:ea typeface="Roboto Condensed" panose="02000000000000000000" pitchFamily="2" charset="0"/>
              </a:rPr>
              <a:t>УРЕГУЛИРОВАННАЯ СУММА НАЛОГОВ</a:t>
            </a:r>
            <a:r>
              <a:rPr lang="ru-RU" sz="1000" b="1" strike="noStrike" spc="-1" dirty="0" smtClean="0">
                <a:solidFill>
                  <a:srgbClr val="404040"/>
                </a:solidFill>
                <a:latin typeface="Roboto Condensed" panose="02000000000000000000" pitchFamily="2" charset="0"/>
                <a:ea typeface="Roboto Condensed" panose="02000000000000000000" pitchFamily="2" charset="0"/>
              </a:rPr>
              <a:t> </a:t>
            </a:r>
            <a:endParaRPr lang="ru-RU" sz="1000" b="1" strike="noStrike" spc="-1" dirty="0">
              <a:solidFill>
                <a:srgbClr val="404040"/>
              </a:solidFill>
              <a:latin typeface="Roboto Condensed" panose="02000000000000000000" pitchFamily="2" charset="0"/>
              <a:ea typeface="Roboto Condensed" panose="02000000000000000000" pitchFamily="2" charset="0"/>
            </a:endParaRPr>
          </a:p>
          <a:p>
            <a:pPr algn="ctr">
              <a:lnSpc>
                <a:spcPct val="100000"/>
              </a:lnSpc>
            </a:pPr>
            <a:endParaRPr lang="ru-RU" sz="1000" b="1" strike="noStrike" spc="-1" dirty="0">
              <a:solidFill>
                <a:srgbClr val="404040"/>
              </a:solidFill>
              <a:latin typeface="Roboto Condensed" panose="02000000000000000000" pitchFamily="2" charset="0"/>
              <a:ea typeface="Roboto Condensed" panose="02000000000000000000" pitchFamily="2" charset="0"/>
            </a:endParaRPr>
          </a:p>
        </p:txBody>
      </p:sp>
      <p:sp>
        <p:nvSpPr>
          <p:cNvPr id="34" name="Овал 33">
            <a:extLst>
              <a:ext uri="{FF2B5EF4-FFF2-40B4-BE49-F238E27FC236}">
                <a16:creationId xmlns:a16="http://schemas.microsoft.com/office/drawing/2014/main" xmlns="" id="{826EF43E-FD13-4349-B232-091B899C70B0}"/>
              </a:ext>
            </a:extLst>
          </p:cNvPr>
          <p:cNvSpPr/>
          <p:nvPr/>
        </p:nvSpPr>
        <p:spPr>
          <a:xfrm>
            <a:off x="7437051" y="1607315"/>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35" name="TextBox 34">
            <a:extLst>
              <a:ext uri="{FF2B5EF4-FFF2-40B4-BE49-F238E27FC236}">
                <a16:creationId xmlns:a16="http://schemas.microsoft.com/office/drawing/2014/main" xmlns="" id="{8024741B-2099-4F71-8E02-E6CB4D763A7B}"/>
              </a:ext>
            </a:extLst>
          </p:cNvPr>
          <p:cNvSpPr txBox="1"/>
          <p:nvPr/>
        </p:nvSpPr>
        <p:spPr>
          <a:xfrm>
            <a:off x="3973091" y="5949567"/>
            <a:ext cx="2682298" cy="707886"/>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ДОЛЯ НАЛОГОВЫХ </a:t>
            </a:r>
            <a:r>
              <a:rPr lang="ru-RU" sz="1000" b="1" strike="noStrike" spc="-1" dirty="0" smtClean="0">
                <a:solidFill>
                  <a:srgbClr val="404040"/>
                </a:solidFill>
                <a:latin typeface="Roboto Condensed" panose="02000000000000000000" pitchFamily="2" charset="0"/>
                <a:ea typeface="Roboto Condensed" panose="02000000000000000000" pitchFamily="2" charset="0"/>
              </a:rPr>
              <a:t>ПОСТУПЛЕНИЙ В ФЕДЕРАЛЬНЫЙ БЮДЖЕТ </a:t>
            </a:r>
            <a:endParaRPr lang="ru-RU" sz="1000" b="1" strike="noStrike" spc="-1" dirty="0">
              <a:solidFill>
                <a:srgbClr val="404040"/>
              </a:solidFill>
              <a:latin typeface="Roboto Condensed" panose="02000000000000000000" pitchFamily="2" charset="0"/>
              <a:ea typeface="Roboto Condensed" panose="02000000000000000000" pitchFamily="2" charset="0"/>
            </a:endParaRPr>
          </a:p>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УЧАСТНИКОВ НАЛОГОВОГО </a:t>
            </a:r>
            <a:r>
              <a:rPr lang="ru-RU" sz="1000" b="1" strike="noStrike" spc="-1" dirty="0" smtClean="0">
                <a:solidFill>
                  <a:srgbClr val="404040"/>
                </a:solidFill>
                <a:latin typeface="Roboto Condensed" panose="02000000000000000000" pitchFamily="2" charset="0"/>
                <a:ea typeface="Roboto Condensed" panose="02000000000000000000" pitchFamily="2" charset="0"/>
              </a:rPr>
              <a:t>МОНИТОРИНГА</a:t>
            </a:r>
            <a:endParaRPr lang="ru-RU" sz="1000" b="1" strike="noStrike" spc="-1" dirty="0">
              <a:solidFill>
                <a:srgbClr val="404040"/>
              </a:solidFill>
              <a:latin typeface="Roboto Condensed" panose="02000000000000000000" pitchFamily="2" charset="0"/>
              <a:ea typeface="Roboto Condensed" panose="02000000000000000000" pitchFamily="2" charset="0"/>
            </a:endParaRPr>
          </a:p>
        </p:txBody>
      </p:sp>
      <p:pic>
        <p:nvPicPr>
          <p:cNvPr id="36" name="Рисунок 35" descr="Целевая аудитория">
            <a:extLst>
              <a:ext uri="{FF2B5EF4-FFF2-40B4-BE49-F238E27FC236}">
                <a16:creationId xmlns:a16="http://schemas.microsoft.com/office/drawing/2014/main" xmlns="" id="{FA5227EF-8C59-4413-B42B-A600DFC3DA0C}"/>
              </a:ext>
            </a:extLst>
          </p:cNvPr>
          <p:cNvPicPr>
            <a:picLocks noChangeAspect="1"/>
          </p:cNvPicPr>
          <p:nvPr/>
        </p:nvPicPr>
        <p:blipFill>
          <a:blip r:embed="rId2">
            <a:extLst>
              <a:ext uri="{96DAC541-7B7A-43D3-8B79-37D633B846F1}">
                <asvg:svgBlip xmlns:asvg="http://schemas.microsoft.com/office/drawing/2016/SVG/main" xmlns="" r:embed="rId4"/>
              </a:ext>
            </a:extLst>
          </a:blip>
          <a:srcRect/>
          <a:stretch/>
        </p:blipFill>
        <p:spPr>
          <a:xfrm>
            <a:off x="1717735" y="5209300"/>
            <a:ext cx="684076" cy="684076"/>
          </a:xfrm>
          <a:prstGeom prst="rect">
            <a:avLst/>
          </a:prstGeom>
        </p:spPr>
      </p:pic>
      <p:pic>
        <p:nvPicPr>
          <p:cNvPr id="37" name="Рисунок 36" descr="Контракт">
            <a:extLst>
              <a:ext uri="{FF2B5EF4-FFF2-40B4-BE49-F238E27FC236}">
                <a16:creationId xmlns:a16="http://schemas.microsoft.com/office/drawing/2014/main" xmlns="" id="{8B5763A0-A740-403B-98EA-D6047EBD1F0E}"/>
              </a:ext>
            </a:extLst>
          </p:cNvPr>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9156478" y="5209300"/>
            <a:ext cx="684076" cy="684076"/>
          </a:xfrm>
          <a:prstGeom prst="rect">
            <a:avLst/>
          </a:prstGeom>
        </p:spPr>
      </p:pic>
      <p:pic>
        <p:nvPicPr>
          <p:cNvPr id="38" name="Рисунок 37" descr="Круговая диаграмма">
            <a:extLst>
              <a:ext uri="{FF2B5EF4-FFF2-40B4-BE49-F238E27FC236}">
                <a16:creationId xmlns:a16="http://schemas.microsoft.com/office/drawing/2014/main" xmlns="" id="{5525EE14-8E82-4A26-B9C0-663FAB782A3A}"/>
              </a:ext>
            </a:extLst>
          </p:cNvPr>
          <p:cNvPicPr>
            <a:picLocks noChangeAspect="1"/>
          </p:cNvPicPr>
          <p:nvPr/>
        </p:nvPicPr>
        <p:blipFill>
          <a:blip r:embed="rId7">
            <a:extLst>
              <a:ext uri="{96DAC541-7B7A-43D3-8B79-37D633B846F1}">
                <asvg:svgBlip xmlns:asvg="http://schemas.microsoft.com/office/drawing/2016/SVG/main" xmlns="" r:embed="rId8"/>
              </a:ext>
            </a:extLst>
          </a:blip>
          <a:srcRect/>
          <a:stretch/>
        </p:blipFill>
        <p:spPr>
          <a:xfrm>
            <a:off x="4972202" y="5209300"/>
            <a:ext cx="684076" cy="684076"/>
          </a:xfrm>
          <a:prstGeom prst="rect">
            <a:avLst/>
          </a:prstGeom>
        </p:spPr>
      </p:pic>
      <p:sp>
        <p:nvSpPr>
          <p:cNvPr id="39" name="Прямоугольник 38">
            <a:extLst>
              <a:ext uri="{FF2B5EF4-FFF2-40B4-BE49-F238E27FC236}">
                <a16:creationId xmlns:a16="http://schemas.microsoft.com/office/drawing/2014/main" xmlns="" id="{D961442C-1D8A-4913-9A9E-9C19764F2040}"/>
              </a:ext>
            </a:extLst>
          </p:cNvPr>
          <p:cNvSpPr/>
          <p:nvPr/>
        </p:nvSpPr>
        <p:spPr>
          <a:xfrm>
            <a:off x="1070418" y="3430606"/>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ЕД.</a:t>
            </a:r>
          </a:p>
        </p:txBody>
      </p:sp>
      <p:sp>
        <p:nvSpPr>
          <p:cNvPr id="40" name="Прямоугольник 39">
            <a:extLst>
              <a:ext uri="{FF2B5EF4-FFF2-40B4-BE49-F238E27FC236}">
                <a16:creationId xmlns:a16="http://schemas.microsoft.com/office/drawing/2014/main" xmlns="" id="{EE3EE137-0E99-41FA-85C3-C2B4D22DC477}"/>
              </a:ext>
            </a:extLst>
          </p:cNvPr>
          <p:cNvSpPr/>
          <p:nvPr/>
        </p:nvSpPr>
        <p:spPr>
          <a:xfrm>
            <a:off x="718624" y="2080147"/>
            <a:ext cx="2682299" cy="1569660"/>
          </a:xfrm>
          <a:prstGeom prst="rect">
            <a:avLst/>
          </a:prstGeom>
        </p:spPr>
        <p:txBody>
          <a:bodyPr wrap="square">
            <a:spAutoFit/>
          </a:bodyPr>
          <a:lstStyle/>
          <a:p>
            <a:pPr algn="ctr"/>
            <a:r>
              <a:rPr lang="ru-RU" sz="9600" b="1" dirty="0" smtClean="0">
                <a:solidFill>
                  <a:srgbClr val="231A6F"/>
                </a:solidFill>
                <a:latin typeface="Roboto Condensed" panose="02000000000000000000" pitchFamily="2" charset="0"/>
                <a:ea typeface="Roboto Condensed" panose="02000000000000000000" pitchFamily="2" charset="0"/>
              </a:rPr>
              <a:t>209</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41" name="Прямоугольник 40">
            <a:extLst>
              <a:ext uri="{FF2B5EF4-FFF2-40B4-BE49-F238E27FC236}">
                <a16:creationId xmlns:a16="http://schemas.microsoft.com/office/drawing/2014/main" xmlns="" id="{D552FE5A-6D24-4DAD-A4D9-68C1BD8EB684}"/>
              </a:ext>
            </a:extLst>
          </p:cNvPr>
          <p:cNvSpPr/>
          <p:nvPr/>
        </p:nvSpPr>
        <p:spPr>
          <a:xfrm>
            <a:off x="7266465" y="3452510"/>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ЕД.</a:t>
            </a:r>
          </a:p>
        </p:txBody>
      </p:sp>
      <p:sp>
        <p:nvSpPr>
          <p:cNvPr id="42" name="Прямоугольник 41">
            <a:extLst>
              <a:ext uri="{FF2B5EF4-FFF2-40B4-BE49-F238E27FC236}">
                <a16:creationId xmlns:a16="http://schemas.microsoft.com/office/drawing/2014/main" xmlns="" id="{691072C5-4EB7-443F-ADA3-87E295BB371A}"/>
              </a:ext>
            </a:extLst>
          </p:cNvPr>
          <p:cNvSpPr/>
          <p:nvPr/>
        </p:nvSpPr>
        <p:spPr>
          <a:xfrm>
            <a:off x="6872872" y="2080147"/>
            <a:ext cx="2682299" cy="1569660"/>
          </a:xfrm>
          <a:prstGeom prst="rect">
            <a:avLst/>
          </a:prstGeom>
        </p:spPr>
        <p:txBody>
          <a:bodyPr wrap="square">
            <a:spAutoFit/>
          </a:bodyPr>
          <a:lstStyle/>
          <a:p>
            <a:pPr algn="ctr"/>
            <a:r>
              <a:rPr lang="ru-RU" sz="9600" b="1" dirty="0" smtClean="0">
                <a:solidFill>
                  <a:srgbClr val="231A6F"/>
                </a:solidFill>
                <a:latin typeface="Roboto Condensed" panose="02000000000000000000" pitchFamily="2" charset="0"/>
                <a:ea typeface="Roboto Condensed" panose="02000000000000000000" pitchFamily="2" charset="0"/>
              </a:rPr>
              <a:t>17</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43" name="Прямоугольник 42">
            <a:extLst>
              <a:ext uri="{FF2B5EF4-FFF2-40B4-BE49-F238E27FC236}">
                <a16:creationId xmlns:a16="http://schemas.microsoft.com/office/drawing/2014/main" xmlns="" id="{948C1F8C-5023-4439-8DF9-76A098036C4B}"/>
              </a:ext>
            </a:extLst>
          </p:cNvPr>
          <p:cNvSpPr/>
          <p:nvPr/>
        </p:nvSpPr>
        <p:spPr>
          <a:xfrm>
            <a:off x="3973091" y="2080147"/>
            <a:ext cx="2682299" cy="1569660"/>
          </a:xfrm>
          <a:prstGeom prst="rect">
            <a:avLst/>
          </a:prstGeom>
        </p:spPr>
        <p:txBody>
          <a:bodyPr wrap="square">
            <a:spAutoFit/>
          </a:bodyPr>
          <a:lstStyle/>
          <a:p>
            <a:pPr algn="ctr"/>
            <a:r>
              <a:rPr lang="ru-RU" sz="9600" b="1" dirty="0" smtClean="0">
                <a:solidFill>
                  <a:srgbClr val="231A6F"/>
                </a:solidFill>
                <a:latin typeface="Roboto Condensed" panose="02000000000000000000" pitchFamily="2" charset="0"/>
                <a:ea typeface="Roboto Condensed" panose="02000000000000000000" pitchFamily="2" charset="0"/>
              </a:rPr>
              <a:t>44%</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44" name="Овал 43">
            <a:extLst>
              <a:ext uri="{FF2B5EF4-FFF2-40B4-BE49-F238E27FC236}">
                <a16:creationId xmlns:a16="http://schemas.microsoft.com/office/drawing/2014/main" xmlns="" id="{826EF43E-FD13-4349-B232-091B899C70B0}"/>
              </a:ext>
            </a:extLst>
          </p:cNvPr>
          <p:cNvSpPr/>
          <p:nvPr/>
        </p:nvSpPr>
        <p:spPr>
          <a:xfrm>
            <a:off x="9039709" y="1523828"/>
            <a:ext cx="3225800"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9600" b="1" dirty="0" smtClean="0">
              <a:solidFill>
                <a:srgbClr val="231A6F"/>
              </a:solidFill>
              <a:latin typeface="Roboto Condensed" panose="02000000000000000000" pitchFamily="2" charset="0"/>
              <a:ea typeface="Roboto Condensed" panose="02000000000000000000" pitchFamily="2" charset="0"/>
            </a:endParaRPr>
          </a:p>
          <a:p>
            <a:pPr algn="ctr"/>
            <a:r>
              <a:rPr lang="ru-RU" sz="9600" b="1" dirty="0" smtClean="0">
                <a:solidFill>
                  <a:srgbClr val="231A6F"/>
                </a:solidFill>
                <a:latin typeface="Roboto Condensed" panose="02000000000000000000" pitchFamily="2" charset="0"/>
                <a:ea typeface="Roboto Condensed" panose="02000000000000000000" pitchFamily="2" charset="0"/>
              </a:rPr>
              <a:t>16</a:t>
            </a:r>
          </a:p>
          <a:p>
            <a:pPr algn="ct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49" name="Прямоугольник 48"/>
          <p:cNvSpPr/>
          <p:nvPr/>
        </p:nvSpPr>
        <p:spPr>
          <a:xfrm>
            <a:off x="9993614" y="3430606"/>
            <a:ext cx="1455848" cy="369332"/>
          </a:xfrm>
          <a:prstGeom prst="rect">
            <a:avLst/>
          </a:prstGeom>
        </p:spPr>
        <p:txBody>
          <a:bodyPr wrap="none">
            <a:spAutoFit/>
          </a:bodyPr>
          <a:lstStyle/>
          <a:p>
            <a:r>
              <a:rPr lang="ru-RU" b="1" dirty="0" smtClean="0">
                <a:solidFill>
                  <a:schemeClr val="tx1">
                    <a:lumMod val="75000"/>
                  </a:schemeClr>
                </a:solidFill>
                <a:latin typeface="Roboto Condensed" panose="02000000000000000000" pitchFamily="2" charset="0"/>
                <a:ea typeface="Roboto Condensed" panose="02000000000000000000" pitchFamily="2" charset="0"/>
              </a:rPr>
              <a:t>МЛРД.РУБ</a:t>
            </a:r>
            <a:r>
              <a:rPr lang="ru-RU" dirty="0"/>
              <a:t>.</a:t>
            </a:r>
          </a:p>
        </p:txBody>
      </p:sp>
    </p:spTree>
    <p:extLst>
      <p:ext uri="{BB962C8B-B14F-4D97-AF65-F5344CB8AC3E}">
        <p14:creationId xmlns:p14="http://schemas.microsoft.com/office/powerpoint/2010/main" val="432154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ЗАДОЛЖЕННОСТЬ</a:t>
            </a:r>
            <a:endParaRPr lang="ru-RU" dirty="0">
              <a:solidFill>
                <a:schemeClr val="tx1">
                  <a:lumMod val="75000"/>
                </a:schemeClr>
              </a:solidFill>
              <a:latin typeface="Roboto Condensed" panose="02000000000000000000" pitchFamily="2" charset="0"/>
            </a:endParaRP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sp>
        <p:nvSpPr>
          <p:cNvPr id="53" name="Прямоугольник 52">
            <a:extLst>
              <a:ext uri="{FF2B5EF4-FFF2-40B4-BE49-F238E27FC236}">
                <a16:creationId xmlns="" xmlns:a16="http://schemas.microsoft.com/office/drawing/2014/main" id="{FE819931-139A-413F-8133-F440E06D9115}"/>
              </a:ext>
            </a:extLst>
          </p:cNvPr>
          <p:cNvSpPr/>
          <p:nvPr/>
        </p:nvSpPr>
        <p:spPr>
          <a:xfrm>
            <a:off x="1482022" y="1207278"/>
            <a:ext cx="8568952" cy="646331"/>
          </a:xfrm>
          <a:prstGeom prst="rect">
            <a:avLst/>
          </a:prstGeom>
        </p:spPr>
        <p:txBody>
          <a:bodyPr wrap="square">
            <a:spAutoFit/>
          </a:bodyPr>
          <a:lstStyle/>
          <a:p>
            <a:r>
              <a:rPr lang="ru-RU" sz="1800" b="1" dirty="0">
                <a:solidFill>
                  <a:schemeClr val="tx1">
                    <a:lumMod val="75000"/>
                  </a:schemeClr>
                </a:solidFill>
                <a:latin typeface="Roboto Condensed" panose="02000000000000000000" pitchFamily="2" charset="0"/>
                <a:ea typeface="Roboto Condensed" panose="02000000000000000000" pitchFamily="2" charset="0"/>
              </a:rPr>
              <a:t>Показатель (Debt-to-income) – отношение долга к поступлениям</a:t>
            </a:r>
            <a:r>
              <a:rPr lang="ru-RU" sz="1800" dirty="0">
                <a:solidFill>
                  <a:schemeClr val="tx1">
                    <a:lumMod val="75000"/>
                  </a:schemeClr>
                </a:solidFill>
                <a:latin typeface="Roboto Condensed" panose="02000000000000000000" pitchFamily="2" charset="0"/>
                <a:ea typeface="Roboto Condensed" panose="02000000000000000000" pitchFamily="2" charset="0"/>
              </a:rPr>
              <a:t>, %</a:t>
            </a:r>
          </a:p>
          <a:p>
            <a:endParaRPr lang="ru-RU" sz="18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48" name="Прямоугольник 47">
            <a:extLst>
              <a:ext uri="{FF2B5EF4-FFF2-40B4-BE49-F238E27FC236}">
                <a16:creationId xmlns="" xmlns:a16="http://schemas.microsoft.com/office/drawing/2014/main" id="{6556EE3E-CF6D-4A14-AD74-0D7059154E86}"/>
              </a:ext>
            </a:extLst>
          </p:cNvPr>
          <p:cNvSpPr/>
          <p:nvPr/>
        </p:nvSpPr>
        <p:spPr>
          <a:xfrm>
            <a:off x="6822774" y="-139312"/>
            <a:ext cx="3926213" cy="1569660"/>
          </a:xfrm>
          <a:prstGeom prst="rect">
            <a:avLst/>
          </a:prstGeom>
        </p:spPr>
        <p:txBody>
          <a:bodyPr wrap="square">
            <a:spAutoFit/>
          </a:bodyPr>
          <a:lstStyle/>
          <a:p>
            <a:r>
              <a:rPr lang="ru-RU" sz="9600" b="1" dirty="0">
                <a:solidFill>
                  <a:srgbClr val="231A6F"/>
                </a:solidFill>
                <a:latin typeface="Roboto Condensed" panose="02000000000000000000" pitchFamily="2" charset="0"/>
                <a:ea typeface="Roboto Condensed" panose="02000000000000000000" pitchFamily="2" charset="0"/>
              </a:rPr>
              <a:t>1</a:t>
            </a:r>
            <a:r>
              <a:rPr lang="ru-RU" sz="9600" b="1" dirty="0" smtClean="0">
                <a:solidFill>
                  <a:srgbClr val="231A6F"/>
                </a:solidFill>
                <a:latin typeface="Roboto Condensed" panose="02000000000000000000" pitchFamily="2" charset="0"/>
                <a:ea typeface="Roboto Condensed" panose="02000000000000000000" pitchFamily="2" charset="0"/>
              </a:rPr>
              <a:t> 948,6</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49" name="Прямоугольник 48">
            <a:extLst>
              <a:ext uri="{FF2B5EF4-FFF2-40B4-BE49-F238E27FC236}">
                <a16:creationId xmlns="" xmlns:a16="http://schemas.microsoft.com/office/drawing/2014/main" id="{63288DFF-08F6-4D3E-B671-D6D5D0B10564}"/>
              </a:ext>
            </a:extLst>
          </p:cNvPr>
          <p:cNvSpPr/>
          <p:nvPr/>
        </p:nvSpPr>
        <p:spPr>
          <a:xfrm>
            <a:off x="10656038" y="723482"/>
            <a:ext cx="1524638" cy="369332"/>
          </a:xfrm>
          <a:prstGeom prst="rect">
            <a:avLst/>
          </a:prstGeom>
        </p:spPr>
        <p:txBody>
          <a:bodyPr wrap="square">
            <a:spAutoFit/>
          </a:bodyPr>
          <a:lstStyle/>
          <a:p>
            <a:r>
              <a:rPr lang="ru-RU" sz="1800" b="1" dirty="0" smtClean="0">
                <a:solidFill>
                  <a:schemeClr val="tx1">
                    <a:lumMod val="75000"/>
                  </a:schemeClr>
                </a:solidFill>
                <a:latin typeface="Roboto Condensed" panose="02000000000000000000" pitchFamily="2" charset="0"/>
                <a:ea typeface="Roboto Condensed" panose="02000000000000000000" pitchFamily="2" charset="0"/>
              </a:rPr>
              <a:t>МЛРД </a:t>
            </a:r>
            <a:r>
              <a:rPr lang="ru-RU" sz="1800" b="1" dirty="0">
                <a:solidFill>
                  <a:schemeClr val="tx1">
                    <a:lumMod val="75000"/>
                  </a:schemeClr>
                </a:solidFill>
                <a:latin typeface="Roboto Condensed" panose="02000000000000000000" pitchFamily="2" charset="0"/>
                <a:ea typeface="Roboto Condensed" panose="02000000000000000000" pitchFamily="2" charset="0"/>
              </a:rPr>
              <a:t>РУБ.</a:t>
            </a:r>
          </a:p>
        </p:txBody>
      </p:sp>
      <p:sp>
        <p:nvSpPr>
          <p:cNvPr id="45" name="Прямоугольник 44">
            <a:extLst>
              <a:ext uri="{FF2B5EF4-FFF2-40B4-BE49-F238E27FC236}">
                <a16:creationId xmlns="" xmlns:a16="http://schemas.microsoft.com/office/drawing/2014/main" id="{B0370BBE-98D5-4375-888B-553BA1EF29B1}"/>
              </a:ext>
            </a:extLst>
          </p:cNvPr>
          <p:cNvSpPr/>
          <p:nvPr/>
        </p:nvSpPr>
        <p:spPr>
          <a:xfrm>
            <a:off x="4727848" y="314661"/>
            <a:ext cx="2094926" cy="646331"/>
          </a:xfrm>
          <a:prstGeom prst="rect">
            <a:avLst/>
          </a:prstGeom>
        </p:spPr>
        <p:txBody>
          <a:bodyPr wrap="square">
            <a:spAutoFit/>
          </a:bodyPr>
          <a:lstStyle/>
          <a:p>
            <a:r>
              <a:rPr lang="ru-RU" sz="1800" b="1" dirty="0">
                <a:solidFill>
                  <a:schemeClr val="tx1">
                    <a:lumMod val="75000"/>
                  </a:schemeClr>
                </a:solidFill>
                <a:latin typeface="Roboto Condensed" panose="02000000000000000000" pitchFamily="2" charset="0"/>
                <a:ea typeface="Roboto Condensed" panose="02000000000000000000" pitchFamily="2" charset="0"/>
              </a:rPr>
              <a:t>СОВОКУПНАЯ ЗАДОЛЖЕННОСТЬ</a:t>
            </a:r>
          </a:p>
        </p:txBody>
      </p:sp>
      <p:sp>
        <p:nvSpPr>
          <p:cNvPr id="46" name="TextBox 45">
            <a:extLst>
              <a:ext uri="{FF2B5EF4-FFF2-40B4-BE49-F238E27FC236}">
                <a16:creationId xmlns="" xmlns:a16="http://schemas.microsoft.com/office/drawing/2014/main" id="{10D99A91-58AD-4536-AC7E-1174DF3159D8}"/>
              </a:ext>
            </a:extLst>
          </p:cNvPr>
          <p:cNvSpPr txBox="1"/>
          <p:nvPr/>
        </p:nvSpPr>
        <p:spPr bwMode="auto">
          <a:xfrm>
            <a:off x="10793659" y="-36012"/>
            <a:ext cx="1927077"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-2,8%</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graphicFrame>
        <p:nvGraphicFramePr>
          <p:cNvPr id="47" name="Диаграмма 46">
            <a:extLst>
              <a:ext uri="{FF2B5EF4-FFF2-40B4-BE49-F238E27FC236}">
                <a16:creationId xmlns="" xmlns:a16="http://schemas.microsoft.com/office/drawing/2014/main" id="{74135568-BEAE-4E95-8F46-23E91780CBFD}"/>
              </a:ext>
            </a:extLst>
          </p:cNvPr>
          <p:cNvGraphicFramePr/>
          <p:nvPr>
            <p:extLst/>
          </p:nvPr>
        </p:nvGraphicFramePr>
        <p:xfrm>
          <a:off x="170060" y="1430348"/>
          <a:ext cx="12089913" cy="237564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0560496" y="402920"/>
            <a:ext cx="1491114" cy="369332"/>
          </a:xfrm>
          <a:prstGeom prst="rect">
            <a:avLst/>
          </a:prstGeom>
          <a:noFill/>
        </p:spPr>
        <p:txBody>
          <a:bodyPr wrap="none" rtlCol="0">
            <a:spAutoFit/>
          </a:bodyPr>
          <a:lstStyle/>
          <a:p>
            <a:r>
              <a:rPr lang="ru-RU" sz="1800" b="1" dirty="0" smtClean="0">
                <a:solidFill>
                  <a:srgbClr val="E46C0A"/>
                </a:solidFill>
                <a:latin typeface="Roboto Condensed" panose="020B0604020202020204" charset="0"/>
                <a:ea typeface="Roboto Condensed" panose="020B0604020202020204" charset="0"/>
                <a:cs typeface="Rod" panose="02030509050101010101" pitchFamily="49" charset="-79"/>
              </a:rPr>
              <a:t>К 01.07.2020</a:t>
            </a:r>
            <a:r>
              <a:rPr lang="ru-RU" sz="1800" b="1" dirty="0" smtClean="0">
                <a:solidFill>
                  <a:srgbClr val="E46C0A"/>
                </a:solidFill>
                <a:latin typeface="Roboto Condensed" panose="020B0604020202020204" charset="0"/>
                <a:ea typeface="Roboto Condensed" panose="020B0604020202020204" charset="0"/>
              </a:rPr>
              <a:t> </a:t>
            </a:r>
            <a:endParaRPr lang="ru-RU" sz="1800" b="1" dirty="0">
              <a:solidFill>
                <a:srgbClr val="E46C0A"/>
              </a:solidFill>
              <a:latin typeface="Roboto Condensed" panose="020B0604020202020204" charset="0"/>
              <a:ea typeface="Roboto Condensed" panose="020B0604020202020204" charset="0"/>
            </a:endParaRPr>
          </a:p>
        </p:txBody>
      </p:sp>
      <p:sp>
        <p:nvSpPr>
          <p:cNvPr id="4" name="TextBox 3"/>
          <p:cNvSpPr txBox="1"/>
          <p:nvPr/>
        </p:nvSpPr>
        <p:spPr>
          <a:xfrm>
            <a:off x="839743" y="5553236"/>
            <a:ext cx="184731" cy="461665"/>
          </a:xfrm>
          <a:prstGeom prst="rect">
            <a:avLst/>
          </a:prstGeom>
          <a:noFill/>
        </p:spPr>
        <p:txBody>
          <a:bodyPr wrap="none" rtlCol="0">
            <a:spAutoFit/>
          </a:bodyPr>
          <a:lstStyle/>
          <a:p>
            <a:endParaRPr lang="ru-RU" dirty="0"/>
          </a:p>
        </p:txBody>
      </p:sp>
      <p:sp>
        <p:nvSpPr>
          <p:cNvPr id="5" name="TextBox 4"/>
          <p:cNvSpPr txBox="1"/>
          <p:nvPr/>
        </p:nvSpPr>
        <p:spPr>
          <a:xfrm>
            <a:off x="6202550" y="3753036"/>
            <a:ext cx="4311484" cy="738664"/>
          </a:xfrm>
          <a:prstGeom prst="rect">
            <a:avLst/>
          </a:prstGeom>
          <a:noFill/>
        </p:spPr>
        <p:txBody>
          <a:bodyPr wrap="square" rtlCol="0">
            <a:spAutoFit/>
          </a:bodyPr>
          <a:lstStyle/>
          <a:p>
            <a:pPr algn="ctr"/>
            <a:r>
              <a:rPr lang="ru-RU" sz="1400" b="1" dirty="0">
                <a:solidFill>
                  <a:srgbClr val="21176A"/>
                </a:solidFill>
                <a:latin typeface="Roboto Condensed" panose="020B0604020202020204" charset="0"/>
              </a:rPr>
              <a:t>Количество приостановлений по счетам за </a:t>
            </a:r>
            <a:r>
              <a:rPr lang="ru-RU" sz="1400" b="1" dirty="0" smtClean="0">
                <a:solidFill>
                  <a:srgbClr val="21176A"/>
                </a:solidFill>
                <a:latin typeface="Roboto Condensed" panose="020B0604020202020204" charset="0"/>
              </a:rPr>
              <a:t>6 месяцев 2021г</a:t>
            </a:r>
            <a:r>
              <a:rPr lang="ru-RU" sz="1400" b="1" dirty="0">
                <a:solidFill>
                  <a:srgbClr val="21176A"/>
                </a:solidFill>
                <a:latin typeface="Roboto Condensed" panose="020B0604020202020204" charset="0"/>
              </a:rPr>
              <a:t>. по сравнению с </a:t>
            </a:r>
            <a:r>
              <a:rPr lang="ru-RU" sz="1400" b="1" dirty="0" smtClean="0">
                <a:solidFill>
                  <a:srgbClr val="21176A"/>
                </a:solidFill>
                <a:latin typeface="Roboto Condensed" panose="020B0604020202020204" charset="0"/>
              </a:rPr>
              <a:t>соотв. периодом 2020 года</a:t>
            </a:r>
            <a:endParaRPr lang="ru-RU" sz="1400" b="1" dirty="0" smtClean="0">
              <a:solidFill>
                <a:srgbClr val="21176A"/>
              </a:solidFill>
              <a:latin typeface="Roboto Condensed" panose="020B0604020202020204" charset="0"/>
            </a:endParaRPr>
          </a:p>
          <a:p>
            <a:pPr algn="ctr"/>
            <a:r>
              <a:rPr lang="ru-RU" sz="1400" b="1" dirty="0">
                <a:solidFill>
                  <a:srgbClr val="21176A"/>
                </a:solidFill>
                <a:latin typeface="Roboto Condensed" panose="020B0604020202020204" charset="0"/>
              </a:rPr>
              <a:t>(без учета </a:t>
            </a:r>
            <a:r>
              <a:rPr lang="en-US" sz="1400" b="1" dirty="0">
                <a:solidFill>
                  <a:srgbClr val="21176A"/>
                </a:solidFill>
                <a:latin typeface="Roboto Condensed" panose="020B0604020202020204" charset="0"/>
              </a:rPr>
              <a:t>II </a:t>
            </a:r>
            <a:r>
              <a:rPr lang="ru-RU" sz="1400" b="1" dirty="0" smtClean="0">
                <a:solidFill>
                  <a:srgbClr val="21176A"/>
                </a:solidFill>
                <a:latin typeface="Roboto Condensed" panose="020B0604020202020204" charset="0"/>
              </a:rPr>
              <a:t>кв. 2020-2021 гг.*)</a:t>
            </a:r>
            <a:endParaRPr lang="ru-RU" sz="1400" b="1" dirty="0">
              <a:solidFill>
                <a:srgbClr val="21176A"/>
              </a:solidFill>
              <a:latin typeface="Roboto Condensed" panose="020B0604020202020204" charset="0"/>
            </a:endParaRPr>
          </a:p>
        </p:txBody>
      </p:sp>
      <p:graphicFrame>
        <p:nvGraphicFramePr>
          <p:cNvPr id="55" name="Диаграмма 54"/>
          <p:cNvGraphicFramePr/>
          <p:nvPr>
            <p:extLst>
              <p:ext uri="{D42A27DB-BD31-4B8C-83A1-F6EECF244321}">
                <p14:modId xmlns:p14="http://schemas.microsoft.com/office/powerpoint/2010/main" val="610540925"/>
              </p:ext>
            </p:extLst>
          </p:nvPr>
        </p:nvGraphicFramePr>
        <p:xfrm>
          <a:off x="990162" y="4005064"/>
          <a:ext cx="3792477" cy="2565817"/>
        </p:xfrm>
        <a:graphic>
          <a:graphicData uri="http://schemas.openxmlformats.org/drawingml/2006/chart">
            <c:chart xmlns:c="http://schemas.openxmlformats.org/drawingml/2006/chart" xmlns:r="http://schemas.openxmlformats.org/officeDocument/2006/relationships" r:id="rId4"/>
          </a:graphicData>
        </a:graphic>
      </p:graphicFrame>
      <p:sp>
        <p:nvSpPr>
          <p:cNvPr id="56" name="TextBox 55"/>
          <p:cNvSpPr txBox="1"/>
          <p:nvPr/>
        </p:nvSpPr>
        <p:spPr>
          <a:xfrm>
            <a:off x="767408" y="3753036"/>
            <a:ext cx="4311484" cy="523220"/>
          </a:xfrm>
          <a:prstGeom prst="rect">
            <a:avLst/>
          </a:prstGeom>
          <a:noFill/>
        </p:spPr>
        <p:txBody>
          <a:bodyPr wrap="square" rtlCol="0">
            <a:spAutoFit/>
          </a:bodyPr>
          <a:lstStyle/>
          <a:p>
            <a:pPr algn="ctr"/>
            <a:r>
              <a:rPr lang="ru-RU" sz="1400" b="1" dirty="0">
                <a:solidFill>
                  <a:srgbClr val="21176A"/>
                </a:solidFill>
                <a:latin typeface="Roboto Condensed" panose="020B0604020202020204" charset="0"/>
              </a:rPr>
              <a:t>Урегулировано долга в порядке зачета за </a:t>
            </a:r>
            <a:r>
              <a:rPr lang="ru-RU" sz="1400" b="1" dirty="0" smtClean="0">
                <a:solidFill>
                  <a:srgbClr val="21176A"/>
                </a:solidFill>
                <a:latin typeface="Roboto Condensed" panose="020B0604020202020204" charset="0"/>
              </a:rPr>
              <a:t>6 месяцев 2021г</a:t>
            </a:r>
            <a:r>
              <a:rPr lang="ru-RU" sz="1400" b="1" dirty="0">
                <a:solidFill>
                  <a:srgbClr val="21176A"/>
                </a:solidFill>
                <a:latin typeface="Roboto Condensed" panose="020B0604020202020204" charset="0"/>
              </a:rPr>
              <a:t>. по сравнению с </a:t>
            </a:r>
            <a:r>
              <a:rPr lang="ru-RU" sz="1400" b="1" dirty="0">
                <a:solidFill>
                  <a:srgbClr val="21176A"/>
                </a:solidFill>
                <a:latin typeface="Roboto Condensed" panose="020B0604020202020204" charset="0"/>
              </a:rPr>
              <a:t>соотв. периодом 2020 года</a:t>
            </a:r>
            <a:endParaRPr lang="ru-RU" sz="1400" b="1" dirty="0">
              <a:solidFill>
                <a:srgbClr val="21176A"/>
              </a:solidFill>
              <a:latin typeface="Roboto Condensed" panose="020B0604020202020204" charset="0"/>
            </a:endParaRPr>
          </a:p>
        </p:txBody>
      </p:sp>
      <p:graphicFrame>
        <p:nvGraphicFramePr>
          <p:cNvPr id="57" name="Диаграмма 56"/>
          <p:cNvGraphicFramePr/>
          <p:nvPr>
            <p:extLst>
              <p:ext uri="{D42A27DB-BD31-4B8C-83A1-F6EECF244321}">
                <p14:modId xmlns:p14="http://schemas.microsoft.com/office/powerpoint/2010/main" val="3461986968"/>
              </p:ext>
            </p:extLst>
          </p:nvPr>
        </p:nvGraphicFramePr>
        <p:xfrm>
          <a:off x="6682202" y="4106999"/>
          <a:ext cx="3792477" cy="2377982"/>
        </p:xfrm>
        <a:graphic>
          <a:graphicData uri="http://schemas.openxmlformats.org/drawingml/2006/chart">
            <c:chart xmlns:c="http://schemas.openxmlformats.org/drawingml/2006/chart" xmlns:r="http://schemas.openxmlformats.org/officeDocument/2006/relationships" r:id="rId5"/>
          </a:graphicData>
        </a:graphic>
      </p:graphicFrame>
      <p:sp>
        <p:nvSpPr>
          <p:cNvPr id="50" name="TextBox 49"/>
          <p:cNvSpPr txBox="1"/>
          <p:nvPr/>
        </p:nvSpPr>
        <p:spPr>
          <a:xfrm>
            <a:off x="15255" y="6309320"/>
            <a:ext cx="11984062" cy="523220"/>
          </a:xfrm>
          <a:prstGeom prst="rect">
            <a:avLst/>
          </a:prstGeom>
          <a:noFill/>
        </p:spPr>
        <p:txBody>
          <a:bodyPr wrap="square" rtlCol="0">
            <a:spAutoFit/>
          </a:bodyPr>
          <a:lstStyle/>
          <a:p>
            <a:pPr algn="just"/>
            <a:r>
              <a:rPr lang="ru-RU" sz="1400" b="1" dirty="0" smtClean="0">
                <a:latin typeface="Roboto Condensed" panose="020B0604020202020204" charset="0"/>
                <a:ea typeface="Roboto Condensed" panose="020B0604020202020204" charset="0"/>
              </a:rPr>
              <a:t>* - </a:t>
            </a:r>
            <a:r>
              <a:rPr lang="ru-RU" sz="1400" dirty="0">
                <a:latin typeface="Roboto Condensed" panose="020B0604020202020204" charset="0"/>
                <a:ea typeface="Roboto Condensed" panose="020B0604020202020204" charset="0"/>
              </a:rPr>
              <a:t>в соответствии </a:t>
            </a:r>
            <a:r>
              <a:rPr lang="ru-RU" sz="1400">
                <a:latin typeface="Roboto Condensed" panose="020B0604020202020204" charset="0"/>
                <a:ea typeface="Roboto Condensed" panose="020B0604020202020204" charset="0"/>
              </a:rPr>
              <a:t>с </a:t>
            </a:r>
            <a:r>
              <a:rPr lang="ru-RU" sz="1400" smtClean="0">
                <a:latin typeface="Roboto Condensed" panose="020B0604020202020204" charset="0"/>
                <a:ea typeface="Roboto Condensed" panose="020B0604020202020204" charset="0"/>
              </a:rPr>
              <a:t>поручениями </a:t>
            </a:r>
            <a:r>
              <a:rPr lang="ru-RU" sz="1400" dirty="0">
                <a:latin typeface="Roboto Condensed" panose="020B0604020202020204" charset="0"/>
                <a:ea typeface="Roboto Condensed" panose="020B0604020202020204" charset="0"/>
              </a:rPr>
              <a:t>Правительства </a:t>
            </a:r>
            <a:r>
              <a:rPr lang="ru-RU" sz="1400" dirty="0" smtClean="0">
                <a:latin typeface="Roboto Condensed" panose="020B0604020202020204" charset="0"/>
                <a:ea typeface="Roboto Condensed" panose="020B0604020202020204" charset="0"/>
              </a:rPr>
              <a:t>РФ </a:t>
            </a:r>
            <a:r>
              <a:rPr lang="ru-RU" sz="1400" dirty="0">
                <a:latin typeface="Roboto Condensed" panose="020B0604020202020204" charset="0"/>
                <a:ea typeface="Roboto Condensed" panose="020B0604020202020204" charset="0"/>
              </a:rPr>
              <a:t>от 18.03.2020 № ММ-П13-1953 и от 19.03.2020 № </a:t>
            </a:r>
            <a:r>
              <a:rPr lang="ru-RU" sz="1400" dirty="0" smtClean="0">
                <a:latin typeface="Roboto Condensed" panose="020B0604020202020204" charset="0"/>
                <a:ea typeface="Roboto Condensed" panose="020B0604020202020204" charset="0"/>
              </a:rPr>
              <a:t>ММ-П13-2045 во </a:t>
            </a:r>
            <a:r>
              <a:rPr lang="en-US" sz="1400" dirty="0" smtClean="0">
                <a:latin typeface="Roboto Condensed" panose="020B0604020202020204" charset="0"/>
                <a:ea typeface="Roboto Condensed" panose="020B0604020202020204" charset="0"/>
              </a:rPr>
              <a:t>II </a:t>
            </a:r>
            <a:r>
              <a:rPr lang="ru-RU" sz="1400" dirty="0" smtClean="0">
                <a:latin typeface="Roboto Condensed" panose="020B0604020202020204" charset="0"/>
                <a:ea typeface="Roboto Condensed" panose="020B0604020202020204" charset="0"/>
              </a:rPr>
              <a:t>кв. 2021 года был введен мораторий </a:t>
            </a:r>
            <a:r>
              <a:rPr lang="ru-RU" sz="1400" dirty="0">
                <a:latin typeface="Roboto Condensed" panose="020B0604020202020204" charset="0"/>
                <a:ea typeface="Roboto Condensed" panose="020B0604020202020204" charset="0"/>
              </a:rPr>
              <a:t>на применение налоговыми органами мер принудительного </a:t>
            </a:r>
            <a:r>
              <a:rPr lang="ru-RU" sz="1400" dirty="0" smtClean="0">
                <a:latin typeface="Roboto Condensed" panose="020B0604020202020204" charset="0"/>
                <a:ea typeface="Roboto Condensed" panose="020B0604020202020204" charset="0"/>
              </a:rPr>
              <a:t>взыскания</a:t>
            </a:r>
            <a:endParaRPr lang="ru-RU" sz="1400" b="1" dirty="0">
              <a:latin typeface="Roboto Condensed" panose="020B0604020202020204" charset="0"/>
              <a:ea typeface="Roboto Condensed" panose="020B0604020202020204" charset="0"/>
            </a:endParaRPr>
          </a:p>
        </p:txBody>
      </p:sp>
    </p:spTree>
    <p:extLst>
      <p:ext uri="{BB962C8B-B14F-4D97-AF65-F5344CB8AC3E}">
        <p14:creationId xmlns:p14="http://schemas.microsoft.com/office/powerpoint/2010/main" val="30419922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Овал 49">
            <a:extLst>
              <a:ext uri="{FF2B5EF4-FFF2-40B4-BE49-F238E27FC236}">
                <a16:creationId xmlns:a16="http://schemas.microsoft.com/office/drawing/2014/main" xmlns="" id="{CA0A0364-3C4D-4807-BEFE-8301FCE074B0}"/>
              </a:ext>
            </a:extLst>
          </p:cNvPr>
          <p:cNvSpPr/>
          <p:nvPr/>
        </p:nvSpPr>
        <p:spPr>
          <a:xfrm>
            <a:off x="6293162" y="2333201"/>
            <a:ext cx="3889930" cy="3168243"/>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48" name="Овал 47">
            <a:extLst>
              <a:ext uri="{FF2B5EF4-FFF2-40B4-BE49-F238E27FC236}">
                <a16:creationId xmlns:a16="http://schemas.microsoft.com/office/drawing/2014/main" xmlns="" id="{CA0A0364-3C4D-4807-BEFE-8301FCE074B0}"/>
              </a:ext>
            </a:extLst>
          </p:cNvPr>
          <p:cNvSpPr/>
          <p:nvPr/>
        </p:nvSpPr>
        <p:spPr>
          <a:xfrm>
            <a:off x="1304273" y="2371473"/>
            <a:ext cx="4015974" cy="3134880"/>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ОБЕСПЕЧЕНИЕ ПРОЦЕДУР БАНКРОТСТВА</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sp>
        <p:nvSpPr>
          <p:cNvPr id="45" name="TextBox 44">
            <a:extLst>
              <a:ext uri="{FF2B5EF4-FFF2-40B4-BE49-F238E27FC236}">
                <a16:creationId xmlns="" xmlns:a16="http://schemas.microsoft.com/office/drawing/2014/main" id="{78BB36EC-5A62-4391-928A-4B0E1F9403E6}"/>
              </a:ext>
            </a:extLst>
          </p:cNvPr>
          <p:cNvSpPr txBox="1"/>
          <p:nvPr/>
        </p:nvSpPr>
        <p:spPr>
          <a:xfrm>
            <a:off x="1900648" y="4577269"/>
            <a:ext cx="2839182" cy="1080296"/>
          </a:xfrm>
          <a:prstGeom prst="rect">
            <a:avLst/>
          </a:prstGeom>
          <a:noFill/>
        </p:spPr>
        <p:txBody>
          <a:bodyPr wrap="square">
            <a:spAutoFit/>
          </a:bodyPr>
          <a:lstStyle/>
          <a:p>
            <a:pPr lvl="0" algn="ctr" defTabSz="1293793">
              <a:lnSpc>
                <a:spcPct val="107000"/>
              </a:lnSpc>
              <a:tabLst>
                <a:tab pos="895350" algn="l"/>
              </a:tabLst>
            </a:pPr>
            <a:r>
              <a:rPr lang="ru-RU" sz="2000" b="1" strike="noStrike" spc="-1" dirty="0">
                <a:solidFill>
                  <a:srgbClr val="404040"/>
                </a:solidFill>
                <a:latin typeface="Roboto Condensed" panose="02000000000000000000" pitchFamily="2" charset="0"/>
                <a:ea typeface="Roboto Condensed" panose="02000000000000000000" pitchFamily="2" charset="0"/>
              </a:rPr>
              <a:t>ПОСТУПИЛО В </a:t>
            </a:r>
            <a:r>
              <a:rPr lang="ru-RU" sz="2000" b="1" spc="-1" dirty="0" smtClean="0">
                <a:solidFill>
                  <a:srgbClr val="404040"/>
                </a:solidFill>
                <a:latin typeface="Roboto Condensed" panose="02000000000000000000" pitchFamily="2" charset="0"/>
                <a:ea typeface="Roboto Condensed" panose="02000000000000000000" pitchFamily="2" charset="0"/>
              </a:rPr>
              <a:t>БЮДЖЕТ В ПРОЦЕДУРАХ БАНКРОТСТВА</a:t>
            </a:r>
            <a:endParaRPr lang="ru-RU" sz="2000" b="1" spc="-1" dirty="0">
              <a:solidFill>
                <a:srgbClr val="404040"/>
              </a:solidFill>
              <a:latin typeface="Roboto Condensed" panose="02000000000000000000" pitchFamily="2" charset="0"/>
              <a:ea typeface="Roboto Condensed" panose="02000000000000000000" pitchFamily="2" charset="0"/>
            </a:endParaRPr>
          </a:p>
        </p:txBody>
      </p:sp>
      <p:sp>
        <p:nvSpPr>
          <p:cNvPr id="53" name="Прямоугольник 52">
            <a:extLst>
              <a:ext uri="{FF2B5EF4-FFF2-40B4-BE49-F238E27FC236}">
                <a16:creationId xmlns="" xmlns:a16="http://schemas.microsoft.com/office/drawing/2014/main" id="{55AADE43-72A4-4893-96DD-7C37BA6E8A49}"/>
              </a:ext>
            </a:extLst>
          </p:cNvPr>
          <p:cNvSpPr/>
          <p:nvPr/>
        </p:nvSpPr>
        <p:spPr>
          <a:xfrm>
            <a:off x="2611541" y="4018272"/>
            <a:ext cx="1805278"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МЛРД РУБ.</a:t>
            </a:r>
          </a:p>
        </p:txBody>
      </p:sp>
      <p:sp>
        <p:nvSpPr>
          <p:cNvPr id="56" name="TextBox 55">
            <a:extLst>
              <a:ext uri="{FF2B5EF4-FFF2-40B4-BE49-F238E27FC236}">
                <a16:creationId xmlns="" xmlns:a16="http://schemas.microsoft.com/office/drawing/2014/main" id="{09EBB806-6BF2-4A88-9D86-D67235118A3F}"/>
              </a:ext>
            </a:extLst>
          </p:cNvPr>
          <p:cNvSpPr txBox="1"/>
          <p:nvPr/>
        </p:nvSpPr>
        <p:spPr>
          <a:xfrm>
            <a:off x="6765773" y="4577269"/>
            <a:ext cx="2682298" cy="707886"/>
          </a:xfrm>
          <a:prstGeom prst="rect">
            <a:avLst/>
          </a:prstGeom>
          <a:noFill/>
        </p:spPr>
        <p:txBody>
          <a:bodyPr wrap="square">
            <a:spAutoFit/>
          </a:bodyPr>
          <a:lstStyle/>
          <a:p>
            <a:pPr algn="ctr">
              <a:lnSpc>
                <a:spcPct val="100000"/>
              </a:lnSpc>
            </a:pPr>
            <a:r>
              <a:rPr lang="ru-RU" sz="2000" b="1" spc="-1" dirty="0" smtClean="0">
                <a:solidFill>
                  <a:srgbClr val="404040"/>
                </a:solidFill>
                <a:latin typeface="Roboto Condensed" panose="02000000000000000000" pitchFamily="2" charset="0"/>
                <a:ea typeface="Roboto Condensed" panose="02000000000000000000" pitchFamily="2" charset="0"/>
              </a:rPr>
              <a:t>СОГЛАСИТЕЛЬНЫЕ ПРОЦЕДУРЫ</a:t>
            </a:r>
            <a:endParaRPr lang="ru-RU" sz="2000" b="1" spc="-1" dirty="0">
              <a:solidFill>
                <a:srgbClr val="404040"/>
              </a:solidFill>
              <a:latin typeface="Roboto Condensed" panose="02000000000000000000" pitchFamily="2" charset="0"/>
              <a:ea typeface="Roboto Condensed" panose="02000000000000000000" pitchFamily="2" charset="0"/>
            </a:endParaRPr>
          </a:p>
        </p:txBody>
      </p:sp>
      <p:sp>
        <p:nvSpPr>
          <p:cNvPr id="65" name="Прямоугольник 64">
            <a:extLst>
              <a:ext uri="{FF2B5EF4-FFF2-40B4-BE49-F238E27FC236}">
                <a16:creationId xmlns="" xmlns:a16="http://schemas.microsoft.com/office/drawing/2014/main" id="{4FBA6BBA-2521-44F5-A7D5-65BC8B8BB487}"/>
              </a:ext>
            </a:extLst>
          </p:cNvPr>
          <p:cNvSpPr/>
          <p:nvPr/>
        </p:nvSpPr>
        <p:spPr>
          <a:xfrm>
            <a:off x="6728948" y="2614075"/>
            <a:ext cx="2682299" cy="1323439"/>
          </a:xfrm>
          <a:prstGeom prst="rect">
            <a:avLst/>
          </a:prstGeom>
        </p:spPr>
        <p:txBody>
          <a:bodyPr wrap="square">
            <a:spAutoFit/>
          </a:bodyPr>
          <a:lstStyle/>
          <a:p>
            <a:pPr algn="ctr"/>
            <a:r>
              <a:rPr lang="ru-RU" sz="8000" b="1" dirty="0" smtClean="0">
                <a:solidFill>
                  <a:srgbClr val="231A6F"/>
                </a:solidFill>
                <a:latin typeface="Roboto Condensed" panose="02000000000000000000" pitchFamily="2" charset="0"/>
                <a:ea typeface="Roboto Condensed" panose="02000000000000000000" pitchFamily="2" charset="0"/>
              </a:rPr>
              <a:t>52,0</a:t>
            </a:r>
            <a:endParaRPr lang="ru-RU" sz="8000" b="1" dirty="0">
              <a:solidFill>
                <a:srgbClr val="231A6F"/>
              </a:solidFill>
              <a:latin typeface="Roboto Condensed" panose="02000000000000000000" pitchFamily="2" charset="0"/>
              <a:ea typeface="Roboto Condensed" panose="02000000000000000000" pitchFamily="2" charset="0"/>
            </a:endParaRPr>
          </a:p>
        </p:txBody>
      </p:sp>
      <p:sp>
        <p:nvSpPr>
          <p:cNvPr id="67" name="TextBox 66">
            <a:extLst>
              <a:ext uri="{FF2B5EF4-FFF2-40B4-BE49-F238E27FC236}">
                <a16:creationId xmlns="" xmlns:a16="http://schemas.microsoft.com/office/drawing/2014/main" id="{D7772313-A003-4C12-B2FE-25F16C58BFB0}"/>
              </a:ext>
            </a:extLst>
          </p:cNvPr>
          <p:cNvSpPr txBox="1"/>
          <p:nvPr/>
        </p:nvSpPr>
        <p:spPr bwMode="auto">
          <a:xfrm>
            <a:off x="6158818" y="963512"/>
            <a:ext cx="1072649" cy="650657"/>
          </a:xfrm>
          <a:prstGeom prst="rect">
            <a:avLst/>
          </a:prstGeom>
        </p:spPr>
        <p:txBody>
          <a:bodyPr wrap="none" lIns="104105" tIns="52052" rIns="104105" bIns="52052" anchor="ctr">
            <a:normAutofit/>
          </a:bodyPr>
          <a:lstStyle/>
          <a:p>
            <a:pPr algn="ctr" defTabSz="1041034">
              <a:defRPr/>
            </a:pP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2" name="Прямоугольник 51">
            <a:extLst>
              <a:ext uri="{FF2B5EF4-FFF2-40B4-BE49-F238E27FC236}">
                <a16:creationId xmlns="" xmlns:a16="http://schemas.microsoft.com/office/drawing/2014/main" id="{53935A91-35C0-4991-B557-FC2AE7A8E99A}"/>
              </a:ext>
            </a:extLst>
          </p:cNvPr>
          <p:cNvSpPr/>
          <p:nvPr/>
        </p:nvSpPr>
        <p:spPr>
          <a:xfrm>
            <a:off x="2187896" y="2694833"/>
            <a:ext cx="2683967" cy="1323439"/>
          </a:xfrm>
          <a:prstGeom prst="rect">
            <a:avLst/>
          </a:prstGeom>
        </p:spPr>
        <p:txBody>
          <a:bodyPr wrap="square">
            <a:spAutoFit/>
          </a:bodyPr>
          <a:lstStyle/>
          <a:p>
            <a:pPr algn="ctr"/>
            <a:r>
              <a:rPr lang="ru-RU" sz="8000" b="1" dirty="0" smtClean="0">
                <a:solidFill>
                  <a:srgbClr val="231A6F"/>
                </a:solidFill>
                <a:latin typeface="Roboto Condensed" panose="02000000000000000000" pitchFamily="2" charset="0"/>
                <a:ea typeface="Roboto Condensed" panose="02000000000000000000" pitchFamily="2" charset="0"/>
              </a:rPr>
              <a:t>110,9</a:t>
            </a:r>
            <a:endParaRPr lang="ru-RU" sz="8000" b="1" dirty="0">
              <a:solidFill>
                <a:srgbClr val="231A6F"/>
              </a:solidFill>
              <a:latin typeface="Roboto Condensed" panose="02000000000000000000" pitchFamily="2" charset="0"/>
              <a:ea typeface="Roboto Condensed" panose="02000000000000000000" pitchFamily="2" charset="0"/>
            </a:endParaRPr>
          </a:p>
        </p:txBody>
      </p:sp>
      <p:sp>
        <p:nvSpPr>
          <p:cNvPr id="54" name="TextBox 53">
            <a:extLst>
              <a:ext uri="{FF2B5EF4-FFF2-40B4-BE49-F238E27FC236}">
                <a16:creationId xmlns="" xmlns:a16="http://schemas.microsoft.com/office/drawing/2014/main" id="{6074356C-FA7A-4E3E-9D84-734C8B75CE85}"/>
              </a:ext>
            </a:extLst>
          </p:cNvPr>
          <p:cNvSpPr txBox="1"/>
          <p:nvPr/>
        </p:nvSpPr>
        <p:spPr bwMode="auto">
          <a:xfrm>
            <a:off x="1145907" y="1044270"/>
            <a:ext cx="978632" cy="650657"/>
          </a:xfrm>
          <a:prstGeom prst="rect">
            <a:avLst/>
          </a:prstGeom>
        </p:spPr>
        <p:txBody>
          <a:bodyPr wrap="none" lIns="104105" tIns="52052" rIns="104105" bIns="52052" anchor="ctr">
            <a:normAutofit/>
          </a:bodyPr>
          <a:lstStyle/>
          <a:p>
            <a:pPr algn="ctr" defTabSz="1041034">
              <a:defRPr/>
            </a:pP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61" name="TextBox 60">
            <a:extLst>
              <a:ext uri="{FF2B5EF4-FFF2-40B4-BE49-F238E27FC236}">
                <a16:creationId xmlns="" xmlns:a16="http://schemas.microsoft.com/office/drawing/2014/main" id="{0D7EA8E5-160B-4F8B-B313-457EE93884F6}"/>
              </a:ext>
            </a:extLst>
          </p:cNvPr>
          <p:cNvSpPr txBox="1"/>
          <p:nvPr/>
        </p:nvSpPr>
        <p:spPr bwMode="auto">
          <a:xfrm>
            <a:off x="3828204" y="1044270"/>
            <a:ext cx="1468021" cy="650657"/>
          </a:xfrm>
          <a:prstGeom prst="rect">
            <a:avLst/>
          </a:prstGeom>
        </p:spPr>
        <p:txBody>
          <a:bodyPr wrap="none" lIns="104105" tIns="52052" rIns="104105" bIns="52052" anchor="ctr">
            <a:normAutofit/>
          </a:bodyPr>
          <a:lstStyle/>
          <a:p>
            <a:pPr algn="ctr" defTabSz="1041034">
              <a:defRPr/>
            </a:pP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pic>
        <p:nvPicPr>
          <p:cNvPr id="12" name="Рисунок 11" descr="Деньги">
            <a:extLst>
              <a:ext uri="{FF2B5EF4-FFF2-40B4-BE49-F238E27FC236}">
                <a16:creationId xmlns="" xmlns:a16="http://schemas.microsoft.com/office/drawing/2014/main" id="{FA5227EF-8C59-4413-B42B-A600DFC3DA0C}"/>
              </a:ext>
            </a:extLst>
          </p:cNvPr>
          <p:cNvPicPr>
            <a:picLocks noChangeAspect="1"/>
          </p:cNvPicPr>
          <p:nvPr/>
        </p:nvPicPr>
        <p:blipFill>
          <a:blip r:embed="rId3">
            <a:duotone>
              <a:schemeClr val="bg2">
                <a:shade val="45000"/>
                <a:satMod val="135000"/>
              </a:schemeClr>
              <a:prstClr val="white"/>
            </a:duotone>
            <a:extLst>
              <a:ext uri="{96DAC541-7B7A-43D3-8B79-37D633B846F1}">
                <asvg:svgBlip xmlns="" xmlns:asvg="http://schemas.microsoft.com/office/drawing/2016/SVG/main" r:embed="rId5"/>
              </a:ext>
            </a:extLst>
          </a:blip>
          <a:srcRect/>
          <a:stretch/>
        </p:blipFill>
        <p:spPr>
          <a:xfrm>
            <a:off x="3000201" y="5791419"/>
            <a:ext cx="624117" cy="684076"/>
          </a:xfrm>
          <a:prstGeom prst="rect">
            <a:avLst/>
          </a:prstGeom>
        </p:spPr>
      </p:pic>
      <p:sp>
        <p:nvSpPr>
          <p:cNvPr id="62" name="TextBox 61">
            <a:extLst>
              <a:ext uri="{FF2B5EF4-FFF2-40B4-BE49-F238E27FC236}">
                <a16:creationId xmlns="" xmlns:a16="http://schemas.microsoft.com/office/drawing/2014/main" id="{5AE9310C-1DAE-4948-86BA-7310E0C87D42}"/>
              </a:ext>
            </a:extLst>
          </p:cNvPr>
          <p:cNvSpPr txBox="1"/>
          <p:nvPr/>
        </p:nvSpPr>
        <p:spPr bwMode="auto">
          <a:xfrm>
            <a:off x="9110443" y="963512"/>
            <a:ext cx="1072649" cy="650657"/>
          </a:xfrm>
          <a:prstGeom prst="rect">
            <a:avLst/>
          </a:prstGeom>
        </p:spPr>
        <p:txBody>
          <a:bodyPr wrap="none" lIns="104105" tIns="52052" rIns="104105" bIns="52052" anchor="ctr">
            <a:normAutofit/>
          </a:bodyPr>
          <a:lstStyle/>
          <a:p>
            <a:pPr algn="ctr" defTabSz="1041034">
              <a:defRPr/>
            </a:pP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1" name="Прямоугольник 50">
            <a:extLst>
              <a:ext uri="{FF2B5EF4-FFF2-40B4-BE49-F238E27FC236}">
                <a16:creationId xmlns="" xmlns:a16="http://schemas.microsoft.com/office/drawing/2014/main" id="{0E613E75-766F-4D71-A724-AE50242D5CA7}"/>
              </a:ext>
            </a:extLst>
          </p:cNvPr>
          <p:cNvSpPr/>
          <p:nvPr/>
        </p:nvSpPr>
        <p:spPr>
          <a:xfrm>
            <a:off x="7231467" y="3937514"/>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МЛРД РУБ.</a:t>
            </a:r>
          </a:p>
        </p:txBody>
      </p:sp>
      <p:sp>
        <p:nvSpPr>
          <p:cNvPr id="5" name="Прямоугольник 4"/>
          <p:cNvSpPr/>
          <p:nvPr/>
        </p:nvSpPr>
        <p:spPr>
          <a:xfrm>
            <a:off x="1684259" y="1369313"/>
            <a:ext cx="3582695" cy="1107996"/>
          </a:xfrm>
          <a:prstGeom prst="rect">
            <a:avLst/>
          </a:prstGeom>
        </p:spPr>
        <p:txBody>
          <a:bodyPr wrap="square">
            <a:spAutoFit/>
          </a:bodyPr>
          <a:lstStyle/>
          <a:p>
            <a:pPr algn="ctr"/>
            <a:r>
              <a:rPr lang="ru-RU" sz="6600" b="1" dirty="0" smtClean="0">
                <a:latin typeface="Arial" panose="020B0604020202020204" pitchFamily="34" charset="0"/>
                <a:cs typeface="Arial" panose="020B0604020202020204" pitchFamily="34" charset="0"/>
              </a:rPr>
              <a:t>+108,8%</a:t>
            </a:r>
            <a:endParaRPr lang="ru-RU" sz="6600" b="1" dirty="0">
              <a:latin typeface="Arial" panose="020B0604020202020204" pitchFamily="34" charset="0"/>
              <a:cs typeface="Arial" panose="020B0604020202020204" pitchFamily="34" charset="0"/>
            </a:endParaRPr>
          </a:p>
        </p:txBody>
      </p:sp>
      <p:sp>
        <p:nvSpPr>
          <p:cNvPr id="74" name="Прямоугольник 73"/>
          <p:cNvSpPr/>
          <p:nvPr/>
        </p:nvSpPr>
        <p:spPr>
          <a:xfrm>
            <a:off x="6331437" y="1324948"/>
            <a:ext cx="3550972" cy="1107996"/>
          </a:xfrm>
          <a:prstGeom prst="rect">
            <a:avLst/>
          </a:prstGeom>
        </p:spPr>
        <p:txBody>
          <a:bodyPr wrap="none">
            <a:spAutoFit/>
          </a:bodyPr>
          <a:lstStyle/>
          <a:p>
            <a:pPr algn="ctr"/>
            <a:r>
              <a:rPr lang="ru-RU" sz="6600" b="1" dirty="0" smtClean="0">
                <a:latin typeface="Arial" panose="020B0604020202020204" pitchFamily="34" charset="0"/>
                <a:cs typeface="Arial" panose="020B0604020202020204" pitchFamily="34" charset="0"/>
              </a:rPr>
              <a:t>+347,0%</a:t>
            </a:r>
            <a:endParaRPr lang="ru-RU" sz="6600" b="1" dirty="0">
              <a:latin typeface="Arial" panose="020B0604020202020204" pitchFamily="34" charset="0"/>
              <a:cs typeface="Arial" panose="020B0604020202020204" pitchFamily="34" charset="0"/>
            </a:endParaRPr>
          </a:p>
        </p:txBody>
      </p:sp>
      <p:sp>
        <p:nvSpPr>
          <p:cNvPr id="87" name="Стрелка вверх 86"/>
          <p:cNvSpPr/>
          <p:nvPr/>
        </p:nvSpPr>
        <p:spPr>
          <a:xfrm flipH="1">
            <a:off x="10057320" y="1585801"/>
            <a:ext cx="653807" cy="747401"/>
          </a:xfrm>
          <a:prstGeom prst="up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46" name="Стрелка вверх 45"/>
          <p:cNvSpPr/>
          <p:nvPr/>
        </p:nvSpPr>
        <p:spPr>
          <a:xfrm flipH="1">
            <a:off x="5208702" y="1490218"/>
            <a:ext cx="596501" cy="747401"/>
          </a:xfrm>
          <a:prstGeom prst="up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47" name="Рисунок 46"/>
          <p:cNvPicPr>
            <a:picLocks noChangeAspect="1"/>
          </p:cNvPicPr>
          <p:nvPr/>
        </p:nvPicPr>
        <p:blipFill>
          <a:blip r:embed="rId6">
            <a:duotone>
              <a:schemeClr val="bg2">
                <a:shade val="45000"/>
                <a:satMod val="135000"/>
              </a:schemeClr>
              <a:prstClr val="white"/>
            </a:duotone>
          </a:blip>
          <a:stretch>
            <a:fillRect/>
          </a:stretch>
        </p:blipFill>
        <p:spPr>
          <a:xfrm>
            <a:off x="7574166" y="5791419"/>
            <a:ext cx="1065512" cy="561075"/>
          </a:xfrm>
          <a:prstGeom prst="rect">
            <a:avLst/>
          </a:prstGeom>
        </p:spPr>
      </p:pic>
    </p:spTree>
    <p:extLst>
      <p:ext uri="{BB962C8B-B14F-4D97-AF65-F5344CB8AC3E}">
        <p14:creationId xmlns:p14="http://schemas.microsoft.com/office/powerpoint/2010/main" val="1307570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ru-RU" sz="2400">
              <a:solidFill>
                <a:prstClr val="white"/>
              </a:solidFill>
            </a:endParaRPr>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buClr>
                <a:srgbClr val="CAD82A"/>
              </a:buClr>
              <a:tabLst>
                <a:tab pos="342900" algn="l"/>
              </a:tabLst>
            </a:pPr>
            <a:r>
              <a:rPr lang="ru-RU" b="1" dirty="0">
                <a:solidFill>
                  <a:srgbClr val="57565A">
                    <a:lumMod val="75000"/>
                  </a:srgbClr>
                </a:solidFill>
                <a:latin typeface="Roboto Condensed" panose="02000000000000000000" pitchFamily="2" charset="0"/>
              </a:rPr>
              <a:t>СУДЕБНАЯ РАБОТА НАЛОГОВЫХ ОРГАНОВ</a:t>
            </a: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pPr defTabSz="1219170"/>
                  <a:endParaRPr lang="ru-RU" sz="2400">
                    <a:solidFill>
                      <a:srgbClr val="57565A"/>
                    </a:solidFill>
                  </a:endParaRPr>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pPr defTabSz="1219170"/>
                  <a:endParaRPr lang="ru-RU" sz="2400">
                    <a:solidFill>
                      <a:srgbClr val="57565A"/>
                    </a:solidFill>
                  </a:endParaRPr>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pPr defTabSz="1219170"/>
                  <a:endParaRPr lang="ru-RU" sz="2400">
                    <a:solidFill>
                      <a:srgbClr val="57565A"/>
                    </a:solidFill>
                  </a:endParaRPr>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pPr defTabSz="1219170"/>
                  <a:endParaRPr lang="ru-RU" sz="2400">
                    <a:solidFill>
                      <a:srgbClr val="57565A"/>
                    </a:solidFill>
                  </a:endParaRPr>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pPr defTabSz="1219170"/>
                  <a:endParaRPr lang="ru-RU" sz="2400">
                    <a:solidFill>
                      <a:srgbClr val="57565A"/>
                    </a:solidFill>
                  </a:endParaRPr>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pPr defTabSz="1219170"/>
                  <a:endParaRPr lang="ru-RU" sz="2400">
                    <a:solidFill>
                      <a:srgbClr val="57565A"/>
                    </a:solidFill>
                  </a:endParaRPr>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pPr defTabSz="1219170"/>
                  <a:endParaRPr lang="ru-RU" sz="2400">
                    <a:solidFill>
                      <a:srgbClr val="57565A"/>
                    </a:solidFill>
                  </a:endParaRPr>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pPr defTabSz="1219170"/>
                  <a:endParaRPr lang="ru-RU" sz="2400">
                    <a:solidFill>
                      <a:srgbClr val="57565A"/>
                    </a:solidFill>
                  </a:endParaRPr>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pPr defTabSz="1219170"/>
                  <a:endParaRPr lang="ru-RU" sz="2400">
                    <a:solidFill>
                      <a:srgbClr val="57565A"/>
                    </a:solidFill>
                  </a:endParaRPr>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pPr defTabSz="1219170"/>
                  <a:endParaRPr lang="ru-RU" sz="2400">
                    <a:solidFill>
                      <a:srgbClr val="57565A"/>
                    </a:solidFill>
                  </a:endParaRPr>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pPr defTabSz="1219170"/>
                  <a:endParaRPr lang="ru-RU" sz="2400">
                    <a:solidFill>
                      <a:srgbClr val="57565A"/>
                    </a:solidFill>
                  </a:endParaRPr>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pPr defTabSz="1219170"/>
                  <a:endParaRPr lang="ru-RU" sz="2400">
                    <a:solidFill>
                      <a:srgbClr val="57565A"/>
                    </a:solidFill>
                  </a:endParaRPr>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pPr defTabSz="1219170"/>
                  <a:endParaRPr lang="ru-RU" sz="2400">
                    <a:solidFill>
                      <a:srgbClr val="57565A"/>
                    </a:solidFill>
                  </a:endParaRPr>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a:solidFill>
                      <a:srgbClr val="57565A"/>
                    </a:solidFill>
                  </a:endParaRPr>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a:solidFill>
                      <a:srgbClr val="57565A"/>
                    </a:solidFill>
                  </a:endParaRPr>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a:solidFill>
                      <a:srgbClr val="57565A"/>
                    </a:solidFill>
                  </a:endParaRPr>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a:solidFill>
                      <a:srgbClr val="57565A"/>
                    </a:solidFill>
                  </a:endParaRPr>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a:solidFill>
                      <a:srgbClr val="57565A"/>
                    </a:solidFill>
                  </a:endParaRPr>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a:solidFill>
                      <a:srgbClr val="57565A"/>
                    </a:solidFill>
                  </a:endParaRPr>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pPr defTabSz="1219170"/>
              <a:endParaRPr lang="ru-RU" sz="2400">
                <a:solidFill>
                  <a:srgbClr val="57565A"/>
                </a:solidFill>
              </a:endParaRPr>
            </a:p>
          </p:txBody>
        </p:sp>
      </p:grpSp>
      <p:sp>
        <p:nvSpPr>
          <p:cNvPr id="3" name="Овал 2">
            <a:extLst>
              <a:ext uri="{FF2B5EF4-FFF2-40B4-BE49-F238E27FC236}">
                <a16:creationId xmlns:a16="http://schemas.microsoft.com/office/drawing/2014/main" xmlns="" id="{CA0A0364-3C4D-4807-BEFE-8301FCE074B0}"/>
              </a:ext>
            </a:extLst>
          </p:cNvPr>
          <p:cNvSpPr/>
          <p:nvPr/>
        </p:nvSpPr>
        <p:spPr>
          <a:xfrm>
            <a:off x="486486" y="1706439"/>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ru-RU" sz="2400">
              <a:solidFill>
                <a:prstClr val="white"/>
              </a:solidFill>
            </a:endParaRPr>
          </a:p>
        </p:txBody>
      </p:sp>
      <p:sp>
        <p:nvSpPr>
          <p:cNvPr id="45" name="TextBox 44">
            <a:extLst>
              <a:ext uri="{FF2B5EF4-FFF2-40B4-BE49-F238E27FC236}">
                <a16:creationId xmlns:a16="http://schemas.microsoft.com/office/drawing/2014/main" xmlns="" id="{78BB36EC-5A62-4391-928A-4B0E1F9403E6}"/>
              </a:ext>
            </a:extLst>
          </p:cNvPr>
          <p:cNvSpPr txBox="1"/>
          <p:nvPr/>
        </p:nvSpPr>
        <p:spPr>
          <a:xfrm>
            <a:off x="329101" y="6029620"/>
            <a:ext cx="2682298" cy="400110"/>
          </a:xfrm>
          <a:prstGeom prst="rect">
            <a:avLst/>
          </a:prstGeom>
          <a:noFill/>
        </p:spPr>
        <p:txBody>
          <a:bodyPr wrap="square">
            <a:spAutoFit/>
          </a:bodyPr>
          <a:lstStyle/>
          <a:p>
            <a:pPr algn="ctr" defTabSz="1219170"/>
            <a:r>
              <a:rPr lang="ru-RU" sz="1000" b="1" spc="-1" dirty="0">
                <a:solidFill>
                  <a:srgbClr val="404040"/>
                </a:solidFill>
                <a:latin typeface="Roboto Condensed" panose="02000000000000000000" pitchFamily="2" charset="0"/>
                <a:ea typeface="Roboto Condensed" panose="02000000000000000000" pitchFamily="2" charset="0"/>
              </a:rPr>
              <a:t>КОЛИЧЕСТВО </a:t>
            </a:r>
            <a:r>
              <a:rPr lang="ru-RU" sz="1000" b="1" spc="-1" dirty="0" smtClean="0">
                <a:solidFill>
                  <a:srgbClr val="404040"/>
                </a:solidFill>
                <a:latin typeface="Roboto Condensed" panose="02000000000000000000" pitchFamily="2" charset="0"/>
                <a:ea typeface="Roboto Condensed" panose="02000000000000000000" pitchFamily="2" charset="0"/>
              </a:rPr>
              <a:t>ДЕЛ, РАССМОТРЕННЫХ</a:t>
            </a:r>
            <a:endParaRPr lang="ru-RU" sz="1000" b="1" spc="-1" dirty="0">
              <a:solidFill>
                <a:srgbClr val="404040"/>
              </a:solidFill>
              <a:latin typeface="Roboto Condensed" panose="02000000000000000000" pitchFamily="2" charset="0"/>
              <a:ea typeface="Roboto Condensed" panose="02000000000000000000" pitchFamily="2" charset="0"/>
            </a:endParaRPr>
          </a:p>
          <a:p>
            <a:pPr algn="ctr" defTabSz="1219170"/>
            <a:r>
              <a:rPr lang="ru-RU" sz="1000" b="1" spc="-1" dirty="0" smtClean="0">
                <a:solidFill>
                  <a:srgbClr val="404040"/>
                </a:solidFill>
                <a:latin typeface="Roboto Condensed" panose="02000000000000000000" pitchFamily="2" charset="0"/>
                <a:ea typeface="Roboto Condensed" panose="02000000000000000000" pitchFamily="2" charset="0"/>
              </a:rPr>
              <a:t>СУДАМИ</a:t>
            </a:r>
            <a:endParaRPr lang="ru-RU" sz="1000" b="1" spc="-1" dirty="0">
              <a:solidFill>
                <a:srgbClr val="404040"/>
              </a:solidFill>
              <a:latin typeface="Roboto Condensed" panose="02000000000000000000" pitchFamily="2" charset="0"/>
              <a:ea typeface="Roboto Condensed" panose="02000000000000000000" pitchFamily="2" charset="0"/>
            </a:endParaRPr>
          </a:p>
        </p:txBody>
      </p:sp>
      <p:sp>
        <p:nvSpPr>
          <p:cNvPr id="63" name="Овал 62">
            <a:extLst>
              <a:ext uri="{FF2B5EF4-FFF2-40B4-BE49-F238E27FC236}">
                <a16:creationId xmlns:a16="http://schemas.microsoft.com/office/drawing/2014/main" xmlns="" id="{13B16AF6-873F-431E-B612-12ECB8489CF9}"/>
              </a:ext>
            </a:extLst>
          </p:cNvPr>
          <p:cNvSpPr/>
          <p:nvPr/>
        </p:nvSpPr>
        <p:spPr>
          <a:xfrm>
            <a:off x="3973608" y="1681670"/>
            <a:ext cx="3939679" cy="244491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ru-RU" sz="2400">
              <a:solidFill>
                <a:prstClr val="white"/>
              </a:solidFill>
            </a:endParaRPr>
          </a:p>
        </p:txBody>
      </p:sp>
      <p:sp>
        <p:nvSpPr>
          <p:cNvPr id="64" name="TextBox 63">
            <a:extLst>
              <a:ext uri="{FF2B5EF4-FFF2-40B4-BE49-F238E27FC236}">
                <a16:creationId xmlns:a16="http://schemas.microsoft.com/office/drawing/2014/main" xmlns="" id="{9CD28D20-011D-4642-B947-7F005CE8D708}"/>
              </a:ext>
            </a:extLst>
          </p:cNvPr>
          <p:cNvSpPr txBox="1"/>
          <p:nvPr/>
        </p:nvSpPr>
        <p:spPr>
          <a:xfrm>
            <a:off x="3279598" y="5985284"/>
            <a:ext cx="4938791" cy="400110"/>
          </a:xfrm>
          <a:prstGeom prst="rect">
            <a:avLst/>
          </a:prstGeom>
          <a:noFill/>
        </p:spPr>
        <p:txBody>
          <a:bodyPr wrap="square">
            <a:spAutoFit/>
          </a:bodyPr>
          <a:lstStyle/>
          <a:p>
            <a:pPr algn="ctr" defTabSz="1219170"/>
            <a:r>
              <a:rPr lang="ru-RU" sz="1000" b="1" spc="-1" dirty="0">
                <a:solidFill>
                  <a:srgbClr val="404040"/>
                </a:solidFill>
                <a:latin typeface="Roboto Condensed" panose="02000000000000000000" pitchFamily="2" charset="0"/>
                <a:ea typeface="Roboto Condensed" panose="02000000000000000000" pitchFamily="2" charset="0"/>
              </a:rPr>
              <a:t>СУММА РАССМОТРЕННЫХ </a:t>
            </a:r>
            <a:br>
              <a:rPr lang="ru-RU" sz="1000" b="1" spc="-1" dirty="0">
                <a:solidFill>
                  <a:srgbClr val="404040"/>
                </a:solidFill>
                <a:latin typeface="Roboto Condensed" panose="02000000000000000000" pitchFamily="2" charset="0"/>
                <a:ea typeface="Roboto Condensed" panose="02000000000000000000" pitchFamily="2" charset="0"/>
              </a:rPr>
            </a:br>
            <a:r>
              <a:rPr lang="ru-RU" sz="1000" b="1" spc="-1" dirty="0">
                <a:solidFill>
                  <a:srgbClr val="404040"/>
                </a:solidFill>
                <a:latin typeface="Roboto Condensed" panose="02000000000000000000" pitchFamily="2" charset="0"/>
                <a:ea typeface="Roboto Condensed" panose="02000000000000000000" pitchFamily="2" charset="0"/>
              </a:rPr>
              <a:t>ТРЕБОВАНИЙ</a:t>
            </a:r>
          </a:p>
        </p:txBody>
      </p:sp>
      <p:sp>
        <p:nvSpPr>
          <p:cNvPr id="68" name="Овал 67">
            <a:extLst>
              <a:ext uri="{FF2B5EF4-FFF2-40B4-BE49-F238E27FC236}">
                <a16:creationId xmlns:a16="http://schemas.microsoft.com/office/drawing/2014/main" xmlns="" id="{826EF43E-FD13-4349-B232-091B899C70B0}"/>
              </a:ext>
            </a:extLst>
          </p:cNvPr>
          <p:cNvSpPr/>
          <p:nvPr/>
        </p:nvSpPr>
        <p:spPr>
          <a:xfrm>
            <a:off x="9181725" y="1664804"/>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ru-RU" sz="2400">
              <a:solidFill>
                <a:prstClr val="white"/>
              </a:solidFill>
            </a:endParaRPr>
          </a:p>
        </p:txBody>
      </p:sp>
      <p:sp>
        <p:nvSpPr>
          <p:cNvPr id="69" name="TextBox 68">
            <a:extLst>
              <a:ext uri="{FF2B5EF4-FFF2-40B4-BE49-F238E27FC236}">
                <a16:creationId xmlns:a16="http://schemas.microsoft.com/office/drawing/2014/main" xmlns="" id="{8024741B-2099-4F71-8E02-E6CB4D763A7B}"/>
              </a:ext>
            </a:extLst>
          </p:cNvPr>
          <p:cNvSpPr txBox="1"/>
          <p:nvPr/>
        </p:nvSpPr>
        <p:spPr>
          <a:xfrm>
            <a:off x="9180601" y="6029620"/>
            <a:ext cx="2682298" cy="553998"/>
          </a:xfrm>
          <a:prstGeom prst="rect">
            <a:avLst/>
          </a:prstGeom>
          <a:noFill/>
        </p:spPr>
        <p:txBody>
          <a:bodyPr wrap="square">
            <a:spAutoFit/>
          </a:bodyPr>
          <a:lstStyle/>
          <a:p>
            <a:pPr algn="ctr" defTabSz="1219170"/>
            <a:r>
              <a:rPr lang="ru-RU" sz="1000" b="1" spc="-1" dirty="0">
                <a:solidFill>
                  <a:srgbClr val="404040"/>
                </a:solidFill>
                <a:latin typeface="Roboto Condensed" panose="02000000000000000000" pitchFamily="2" charset="0"/>
                <a:ea typeface="Roboto Condensed" panose="02000000000000000000" pitchFamily="2" charset="0"/>
              </a:rPr>
              <a:t>УДЕЛЬНЫЙ ВЕС СУММ ТРЕБОВАНИЙ, </a:t>
            </a:r>
          </a:p>
          <a:p>
            <a:pPr algn="ctr" defTabSz="1219170"/>
            <a:r>
              <a:rPr lang="ru-RU" sz="1000" b="1" spc="-1" dirty="0">
                <a:solidFill>
                  <a:srgbClr val="404040"/>
                </a:solidFill>
                <a:latin typeface="Roboto Condensed" panose="02000000000000000000" pitchFamily="2" charset="0"/>
                <a:ea typeface="Roboto Condensed" panose="02000000000000000000" pitchFamily="2" charset="0"/>
              </a:rPr>
              <a:t>РАССМОТРЕННЫХ В ПОЛЬЗУ </a:t>
            </a:r>
          </a:p>
          <a:p>
            <a:pPr algn="ctr" defTabSz="1219170"/>
            <a:r>
              <a:rPr lang="ru-RU" sz="1000" b="1" spc="-1" dirty="0">
                <a:solidFill>
                  <a:srgbClr val="404040"/>
                </a:solidFill>
                <a:latin typeface="Roboto Condensed" panose="02000000000000000000" pitchFamily="2" charset="0"/>
                <a:ea typeface="Roboto Condensed" panose="02000000000000000000" pitchFamily="2" charset="0"/>
              </a:rPr>
              <a:t>НАЛОГОВЫХ ОРГАНОВ</a:t>
            </a:r>
          </a:p>
        </p:txBody>
      </p:sp>
      <p:sp>
        <p:nvSpPr>
          <p:cNvPr id="52" name="Прямоугольник 51">
            <a:extLst>
              <a:ext uri="{FF2B5EF4-FFF2-40B4-BE49-F238E27FC236}">
                <a16:creationId xmlns:a16="http://schemas.microsoft.com/office/drawing/2014/main" xmlns="" id="{53935A91-35C0-4991-B557-FC2AE7A8E99A}"/>
              </a:ext>
            </a:extLst>
          </p:cNvPr>
          <p:cNvSpPr/>
          <p:nvPr/>
        </p:nvSpPr>
        <p:spPr>
          <a:xfrm>
            <a:off x="170059" y="1977873"/>
            <a:ext cx="3177147" cy="2677656"/>
          </a:xfrm>
          <a:prstGeom prst="rect">
            <a:avLst/>
          </a:prstGeom>
        </p:spPr>
        <p:txBody>
          <a:bodyPr wrap="square">
            <a:spAutoFit/>
          </a:bodyPr>
          <a:lstStyle/>
          <a:p>
            <a:pPr algn="ctr" defTabSz="1219170"/>
            <a:r>
              <a:rPr lang="ru-RU" sz="2400" b="1" dirty="0" smtClean="0">
                <a:solidFill>
                  <a:srgbClr val="FF6600"/>
                </a:solidFill>
                <a:latin typeface="Roboto Condensed" panose="02000000000000000000" pitchFamily="2" charset="0"/>
                <a:ea typeface="Roboto Condensed" panose="02000000000000000000" pitchFamily="2" charset="0"/>
              </a:rPr>
              <a:t>-1,23%</a:t>
            </a:r>
            <a:br>
              <a:rPr lang="ru-RU" sz="2400" b="1" dirty="0" smtClean="0">
                <a:solidFill>
                  <a:srgbClr val="FF6600"/>
                </a:solidFill>
                <a:latin typeface="Roboto Condensed" panose="02000000000000000000" pitchFamily="2" charset="0"/>
                <a:ea typeface="Roboto Condensed" panose="02000000000000000000" pitchFamily="2" charset="0"/>
              </a:rPr>
            </a:br>
            <a:endParaRPr lang="ru-RU" sz="2400" b="1" dirty="0" smtClean="0">
              <a:solidFill>
                <a:srgbClr val="FF6600"/>
              </a:solidFill>
              <a:latin typeface="Roboto Condensed" panose="02000000000000000000" pitchFamily="2" charset="0"/>
              <a:ea typeface="Roboto Condensed" panose="02000000000000000000" pitchFamily="2" charset="0"/>
            </a:endParaRPr>
          </a:p>
          <a:p>
            <a:pPr algn="ctr" defTabSz="1219170"/>
            <a:r>
              <a:rPr lang="ru-RU" sz="6000" b="1" dirty="0" smtClean="0">
                <a:solidFill>
                  <a:srgbClr val="002060"/>
                </a:solidFill>
                <a:latin typeface="Roboto Condensed" panose="02000000000000000000" pitchFamily="2" charset="0"/>
                <a:ea typeface="Roboto Condensed" panose="02000000000000000000" pitchFamily="2" charset="0"/>
              </a:rPr>
              <a:t>3 202</a:t>
            </a:r>
          </a:p>
          <a:p>
            <a:pPr algn="ctr" defTabSz="1219170"/>
            <a:r>
              <a:rPr lang="ru-RU" sz="6000" b="1" dirty="0" smtClean="0">
                <a:solidFill>
                  <a:srgbClr val="002060"/>
                </a:solidFill>
                <a:latin typeface="Roboto Condensed" panose="02000000000000000000" pitchFamily="2" charset="0"/>
                <a:ea typeface="Roboto Condensed" panose="02000000000000000000" pitchFamily="2" charset="0"/>
              </a:rPr>
              <a:t> </a:t>
            </a:r>
            <a:endParaRPr lang="ru-RU" sz="2800" b="1" dirty="0">
              <a:solidFill>
                <a:srgbClr val="FF6600"/>
              </a:solidFill>
              <a:latin typeface="Roboto Condensed" panose="02000000000000000000" pitchFamily="2" charset="0"/>
              <a:ea typeface="Roboto Condensed" panose="02000000000000000000" pitchFamily="2" charset="0"/>
            </a:endParaRPr>
          </a:p>
        </p:txBody>
      </p:sp>
      <p:pic>
        <p:nvPicPr>
          <p:cNvPr id="12" name="Рисунок 11" descr="Молоток судьи">
            <a:extLst>
              <a:ext uri="{FF2B5EF4-FFF2-40B4-BE49-F238E27FC236}">
                <a16:creationId xmlns:a16="http://schemas.microsoft.com/office/drawing/2014/main" xmlns="" id="{FA5227EF-8C59-4413-B42B-A600DFC3DA0C}"/>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1328211" y="5301208"/>
            <a:ext cx="684076" cy="684076"/>
          </a:xfrm>
          <a:prstGeom prst="rect">
            <a:avLst/>
          </a:prstGeom>
        </p:spPr>
      </p:pic>
      <p:pic>
        <p:nvPicPr>
          <p:cNvPr id="77" name="Рисунок 76" descr="Деньги">
            <a:extLst>
              <a:ext uri="{FF2B5EF4-FFF2-40B4-BE49-F238E27FC236}">
                <a16:creationId xmlns:a16="http://schemas.microsoft.com/office/drawing/2014/main" xmlns="" id="{4652340B-7712-45CC-9B7D-E05141EE7C3F}"/>
              </a:ext>
            </a:extLst>
          </p:cNvPr>
          <p:cNvPicPr>
            <a:picLocks noChangeAspect="1"/>
          </p:cNvPicPr>
          <p:nvPr/>
        </p:nvPicPr>
        <p:blipFill>
          <a:blip r:embed="rId5">
            <a:extLst>
              <a:ext uri="{96DAC541-7B7A-43D3-8B79-37D633B846F1}">
                <asvg:svgBlip xmlns:asvg="http://schemas.microsoft.com/office/drawing/2016/SVG/main" xmlns="" r:embed="rId8"/>
              </a:ext>
            </a:extLst>
          </a:blip>
          <a:srcRect/>
          <a:stretch/>
        </p:blipFill>
        <p:spPr>
          <a:xfrm>
            <a:off x="5546025" y="5182745"/>
            <a:ext cx="684076" cy="684076"/>
          </a:xfrm>
          <a:prstGeom prst="rect">
            <a:avLst/>
          </a:prstGeom>
        </p:spPr>
      </p:pic>
      <p:pic>
        <p:nvPicPr>
          <p:cNvPr id="78" name="Рисунок 77">
            <a:extLst>
              <a:ext uri="{FF2B5EF4-FFF2-40B4-BE49-F238E27FC236}">
                <a16:creationId xmlns:a16="http://schemas.microsoft.com/office/drawing/2014/main" xmlns="" id="{5525EE14-8E82-4A26-B9C0-663FAB782A3A}"/>
              </a:ext>
            </a:extLst>
          </p:cNvPr>
          <p:cNvPicPr>
            <a:picLocks noChangeAspect="1"/>
          </p:cNvPicPr>
          <p:nvPr/>
        </p:nvPicPr>
        <p:blipFill>
          <a:blip r:embed="rId9">
            <a:extLst>
              <a:ext uri="{96DAC541-7B7A-43D3-8B79-37D633B846F1}">
                <asvg:svgBlip xmlns:asvg="http://schemas.microsoft.com/office/drawing/2016/SVG/main" xmlns="" r:embed="rId6"/>
              </a:ext>
            </a:extLst>
          </a:blip>
          <a:srcRect/>
          <a:stretch/>
        </p:blipFill>
        <p:spPr>
          <a:xfrm>
            <a:off x="10179711" y="5301208"/>
            <a:ext cx="684076" cy="684076"/>
          </a:xfrm>
          <a:prstGeom prst="rect">
            <a:avLst/>
          </a:prstGeom>
        </p:spPr>
      </p:pic>
      <p:sp>
        <p:nvSpPr>
          <p:cNvPr id="46" name="TextBox 45">
            <a:extLst>
              <a:ext uri="{FF2B5EF4-FFF2-40B4-BE49-F238E27FC236}">
                <a16:creationId xmlns:a16="http://schemas.microsoft.com/office/drawing/2014/main" xmlns="" id="{220EE269-0F6F-4942-9864-B9743E7436C4}"/>
              </a:ext>
            </a:extLst>
          </p:cNvPr>
          <p:cNvSpPr txBox="1"/>
          <p:nvPr/>
        </p:nvSpPr>
        <p:spPr bwMode="auto">
          <a:xfrm>
            <a:off x="3816223" y="1780770"/>
            <a:ext cx="1609053" cy="650657"/>
          </a:xfrm>
          <a:prstGeom prst="rect">
            <a:avLst/>
          </a:prstGeom>
        </p:spPr>
        <p:txBody>
          <a:bodyPr wrap="none" lIns="104105" tIns="52052" rIns="104105" bIns="52052" anchor="ctr">
            <a:normAutofit/>
          </a:bodyPr>
          <a:lstStyle/>
          <a:p>
            <a:pPr algn="ctr" defTabSz="1041034">
              <a:defRPr/>
            </a:pPr>
            <a:endParaRPr lang="ru-RU" sz="2400"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47" name="Прямоугольник 46">
            <a:extLst>
              <a:ext uri="{FF2B5EF4-FFF2-40B4-BE49-F238E27FC236}">
                <a16:creationId xmlns:a16="http://schemas.microsoft.com/office/drawing/2014/main" xmlns="" id="{252284EA-7C51-4D19-9CC6-5601F4F30C96}"/>
              </a:ext>
            </a:extLst>
          </p:cNvPr>
          <p:cNvSpPr/>
          <p:nvPr/>
        </p:nvSpPr>
        <p:spPr>
          <a:xfrm>
            <a:off x="4353750" y="2348881"/>
            <a:ext cx="3002639" cy="1200329"/>
          </a:xfrm>
          <a:prstGeom prst="rect">
            <a:avLst/>
          </a:prstGeom>
        </p:spPr>
        <p:txBody>
          <a:bodyPr wrap="square">
            <a:spAutoFit/>
          </a:bodyPr>
          <a:lstStyle/>
          <a:p>
            <a:pPr algn="ctr" defTabSz="1219170"/>
            <a:r>
              <a:rPr lang="ru-RU" sz="7200" b="1" dirty="0" smtClean="0">
                <a:solidFill>
                  <a:srgbClr val="231A6F"/>
                </a:solidFill>
                <a:latin typeface="Roboto Condensed" panose="02000000000000000000" pitchFamily="2" charset="0"/>
                <a:ea typeface="Roboto Condensed" panose="02000000000000000000" pitchFamily="2" charset="0"/>
              </a:rPr>
              <a:t>50</a:t>
            </a:r>
            <a:endParaRPr lang="ru-RU" sz="7200" b="1" dirty="0">
              <a:solidFill>
                <a:srgbClr val="231A6F"/>
              </a:solidFill>
              <a:latin typeface="Roboto Condensed" panose="02000000000000000000" pitchFamily="2" charset="0"/>
              <a:ea typeface="Roboto Condensed" panose="02000000000000000000" pitchFamily="2" charset="0"/>
            </a:endParaRPr>
          </a:p>
        </p:txBody>
      </p:sp>
      <p:sp>
        <p:nvSpPr>
          <p:cNvPr id="48" name="Прямоугольник 47">
            <a:extLst>
              <a:ext uri="{FF2B5EF4-FFF2-40B4-BE49-F238E27FC236}">
                <a16:creationId xmlns:a16="http://schemas.microsoft.com/office/drawing/2014/main" xmlns="" id="{FBF32570-F333-44AA-A061-2E0478750829}"/>
              </a:ext>
            </a:extLst>
          </p:cNvPr>
          <p:cNvSpPr/>
          <p:nvPr/>
        </p:nvSpPr>
        <p:spPr>
          <a:xfrm>
            <a:off x="4143632" y="3470783"/>
            <a:ext cx="3393990" cy="369332"/>
          </a:xfrm>
          <a:prstGeom prst="rect">
            <a:avLst/>
          </a:prstGeom>
        </p:spPr>
        <p:txBody>
          <a:bodyPr wrap="square">
            <a:spAutoFit/>
          </a:bodyPr>
          <a:lstStyle/>
          <a:p>
            <a:pPr algn="ctr" defTabSz="1219170"/>
            <a:r>
              <a:rPr lang="ru-RU" b="1" dirty="0">
                <a:solidFill>
                  <a:srgbClr val="57565A">
                    <a:lumMod val="75000"/>
                  </a:srgbClr>
                </a:solidFill>
                <a:latin typeface="Roboto Condensed" panose="02000000000000000000" pitchFamily="2" charset="0"/>
                <a:ea typeface="Roboto Condensed" panose="02000000000000000000" pitchFamily="2" charset="0"/>
              </a:rPr>
              <a:t>МЛРД РУБ.</a:t>
            </a:r>
          </a:p>
        </p:txBody>
      </p:sp>
      <p:sp>
        <p:nvSpPr>
          <p:cNvPr id="49" name="TextBox 48">
            <a:extLst>
              <a:ext uri="{FF2B5EF4-FFF2-40B4-BE49-F238E27FC236}">
                <a16:creationId xmlns:a16="http://schemas.microsoft.com/office/drawing/2014/main" xmlns="" id="{4946E541-D019-4555-ADC4-DAA1B54C7DDA}"/>
              </a:ext>
            </a:extLst>
          </p:cNvPr>
          <p:cNvSpPr txBox="1"/>
          <p:nvPr/>
        </p:nvSpPr>
        <p:spPr bwMode="auto">
          <a:xfrm>
            <a:off x="3485211" y="1780770"/>
            <a:ext cx="4622363" cy="650657"/>
          </a:xfrm>
          <a:prstGeom prst="rect">
            <a:avLst/>
          </a:prstGeom>
        </p:spPr>
        <p:txBody>
          <a:bodyPr wrap="none" lIns="104105" tIns="52052" rIns="104105" bIns="52052" anchor="ctr">
            <a:normAutofit/>
          </a:bodyPr>
          <a:lstStyle/>
          <a:p>
            <a:pPr algn="ctr" defTabSz="1041034">
              <a:defRPr/>
            </a:pPr>
            <a:r>
              <a:rPr lang="ru-RU" sz="2400" b="1" dirty="0" smtClean="0">
                <a:solidFill>
                  <a:srgbClr val="F79646">
                    <a:lumMod val="75000"/>
                  </a:srgbClr>
                </a:solidFill>
                <a:latin typeface="Roboto Condensed" panose="02000000000000000000" pitchFamily="2" charset="0"/>
                <a:ea typeface="Roboto Condensed" panose="02000000000000000000" pitchFamily="2" charset="0"/>
              </a:rPr>
              <a:t>-7,73%</a:t>
            </a:r>
            <a:endParaRPr lang="ru-RU" sz="2400"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0" name="Прямоугольник 49">
            <a:extLst>
              <a:ext uri="{FF2B5EF4-FFF2-40B4-BE49-F238E27FC236}">
                <a16:creationId xmlns:a16="http://schemas.microsoft.com/office/drawing/2014/main" xmlns="" id="{0B68B276-BAAE-4628-A2CE-C2D00362AC88}"/>
              </a:ext>
            </a:extLst>
          </p:cNvPr>
          <p:cNvSpPr/>
          <p:nvPr/>
        </p:nvSpPr>
        <p:spPr>
          <a:xfrm>
            <a:off x="9533519" y="3470783"/>
            <a:ext cx="1978710" cy="369332"/>
          </a:xfrm>
          <a:prstGeom prst="rect">
            <a:avLst/>
          </a:prstGeom>
        </p:spPr>
        <p:txBody>
          <a:bodyPr wrap="square">
            <a:spAutoFit/>
          </a:bodyPr>
          <a:lstStyle/>
          <a:p>
            <a:pPr algn="ctr" defTabSz="1219170"/>
            <a:r>
              <a:rPr lang="ru-RU" b="1" dirty="0">
                <a:solidFill>
                  <a:srgbClr val="57565A">
                    <a:lumMod val="75000"/>
                  </a:srgbClr>
                </a:solidFill>
                <a:latin typeface="Roboto Condensed" panose="02000000000000000000" pitchFamily="2" charset="0"/>
                <a:ea typeface="Roboto Condensed" panose="02000000000000000000" pitchFamily="2" charset="0"/>
              </a:rPr>
              <a:t>МЛРД РУБ.</a:t>
            </a:r>
          </a:p>
        </p:txBody>
      </p:sp>
      <p:sp>
        <p:nvSpPr>
          <p:cNvPr id="51" name="TextBox 50">
            <a:extLst>
              <a:ext uri="{FF2B5EF4-FFF2-40B4-BE49-F238E27FC236}">
                <a16:creationId xmlns:a16="http://schemas.microsoft.com/office/drawing/2014/main" xmlns="" id="{914B2904-0C80-46AA-8DE6-01F58915B781}"/>
              </a:ext>
            </a:extLst>
          </p:cNvPr>
          <p:cNvSpPr txBox="1"/>
          <p:nvPr/>
        </p:nvSpPr>
        <p:spPr bwMode="auto">
          <a:xfrm>
            <a:off x="9986550" y="1780770"/>
            <a:ext cx="1072649" cy="650657"/>
          </a:xfrm>
          <a:prstGeom prst="rect">
            <a:avLst/>
          </a:prstGeom>
        </p:spPr>
        <p:txBody>
          <a:bodyPr wrap="none" lIns="104105" tIns="52052" rIns="104105" bIns="52052" anchor="ctr">
            <a:normAutofit/>
          </a:bodyPr>
          <a:lstStyle/>
          <a:p>
            <a:pPr algn="ctr" defTabSz="1041034">
              <a:defRPr/>
            </a:pPr>
            <a:r>
              <a:rPr lang="ru-RU" sz="2400" b="1" dirty="0" smtClean="0">
                <a:solidFill>
                  <a:srgbClr val="F79646">
                    <a:lumMod val="75000"/>
                  </a:srgbClr>
                </a:solidFill>
                <a:latin typeface="Roboto Condensed" panose="02000000000000000000" pitchFamily="2" charset="0"/>
                <a:ea typeface="Roboto Condensed" panose="02000000000000000000" pitchFamily="2" charset="0"/>
              </a:rPr>
              <a:t>82,1%</a:t>
            </a:r>
            <a:endParaRPr lang="ru-RU" sz="2400"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3" name="Прямоугольник 52">
            <a:extLst>
              <a:ext uri="{FF2B5EF4-FFF2-40B4-BE49-F238E27FC236}">
                <a16:creationId xmlns:a16="http://schemas.microsoft.com/office/drawing/2014/main" xmlns="" id="{3992673C-84A1-4F91-97AE-8C2D12E26752}"/>
              </a:ext>
            </a:extLst>
          </p:cNvPr>
          <p:cNvSpPr/>
          <p:nvPr/>
        </p:nvSpPr>
        <p:spPr>
          <a:xfrm>
            <a:off x="9173325" y="2348880"/>
            <a:ext cx="2682299" cy="1200329"/>
          </a:xfrm>
          <a:prstGeom prst="rect">
            <a:avLst/>
          </a:prstGeom>
        </p:spPr>
        <p:txBody>
          <a:bodyPr wrap="square">
            <a:spAutoFit/>
          </a:bodyPr>
          <a:lstStyle/>
          <a:p>
            <a:pPr algn="ctr" defTabSz="1219170"/>
            <a:r>
              <a:rPr lang="ru-RU" sz="7200" b="1" dirty="0" smtClean="0">
                <a:solidFill>
                  <a:srgbClr val="231A6F"/>
                </a:solidFill>
                <a:latin typeface="Roboto Condensed" panose="02000000000000000000" pitchFamily="2" charset="0"/>
                <a:ea typeface="Roboto Condensed" panose="02000000000000000000" pitchFamily="2" charset="0"/>
              </a:rPr>
              <a:t>41</a:t>
            </a:r>
            <a:endParaRPr lang="ru-RU" sz="7200" b="1" dirty="0">
              <a:solidFill>
                <a:srgbClr val="231A6F"/>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41519194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642434" y="-146742"/>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smtClean="0">
                <a:solidFill>
                  <a:schemeClr val="tx1">
                    <a:lumMod val="75000"/>
                  </a:schemeClr>
                </a:solidFill>
                <a:latin typeface="Roboto Condensed" panose="02000000000000000000" pitchFamily="2" charset="0"/>
              </a:rPr>
              <a:t>ВНУТРЕННИЙ АУДИТ</a:t>
            </a:r>
            <a:endParaRPr lang="ru-RU" b="1" dirty="0">
              <a:solidFill>
                <a:schemeClr val="tx1">
                  <a:lumMod val="75000"/>
                </a:schemeClr>
              </a:solidFill>
              <a:latin typeface="Roboto Condensed" panose="02000000000000000000" pitchFamily="2" charset="0"/>
            </a:endParaRP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sp>
        <p:nvSpPr>
          <p:cNvPr id="3" name="Овал 2">
            <a:extLst>
              <a:ext uri="{FF2B5EF4-FFF2-40B4-BE49-F238E27FC236}">
                <a16:creationId xmlns="" xmlns:a16="http://schemas.microsoft.com/office/drawing/2014/main" id="{CA0A0364-3C4D-4807-BEFE-8301FCE074B0}"/>
              </a:ext>
            </a:extLst>
          </p:cNvPr>
          <p:cNvSpPr/>
          <p:nvPr/>
        </p:nvSpPr>
        <p:spPr>
          <a:xfrm>
            <a:off x="1279355" y="1642206"/>
            <a:ext cx="2682298" cy="87606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3" name="Прямоугольник 52">
            <a:extLst>
              <a:ext uri="{FF2B5EF4-FFF2-40B4-BE49-F238E27FC236}">
                <a16:creationId xmlns="" xmlns:a16="http://schemas.microsoft.com/office/drawing/2014/main" id="{55AADE43-72A4-4893-96DD-7C37BA6E8A49}"/>
              </a:ext>
            </a:extLst>
          </p:cNvPr>
          <p:cNvSpPr/>
          <p:nvPr/>
        </p:nvSpPr>
        <p:spPr>
          <a:xfrm>
            <a:off x="1640911" y="1818630"/>
            <a:ext cx="1978710" cy="523220"/>
          </a:xfrm>
          <a:prstGeom prst="rect">
            <a:avLst/>
          </a:prstGeom>
        </p:spPr>
        <p:txBody>
          <a:bodyPr wrap="square">
            <a:spAutoFit/>
          </a:bodyPr>
          <a:lstStyle/>
          <a:p>
            <a:pPr algn="ctr"/>
            <a:r>
              <a:rPr lang="ru-RU" sz="1400" b="1" dirty="0" smtClean="0">
                <a:solidFill>
                  <a:schemeClr val="tx1">
                    <a:lumMod val="75000"/>
                  </a:schemeClr>
                </a:solidFill>
                <a:latin typeface="Roboto Condensed" panose="02000000000000000000" pitchFamily="2" charset="0"/>
                <a:ea typeface="Roboto Condensed" panose="02000000000000000000" pitchFamily="2" charset="0"/>
              </a:rPr>
              <a:t>АУДИТОРСКИХ МЕРОПРИЯТИЙ</a:t>
            </a:r>
            <a:endParaRPr lang="ru-RU" sz="14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55" name="Овал 54">
            <a:extLst>
              <a:ext uri="{FF2B5EF4-FFF2-40B4-BE49-F238E27FC236}">
                <a16:creationId xmlns="" xmlns:a16="http://schemas.microsoft.com/office/drawing/2014/main" id="{F165DCF1-1C39-4766-81E6-6CCECFAFA5B7}"/>
              </a:ext>
            </a:extLst>
          </p:cNvPr>
          <p:cNvSpPr/>
          <p:nvPr/>
        </p:nvSpPr>
        <p:spPr>
          <a:xfrm>
            <a:off x="4535402" y="1583339"/>
            <a:ext cx="3471109" cy="964475"/>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1400" dirty="0"/>
          </a:p>
        </p:txBody>
      </p:sp>
      <p:sp>
        <p:nvSpPr>
          <p:cNvPr id="58" name="Прямоугольник 57">
            <a:extLst>
              <a:ext uri="{FF2B5EF4-FFF2-40B4-BE49-F238E27FC236}">
                <a16:creationId xmlns="" xmlns:a16="http://schemas.microsoft.com/office/drawing/2014/main" id="{97984601-C19D-41A0-A6A3-43695CEC9522}"/>
              </a:ext>
            </a:extLst>
          </p:cNvPr>
          <p:cNvSpPr/>
          <p:nvPr/>
        </p:nvSpPr>
        <p:spPr>
          <a:xfrm>
            <a:off x="4854438" y="1818630"/>
            <a:ext cx="2833036" cy="523220"/>
          </a:xfrm>
          <a:prstGeom prst="rect">
            <a:avLst/>
          </a:prstGeom>
        </p:spPr>
        <p:txBody>
          <a:bodyPr wrap="square">
            <a:spAutoFit/>
          </a:bodyPr>
          <a:lstStyle/>
          <a:p>
            <a:pPr algn="ctr"/>
            <a:r>
              <a:rPr lang="ru-RU" sz="1400" b="1" dirty="0" smtClean="0">
                <a:solidFill>
                  <a:schemeClr val="tx1">
                    <a:lumMod val="75000"/>
                  </a:schemeClr>
                </a:solidFill>
                <a:latin typeface="Roboto Condensed" panose="02000000000000000000" pitchFamily="2" charset="0"/>
                <a:ea typeface="Roboto Condensed" panose="02000000000000000000" pitchFamily="2" charset="0"/>
              </a:rPr>
              <a:t>ПРОВЕРОК </a:t>
            </a:r>
            <a:r>
              <a:rPr lang="ru-RU" sz="1400" b="1" spc="-1" dirty="0">
                <a:solidFill>
                  <a:srgbClr val="404040"/>
                </a:solidFill>
                <a:latin typeface="Roboto Condensed" panose="02000000000000000000" pitchFamily="2" charset="0"/>
                <a:ea typeface="Roboto Condensed" panose="02000000000000000000" pitchFamily="2" charset="0"/>
              </a:rPr>
              <a:t>ВЕДОМСТВЕННОГО КОНТРОЛЯ В СФЕРЕ </a:t>
            </a:r>
            <a:r>
              <a:rPr lang="ru-RU" sz="1400" b="1" spc="-1" dirty="0" smtClean="0">
                <a:solidFill>
                  <a:srgbClr val="404040"/>
                </a:solidFill>
                <a:latin typeface="Roboto Condensed" panose="02000000000000000000" pitchFamily="2" charset="0"/>
                <a:ea typeface="Roboto Condensed" panose="02000000000000000000" pitchFamily="2" charset="0"/>
              </a:rPr>
              <a:t>ЗАКУПОК</a:t>
            </a:r>
            <a:endParaRPr lang="ru-RU" sz="14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63" name="Овал 62">
            <a:extLst>
              <a:ext uri="{FF2B5EF4-FFF2-40B4-BE49-F238E27FC236}">
                <a16:creationId xmlns="" xmlns:a16="http://schemas.microsoft.com/office/drawing/2014/main" id="{13B16AF6-873F-431E-B612-12ECB8489CF9}"/>
              </a:ext>
            </a:extLst>
          </p:cNvPr>
          <p:cNvSpPr/>
          <p:nvPr/>
        </p:nvSpPr>
        <p:spPr>
          <a:xfrm>
            <a:off x="8557606" y="1583339"/>
            <a:ext cx="2866986" cy="93493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65" name="Прямоугольник 64">
            <a:extLst>
              <a:ext uri="{FF2B5EF4-FFF2-40B4-BE49-F238E27FC236}">
                <a16:creationId xmlns="" xmlns:a16="http://schemas.microsoft.com/office/drawing/2014/main" id="{4FBA6BBA-2521-44F5-A7D5-65BC8B8BB487}"/>
              </a:ext>
            </a:extLst>
          </p:cNvPr>
          <p:cNvSpPr/>
          <p:nvPr/>
        </p:nvSpPr>
        <p:spPr>
          <a:xfrm>
            <a:off x="8632399" y="1012549"/>
            <a:ext cx="2682299" cy="646331"/>
          </a:xfrm>
          <a:prstGeom prst="rect">
            <a:avLst/>
          </a:prstGeom>
        </p:spPr>
        <p:txBody>
          <a:bodyPr wrap="square">
            <a:spAutoFit/>
          </a:bodyPr>
          <a:lstStyle/>
          <a:p>
            <a:pPr algn="ctr"/>
            <a:r>
              <a:rPr lang="ru-RU" sz="3600" b="1" dirty="0" smtClean="0">
                <a:solidFill>
                  <a:srgbClr val="231A6F"/>
                </a:solidFill>
                <a:latin typeface="Roboto Condensed" panose="02000000000000000000" pitchFamily="2" charset="0"/>
                <a:ea typeface="Roboto Condensed" panose="02000000000000000000" pitchFamily="2" charset="0"/>
              </a:rPr>
              <a:t>7,2</a:t>
            </a:r>
            <a:endParaRPr lang="ru-RU" sz="3600" b="1" dirty="0">
              <a:solidFill>
                <a:srgbClr val="231A6F"/>
              </a:solidFill>
              <a:latin typeface="Roboto Condensed" panose="02000000000000000000" pitchFamily="2" charset="0"/>
              <a:ea typeface="Roboto Condensed" panose="02000000000000000000" pitchFamily="2" charset="0"/>
            </a:endParaRPr>
          </a:p>
        </p:txBody>
      </p:sp>
      <p:sp>
        <p:nvSpPr>
          <p:cNvPr id="66" name="Прямоугольник 65">
            <a:extLst>
              <a:ext uri="{FF2B5EF4-FFF2-40B4-BE49-F238E27FC236}">
                <a16:creationId xmlns="" xmlns:a16="http://schemas.microsoft.com/office/drawing/2014/main" id="{2536CBE4-CE23-44E4-991C-BBF7572C1EFB}"/>
              </a:ext>
            </a:extLst>
          </p:cNvPr>
          <p:cNvSpPr/>
          <p:nvPr/>
        </p:nvSpPr>
        <p:spPr>
          <a:xfrm>
            <a:off x="8459530" y="1651733"/>
            <a:ext cx="2990424" cy="954107"/>
          </a:xfrm>
          <a:prstGeom prst="rect">
            <a:avLst/>
          </a:prstGeom>
        </p:spPr>
        <p:txBody>
          <a:bodyPr wrap="square">
            <a:spAutoFit/>
          </a:bodyPr>
          <a:lstStyle/>
          <a:p>
            <a:pPr algn="ctr"/>
            <a:r>
              <a:rPr lang="ru-RU" sz="1400" b="1" dirty="0">
                <a:solidFill>
                  <a:schemeClr val="tx1">
                    <a:lumMod val="75000"/>
                  </a:schemeClr>
                </a:solidFill>
                <a:latin typeface="Roboto Condensed" panose="02000000000000000000" pitchFamily="2" charset="0"/>
                <a:ea typeface="Roboto Condensed" panose="02000000000000000000" pitchFamily="2" charset="0"/>
              </a:rPr>
              <a:t>МЛРД РУБ</a:t>
            </a:r>
            <a:r>
              <a:rPr lang="ru-RU" sz="1400" b="1" dirty="0" smtClean="0">
                <a:solidFill>
                  <a:schemeClr val="tx1">
                    <a:lumMod val="75000"/>
                  </a:schemeClr>
                </a:solidFill>
                <a:latin typeface="Roboto Condensed" panose="02000000000000000000" pitchFamily="2" charset="0"/>
                <a:ea typeface="Roboto Condensed" panose="02000000000000000000" pitchFamily="2" charset="0"/>
              </a:rPr>
              <a:t>.</a:t>
            </a:r>
          </a:p>
          <a:p>
            <a:pPr algn="ctr">
              <a:lnSpc>
                <a:spcPct val="100000"/>
              </a:lnSpc>
            </a:pPr>
            <a:r>
              <a:rPr lang="ru-RU" sz="1400" b="1" dirty="0" smtClean="0">
                <a:solidFill>
                  <a:schemeClr val="tx1">
                    <a:lumMod val="75000"/>
                  </a:schemeClr>
                </a:solidFill>
                <a:latin typeface="Roboto Condensed" panose="02000000000000000000" pitchFamily="2" charset="0"/>
                <a:ea typeface="Roboto Condensed" panose="02000000000000000000" pitchFamily="2" charset="0"/>
              </a:rPr>
              <a:t> </a:t>
            </a:r>
            <a:r>
              <a:rPr lang="ru-RU" sz="1400" b="1" spc="-1" dirty="0" smtClean="0">
                <a:solidFill>
                  <a:srgbClr val="404040"/>
                </a:solidFill>
                <a:latin typeface="Roboto Condensed" panose="02000000000000000000" pitchFamily="2" charset="0"/>
                <a:ea typeface="Roboto Condensed" panose="02000000000000000000" pitchFamily="2" charset="0"/>
              </a:rPr>
              <a:t>ДОПОЛНИТЕЛЬНЫХ ПОСТУПЛЕНИЙ </a:t>
            </a:r>
            <a:endParaRPr lang="ru-RU" sz="1400" b="1" spc="-1" dirty="0">
              <a:solidFill>
                <a:srgbClr val="404040"/>
              </a:solidFill>
              <a:latin typeface="Roboto Condensed" panose="02000000000000000000" pitchFamily="2" charset="0"/>
              <a:ea typeface="Roboto Condensed" panose="02000000000000000000" pitchFamily="2" charset="0"/>
            </a:endParaRPr>
          </a:p>
          <a:p>
            <a:pPr algn="ctr">
              <a:lnSpc>
                <a:spcPct val="100000"/>
              </a:lnSpc>
            </a:pPr>
            <a:r>
              <a:rPr lang="ru-RU" sz="1400" b="1" spc="-1" dirty="0">
                <a:solidFill>
                  <a:srgbClr val="404040"/>
                </a:solidFill>
                <a:latin typeface="Roboto Condensed" panose="02000000000000000000" pitchFamily="2" charset="0"/>
                <a:ea typeface="Roboto Condensed" panose="02000000000000000000" pitchFamily="2" charset="0"/>
              </a:rPr>
              <a:t>В БЮДЖЕТ</a:t>
            </a:r>
          </a:p>
          <a:p>
            <a:pPr algn="ctr"/>
            <a:endParaRPr lang="ru-RU" sz="14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52" name="Прямоугольник 51">
            <a:extLst>
              <a:ext uri="{FF2B5EF4-FFF2-40B4-BE49-F238E27FC236}">
                <a16:creationId xmlns="" xmlns:a16="http://schemas.microsoft.com/office/drawing/2014/main" id="{53935A91-35C0-4991-B557-FC2AE7A8E99A}"/>
              </a:ext>
            </a:extLst>
          </p:cNvPr>
          <p:cNvSpPr/>
          <p:nvPr/>
        </p:nvSpPr>
        <p:spPr>
          <a:xfrm>
            <a:off x="1227215" y="1035638"/>
            <a:ext cx="2682299" cy="646331"/>
          </a:xfrm>
          <a:prstGeom prst="rect">
            <a:avLst/>
          </a:prstGeom>
        </p:spPr>
        <p:txBody>
          <a:bodyPr wrap="square">
            <a:spAutoFit/>
          </a:bodyPr>
          <a:lstStyle/>
          <a:p>
            <a:pPr algn="ctr"/>
            <a:r>
              <a:rPr lang="ru-RU" sz="3600" b="1" dirty="0" smtClean="0">
                <a:solidFill>
                  <a:srgbClr val="231A6F"/>
                </a:solidFill>
                <a:latin typeface="Roboto Condensed" panose="02000000000000000000" pitchFamily="2" charset="0"/>
                <a:ea typeface="Roboto Condensed" panose="02000000000000000000" pitchFamily="2" charset="0"/>
              </a:rPr>
              <a:t>229</a:t>
            </a:r>
            <a:endParaRPr lang="ru-RU" sz="3600" b="1" dirty="0">
              <a:solidFill>
                <a:srgbClr val="231A6F"/>
              </a:solidFill>
              <a:latin typeface="Roboto Condensed" panose="02000000000000000000" pitchFamily="2" charset="0"/>
              <a:ea typeface="Roboto Condensed" panose="02000000000000000000" pitchFamily="2" charset="0"/>
            </a:endParaRPr>
          </a:p>
        </p:txBody>
      </p:sp>
      <p:sp>
        <p:nvSpPr>
          <p:cNvPr id="57" name="Прямоугольник 56">
            <a:extLst>
              <a:ext uri="{FF2B5EF4-FFF2-40B4-BE49-F238E27FC236}">
                <a16:creationId xmlns="" xmlns:a16="http://schemas.microsoft.com/office/drawing/2014/main" id="{9BA02C38-7AC1-495A-8432-140BEF9136C4}"/>
              </a:ext>
            </a:extLst>
          </p:cNvPr>
          <p:cNvSpPr/>
          <p:nvPr/>
        </p:nvSpPr>
        <p:spPr>
          <a:xfrm>
            <a:off x="4784491" y="1029939"/>
            <a:ext cx="2682299" cy="646331"/>
          </a:xfrm>
          <a:prstGeom prst="rect">
            <a:avLst/>
          </a:prstGeom>
        </p:spPr>
        <p:txBody>
          <a:bodyPr wrap="square">
            <a:spAutoFit/>
          </a:bodyPr>
          <a:lstStyle/>
          <a:p>
            <a:pPr algn="ctr"/>
            <a:r>
              <a:rPr lang="ru-RU" sz="3600" b="1" dirty="0" smtClean="0">
                <a:solidFill>
                  <a:srgbClr val="231A6F"/>
                </a:solidFill>
                <a:latin typeface="Roboto Condensed" panose="02000000000000000000" pitchFamily="2" charset="0"/>
                <a:ea typeface="Roboto Condensed" panose="02000000000000000000" pitchFamily="2" charset="0"/>
              </a:rPr>
              <a:t> 27</a:t>
            </a:r>
            <a:endParaRPr lang="ru-RU" sz="3600" b="1" dirty="0">
              <a:solidFill>
                <a:srgbClr val="231A6F"/>
              </a:solidFill>
              <a:latin typeface="Roboto Condensed" panose="02000000000000000000" pitchFamily="2" charset="0"/>
              <a:ea typeface="Roboto Condensed" panose="02000000000000000000" pitchFamily="2" charset="0"/>
            </a:endParaRPr>
          </a:p>
        </p:txBody>
      </p:sp>
      <p:sp>
        <p:nvSpPr>
          <p:cNvPr id="4" name="Прямоугольник 3"/>
          <p:cNvSpPr/>
          <p:nvPr/>
        </p:nvSpPr>
        <p:spPr>
          <a:xfrm>
            <a:off x="5154848" y="4479464"/>
            <a:ext cx="3296176" cy="523220"/>
          </a:xfrm>
          <a:prstGeom prst="rect">
            <a:avLst/>
          </a:prstGeom>
        </p:spPr>
        <p:txBody>
          <a:bodyPr wrap="square">
            <a:spAutoFit/>
          </a:bodyPr>
          <a:lstStyle/>
          <a:p>
            <a:pPr marL="895335" lvl="1" indent="-285750" fontAlgn="b">
              <a:buFont typeface="Wingdings" panose="05000000000000000000" pitchFamily="2" charset="2"/>
              <a:buChar char="q"/>
            </a:pPr>
            <a:r>
              <a:rPr lang="ru-RU" sz="1400" b="1" dirty="0" smtClean="0">
                <a:solidFill>
                  <a:srgbClr val="231A6F"/>
                </a:solidFill>
              </a:rPr>
              <a:t>Камеральная налоговая проверка</a:t>
            </a:r>
            <a:endParaRPr lang="ru-RU" sz="1400" b="1" dirty="0">
              <a:solidFill>
                <a:srgbClr val="231A6F"/>
              </a:solidFill>
            </a:endParaRPr>
          </a:p>
        </p:txBody>
      </p:sp>
      <p:sp>
        <p:nvSpPr>
          <p:cNvPr id="5" name="Прямоугольник 4"/>
          <p:cNvSpPr/>
          <p:nvPr/>
        </p:nvSpPr>
        <p:spPr>
          <a:xfrm>
            <a:off x="8459529" y="5570627"/>
            <a:ext cx="3095689" cy="523220"/>
          </a:xfrm>
          <a:prstGeom prst="rect">
            <a:avLst/>
          </a:prstGeom>
        </p:spPr>
        <p:txBody>
          <a:bodyPr wrap="square">
            <a:spAutoFit/>
          </a:bodyPr>
          <a:lstStyle/>
          <a:p>
            <a:pPr marL="895335" lvl="1" indent="-285750" fontAlgn="b">
              <a:buFont typeface="Wingdings" panose="05000000000000000000" pitchFamily="2" charset="2"/>
              <a:buChar char="q"/>
            </a:pPr>
            <a:r>
              <a:rPr lang="ru-RU" sz="1400" b="1" dirty="0" smtClean="0">
                <a:solidFill>
                  <a:srgbClr val="231A6F"/>
                </a:solidFill>
              </a:rPr>
              <a:t>Отработка </a:t>
            </a:r>
            <a:r>
              <a:rPr lang="ru-RU" sz="1400" b="1" dirty="0">
                <a:solidFill>
                  <a:srgbClr val="231A6F"/>
                </a:solidFill>
              </a:rPr>
              <a:t>расхождений по </a:t>
            </a:r>
            <a:r>
              <a:rPr lang="ru-RU" sz="1400" b="1" dirty="0" smtClean="0">
                <a:solidFill>
                  <a:srgbClr val="231A6F"/>
                </a:solidFill>
              </a:rPr>
              <a:t>НДС</a:t>
            </a:r>
            <a:endParaRPr lang="ru-RU" sz="1400" b="1" dirty="0">
              <a:solidFill>
                <a:srgbClr val="231A6F"/>
              </a:solidFill>
            </a:endParaRPr>
          </a:p>
        </p:txBody>
      </p:sp>
      <p:sp>
        <p:nvSpPr>
          <p:cNvPr id="13" name="Прямоугольник 12"/>
          <p:cNvSpPr/>
          <p:nvPr/>
        </p:nvSpPr>
        <p:spPr>
          <a:xfrm>
            <a:off x="9012324" y="3610306"/>
            <a:ext cx="3298629" cy="738664"/>
          </a:xfrm>
          <a:prstGeom prst="rect">
            <a:avLst/>
          </a:prstGeom>
        </p:spPr>
        <p:txBody>
          <a:bodyPr wrap="square">
            <a:spAutoFit/>
          </a:bodyPr>
          <a:lstStyle/>
          <a:p>
            <a:pPr marL="285750" lvl="0" indent="-285750" fontAlgn="b">
              <a:buFont typeface="Wingdings" panose="05000000000000000000" pitchFamily="2" charset="2"/>
              <a:buChar char="q"/>
            </a:pPr>
            <a:r>
              <a:rPr lang="ru-RU" sz="1400" b="1" dirty="0" smtClean="0">
                <a:solidFill>
                  <a:srgbClr val="231A6F"/>
                </a:solidFill>
              </a:rPr>
              <a:t>Отбор налогоплательщиков </a:t>
            </a:r>
            <a:r>
              <a:rPr lang="ru-RU" sz="1400" b="1" dirty="0">
                <a:solidFill>
                  <a:srgbClr val="231A6F"/>
                </a:solidFill>
              </a:rPr>
              <a:t>для проведения </a:t>
            </a:r>
            <a:r>
              <a:rPr lang="ru-RU" sz="1400" b="1" dirty="0" smtClean="0">
                <a:solidFill>
                  <a:srgbClr val="231A6F"/>
                </a:solidFill>
              </a:rPr>
              <a:t>предпроверочного </a:t>
            </a:r>
            <a:r>
              <a:rPr lang="ru-RU" sz="1400" b="1" dirty="0">
                <a:solidFill>
                  <a:srgbClr val="231A6F"/>
                </a:solidFill>
              </a:rPr>
              <a:t>анализа</a:t>
            </a:r>
          </a:p>
        </p:txBody>
      </p:sp>
      <p:sp>
        <p:nvSpPr>
          <p:cNvPr id="15" name="Прямоугольник 14"/>
          <p:cNvSpPr/>
          <p:nvPr/>
        </p:nvSpPr>
        <p:spPr>
          <a:xfrm>
            <a:off x="9012324" y="4484721"/>
            <a:ext cx="2801330" cy="954107"/>
          </a:xfrm>
          <a:prstGeom prst="rect">
            <a:avLst/>
          </a:prstGeom>
        </p:spPr>
        <p:txBody>
          <a:bodyPr wrap="square">
            <a:spAutoFit/>
          </a:bodyPr>
          <a:lstStyle/>
          <a:p>
            <a:pPr marL="285750" lvl="0" indent="-285750" fontAlgn="b">
              <a:buFont typeface="Wingdings" panose="05000000000000000000" pitchFamily="2" charset="2"/>
              <a:buChar char="q"/>
            </a:pPr>
            <a:r>
              <a:rPr lang="ru-RU" sz="1400" b="1" dirty="0" smtClean="0">
                <a:solidFill>
                  <a:srgbClr val="231A6F"/>
                </a:solidFill>
              </a:rPr>
              <a:t>Взыскание </a:t>
            </a:r>
            <a:r>
              <a:rPr lang="ru-RU" sz="1400" b="1" dirty="0">
                <a:solidFill>
                  <a:srgbClr val="231A6F"/>
                </a:solidFill>
              </a:rPr>
              <a:t>недоимки за счет денежных средств на счетах </a:t>
            </a:r>
            <a:r>
              <a:rPr lang="ru-RU" sz="1400" b="1" dirty="0" smtClean="0">
                <a:solidFill>
                  <a:srgbClr val="231A6F"/>
                </a:solidFill>
              </a:rPr>
              <a:t>налогоплательщиков</a:t>
            </a:r>
            <a:endParaRPr lang="ru-RU" sz="1400" b="1" dirty="0">
              <a:solidFill>
                <a:srgbClr val="231A6F"/>
              </a:solidFill>
            </a:endParaRPr>
          </a:p>
        </p:txBody>
      </p:sp>
      <p:sp>
        <p:nvSpPr>
          <p:cNvPr id="19" name="Прямоугольник 18"/>
          <p:cNvSpPr/>
          <p:nvPr/>
        </p:nvSpPr>
        <p:spPr>
          <a:xfrm>
            <a:off x="5154848" y="5570627"/>
            <a:ext cx="3414940" cy="738664"/>
          </a:xfrm>
          <a:prstGeom prst="rect">
            <a:avLst/>
          </a:prstGeom>
        </p:spPr>
        <p:txBody>
          <a:bodyPr wrap="square">
            <a:spAutoFit/>
          </a:bodyPr>
          <a:lstStyle/>
          <a:p>
            <a:pPr marL="895335" lvl="1" indent="-285750" fontAlgn="b">
              <a:buFont typeface="Wingdings" panose="05000000000000000000" pitchFamily="2" charset="2"/>
              <a:buChar char="q"/>
            </a:pPr>
            <a:r>
              <a:rPr lang="ru-RU" sz="1400" b="1" dirty="0" smtClean="0">
                <a:solidFill>
                  <a:srgbClr val="231A6F"/>
                </a:solidFill>
              </a:rPr>
              <a:t>Формирование </a:t>
            </a:r>
            <a:r>
              <a:rPr lang="ru-RU" sz="1400" b="1" dirty="0">
                <a:solidFill>
                  <a:srgbClr val="231A6F"/>
                </a:solidFill>
              </a:rPr>
              <a:t>сведений о контролируемых сделках</a:t>
            </a:r>
          </a:p>
        </p:txBody>
      </p:sp>
      <p:sp>
        <p:nvSpPr>
          <p:cNvPr id="21" name="Прямоугольник 20"/>
          <p:cNvSpPr/>
          <p:nvPr/>
        </p:nvSpPr>
        <p:spPr>
          <a:xfrm>
            <a:off x="314886" y="3608391"/>
            <a:ext cx="3271579" cy="1200329"/>
          </a:xfrm>
          <a:prstGeom prst="rect">
            <a:avLst/>
          </a:prstGeom>
        </p:spPr>
        <p:txBody>
          <a:bodyPr wrap="square">
            <a:spAutoFit/>
          </a:bodyPr>
          <a:lstStyle/>
          <a:p>
            <a:pPr marL="285750" lvl="0" indent="-285750" algn="just">
              <a:buFont typeface="Wingdings" panose="05000000000000000000" pitchFamily="2" charset="2"/>
              <a:buChar char="ü"/>
            </a:pPr>
            <a:r>
              <a:rPr lang="ru-RU" sz="1400" b="1" i="1" dirty="0" smtClean="0">
                <a:solidFill>
                  <a:srgbClr val="E46C0A"/>
                </a:solidFill>
              </a:rPr>
              <a:t>Выработано </a:t>
            </a:r>
            <a:r>
              <a:rPr lang="ru-RU" sz="1600" b="1" i="1" dirty="0" smtClean="0">
                <a:solidFill>
                  <a:srgbClr val="E46C0A"/>
                </a:solidFill>
              </a:rPr>
              <a:t>16</a:t>
            </a:r>
            <a:r>
              <a:rPr lang="ru-RU" sz="1400" b="1" i="1" dirty="0" smtClean="0">
                <a:solidFill>
                  <a:srgbClr val="E46C0A"/>
                </a:solidFill>
              </a:rPr>
              <a:t> аудиторских предложений и рекомендаций по </a:t>
            </a:r>
            <a:r>
              <a:rPr lang="ru-RU" sz="1400" b="1" i="1" dirty="0">
                <a:solidFill>
                  <a:srgbClr val="E46C0A"/>
                </a:solidFill>
              </a:rPr>
              <a:t>повышению качества </a:t>
            </a:r>
            <a:r>
              <a:rPr lang="ru-RU" sz="1400" b="1" i="1" dirty="0" smtClean="0">
                <a:solidFill>
                  <a:srgbClr val="E46C0A"/>
                </a:solidFill>
              </a:rPr>
              <a:t>выполнения технологических </a:t>
            </a:r>
            <a:r>
              <a:rPr lang="ru-RU" sz="1400" b="1" i="1" dirty="0">
                <a:solidFill>
                  <a:srgbClr val="E46C0A"/>
                </a:solidFill>
              </a:rPr>
              <a:t>процессов ФНС России</a:t>
            </a:r>
          </a:p>
        </p:txBody>
      </p:sp>
      <p:sp>
        <p:nvSpPr>
          <p:cNvPr id="22" name="Прямоугольник 21"/>
          <p:cNvSpPr/>
          <p:nvPr/>
        </p:nvSpPr>
        <p:spPr>
          <a:xfrm>
            <a:off x="263352" y="5951165"/>
            <a:ext cx="3323303" cy="523220"/>
          </a:xfrm>
          <a:prstGeom prst="rect">
            <a:avLst/>
          </a:prstGeom>
        </p:spPr>
        <p:txBody>
          <a:bodyPr wrap="square">
            <a:spAutoFit/>
          </a:bodyPr>
          <a:lstStyle/>
          <a:p>
            <a:pPr marL="285750" lvl="0" indent="-285750" algn="just">
              <a:buFont typeface="Wingdings" panose="05000000000000000000" pitchFamily="2" charset="2"/>
              <a:buChar char="ü"/>
            </a:pPr>
            <a:r>
              <a:rPr lang="ru-RU" sz="1400" b="1" i="1" dirty="0" smtClean="0">
                <a:solidFill>
                  <a:srgbClr val="E46C0A"/>
                </a:solidFill>
              </a:rPr>
              <a:t>Утверждено 1007 карт </a:t>
            </a:r>
            <a:r>
              <a:rPr lang="ru-RU" sz="1400" b="1" i="1" dirty="0">
                <a:solidFill>
                  <a:srgbClr val="E46C0A"/>
                </a:solidFill>
              </a:rPr>
              <a:t>внутреннего </a:t>
            </a:r>
            <a:r>
              <a:rPr lang="ru-RU" sz="1400" b="1" i="1" dirty="0" smtClean="0">
                <a:solidFill>
                  <a:srgbClr val="E46C0A"/>
                </a:solidFill>
              </a:rPr>
              <a:t>контроля ТНО </a:t>
            </a:r>
            <a:endParaRPr lang="ru-RU" sz="1400" b="1" i="1" dirty="0">
              <a:solidFill>
                <a:srgbClr val="E46C0A"/>
              </a:solidFill>
            </a:endParaRPr>
          </a:p>
        </p:txBody>
      </p:sp>
      <p:sp>
        <p:nvSpPr>
          <p:cNvPr id="46" name="Прямоугольник 45"/>
          <p:cNvSpPr/>
          <p:nvPr/>
        </p:nvSpPr>
        <p:spPr>
          <a:xfrm>
            <a:off x="-312712" y="4995221"/>
            <a:ext cx="3932333" cy="738664"/>
          </a:xfrm>
          <a:prstGeom prst="rect">
            <a:avLst/>
          </a:prstGeom>
        </p:spPr>
        <p:txBody>
          <a:bodyPr wrap="square">
            <a:spAutoFit/>
          </a:bodyPr>
          <a:lstStyle/>
          <a:p>
            <a:pPr marL="895335" lvl="1" indent="-285750" algn="just">
              <a:buFont typeface="Wingdings" panose="05000000000000000000" pitchFamily="2" charset="2"/>
              <a:buChar char="ü"/>
            </a:pPr>
            <a:r>
              <a:rPr lang="ru-RU" sz="1400" b="1" i="1" dirty="0" smtClean="0">
                <a:solidFill>
                  <a:srgbClr val="E46C0A"/>
                </a:solidFill>
              </a:rPr>
              <a:t>Разработано 7 планов </a:t>
            </a:r>
            <a:r>
              <a:rPr lang="ru-RU" sz="1400" b="1" i="1" dirty="0">
                <a:solidFill>
                  <a:srgbClr val="E46C0A"/>
                </a:solidFill>
              </a:rPr>
              <a:t>мероприятий </a:t>
            </a:r>
            <a:r>
              <a:rPr lang="ru-RU" sz="1400" b="1" i="1" dirty="0" smtClean="0">
                <a:solidFill>
                  <a:srgbClr val="E46C0A"/>
                </a:solidFill>
              </a:rPr>
              <a:t>по воздействию на риски</a:t>
            </a:r>
            <a:endParaRPr lang="ru-RU" sz="1400" b="1" i="1" dirty="0">
              <a:solidFill>
                <a:srgbClr val="E46C0A"/>
              </a:solidFill>
            </a:endParaRPr>
          </a:p>
        </p:txBody>
      </p:sp>
      <p:sp>
        <p:nvSpPr>
          <p:cNvPr id="47" name="Прямоугольник 46"/>
          <p:cNvSpPr/>
          <p:nvPr/>
        </p:nvSpPr>
        <p:spPr>
          <a:xfrm>
            <a:off x="368213" y="2887414"/>
            <a:ext cx="3486532" cy="584775"/>
          </a:xfrm>
          <a:prstGeom prst="rect">
            <a:avLst/>
          </a:prstGeom>
          <a:effectLst>
            <a:innerShdw blurRad="63500" dist="50800">
              <a:prstClr val="black">
                <a:alpha val="50000"/>
              </a:prstClr>
            </a:innerShdw>
          </a:effectLst>
        </p:spPr>
        <p:txBody>
          <a:bodyPr wrap="none">
            <a:spAutoFit/>
          </a:bodyPr>
          <a:lstStyle/>
          <a:p>
            <a:pPr lvl="0" algn="ctr"/>
            <a:r>
              <a:rPr lang="ru-RU" sz="1600" b="1" dirty="0">
                <a:solidFill>
                  <a:srgbClr val="231A6F"/>
                </a:solidFill>
              </a:rPr>
              <a:t>Принятые меры по устранению </a:t>
            </a:r>
            <a:endParaRPr lang="ru-RU" sz="1600" b="1" dirty="0" smtClean="0">
              <a:solidFill>
                <a:srgbClr val="231A6F"/>
              </a:solidFill>
            </a:endParaRPr>
          </a:p>
          <a:p>
            <a:pPr lvl="0" algn="ctr"/>
            <a:r>
              <a:rPr lang="ru-RU" sz="1600" b="1" dirty="0" smtClean="0">
                <a:solidFill>
                  <a:srgbClr val="231A6F"/>
                </a:solidFill>
              </a:rPr>
              <a:t>и </a:t>
            </a:r>
            <a:r>
              <a:rPr lang="ru-RU" sz="1600" b="1" dirty="0">
                <a:solidFill>
                  <a:srgbClr val="231A6F"/>
                </a:solidFill>
              </a:rPr>
              <a:t>минимизации рисков</a:t>
            </a:r>
          </a:p>
        </p:txBody>
      </p:sp>
      <p:sp>
        <p:nvSpPr>
          <p:cNvPr id="54" name="Прямоугольник 53"/>
          <p:cNvSpPr/>
          <p:nvPr/>
        </p:nvSpPr>
        <p:spPr>
          <a:xfrm>
            <a:off x="5411530" y="3010524"/>
            <a:ext cx="6096000" cy="338554"/>
          </a:xfrm>
          <a:prstGeom prst="rect">
            <a:avLst/>
          </a:prstGeom>
        </p:spPr>
        <p:txBody>
          <a:bodyPr>
            <a:spAutoFit/>
          </a:bodyPr>
          <a:lstStyle/>
          <a:p>
            <a:pPr lvl="0" algn="ctr"/>
            <a:r>
              <a:rPr lang="ru-RU" sz="1600" b="1" dirty="0" smtClean="0">
                <a:solidFill>
                  <a:srgbClr val="231A6F"/>
                </a:solidFill>
              </a:rPr>
              <a:t>Технологические процессы ФНС России</a:t>
            </a:r>
            <a:endParaRPr lang="ru-RU" sz="1600" b="1" dirty="0">
              <a:solidFill>
                <a:srgbClr val="231A6F"/>
              </a:solidFill>
            </a:endParaRPr>
          </a:p>
        </p:txBody>
      </p:sp>
      <p:sp>
        <p:nvSpPr>
          <p:cNvPr id="60" name="Стрелка вправо 59"/>
          <p:cNvSpPr/>
          <p:nvPr/>
        </p:nvSpPr>
        <p:spPr>
          <a:xfrm>
            <a:off x="4560213" y="3916430"/>
            <a:ext cx="837818" cy="2327595"/>
          </a:xfrm>
          <a:prstGeom prst="rightArrow">
            <a:avLst/>
          </a:prstGeom>
          <a:solidFill>
            <a:srgbClr val="2117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rgbClr val="231A6F"/>
              </a:solidFill>
            </a:endParaRPr>
          </a:p>
        </p:txBody>
      </p:sp>
      <p:sp>
        <p:nvSpPr>
          <p:cNvPr id="9" name="Прямоугольник 8"/>
          <p:cNvSpPr/>
          <p:nvPr/>
        </p:nvSpPr>
        <p:spPr>
          <a:xfrm>
            <a:off x="5154848" y="3615329"/>
            <a:ext cx="3296176" cy="523220"/>
          </a:xfrm>
          <a:prstGeom prst="rect">
            <a:avLst/>
          </a:prstGeom>
        </p:spPr>
        <p:txBody>
          <a:bodyPr wrap="square">
            <a:spAutoFit/>
          </a:bodyPr>
          <a:lstStyle/>
          <a:p>
            <a:pPr marL="895335" lvl="1" indent="-285750" fontAlgn="b">
              <a:buFont typeface="Wingdings" panose="05000000000000000000" pitchFamily="2" charset="2"/>
              <a:buChar char="q"/>
            </a:pPr>
            <a:r>
              <a:rPr lang="ru-RU" sz="1400" b="1" dirty="0" smtClean="0">
                <a:solidFill>
                  <a:srgbClr val="231A6F"/>
                </a:solidFill>
              </a:rPr>
              <a:t>Выездная </a:t>
            </a:r>
            <a:r>
              <a:rPr lang="ru-RU" sz="1400" b="1" dirty="0">
                <a:solidFill>
                  <a:srgbClr val="231A6F"/>
                </a:solidFill>
              </a:rPr>
              <a:t>налоговая </a:t>
            </a:r>
            <a:r>
              <a:rPr lang="ru-RU" sz="1400" b="1" dirty="0" smtClean="0">
                <a:solidFill>
                  <a:srgbClr val="231A6F"/>
                </a:solidFill>
              </a:rPr>
              <a:t>проверка</a:t>
            </a:r>
            <a:endParaRPr lang="ru-RU" sz="1400" b="1" dirty="0">
              <a:solidFill>
                <a:srgbClr val="231A6F"/>
              </a:solidFill>
            </a:endParaRPr>
          </a:p>
        </p:txBody>
      </p:sp>
    </p:spTree>
    <p:extLst>
      <p:ext uri="{BB962C8B-B14F-4D97-AF65-F5344CB8AC3E}">
        <p14:creationId xmlns:p14="http://schemas.microsoft.com/office/powerpoint/2010/main" val="39743198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КОНТРОЛЬНО-КАССОВАЯ ТЕХНИКА</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sp>
        <p:nvSpPr>
          <p:cNvPr id="3" name="Овал 2">
            <a:extLst>
              <a:ext uri="{FF2B5EF4-FFF2-40B4-BE49-F238E27FC236}">
                <a16:creationId xmlns="" xmlns:a16="http://schemas.microsoft.com/office/drawing/2014/main" id="{CA0A0364-3C4D-4807-BEFE-8301FCE074B0}"/>
              </a:ext>
            </a:extLst>
          </p:cNvPr>
          <p:cNvSpPr/>
          <p:nvPr/>
        </p:nvSpPr>
        <p:spPr>
          <a:xfrm>
            <a:off x="1037437" y="1664804"/>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45" name="TextBox 44">
            <a:extLst>
              <a:ext uri="{FF2B5EF4-FFF2-40B4-BE49-F238E27FC236}">
                <a16:creationId xmlns="" xmlns:a16="http://schemas.microsoft.com/office/drawing/2014/main" id="{78BB36EC-5A62-4391-928A-4B0E1F9403E6}"/>
              </a:ext>
            </a:extLst>
          </p:cNvPr>
          <p:cNvSpPr txBox="1"/>
          <p:nvPr/>
        </p:nvSpPr>
        <p:spPr>
          <a:xfrm>
            <a:off x="1037438" y="6029620"/>
            <a:ext cx="2682298" cy="246221"/>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ЗАРЕГИСТРИРОВАНО ККТ </a:t>
            </a:r>
          </a:p>
        </p:txBody>
      </p:sp>
      <p:sp>
        <p:nvSpPr>
          <p:cNvPr id="55" name="Овал 54">
            <a:extLst>
              <a:ext uri="{FF2B5EF4-FFF2-40B4-BE49-F238E27FC236}">
                <a16:creationId xmlns="" xmlns:a16="http://schemas.microsoft.com/office/drawing/2014/main" id="{F165DCF1-1C39-4766-81E6-6CCECFAFA5B7}"/>
              </a:ext>
            </a:extLst>
          </p:cNvPr>
          <p:cNvSpPr/>
          <p:nvPr/>
        </p:nvSpPr>
        <p:spPr>
          <a:xfrm>
            <a:off x="4754288" y="1664804"/>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56" name="TextBox 55">
            <a:extLst>
              <a:ext uri="{FF2B5EF4-FFF2-40B4-BE49-F238E27FC236}">
                <a16:creationId xmlns="" xmlns:a16="http://schemas.microsoft.com/office/drawing/2014/main" id="{09EBB806-6BF2-4A88-9D86-D67235118A3F}"/>
              </a:ext>
            </a:extLst>
          </p:cNvPr>
          <p:cNvSpPr txBox="1"/>
          <p:nvPr/>
        </p:nvSpPr>
        <p:spPr>
          <a:xfrm>
            <a:off x="4754288" y="6029620"/>
            <a:ext cx="2682298" cy="400110"/>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КОЛИЧЕСТВО ПРОВЕРОК СОБЛЮДЕНИЯ ТРЕБОВАНИЙ К ККТ </a:t>
            </a:r>
          </a:p>
        </p:txBody>
      </p:sp>
      <p:sp>
        <p:nvSpPr>
          <p:cNvPr id="68" name="Овал 67">
            <a:extLst>
              <a:ext uri="{FF2B5EF4-FFF2-40B4-BE49-F238E27FC236}">
                <a16:creationId xmlns="" xmlns:a16="http://schemas.microsoft.com/office/drawing/2014/main" id="{826EF43E-FD13-4349-B232-091B899C70B0}"/>
              </a:ext>
            </a:extLst>
          </p:cNvPr>
          <p:cNvSpPr/>
          <p:nvPr/>
        </p:nvSpPr>
        <p:spPr>
          <a:xfrm>
            <a:off x="8473388" y="1664804"/>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69" name="TextBox 68">
            <a:extLst>
              <a:ext uri="{FF2B5EF4-FFF2-40B4-BE49-F238E27FC236}">
                <a16:creationId xmlns="" xmlns:a16="http://schemas.microsoft.com/office/drawing/2014/main" id="{8024741B-2099-4F71-8E02-E6CB4D763A7B}"/>
              </a:ext>
            </a:extLst>
          </p:cNvPr>
          <p:cNvSpPr txBox="1"/>
          <p:nvPr/>
        </p:nvSpPr>
        <p:spPr>
          <a:xfrm>
            <a:off x="8472264" y="6029620"/>
            <a:ext cx="2682298" cy="553998"/>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ПО РЕЗУЛЬТАТАМ ПРОВЕРОК, ВЫЯВИВШИХ НАРУШЕНИЯ, ПРЕДЪЯВЛЕНЫ ШТРАФНЫЕ САНКЦИИ </a:t>
            </a:r>
          </a:p>
        </p:txBody>
      </p:sp>
      <p:pic>
        <p:nvPicPr>
          <p:cNvPr id="12" name="Рисунок 11" descr="Кассовый аппарат">
            <a:extLst>
              <a:ext uri="{FF2B5EF4-FFF2-40B4-BE49-F238E27FC236}">
                <a16:creationId xmlns="" xmlns:a16="http://schemas.microsoft.com/office/drawing/2014/main" id="{FA5227EF-8C59-4413-B42B-A600DFC3DA0C}"/>
              </a:ext>
            </a:extLst>
          </p:cNvPr>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2036548" y="5301208"/>
            <a:ext cx="684076" cy="684076"/>
          </a:xfrm>
          <a:prstGeom prst="rect">
            <a:avLst/>
          </a:prstGeom>
        </p:spPr>
      </p:pic>
      <p:pic>
        <p:nvPicPr>
          <p:cNvPr id="76" name="Рисунок 75" descr="Исследование">
            <a:extLst>
              <a:ext uri="{FF2B5EF4-FFF2-40B4-BE49-F238E27FC236}">
                <a16:creationId xmlns="" xmlns:a16="http://schemas.microsoft.com/office/drawing/2014/main" id="{8B5763A0-A740-403B-98EA-D6047EBD1F0E}"/>
              </a:ext>
            </a:extLst>
          </p:cNvPr>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5753399" y="5301208"/>
            <a:ext cx="684076" cy="684076"/>
          </a:xfrm>
          <a:prstGeom prst="rect">
            <a:avLst/>
          </a:prstGeom>
        </p:spPr>
      </p:pic>
      <p:pic>
        <p:nvPicPr>
          <p:cNvPr id="78" name="Рисунок 77" descr="Деньги">
            <a:extLst>
              <a:ext uri="{FF2B5EF4-FFF2-40B4-BE49-F238E27FC236}">
                <a16:creationId xmlns="" xmlns:a16="http://schemas.microsoft.com/office/drawing/2014/main" id="{5525EE14-8E82-4A26-B9C0-663FAB782A3A}"/>
              </a:ext>
            </a:extLst>
          </p:cNvPr>
          <p:cNvPicPr>
            <a:picLocks noChangeAspect="1"/>
          </p:cNvPicPr>
          <p:nvPr/>
        </p:nvPicPr>
        <p:blipFill>
          <a:blip r:embed="rId7">
            <a:extLst>
              <a:ext uri="{96DAC541-7B7A-43D3-8B79-37D633B846F1}">
                <asvg:svgBlip xmlns="" xmlns:asvg="http://schemas.microsoft.com/office/drawing/2016/SVG/main" r:embed="rId8"/>
              </a:ext>
            </a:extLst>
          </a:blip>
          <a:srcRect/>
          <a:stretch/>
        </p:blipFill>
        <p:spPr>
          <a:xfrm>
            <a:off x="9471374" y="5301208"/>
            <a:ext cx="684076" cy="684076"/>
          </a:xfrm>
          <a:prstGeom prst="rect">
            <a:avLst/>
          </a:prstGeom>
        </p:spPr>
      </p:pic>
      <p:sp>
        <p:nvSpPr>
          <p:cNvPr id="46" name="Прямоугольник 45">
            <a:extLst>
              <a:ext uri="{FF2B5EF4-FFF2-40B4-BE49-F238E27FC236}">
                <a16:creationId xmlns="" xmlns:a16="http://schemas.microsoft.com/office/drawing/2014/main" id="{D961442C-1D8A-4913-9A9E-9C19764F2040}"/>
              </a:ext>
            </a:extLst>
          </p:cNvPr>
          <p:cNvSpPr/>
          <p:nvPr/>
        </p:nvSpPr>
        <p:spPr>
          <a:xfrm>
            <a:off x="1396556" y="3470783"/>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МЛН ЕД.</a:t>
            </a:r>
          </a:p>
        </p:txBody>
      </p:sp>
      <p:sp>
        <p:nvSpPr>
          <p:cNvPr id="47" name="Прямоугольник 46">
            <a:extLst>
              <a:ext uri="{FF2B5EF4-FFF2-40B4-BE49-F238E27FC236}">
                <a16:creationId xmlns="" xmlns:a16="http://schemas.microsoft.com/office/drawing/2014/main" id="{EE3EE137-0E99-41FA-85C3-C2B4D22DC477}"/>
              </a:ext>
            </a:extLst>
          </p:cNvPr>
          <p:cNvSpPr/>
          <p:nvPr/>
        </p:nvSpPr>
        <p:spPr>
          <a:xfrm>
            <a:off x="1044762" y="2118918"/>
            <a:ext cx="2682299" cy="1569660"/>
          </a:xfrm>
          <a:prstGeom prst="rect">
            <a:avLst/>
          </a:prstGeom>
        </p:spPr>
        <p:txBody>
          <a:bodyPr wrap="square">
            <a:spAutoFit/>
          </a:bodyPr>
          <a:lstStyle/>
          <a:p>
            <a:pPr algn="ctr"/>
            <a:r>
              <a:rPr lang="en-US" sz="9600" b="1" dirty="0">
                <a:solidFill>
                  <a:srgbClr val="231A6F"/>
                </a:solidFill>
                <a:latin typeface="Roboto Condensed" panose="02000000000000000000" pitchFamily="2" charset="0"/>
                <a:ea typeface="Roboto Condensed" panose="02000000000000000000" pitchFamily="2" charset="0"/>
              </a:rPr>
              <a:t>&gt;3</a:t>
            </a:r>
            <a:r>
              <a:rPr lang="ru-RU" sz="9600" b="1" dirty="0" smtClean="0">
                <a:solidFill>
                  <a:srgbClr val="231A6F"/>
                </a:solidFill>
                <a:latin typeface="Roboto Condensed" panose="02000000000000000000" pitchFamily="2" charset="0"/>
                <a:ea typeface="Roboto Condensed" panose="02000000000000000000" pitchFamily="2" charset="0"/>
              </a:rPr>
              <a:t>,6</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48" name="Прямоугольник 47">
            <a:extLst>
              <a:ext uri="{FF2B5EF4-FFF2-40B4-BE49-F238E27FC236}">
                <a16:creationId xmlns="" xmlns:a16="http://schemas.microsoft.com/office/drawing/2014/main" id="{D552FE5A-6D24-4DAD-A4D9-68C1BD8EB684}"/>
              </a:ext>
            </a:extLst>
          </p:cNvPr>
          <p:cNvSpPr/>
          <p:nvPr/>
        </p:nvSpPr>
        <p:spPr>
          <a:xfrm>
            <a:off x="5092256" y="3470783"/>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ТЫС.</a:t>
            </a:r>
          </a:p>
        </p:txBody>
      </p:sp>
      <p:sp>
        <p:nvSpPr>
          <p:cNvPr id="49" name="Прямоугольник 48">
            <a:extLst>
              <a:ext uri="{FF2B5EF4-FFF2-40B4-BE49-F238E27FC236}">
                <a16:creationId xmlns="" xmlns:a16="http://schemas.microsoft.com/office/drawing/2014/main" id="{691072C5-4EB7-443F-ADA3-87E295BB371A}"/>
              </a:ext>
            </a:extLst>
          </p:cNvPr>
          <p:cNvSpPr/>
          <p:nvPr/>
        </p:nvSpPr>
        <p:spPr>
          <a:xfrm>
            <a:off x="4740462" y="2118918"/>
            <a:ext cx="2682299" cy="1569660"/>
          </a:xfrm>
          <a:prstGeom prst="rect">
            <a:avLst/>
          </a:prstGeom>
        </p:spPr>
        <p:txBody>
          <a:bodyPr wrap="square">
            <a:spAutoFit/>
          </a:bodyPr>
          <a:lstStyle/>
          <a:p>
            <a:pPr algn="ctr"/>
            <a:r>
              <a:rPr lang="en-US" sz="9600" b="1" dirty="0" smtClean="0">
                <a:solidFill>
                  <a:srgbClr val="231A6F"/>
                </a:solidFill>
                <a:latin typeface="Roboto Condensed" panose="02000000000000000000" pitchFamily="2" charset="0"/>
                <a:ea typeface="Roboto Condensed" panose="02000000000000000000" pitchFamily="2" charset="0"/>
              </a:rPr>
              <a:t>&gt;</a:t>
            </a:r>
            <a:r>
              <a:rPr lang="ru-RU" sz="9600" b="1" dirty="0" smtClean="0">
                <a:solidFill>
                  <a:srgbClr val="231A6F"/>
                </a:solidFill>
                <a:latin typeface="Roboto Condensed" panose="02000000000000000000" pitchFamily="2" charset="0"/>
                <a:ea typeface="Roboto Condensed" panose="02000000000000000000" pitchFamily="2" charset="0"/>
              </a:rPr>
              <a:t>16</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53" name="Прямоугольник 52">
            <a:extLst>
              <a:ext uri="{FF2B5EF4-FFF2-40B4-BE49-F238E27FC236}">
                <a16:creationId xmlns="" xmlns:a16="http://schemas.microsoft.com/office/drawing/2014/main" id="{948C1F8C-5023-4439-8DF9-76A098036C4B}"/>
              </a:ext>
            </a:extLst>
          </p:cNvPr>
          <p:cNvSpPr/>
          <p:nvPr/>
        </p:nvSpPr>
        <p:spPr>
          <a:xfrm>
            <a:off x="8464737" y="2118918"/>
            <a:ext cx="2682299" cy="1569660"/>
          </a:xfrm>
          <a:prstGeom prst="rect">
            <a:avLst/>
          </a:prstGeom>
        </p:spPr>
        <p:txBody>
          <a:bodyPr wrap="square">
            <a:spAutoFit/>
          </a:bodyPr>
          <a:lstStyle/>
          <a:p>
            <a:pPr algn="ctr"/>
            <a:r>
              <a:rPr lang="en-US" sz="9600" b="1" dirty="0" smtClean="0">
                <a:solidFill>
                  <a:srgbClr val="231A6F"/>
                </a:solidFill>
                <a:latin typeface="Roboto Condensed" panose="02000000000000000000" pitchFamily="2" charset="0"/>
                <a:ea typeface="Roboto Condensed" panose="02000000000000000000" pitchFamily="2" charset="0"/>
              </a:rPr>
              <a:t>&gt;</a:t>
            </a:r>
            <a:r>
              <a:rPr lang="ru-RU" sz="9600" b="1" dirty="0" smtClean="0">
                <a:solidFill>
                  <a:srgbClr val="231A6F"/>
                </a:solidFill>
                <a:latin typeface="Roboto Condensed" panose="02000000000000000000" pitchFamily="2" charset="0"/>
                <a:ea typeface="Roboto Condensed" panose="02000000000000000000" pitchFamily="2" charset="0"/>
              </a:rPr>
              <a:t>72</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50" name="Прямоугольник 49">
            <a:extLst>
              <a:ext uri="{FF2B5EF4-FFF2-40B4-BE49-F238E27FC236}">
                <a16:creationId xmlns="" xmlns:a16="http://schemas.microsoft.com/office/drawing/2014/main" id="{2892B966-0245-4E4B-9922-BABC391B6711}"/>
              </a:ext>
            </a:extLst>
          </p:cNvPr>
          <p:cNvSpPr/>
          <p:nvPr/>
        </p:nvSpPr>
        <p:spPr>
          <a:xfrm>
            <a:off x="8825182" y="3470783"/>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МЛН РУБ.</a:t>
            </a:r>
          </a:p>
        </p:txBody>
      </p:sp>
    </p:spTree>
    <p:extLst>
      <p:ext uri="{BB962C8B-B14F-4D97-AF65-F5344CB8AC3E}">
        <p14:creationId xmlns:p14="http://schemas.microsoft.com/office/powerpoint/2010/main" val="3314197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ГОСУДАРСТВЕННАЯ </a:t>
            </a:r>
            <a:r>
              <a:rPr lang="ru-RU" b="1" dirty="0" smtClean="0">
                <a:solidFill>
                  <a:schemeClr val="tx1">
                    <a:lumMod val="75000"/>
                  </a:schemeClr>
                </a:solidFill>
                <a:latin typeface="Roboto Condensed" panose="02000000000000000000" pitchFamily="2" charset="0"/>
              </a:rPr>
              <a:t>РЕГИСТРАЦИЯ И </a:t>
            </a:r>
            <a:r>
              <a:rPr lang="ru-RU" b="1" dirty="0">
                <a:solidFill>
                  <a:schemeClr val="tx1">
                    <a:lumMod val="75000"/>
                  </a:schemeClr>
                </a:solidFill>
                <a:latin typeface="Roboto Condensed" panose="02000000000000000000" pitchFamily="2" charset="0"/>
              </a:rPr>
              <a:t>УЧЕТ НАЛОГОПЛАТЕЛЬЩИКОВ</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sp>
        <p:nvSpPr>
          <p:cNvPr id="3" name="Овал 2">
            <a:extLst>
              <a:ext uri="{FF2B5EF4-FFF2-40B4-BE49-F238E27FC236}">
                <a16:creationId xmlns="" xmlns:a16="http://schemas.microsoft.com/office/drawing/2014/main" id="{CA0A0364-3C4D-4807-BEFE-8301FCE074B0}"/>
              </a:ext>
            </a:extLst>
          </p:cNvPr>
          <p:cNvSpPr/>
          <p:nvPr/>
        </p:nvSpPr>
        <p:spPr>
          <a:xfrm>
            <a:off x="236936" y="1664804"/>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45" name="TextBox 44">
            <a:extLst>
              <a:ext uri="{FF2B5EF4-FFF2-40B4-BE49-F238E27FC236}">
                <a16:creationId xmlns="" xmlns:a16="http://schemas.microsoft.com/office/drawing/2014/main" id="{78BB36EC-5A62-4391-928A-4B0E1F9403E6}"/>
              </a:ext>
            </a:extLst>
          </p:cNvPr>
          <p:cNvSpPr txBox="1"/>
          <p:nvPr/>
        </p:nvSpPr>
        <p:spPr>
          <a:xfrm>
            <a:off x="237057" y="5332668"/>
            <a:ext cx="1980135" cy="553998"/>
          </a:xfrm>
          <a:prstGeom prst="rect">
            <a:avLst/>
          </a:prstGeom>
          <a:noFill/>
        </p:spPr>
        <p:txBody>
          <a:bodyPr wrap="square">
            <a:spAutoFit/>
          </a:bodyPr>
          <a:lstStyle/>
          <a:p>
            <a:pPr algn="ctr">
              <a:lnSpc>
                <a:spcPct val="100000"/>
              </a:lnSpc>
            </a:pPr>
            <a:r>
              <a:rPr lang="ru-RU" sz="1000" b="1" strike="noStrike" spc="-1" dirty="0" smtClean="0">
                <a:solidFill>
                  <a:srgbClr val="404040"/>
                </a:solidFill>
                <a:latin typeface="Roboto Condensed" panose="02000000000000000000" pitchFamily="2" charset="0"/>
                <a:ea typeface="Roboto Condensed" panose="02000000000000000000" pitchFamily="2" charset="0"/>
              </a:rPr>
              <a:t>СОДЕРЖИТСЯ СВЕДЕНИЙ </a:t>
            </a:r>
            <a:r>
              <a:rPr lang="ru-RU" sz="1000" b="1" strike="noStrike" spc="-1" dirty="0">
                <a:solidFill>
                  <a:srgbClr val="404040"/>
                </a:solidFill>
                <a:latin typeface="Roboto Condensed" panose="02000000000000000000" pitchFamily="2" charset="0"/>
                <a:ea typeface="Roboto Condensed" panose="02000000000000000000" pitchFamily="2" charset="0"/>
              </a:rPr>
              <a:t>В ЕГРЮЛ</a:t>
            </a:r>
          </a:p>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О ЮРИДИЧЕСКИХ ЛИЦАХ </a:t>
            </a:r>
          </a:p>
        </p:txBody>
      </p:sp>
      <p:sp>
        <p:nvSpPr>
          <p:cNvPr id="56" name="TextBox 55">
            <a:extLst>
              <a:ext uri="{FF2B5EF4-FFF2-40B4-BE49-F238E27FC236}">
                <a16:creationId xmlns="" xmlns:a16="http://schemas.microsoft.com/office/drawing/2014/main" id="{09EBB806-6BF2-4A88-9D86-D67235118A3F}"/>
              </a:ext>
            </a:extLst>
          </p:cNvPr>
          <p:cNvSpPr txBox="1"/>
          <p:nvPr/>
        </p:nvSpPr>
        <p:spPr>
          <a:xfrm>
            <a:off x="2171425" y="5332668"/>
            <a:ext cx="1980135" cy="707886"/>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ВНЕСЕНО СВЕДЕНИЙ В ЕГРЮЛ </a:t>
            </a:r>
          </a:p>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О ЮРИДИЧЕСКИХ ЛИЦАХ, ПРЕКРАТИВШИХ СВОЮ ДЕЯТЕЛЬНОСТЬ</a:t>
            </a:r>
          </a:p>
        </p:txBody>
      </p:sp>
      <p:sp>
        <p:nvSpPr>
          <p:cNvPr id="64" name="TextBox 63">
            <a:extLst>
              <a:ext uri="{FF2B5EF4-FFF2-40B4-BE49-F238E27FC236}">
                <a16:creationId xmlns="" xmlns:a16="http://schemas.microsoft.com/office/drawing/2014/main" id="{9CD28D20-011D-4642-B947-7F005CE8D708}"/>
              </a:ext>
            </a:extLst>
          </p:cNvPr>
          <p:cNvSpPr txBox="1"/>
          <p:nvPr/>
        </p:nvSpPr>
        <p:spPr>
          <a:xfrm>
            <a:off x="4102760" y="5332668"/>
            <a:ext cx="1980135" cy="707886"/>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КОЛИЧЕСТВО ПОДАННЫХ НА ГОСУДАРСТВЕННУЮ РЕГИСТРАЦИЮ ПАКЕТОВ ЭЛЕКТРОННЫХ ДОКУМЕНТОВ</a:t>
            </a:r>
          </a:p>
        </p:txBody>
      </p:sp>
      <p:sp>
        <p:nvSpPr>
          <p:cNvPr id="69" name="TextBox 68">
            <a:extLst>
              <a:ext uri="{FF2B5EF4-FFF2-40B4-BE49-F238E27FC236}">
                <a16:creationId xmlns="" xmlns:a16="http://schemas.microsoft.com/office/drawing/2014/main" id="{8024741B-2099-4F71-8E02-E6CB4D763A7B}"/>
              </a:ext>
            </a:extLst>
          </p:cNvPr>
          <p:cNvSpPr txBox="1"/>
          <p:nvPr/>
        </p:nvSpPr>
        <p:spPr>
          <a:xfrm>
            <a:off x="6035611" y="5332668"/>
            <a:ext cx="1980135" cy="553998"/>
          </a:xfrm>
          <a:prstGeom prst="rect">
            <a:avLst/>
          </a:prstGeom>
          <a:noFill/>
        </p:spPr>
        <p:txBody>
          <a:bodyPr wrap="square">
            <a:spAutoFit/>
          </a:bodyPr>
          <a:lstStyle/>
          <a:p>
            <a:pPr algn="ctr">
              <a:lnSpc>
                <a:spcPct val="100000"/>
              </a:lnSpc>
            </a:pPr>
            <a:r>
              <a:rPr lang="ru-RU" sz="1000" b="1" strike="noStrike" spc="-1" dirty="0" smtClean="0">
                <a:solidFill>
                  <a:srgbClr val="404040"/>
                </a:solidFill>
                <a:latin typeface="Roboto Condensed" panose="02000000000000000000" pitchFamily="2" charset="0"/>
                <a:ea typeface="Roboto Condensed" panose="02000000000000000000" pitchFamily="2" charset="0"/>
              </a:rPr>
              <a:t>СОДЕРЖИТСЯ </a:t>
            </a:r>
            <a:r>
              <a:rPr lang="ru-RU" sz="1000" b="1" strike="noStrike" spc="-1" dirty="0">
                <a:solidFill>
                  <a:srgbClr val="404040"/>
                </a:solidFill>
                <a:latin typeface="Roboto Condensed" panose="02000000000000000000" pitchFamily="2" charset="0"/>
                <a:ea typeface="Roboto Condensed" panose="02000000000000000000" pitchFamily="2" charset="0"/>
              </a:rPr>
              <a:t>СВЕДЕНИЙ В ЕГРИП ОБ ИНДИВИДУАЛЬНЫХ ПРЕДПРИНИМАТЕЛЯХ</a:t>
            </a:r>
          </a:p>
        </p:txBody>
      </p:sp>
      <p:sp>
        <p:nvSpPr>
          <p:cNvPr id="52" name="Прямоугольник 51">
            <a:extLst>
              <a:ext uri="{FF2B5EF4-FFF2-40B4-BE49-F238E27FC236}">
                <a16:creationId xmlns="" xmlns:a16="http://schemas.microsoft.com/office/drawing/2014/main" id="{53935A91-35C0-4991-B557-FC2AE7A8E99A}"/>
              </a:ext>
            </a:extLst>
          </p:cNvPr>
          <p:cNvSpPr/>
          <p:nvPr/>
        </p:nvSpPr>
        <p:spPr>
          <a:xfrm>
            <a:off x="327024" y="2227511"/>
            <a:ext cx="1800200" cy="769441"/>
          </a:xfrm>
          <a:prstGeom prst="rect">
            <a:avLst/>
          </a:prstGeom>
        </p:spPr>
        <p:txBody>
          <a:bodyPr wrap="square">
            <a:spAutoFit/>
          </a:bodyPr>
          <a:lstStyle/>
          <a:p>
            <a:pPr algn="ctr"/>
            <a:r>
              <a:rPr lang="en-US" sz="4400" b="1" dirty="0">
                <a:solidFill>
                  <a:srgbClr val="231A6F"/>
                </a:solidFill>
                <a:latin typeface="Roboto Condensed" panose="02000000000000000000" pitchFamily="2" charset="0"/>
                <a:ea typeface="Roboto Condensed" panose="02000000000000000000" pitchFamily="2" charset="0"/>
              </a:rPr>
              <a:t>3</a:t>
            </a:r>
            <a:r>
              <a:rPr lang="ru-RU" sz="4400" b="1" dirty="0" smtClean="0">
                <a:solidFill>
                  <a:srgbClr val="231A6F"/>
                </a:solidFill>
                <a:latin typeface="Roboto Condensed" panose="02000000000000000000" pitchFamily="2" charset="0"/>
                <a:ea typeface="Roboto Condensed" panose="02000000000000000000" pitchFamily="2" charset="0"/>
              </a:rPr>
              <a:t>,4</a:t>
            </a:r>
            <a:endParaRPr lang="ru-RU" sz="4400" b="1" dirty="0">
              <a:solidFill>
                <a:srgbClr val="231A6F"/>
              </a:solidFill>
              <a:latin typeface="Roboto Condensed" panose="02000000000000000000" pitchFamily="2" charset="0"/>
              <a:ea typeface="Roboto Condensed" panose="02000000000000000000" pitchFamily="2" charset="0"/>
            </a:endParaRPr>
          </a:p>
        </p:txBody>
      </p:sp>
      <p:pic>
        <p:nvPicPr>
          <p:cNvPr id="12" name="Рисунок 11" descr="Значок &quot;Подписаться&quot;">
            <a:extLst>
              <a:ext uri="{FF2B5EF4-FFF2-40B4-BE49-F238E27FC236}">
                <a16:creationId xmlns="" xmlns:a16="http://schemas.microsoft.com/office/drawing/2014/main" id="{FA5227EF-8C59-4413-B42B-A600DFC3DA0C}"/>
              </a:ext>
            </a:extLst>
          </p:cNvPr>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885086" y="4604256"/>
            <a:ext cx="684076" cy="684076"/>
          </a:xfrm>
          <a:prstGeom prst="rect">
            <a:avLst/>
          </a:prstGeom>
        </p:spPr>
      </p:pic>
      <p:pic>
        <p:nvPicPr>
          <p:cNvPr id="76" name="Рисунок 75" descr="Картотечный шкаф (архив)">
            <a:extLst>
              <a:ext uri="{FF2B5EF4-FFF2-40B4-BE49-F238E27FC236}">
                <a16:creationId xmlns="" xmlns:a16="http://schemas.microsoft.com/office/drawing/2014/main" id="{8B5763A0-A740-403B-98EA-D6047EBD1F0E}"/>
              </a:ext>
            </a:extLst>
          </p:cNvPr>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2819455" y="4604256"/>
            <a:ext cx="684076" cy="684076"/>
          </a:xfrm>
          <a:prstGeom prst="rect">
            <a:avLst/>
          </a:prstGeom>
        </p:spPr>
      </p:pic>
      <p:pic>
        <p:nvPicPr>
          <p:cNvPr id="77" name="Рисунок 76" descr="Контрольный список">
            <a:extLst>
              <a:ext uri="{FF2B5EF4-FFF2-40B4-BE49-F238E27FC236}">
                <a16:creationId xmlns="" xmlns:a16="http://schemas.microsoft.com/office/drawing/2014/main" id="{4652340B-7712-45CC-9B7D-E05141EE7C3F}"/>
              </a:ext>
            </a:extLst>
          </p:cNvPr>
          <p:cNvPicPr>
            <a:picLocks noChangeAspect="1"/>
          </p:cNvPicPr>
          <p:nvPr/>
        </p:nvPicPr>
        <p:blipFill>
          <a:blip r:embed="rId7">
            <a:extLst>
              <a:ext uri="{96DAC541-7B7A-43D3-8B79-37D633B846F1}">
                <asvg:svgBlip xmlns="" xmlns:asvg="http://schemas.microsoft.com/office/drawing/2016/SVG/main" r:embed="rId8"/>
              </a:ext>
            </a:extLst>
          </a:blip>
          <a:srcRect/>
          <a:stretch/>
        </p:blipFill>
        <p:spPr>
          <a:xfrm>
            <a:off x="4753824" y="4604256"/>
            <a:ext cx="684076" cy="684076"/>
          </a:xfrm>
          <a:prstGeom prst="rect">
            <a:avLst/>
          </a:prstGeom>
        </p:spPr>
      </p:pic>
      <p:pic>
        <p:nvPicPr>
          <p:cNvPr id="78" name="Рисунок 77" descr="Подписаться">
            <a:extLst>
              <a:ext uri="{FF2B5EF4-FFF2-40B4-BE49-F238E27FC236}">
                <a16:creationId xmlns="" xmlns:a16="http://schemas.microsoft.com/office/drawing/2014/main" id="{5525EE14-8E82-4A26-B9C0-663FAB782A3A}"/>
              </a:ext>
            </a:extLst>
          </p:cNvPr>
          <p:cNvPicPr>
            <a:picLocks noChangeAspect="1"/>
          </p:cNvPicPr>
          <p:nvPr/>
        </p:nvPicPr>
        <p:blipFill>
          <a:blip r:embed="rId9">
            <a:extLst>
              <a:ext uri="{96DAC541-7B7A-43D3-8B79-37D633B846F1}">
                <asvg:svgBlip xmlns="" xmlns:asvg="http://schemas.microsoft.com/office/drawing/2016/SVG/main" r:embed="rId10"/>
              </a:ext>
            </a:extLst>
          </a:blip>
          <a:srcRect/>
          <a:stretch/>
        </p:blipFill>
        <p:spPr>
          <a:xfrm>
            <a:off x="6688193" y="4604256"/>
            <a:ext cx="684076" cy="684076"/>
          </a:xfrm>
          <a:prstGeom prst="rect">
            <a:avLst/>
          </a:prstGeom>
        </p:spPr>
      </p:pic>
      <p:sp>
        <p:nvSpPr>
          <p:cNvPr id="51" name="TextBox 50">
            <a:extLst>
              <a:ext uri="{FF2B5EF4-FFF2-40B4-BE49-F238E27FC236}">
                <a16:creationId xmlns="" xmlns:a16="http://schemas.microsoft.com/office/drawing/2014/main" id="{AC285CE6-63AA-4213-808B-CBB236571D68}"/>
              </a:ext>
            </a:extLst>
          </p:cNvPr>
          <p:cNvSpPr txBox="1"/>
          <p:nvPr/>
        </p:nvSpPr>
        <p:spPr>
          <a:xfrm>
            <a:off x="7974532" y="5332668"/>
            <a:ext cx="1980135" cy="553998"/>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ВНЕСЕНО СВЕДЕНИЙ В ЕГРИП ОБ ИП, ПРЕКРАТИВШИХ СВОЮ ДЕЯТЕЛЬНОСТЬ</a:t>
            </a:r>
          </a:p>
        </p:txBody>
      </p:sp>
      <p:pic>
        <p:nvPicPr>
          <p:cNvPr id="58" name="Рисунок 57">
            <a:extLst>
              <a:ext uri="{FF2B5EF4-FFF2-40B4-BE49-F238E27FC236}">
                <a16:creationId xmlns="" xmlns:a16="http://schemas.microsoft.com/office/drawing/2014/main" id="{514710AC-8D3D-4C59-BB22-319C5B4D7B83}"/>
              </a:ext>
            </a:extLst>
          </p:cNvPr>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8622562" y="4604256"/>
            <a:ext cx="684076" cy="684076"/>
          </a:xfrm>
          <a:prstGeom prst="rect">
            <a:avLst/>
          </a:prstGeom>
        </p:spPr>
      </p:pic>
      <p:sp>
        <p:nvSpPr>
          <p:cNvPr id="70" name="TextBox 69">
            <a:extLst>
              <a:ext uri="{FF2B5EF4-FFF2-40B4-BE49-F238E27FC236}">
                <a16:creationId xmlns="" xmlns:a16="http://schemas.microsoft.com/office/drawing/2014/main" id="{1D8DB5A2-C22C-4627-81CF-E030F2B9DCE0}"/>
              </a:ext>
            </a:extLst>
          </p:cNvPr>
          <p:cNvSpPr txBox="1"/>
          <p:nvPr/>
        </p:nvSpPr>
        <p:spPr>
          <a:xfrm>
            <a:off x="9911103" y="5332668"/>
            <a:ext cx="1980135" cy="246221"/>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РЕЕСТР МСП</a:t>
            </a:r>
          </a:p>
        </p:txBody>
      </p:sp>
      <p:sp>
        <p:nvSpPr>
          <p:cNvPr id="72" name="Овал 71">
            <a:extLst>
              <a:ext uri="{FF2B5EF4-FFF2-40B4-BE49-F238E27FC236}">
                <a16:creationId xmlns="" xmlns:a16="http://schemas.microsoft.com/office/drawing/2014/main" id="{77596A7A-72E5-494A-8FBE-59019E0670EB}"/>
              </a:ext>
            </a:extLst>
          </p:cNvPr>
          <p:cNvSpPr/>
          <p:nvPr/>
        </p:nvSpPr>
        <p:spPr>
          <a:xfrm>
            <a:off x="2171425" y="1664804"/>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74" name="Прямоугольник 73">
            <a:extLst>
              <a:ext uri="{FF2B5EF4-FFF2-40B4-BE49-F238E27FC236}">
                <a16:creationId xmlns="" xmlns:a16="http://schemas.microsoft.com/office/drawing/2014/main" id="{92962C28-2FF6-48C5-955E-A249C4C4CD5B}"/>
              </a:ext>
            </a:extLst>
          </p:cNvPr>
          <p:cNvSpPr/>
          <p:nvPr/>
        </p:nvSpPr>
        <p:spPr>
          <a:xfrm>
            <a:off x="2261513" y="2227511"/>
            <a:ext cx="1800200" cy="769441"/>
          </a:xfrm>
          <a:prstGeom prst="rect">
            <a:avLst/>
          </a:prstGeom>
        </p:spPr>
        <p:txBody>
          <a:bodyPr wrap="square">
            <a:spAutoFit/>
          </a:bodyPr>
          <a:lstStyle/>
          <a:p>
            <a:pPr algn="ctr"/>
            <a:r>
              <a:rPr lang="ru-RU" sz="4400" b="1" dirty="0" smtClean="0">
                <a:solidFill>
                  <a:srgbClr val="231A6F"/>
                </a:solidFill>
                <a:latin typeface="Roboto Condensed" panose="02000000000000000000" pitchFamily="2" charset="0"/>
                <a:ea typeface="Roboto Condensed" panose="02000000000000000000" pitchFamily="2" charset="0"/>
              </a:rPr>
              <a:t>170,2</a:t>
            </a:r>
            <a:endParaRPr lang="ru-RU" sz="4400" b="1" dirty="0">
              <a:solidFill>
                <a:srgbClr val="231A6F"/>
              </a:solidFill>
              <a:latin typeface="Roboto Condensed" panose="02000000000000000000" pitchFamily="2" charset="0"/>
              <a:ea typeface="Roboto Condensed" panose="02000000000000000000" pitchFamily="2" charset="0"/>
            </a:endParaRPr>
          </a:p>
        </p:txBody>
      </p:sp>
      <p:sp>
        <p:nvSpPr>
          <p:cNvPr id="75" name="Овал 74">
            <a:extLst>
              <a:ext uri="{FF2B5EF4-FFF2-40B4-BE49-F238E27FC236}">
                <a16:creationId xmlns="" xmlns:a16="http://schemas.microsoft.com/office/drawing/2014/main" id="{554625E4-592D-47C0-ADB6-A23EE1A9A2C6}"/>
              </a:ext>
            </a:extLst>
          </p:cNvPr>
          <p:cNvSpPr/>
          <p:nvPr/>
        </p:nvSpPr>
        <p:spPr>
          <a:xfrm>
            <a:off x="4115624" y="1664804"/>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80" name="Прямоугольник 79">
            <a:extLst>
              <a:ext uri="{FF2B5EF4-FFF2-40B4-BE49-F238E27FC236}">
                <a16:creationId xmlns="" xmlns:a16="http://schemas.microsoft.com/office/drawing/2014/main" id="{42EB8B00-B680-4DF9-8BA4-3EEC60E228D4}"/>
              </a:ext>
            </a:extLst>
          </p:cNvPr>
          <p:cNvSpPr/>
          <p:nvPr/>
        </p:nvSpPr>
        <p:spPr>
          <a:xfrm>
            <a:off x="4205712" y="2227511"/>
            <a:ext cx="1800200" cy="769441"/>
          </a:xfrm>
          <a:prstGeom prst="rect">
            <a:avLst/>
          </a:prstGeom>
        </p:spPr>
        <p:txBody>
          <a:bodyPr wrap="square">
            <a:spAutoFit/>
          </a:bodyPr>
          <a:lstStyle/>
          <a:p>
            <a:pPr algn="ctr"/>
            <a:r>
              <a:rPr lang="ru-RU" sz="4400" b="1" dirty="0" smtClean="0">
                <a:solidFill>
                  <a:srgbClr val="231A6F"/>
                </a:solidFill>
                <a:latin typeface="Roboto Condensed" panose="02000000000000000000" pitchFamily="2" charset="0"/>
                <a:ea typeface="Roboto Condensed" panose="02000000000000000000" pitchFamily="2" charset="0"/>
              </a:rPr>
              <a:t>1580,3</a:t>
            </a:r>
            <a:endParaRPr lang="ru-RU" sz="4400" b="1" dirty="0">
              <a:solidFill>
                <a:srgbClr val="231A6F"/>
              </a:solidFill>
              <a:latin typeface="Roboto Condensed" panose="02000000000000000000" pitchFamily="2" charset="0"/>
              <a:ea typeface="Roboto Condensed" panose="02000000000000000000" pitchFamily="2" charset="0"/>
            </a:endParaRPr>
          </a:p>
        </p:txBody>
      </p:sp>
      <p:sp>
        <p:nvSpPr>
          <p:cNvPr id="81" name="Овал 80">
            <a:extLst>
              <a:ext uri="{FF2B5EF4-FFF2-40B4-BE49-F238E27FC236}">
                <a16:creationId xmlns="" xmlns:a16="http://schemas.microsoft.com/office/drawing/2014/main" id="{A9529938-2EA7-409E-9ED7-11FAADE5FC37}"/>
              </a:ext>
            </a:extLst>
          </p:cNvPr>
          <p:cNvSpPr/>
          <p:nvPr/>
        </p:nvSpPr>
        <p:spPr>
          <a:xfrm>
            <a:off x="6035611" y="1664804"/>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83" name="Прямоугольник 82">
            <a:extLst>
              <a:ext uri="{FF2B5EF4-FFF2-40B4-BE49-F238E27FC236}">
                <a16:creationId xmlns="" xmlns:a16="http://schemas.microsoft.com/office/drawing/2014/main" id="{236C6D8C-1512-45F3-9F39-262EB4E19C47}"/>
              </a:ext>
            </a:extLst>
          </p:cNvPr>
          <p:cNvSpPr/>
          <p:nvPr/>
        </p:nvSpPr>
        <p:spPr>
          <a:xfrm>
            <a:off x="6125699" y="2227511"/>
            <a:ext cx="1800200" cy="769441"/>
          </a:xfrm>
          <a:prstGeom prst="rect">
            <a:avLst/>
          </a:prstGeom>
        </p:spPr>
        <p:txBody>
          <a:bodyPr wrap="square">
            <a:spAutoFit/>
          </a:bodyPr>
          <a:lstStyle/>
          <a:p>
            <a:pPr algn="ctr"/>
            <a:r>
              <a:rPr lang="ru-RU" sz="4400" b="1" dirty="0" smtClean="0">
                <a:solidFill>
                  <a:srgbClr val="231A6F"/>
                </a:solidFill>
                <a:latin typeface="Roboto Condensed" panose="02000000000000000000" pitchFamily="2" charset="0"/>
                <a:ea typeface="Roboto Condensed" panose="02000000000000000000" pitchFamily="2" charset="0"/>
              </a:rPr>
              <a:t>3,5</a:t>
            </a:r>
            <a:endParaRPr lang="ru-RU" sz="4400" b="1" dirty="0">
              <a:solidFill>
                <a:srgbClr val="231A6F"/>
              </a:solidFill>
              <a:latin typeface="Roboto Condensed" panose="02000000000000000000" pitchFamily="2" charset="0"/>
              <a:ea typeface="Roboto Condensed" panose="02000000000000000000" pitchFamily="2" charset="0"/>
            </a:endParaRPr>
          </a:p>
        </p:txBody>
      </p:sp>
      <p:sp>
        <p:nvSpPr>
          <p:cNvPr id="84" name="Овал 83">
            <a:extLst>
              <a:ext uri="{FF2B5EF4-FFF2-40B4-BE49-F238E27FC236}">
                <a16:creationId xmlns="" xmlns:a16="http://schemas.microsoft.com/office/drawing/2014/main" id="{AA087581-C0CC-4A19-8E6F-5673FB350E15}"/>
              </a:ext>
            </a:extLst>
          </p:cNvPr>
          <p:cNvSpPr/>
          <p:nvPr/>
        </p:nvSpPr>
        <p:spPr>
          <a:xfrm>
            <a:off x="7970100" y="1664804"/>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86" name="Прямоугольник 85">
            <a:extLst>
              <a:ext uri="{FF2B5EF4-FFF2-40B4-BE49-F238E27FC236}">
                <a16:creationId xmlns="" xmlns:a16="http://schemas.microsoft.com/office/drawing/2014/main" id="{6CE3064E-BF40-4B5B-8A8F-ABA552D6DC3A}"/>
              </a:ext>
            </a:extLst>
          </p:cNvPr>
          <p:cNvSpPr/>
          <p:nvPr/>
        </p:nvSpPr>
        <p:spPr>
          <a:xfrm>
            <a:off x="8060188" y="2227511"/>
            <a:ext cx="1800200" cy="769441"/>
          </a:xfrm>
          <a:prstGeom prst="rect">
            <a:avLst/>
          </a:prstGeom>
        </p:spPr>
        <p:txBody>
          <a:bodyPr wrap="square">
            <a:spAutoFit/>
          </a:bodyPr>
          <a:lstStyle/>
          <a:p>
            <a:pPr algn="ctr"/>
            <a:r>
              <a:rPr lang="ru-RU" sz="4400" b="1" dirty="0" smtClean="0">
                <a:solidFill>
                  <a:srgbClr val="231A6F"/>
                </a:solidFill>
                <a:latin typeface="Roboto Condensed" panose="02000000000000000000" pitchFamily="2" charset="0"/>
                <a:ea typeface="Roboto Condensed" panose="02000000000000000000" pitchFamily="2" charset="0"/>
              </a:rPr>
              <a:t>556,1</a:t>
            </a:r>
            <a:endParaRPr lang="ru-RU" sz="4400" b="1" dirty="0">
              <a:solidFill>
                <a:srgbClr val="231A6F"/>
              </a:solidFill>
              <a:latin typeface="Roboto Condensed" panose="02000000000000000000" pitchFamily="2" charset="0"/>
              <a:ea typeface="Roboto Condensed" panose="02000000000000000000" pitchFamily="2" charset="0"/>
            </a:endParaRPr>
          </a:p>
        </p:txBody>
      </p:sp>
      <p:sp>
        <p:nvSpPr>
          <p:cNvPr id="87" name="Овал 86">
            <a:extLst>
              <a:ext uri="{FF2B5EF4-FFF2-40B4-BE49-F238E27FC236}">
                <a16:creationId xmlns="" xmlns:a16="http://schemas.microsoft.com/office/drawing/2014/main" id="{6330B15B-8989-483F-961B-3B8D900ECAC3}"/>
              </a:ext>
            </a:extLst>
          </p:cNvPr>
          <p:cNvSpPr/>
          <p:nvPr/>
        </p:nvSpPr>
        <p:spPr>
          <a:xfrm>
            <a:off x="9914299" y="1664804"/>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89" name="Прямоугольник 88">
            <a:extLst>
              <a:ext uri="{FF2B5EF4-FFF2-40B4-BE49-F238E27FC236}">
                <a16:creationId xmlns="" xmlns:a16="http://schemas.microsoft.com/office/drawing/2014/main" id="{FF3CD7C9-D198-46A8-98AA-549E3086AD84}"/>
              </a:ext>
            </a:extLst>
          </p:cNvPr>
          <p:cNvSpPr/>
          <p:nvPr/>
        </p:nvSpPr>
        <p:spPr>
          <a:xfrm>
            <a:off x="10004387" y="2227511"/>
            <a:ext cx="1800200" cy="769441"/>
          </a:xfrm>
          <a:prstGeom prst="rect">
            <a:avLst/>
          </a:prstGeom>
        </p:spPr>
        <p:txBody>
          <a:bodyPr wrap="square">
            <a:spAutoFit/>
          </a:bodyPr>
          <a:lstStyle/>
          <a:p>
            <a:pPr algn="ctr"/>
            <a:r>
              <a:rPr lang="ru-RU" sz="4400" b="1" dirty="0" smtClean="0">
                <a:solidFill>
                  <a:srgbClr val="231A6F"/>
                </a:solidFill>
                <a:latin typeface="Roboto Condensed" panose="02000000000000000000" pitchFamily="2" charset="0"/>
                <a:ea typeface="Roboto Condensed" panose="02000000000000000000" pitchFamily="2" charset="0"/>
              </a:rPr>
              <a:t>5,6</a:t>
            </a:r>
            <a:endParaRPr lang="ru-RU" sz="4400" b="1" dirty="0">
              <a:solidFill>
                <a:srgbClr val="231A6F"/>
              </a:solidFill>
              <a:latin typeface="Roboto Condensed" panose="02000000000000000000" pitchFamily="2" charset="0"/>
              <a:ea typeface="Roboto Condensed" panose="02000000000000000000" pitchFamily="2" charset="0"/>
            </a:endParaRPr>
          </a:p>
        </p:txBody>
      </p:sp>
      <p:pic>
        <p:nvPicPr>
          <p:cNvPr id="4" name="Рисунок 3">
            <a:extLst>
              <a:ext uri="{FF2B5EF4-FFF2-40B4-BE49-F238E27FC236}">
                <a16:creationId xmlns="" xmlns:a16="http://schemas.microsoft.com/office/drawing/2014/main" id="{0511171C-27C5-4B27-9BC1-5AEF0AE3BC23}"/>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0556931" y="4573957"/>
            <a:ext cx="638175" cy="714375"/>
          </a:xfrm>
          <a:prstGeom prst="rect">
            <a:avLst/>
          </a:prstGeom>
        </p:spPr>
      </p:pic>
      <p:sp>
        <p:nvSpPr>
          <p:cNvPr id="53" name="TextBox 52">
            <a:extLst>
              <a:ext uri="{FF2B5EF4-FFF2-40B4-BE49-F238E27FC236}">
                <a16:creationId xmlns="" xmlns:a16="http://schemas.microsoft.com/office/drawing/2014/main" id="{DDC7A10F-9005-49B9-A768-F5BEF785F127}"/>
              </a:ext>
            </a:extLst>
          </p:cNvPr>
          <p:cNvSpPr txBox="1"/>
          <p:nvPr/>
        </p:nvSpPr>
        <p:spPr bwMode="auto">
          <a:xfrm>
            <a:off x="4453669" y="1700583"/>
            <a:ext cx="1304287" cy="650657"/>
          </a:xfrm>
          <a:prstGeom prst="rect">
            <a:avLst/>
          </a:prstGeom>
        </p:spPr>
        <p:txBody>
          <a:bodyPr wrap="none" lIns="104105" tIns="52052" rIns="104105" bIns="52052" anchor="ctr">
            <a:normAutofit/>
          </a:bodyPr>
          <a:lstStyle/>
          <a:p>
            <a:pPr algn="ctr" defTabSz="1041034">
              <a:defRPr/>
            </a:pPr>
            <a:r>
              <a:rPr lang="ru-RU" b="1" smtClean="0">
                <a:solidFill>
                  <a:srgbClr val="F79646">
                    <a:lumMod val="75000"/>
                  </a:srgbClr>
                </a:solidFill>
                <a:latin typeface="Roboto Condensed" panose="02000000000000000000" pitchFamily="2" charset="0"/>
                <a:ea typeface="Roboto Condensed" panose="02000000000000000000" pitchFamily="2" charset="0"/>
              </a:rPr>
              <a:t>+39,9%</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4" name="TextBox 53">
            <a:extLst>
              <a:ext uri="{FF2B5EF4-FFF2-40B4-BE49-F238E27FC236}">
                <a16:creationId xmlns="" xmlns:a16="http://schemas.microsoft.com/office/drawing/2014/main" id="{CD0E7D94-AE7D-446B-BFE8-94D9E63F2A9B}"/>
              </a:ext>
            </a:extLst>
          </p:cNvPr>
          <p:cNvSpPr txBox="1"/>
          <p:nvPr/>
        </p:nvSpPr>
        <p:spPr bwMode="auto">
          <a:xfrm>
            <a:off x="690800" y="1700583"/>
            <a:ext cx="1072649"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-6,7%</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5" name="TextBox 54">
            <a:extLst>
              <a:ext uri="{FF2B5EF4-FFF2-40B4-BE49-F238E27FC236}">
                <a16:creationId xmlns="" xmlns:a16="http://schemas.microsoft.com/office/drawing/2014/main" id="{074A0BE2-C636-435B-B6B0-72143D727BEB}"/>
              </a:ext>
            </a:extLst>
          </p:cNvPr>
          <p:cNvSpPr txBox="1"/>
          <p:nvPr/>
        </p:nvSpPr>
        <p:spPr bwMode="auto">
          <a:xfrm>
            <a:off x="2469657" y="1700583"/>
            <a:ext cx="1383912"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-22,5%</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7" name="TextBox 56">
            <a:extLst>
              <a:ext uri="{FF2B5EF4-FFF2-40B4-BE49-F238E27FC236}">
                <a16:creationId xmlns="" xmlns:a16="http://schemas.microsoft.com/office/drawing/2014/main" id="{7AEF89F9-9C42-4EB0-89F8-70AC39E885E5}"/>
              </a:ext>
            </a:extLst>
          </p:cNvPr>
          <p:cNvSpPr txBox="1"/>
          <p:nvPr/>
        </p:nvSpPr>
        <p:spPr bwMode="auto">
          <a:xfrm>
            <a:off x="10368163" y="1700583"/>
            <a:ext cx="1072649"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-7,1%</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9" name="TextBox 58">
            <a:extLst>
              <a:ext uri="{FF2B5EF4-FFF2-40B4-BE49-F238E27FC236}">
                <a16:creationId xmlns="" xmlns:a16="http://schemas.microsoft.com/office/drawing/2014/main" id="{1EDBE0BF-A3CC-49E8-949D-9AC56152860B}"/>
              </a:ext>
            </a:extLst>
          </p:cNvPr>
          <p:cNvSpPr txBox="1"/>
          <p:nvPr/>
        </p:nvSpPr>
        <p:spPr bwMode="auto">
          <a:xfrm>
            <a:off x="6373656" y="1700583"/>
            <a:ext cx="1304287"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-11,8%</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60" name="TextBox 59">
            <a:extLst>
              <a:ext uri="{FF2B5EF4-FFF2-40B4-BE49-F238E27FC236}">
                <a16:creationId xmlns="" xmlns:a16="http://schemas.microsoft.com/office/drawing/2014/main" id="{4879490C-D5F6-4898-962B-1A551588C198}"/>
              </a:ext>
            </a:extLst>
          </p:cNvPr>
          <p:cNvSpPr txBox="1"/>
          <p:nvPr/>
        </p:nvSpPr>
        <p:spPr bwMode="auto">
          <a:xfrm>
            <a:off x="8308145" y="1700583"/>
            <a:ext cx="1304287"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+81,9%</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61" name="Прямоугольник 60">
            <a:extLst>
              <a:ext uri="{FF2B5EF4-FFF2-40B4-BE49-F238E27FC236}">
                <a16:creationId xmlns="" xmlns:a16="http://schemas.microsoft.com/office/drawing/2014/main" id="{B46671F2-4A97-4958-B4AA-15EAB73317B2}"/>
              </a:ext>
            </a:extLst>
          </p:cNvPr>
          <p:cNvSpPr/>
          <p:nvPr/>
        </p:nvSpPr>
        <p:spPr>
          <a:xfrm>
            <a:off x="2296563" y="2996952"/>
            <a:ext cx="1730101" cy="369332"/>
          </a:xfrm>
          <a:prstGeom prst="rect">
            <a:avLst/>
          </a:prstGeom>
        </p:spPr>
        <p:txBody>
          <a:bodyPr wrap="square">
            <a:spAutoFit/>
          </a:bodyPr>
          <a:lstStyle/>
          <a:p>
            <a:pPr algn="ct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ТЫС.</a:t>
            </a:r>
            <a:endParaRPr lang="ru-RU" sz="18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62" name="Прямоугольник 61">
            <a:extLst>
              <a:ext uri="{FF2B5EF4-FFF2-40B4-BE49-F238E27FC236}">
                <a16:creationId xmlns="" xmlns:a16="http://schemas.microsoft.com/office/drawing/2014/main" id="{F43A83FA-48C4-4A0D-BE98-49FF2B30CA66}"/>
              </a:ext>
            </a:extLst>
          </p:cNvPr>
          <p:cNvSpPr/>
          <p:nvPr/>
        </p:nvSpPr>
        <p:spPr>
          <a:xfrm>
            <a:off x="362074" y="2996952"/>
            <a:ext cx="1730101" cy="369332"/>
          </a:xfrm>
          <a:prstGeom prst="rect">
            <a:avLst/>
          </a:prstGeom>
        </p:spPr>
        <p:txBody>
          <a:bodyPr wrap="square">
            <a:spAutoFit/>
          </a:bodyPr>
          <a:lstStyle/>
          <a:p>
            <a:pPr algn="ct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МЛН.</a:t>
            </a:r>
            <a:endParaRPr lang="ru-RU" sz="18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63" name="Прямоугольник 62">
            <a:extLst>
              <a:ext uri="{FF2B5EF4-FFF2-40B4-BE49-F238E27FC236}">
                <a16:creationId xmlns="" xmlns:a16="http://schemas.microsoft.com/office/drawing/2014/main" id="{7F14FC06-CF76-4C5D-997E-94DC66B4B256}"/>
              </a:ext>
            </a:extLst>
          </p:cNvPr>
          <p:cNvSpPr/>
          <p:nvPr/>
        </p:nvSpPr>
        <p:spPr>
          <a:xfrm>
            <a:off x="4240762" y="2996952"/>
            <a:ext cx="1730101" cy="369332"/>
          </a:xfrm>
          <a:prstGeom prst="rect">
            <a:avLst/>
          </a:prstGeom>
        </p:spPr>
        <p:txBody>
          <a:bodyPr wrap="square">
            <a:spAutoFit/>
          </a:bodyPr>
          <a:lstStyle/>
          <a:p>
            <a:pPr algn="ct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ТЫС.</a:t>
            </a:r>
            <a:endParaRPr lang="ru-RU" sz="18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65" name="Прямоугольник 64">
            <a:extLst>
              <a:ext uri="{FF2B5EF4-FFF2-40B4-BE49-F238E27FC236}">
                <a16:creationId xmlns="" xmlns:a16="http://schemas.microsoft.com/office/drawing/2014/main" id="{5F86FE02-822A-4F0D-9E21-6EB03A6108AC}"/>
              </a:ext>
            </a:extLst>
          </p:cNvPr>
          <p:cNvSpPr/>
          <p:nvPr/>
        </p:nvSpPr>
        <p:spPr>
          <a:xfrm>
            <a:off x="6160749" y="2996952"/>
            <a:ext cx="1730101" cy="369332"/>
          </a:xfrm>
          <a:prstGeom prst="rect">
            <a:avLst/>
          </a:prstGeom>
        </p:spPr>
        <p:txBody>
          <a:bodyPr wrap="square">
            <a:spAutoFit/>
          </a:bodyPr>
          <a:lstStyle/>
          <a:p>
            <a:pPr algn="ct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МЛН.</a:t>
            </a:r>
            <a:endParaRPr lang="ru-RU" sz="18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66" name="Прямоугольник 65">
            <a:extLst>
              <a:ext uri="{FF2B5EF4-FFF2-40B4-BE49-F238E27FC236}">
                <a16:creationId xmlns="" xmlns:a16="http://schemas.microsoft.com/office/drawing/2014/main" id="{12024656-63BB-41C5-88F1-9798DB97F645}"/>
              </a:ext>
            </a:extLst>
          </p:cNvPr>
          <p:cNvSpPr/>
          <p:nvPr/>
        </p:nvSpPr>
        <p:spPr>
          <a:xfrm>
            <a:off x="8095238" y="2996952"/>
            <a:ext cx="1730101" cy="369332"/>
          </a:xfrm>
          <a:prstGeom prst="rect">
            <a:avLst/>
          </a:prstGeom>
        </p:spPr>
        <p:txBody>
          <a:bodyPr wrap="square">
            <a:spAutoFit/>
          </a:bodyPr>
          <a:lstStyle/>
          <a:p>
            <a:pPr algn="ct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ТЫС.</a:t>
            </a:r>
            <a:endParaRPr lang="ru-RU" sz="18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67" name="Прямоугольник 66">
            <a:extLst>
              <a:ext uri="{FF2B5EF4-FFF2-40B4-BE49-F238E27FC236}">
                <a16:creationId xmlns="" xmlns:a16="http://schemas.microsoft.com/office/drawing/2014/main" id="{4C4ACA5A-D4C4-4B57-B66E-33CFC3ED96EC}"/>
              </a:ext>
            </a:extLst>
          </p:cNvPr>
          <p:cNvSpPr/>
          <p:nvPr/>
        </p:nvSpPr>
        <p:spPr>
          <a:xfrm>
            <a:off x="10039437" y="2927164"/>
            <a:ext cx="1730101" cy="757130"/>
          </a:xfrm>
          <a:prstGeom prst="rect">
            <a:avLst/>
          </a:prstGeom>
        </p:spPr>
        <p:txBody>
          <a:bodyPr wrap="square">
            <a:spAutoFit/>
          </a:bodyPr>
          <a:lstStyle/>
          <a:p>
            <a:pPr algn="ctr">
              <a:lnSpc>
                <a:spcPct val="80000"/>
              </a:lnSpc>
            </a:pPr>
            <a:r>
              <a:rPr lang="ru-RU" sz="1800" b="1" smtClean="0">
                <a:solidFill>
                  <a:schemeClr val="tx1">
                    <a:lumMod val="75000"/>
                  </a:schemeClr>
                </a:solidFill>
                <a:latin typeface="Roboto Condensed" panose="02000000000000000000" pitchFamily="2" charset="0"/>
                <a:ea typeface="Roboto Condensed" panose="02000000000000000000" pitchFamily="2" charset="0"/>
              </a:rPr>
              <a:t>МЛН. </a:t>
            </a:r>
            <a:r>
              <a:rPr lang="ru-RU" sz="1800" b="1" dirty="0">
                <a:solidFill>
                  <a:schemeClr val="tx1">
                    <a:lumMod val="75000"/>
                  </a:schemeClr>
                </a:solidFill>
                <a:latin typeface="Roboto Condensed" panose="02000000000000000000" pitchFamily="2" charset="0"/>
                <a:ea typeface="Roboto Condensed" panose="02000000000000000000" pitchFamily="2" charset="0"/>
              </a:rPr>
              <a:t/>
            </a:r>
            <a:br>
              <a:rPr lang="ru-RU" sz="1800" b="1" dirty="0">
                <a:solidFill>
                  <a:schemeClr val="tx1">
                    <a:lumMod val="75000"/>
                  </a:schemeClr>
                </a:solidFill>
                <a:latin typeface="Roboto Condensed" panose="02000000000000000000" pitchFamily="2" charset="0"/>
                <a:ea typeface="Roboto Condensed" panose="02000000000000000000" pitchFamily="2" charset="0"/>
              </a:rPr>
            </a:b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СУБЪЕКТОВ МСП</a:t>
            </a:r>
            <a:endParaRPr lang="ru-RU" sz="1800" b="1" dirty="0">
              <a:solidFill>
                <a:schemeClr val="tx1">
                  <a:lumMod val="75000"/>
                </a:schemeClr>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18713601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Овал 58">
            <a:extLst>
              <a:ext uri="{FF2B5EF4-FFF2-40B4-BE49-F238E27FC236}">
                <a16:creationId xmlns="" xmlns:a16="http://schemas.microsoft.com/office/drawing/2014/main" id="{CA0A0364-3C4D-4807-BEFE-8301FCE074B0}"/>
              </a:ext>
            </a:extLst>
          </p:cNvPr>
          <p:cNvSpPr/>
          <p:nvPr/>
        </p:nvSpPr>
        <p:spPr>
          <a:xfrm>
            <a:off x="330892" y="1556792"/>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60" name="Овал 59">
            <a:extLst>
              <a:ext uri="{FF2B5EF4-FFF2-40B4-BE49-F238E27FC236}">
                <a16:creationId xmlns="" xmlns:a16="http://schemas.microsoft.com/office/drawing/2014/main" id="{F165DCF1-1C39-4766-81E6-6CCECFAFA5B7}"/>
              </a:ext>
            </a:extLst>
          </p:cNvPr>
          <p:cNvSpPr/>
          <p:nvPr/>
        </p:nvSpPr>
        <p:spPr>
          <a:xfrm>
            <a:off x="3281392" y="1556792"/>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61" name="Овал 60">
            <a:extLst>
              <a:ext uri="{FF2B5EF4-FFF2-40B4-BE49-F238E27FC236}">
                <a16:creationId xmlns="" xmlns:a16="http://schemas.microsoft.com/office/drawing/2014/main" id="{13B16AF6-873F-431E-B612-12ECB8489CF9}"/>
              </a:ext>
            </a:extLst>
          </p:cNvPr>
          <p:cNvSpPr/>
          <p:nvPr/>
        </p:nvSpPr>
        <p:spPr>
          <a:xfrm>
            <a:off x="6231892" y="1556792"/>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62" name="Овал 61">
            <a:extLst>
              <a:ext uri="{FF2B5EF4-FFF2-40B4-BE49-F238E27FC236}">
                <a16:creationId xmlns="" xmlns:a16="http://schemas.microsoft.com/office/drawing/2014/main" id="{826EF43E-FD13-4349-B232-091B899C70B0}"/>
              </a:ext>
            </a:extLst>
          </p:cNvPr>
          <p:cNvSpPr/>
          <p:nvPr/>
        </p:nvSpPr>
        <p:spPr>
          <a:xfrm>
            <a:off x="9183517" y="1556792"/>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prstClr val="white"/>
              </a:solidFill>
            </a:endParaRP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solidFill>
                      <a:srgbClr val="57565A"/>
                    </a:solidFill>
                  </a:endParaRPr>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solidFill>
                      <a:srgbClr val="57565A"/>
                    </a:solidFill>
                  </a:endParaRPr>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solidFill>
                      <a:srgbClr val="57565A"/>
                    </a:solidFill>
                  </a:endParaRPr>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solidFill>
                      <a:srgbClr val="57565A"/>
                    </a:solidFill>
                  </a:endParaRPr>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solidFill>
                      <a:srgbClr val="57565A"/>
                    </a:solidFill>
                  </a:endParaRPr>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solidFill>
                      <a:srgbClr val="57565A"/>
                    </a:solidFill>
                  </a:endParaRPr>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solidFill>
                      <a:srgbClr val="57565A"/>
                    </a:solidFill>
                  </a:endParaRPr>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solidFill>
                      <a:srgbClr val="57565A"/>
                    </a:solidFill>
                  </a:endParaRPr>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solidFill>
                      <a:srgbClr val="57565A"/>
                    </a:solidFill>
                  </a:endParaRPr>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solidFill>
                      <a:srgbClr val="57565A"/>
                    </a:solidFill>
                  </a:endParaRPr>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solidFill>
                      <a:srgbClr val="57565A"/>
                    </a:solidFill>
                  </a:endParaRPr>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solidFill>
                      <a:srgbClr val="57565A"/>
                    </a:solidFill>
                  </a:endParaRPr>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grpSp>
      <p:sp>
        <p:nvSpPr>
          <p:cNvPr id="45" name="TextBox 44">
            <a:extLst>
              <a:ext uri="{FF2B5EF4-FFF2-40B4-BE49-F238E27FC236}">
                <a16:creationId xmlns:a16="http://schemas.microsoft.com/office/drawing/2014/main" xmlns="" id="{78BB36EC-5A62-4391-928A-4B0E1F9403E6}"/>
              </a:ext>
            </a:extLst>
          </p:cNvPr>
          <p:cNvSpPr txBox="1"/>
          <p:nvPr/>
        </p:nvSpPr>
        <p:spPr>
          <a:xfrm>
            <a:off x="317358" y="5030016"/>
            <a:ext cx="2682298" cy="523220"/>
          </a:xfrm>
          <a:prstGeom prst="rect">
            <a:avLst/>
          </a:prstGeom>
          <a:noFill/>
        </p:spPr>
        <p:txBody>
          <a:bodyPr wrap="square">
            <a:spAutoFit/>
          </a:bodyPr>
          <a:lstStyle/>
          <a:p>
            <a:pPr algn="ctr"/>
            <a:r>
              <a:rPr lang="ru-RU" sz="1400" b="1" spc="-1" dirty="0" smtClean="0">
                <a:solidFill>
                  <a:srgbClr val="404040"/>
                </a:solidFill>
                <a:latin typeface="Roboto Condensed" panose="02000000000000000000" pitchFamily="2" charset="0"/>
                <a:ea typeface="Roboto Condensed" panose="02000000000000000000" pitchFamily="2" charset="0"/>
              </a:rPr>
              <a:t>ОРГАНОВ ЗАГС</a:t>
            </a:r>
          </a:p>
          <a:p>
            <a:pPr algn="ctr"/>
            <a:r>
              <a:rPr lang="ru-RU" sz="1400" b="1" spc="-1" dirty="0" smtClean="0">
                <a:solidFill>
                  <a:srgbClr val="404040"/>
                </a:solidFill>
                <a:latin typeface="Roboto Condensed" panose="02000000000000000000" pitchFamily="2" charset="0"/>
                <a:ea typeface="Roboto Condensed" panose="02000000000000000000" pitchFamily="2" charset="0"/>
              </a:rPr>
              <a:t>по состоянию на 01.07.2021</a:t>
            </a:r>
            <a:endParaRPr lang="ru-RU" sz="1400" b="1" spc="-1" dirty="0">
              <a:solidFill>
                <a:srgbClr val="404040"/>
              </a:solidFill>
              <a:latin typeface="Roboto Condensed" panose="02000000000000000000" pitchFamily="2" charset="0"/>
              <a:ea typeface="Roboto Condensed" panose="02000000000000000000" pitchFamily="2" charset="0"/>
            </a:endParaRPr>
          </a:p>
        </p:txBody>
      </p:sp>
      <p:sp>
        <p:nvSpPr>
          <p:cNvPr id="56" name="TextBox 55">
            <a:extLst>
              <a:ext uri="{FF2B5EF4-FFF2-40B4-BE49-F238E27FC236}">
                <a16:creationId xmlns:a16="http://schemas.microsoft.com/office/drawing/2014/main" xmlns="" id="{09EBB806-6BF2-4A88-9D86-D67235118A3F}"/>
              </a:ext>
            </a:extLst>
          </p:cNvPr>
          <p:cNvSpPr txBox="1"/>
          <p:nvPr/>
        </p:nvSpPr>
        <p:spPr>
          <a:xfrm>
            <a:off x="5690726" y="5030016"/>
            <a:ext cx="3816879" cy="954107"/>
          </a:xfrm>
          <a:prstGeom prst="rect">
            <a:avLst/>
          </a:prstGeom>
          <a:noFill/>
        </p:spPr>
        <p:txBody>
          <a:bodyPr wrap="square">
            <a:spAutoFit/>
          </a:bodyPr>
          <a:lstStyle/>
          <a:p>
            <a:pPr algn="ctr"/>
            <a:r>
              <a:rPr lang="ru-RU" sz="1400" b="1" spc="-1" dirty="0" smtClean="0">
                <a:solidFill>
                  <a:srgbClr val="404040"/>
                </a:solidFill>
                <a:latin typeface="Roboto Condensed" panose="02000000000000000000" pitchFamily="2" charset="0"/>
                <a:ea typeface="Roboto Condensed" panose="02000000000000000000" pitchFamily="2" charset="0"/>
              </a:rPr>
              <a:t>ЗАРЕГИСТРИРОВАНО ЗАПИСЕЙ АКТОВ </a:t>
            </a:r>
            <a:br>
              <a:rPr lang="ru-RU" sz="1400" b="1" spc="-1" dirty="0" smtClean="0">
                <a:solidFill>
                  <a:srgbClr val="404040"/>
                </a:solidFill>
                <a:latin typeface="Roboto Condensed" panose="02000000000000000000" pitchFamily="2" charset="0"/>
                <a:ea typeface="Roboto Condensed" panose="02000000000000000000" pitchFamily="2" charset="0"/>
              </a:rPr>
            </a:br>
            <a:r>
              <a:rPr lang="ru-RU" sz="1400" b="1" spc="-1" dirty="0">
                <a:solidFill>
                  <a:srgbClr val="404040"/>
                </a:solidFill>
                <a:latin typeface="Roboto Condensed" panose="02000000000000000000" pitchFamily="2" charset="0"/>
                <a:ea typeface="Roboto Condensed" panose="02000000000000000000" pitchFamily="2" charset="0"/>
              </a:rPr>
              <a:t>з</a:t>
            </a:r>
            <a:r>
              <a:rPr lang="ru-RU" sz="1400" b="1" spc="-1" dirty="0" smtClean="0">
                <a:solidFill>
                  <a:srgbClr val="404040"/>
                </a:solidFill>
                <a:latin typeface="Roboto Condensed" panose="02000000000000000000" pitchFamily="2" charset="0"/>
                <a:ea typeface="Roboto Condensed" panose="02000000000000000000" pitchFamily="2" charset="0"/>
              </a:rPr>
              <a:t>а 1 полугодие 2021 года</a:t>
            </a:r>
          </a:p>
          <a:p>
            <a:pPr algn="ctr"/>
            <a:r>
              <a:rPr lang="en-US" sz="1400" b="1" spc="-1" dirty="0" smtClean="0">
                <a:solidFill>
                  <a:srgbClr val="404040"/>
                </a:solidFill>
                <a:latin typeface="Roboto Condensed" panose="02000000000000000000" pitchFamily="2" charset="0"/>
                <a:ea typeface="Roboto Condensed" panose="02000000000000000000" pitchFamily="2" charset="0"/>
              </a:rPr>
              <a:t>(</a:t>
            </a:r>
            <a:r>
              <a:rPr lang="ru-RU" sz="1400" b="1" dirty="0" smtClean="0">
                <a:solidFill>
                  <a:srgbClr val="231A6F"/>
                </a:solidFill>
                <a:latin typeface="Roboto Condensed" panose="02000000000000000000" pitchFamily="2" charset="0"/>
                <a:ea typeface="Roboto Condensed" panose="02000000000000000000" pitchFamily="2" charset="0"/>
              </a:rPr>
              <a:t>14 824 </a:t>
            </a:r>
            <a:r>
              <a:rPr lang="ru-RU" sz="1400" b="1" dirty="0">
                <a:solidFill>
                  <a:srgbClr val="231A6F"/>
                </a:solidFill>
                <a:latin typeface="Roboto Condensed" panose="02000000000000000000" pitchFamily="2" charset="0"/>
                <a:ea typeface="Roboto Condensed" panose="02000000000000000000" pitchFamily="2" charset="0"/>
              </a:rPr>
              <a:t>8</a:t>
            </a:r>
            <a:r>
              <a:rPr lang="ru-RU" sz="1400" b="1" dirty="0" smtClean="0">
                <a:solidFill>
                  <a:srgbClr val="231A6F"/>
                </a:solidFill>
                <a:latin typeface="Roboto Condensed" panose="02000000000000000000" pitchFamily="2" charset="0"/>
                <a:ea typeface="Roboto Condensed" panose="02000000000000000000" pitchFamily="2" charset="0"/>
              </a:rPr>
              <a:t>9</a:t>
            </a:r>
            <a:r>
              <a:rPr lang="en-US" sz="1400" b="1" dirty="0" smtClean="0">
                <a:solidFill>
                  <a:srgbClr val="231A6F"/>
                </a:solidFill>
                <a:latin typeface="Roboto Condensed" panose="02000000000000000000" pitchFamily="2" charset="0"/>
                <a:ea typeface="Roboto Condensed" panose="02000000000000000000" pitchFamily="2" charset="0"/>
              </a:rPr>
              <a:t>7 </a:t>
            </a:r>
            <a:r>
              <a:rPr lang="ru-RU" sz="1400" b="1" spc="-1" dirty="0" smtClean="0">
                <a:solidFill>
                  <a:srgbClr val="404040"/>
                </a:solidFill>
                <a:latin typeface="Roboto Condensed" panose="02000000000000000000" pitchFamily="2" charset="0"/>
                <a:ea typeface="Roboto Condensed" panose="02000000000000000000" pitchFamily="2" charset="0"/>
              </a:rPr>
              <a:t>с начала эксплуатации)</a:t>
            </a:r>
            <a:endParaRPr lang="ru-RU" sz="1400" b="1" spc="-1" dirty="0">
              <a:solidFill>
                <a:srgbClr val="404040"/>
              </a:solidFill>
              <a:latin typeface="Roboto Condensed" panose="02000000000000000000" pitchFamily="2" charset="0"/>
              <a:ea typeface="Roboto Condensed" panose="02000000000000000000" pitchFamily="2" charset="0"/>
            </a:endParaRPr>
          </a:p>
          <a:p>
            <a:pPr algn="ctr"/>
            <a:r>
              <a:rPr lang="ru-RU" sz="1400" b="1" spc="-1" dirty="0" smtClean="0">
                <a:solidFill>
                  <a:srgbClr val="404040"/>
                </a:solidFill>
                <a:latin typeface="Roboto Condensed" panose="02000000000000000000" pitchFamily="2" charset="0"/>
                <a:ea typeface="Roboto Condensed" panose="02000000000000000000" pitchFamily="2" charset="0"/>
              </a:rPr>
              <a:t> </a:t>
            </a:r>
            <a:endParaRPr lang="ru-RU" sz="1400" b="1" spc="-1" dirty="0">
              <a:solidFill>
                <a:srgbClr val="404040"/>
              </a:solidFill>
              <a:latin typeface="Roboto Condensed" panose="02000000000000000000" pitchFamily="2" charset="0"/>
              <a:ea typeface="Roboto Condensed" panose="02000000000000000000" pitchFamily="2" charset="0"/>
            </a:endParaRPr>
          </a:p>
        </p:txBody>
      </p:sp>
      <p:sp>
        <p:nvSpPr>
          <p:cNvPr id="49" name="Прямоугольник 48">
            <a:extLst>
              <a:ext uri="{FF2B5EF4-FFF2-40B4-BE49-F238E27FC236}">
                <a16:creationId xmlns:a16="http://schemas.microsoft.com/office/drawing/2014/main" xmlns="" id="{691072C5-4EB7-443F-ADA3-87E295BB371A}"/>
              </a:ext>
            </a:extLst>
          </p:cNvPr>
          <p:cNvSpPr/>
          <p:nvPr/>
        </p:nvSpPr>
        <p:spPr>
          <a:xfrm>
            <a:off x="6258017" y="2560352"/>
            <a:ext cx="2682299" cy="646331"/>
          </a:xfrm>
          <a:prstGeom prst="rect">
            <a:avLst/>
          </a:prstGeom>
        </p:spPr>
        <p:txBody>
          <a:bodyPr wrap="square">
            <a:spAutoFit/>
          </a:bodyPr>
          <a:lstStyle/>
          <a:p>
            <a:pPr algn="ctr"/>
            <a:r>
              <a:rPr lang="ru-RU" sz="3600" b="1" dirty="0">
                <a:solidFill>
                  <a:srgbClr val="231A6F"/>
                </a:solidFill>
                <a:latin typeface="Roboto Condensed" panose="02000000000000000000" pitchFamily="2" charset="0"/>
                <a:ea typeface="Roboto Condensed" panose="02000000000000000000" pitchFamily="2" charset="0"/>
              </a:rPr>
              <a:t>2</a:t>
            </a:r>
            <a:r>
              <a:rPr lang="en-US" sz="3600" b="1" dirty="0" smtClean="0">
                <a:solidFill>
                  <a:srgbClr val="231A6F"/>
                </a:solidFill>
                <a:latin typeface="Roboto Condensed" panose="02000000000000000000" pitchFamily="2" charset="0"/>
                <a:ea typeface="Roboto Condensed" panose="02000000000000000000" pitchFamily="2" charset="0"/>
              </a:rPr>
              <a:t> </a:t>
            </a:r>
            <a:r>
              <a:rPr lang="ru-RU" sz="3600" b="1" dirty="0" smtClean="0">
                <a:solidFill>
                  <a:srgbClr val="231A6F"/>
                </a:solidFill>
                <a:latin typeface="Roboto Condensed" panose="02000000000000000000" pitchFamily="2" charset="0"/>
                <a:ea typeface="Roboto Condensed" panose="02000000000000000000" pitchFamily="2" charset="0"/>
              </a:rPr>
              <a:t>708</a:t>
            </a:r>
            <a:r>
              <a:rPr lang="en-US" sz="3600" b="1" dirty="0" smtClean="0">
                <a:solidFill>
                  <a:srgbClr val="231A6F"/>
                </a:solidFill>
                <a:latin typeface="Roboto Condensed" panose="02000000000000000000" pitchFamily="2" charset="0"/>
                <a:ea typeface="Roboto Condensed" panose="02000000000000000000" pitchFamily="2" charset="0"/>
              </a:rPr>
              <a:t> </a:t>
            </a:r>
            <a:r>
              <a:rPr lang="ru-RU" sz="3600" b="1" dirty="0" smtClean="0">
                <a:solidFill>
                  <a:srgbClr val="231A6F"/>
                </a:solidFill>
                <a:latin typeface="Roboto Condensed" panose="02000000000000000000" pitchFamily="2" charset="0"/>
                <a:ea typeface="Roboto Condensed" panose="02000000000000000000" pitchFamily="2" charset="0"/>
              </a:rPr>
              <a:t>917</a:t>
            </a:r>
            <a:endParaRPr lang="ru-RU" sz="3600" b="1" dirty="0">
              <a:solidFill>
                <a:srgbClr val="231A6F"/>
              </a:solidFill>
              <a:latin typeface="Roboto Condensed" panose="02000000000000000000" pitchFamily="2" charset="0"/>
              <a:ea typeface="Roboto Condensed" panose="02000000000000000000" pitchFamily="2" charset="0"/>
            </a:endParaRPr>
          </a:p>
        </p:txBody>
      </p:sp>
      <p:pic>
        <p:nvPicPr>
          <p:cNvPr id="50" name="Рисунок 49" descr="Папка-планшет с галочками">
            <a:extLst>
              <a:ext uri="{FF2B5EF4-FFF2-40B4-BE49-F238E27FC236}">
                <a16:creationId xmlns="" xmlns:a16="http://schemas.microsoft.com/office/drawing/2014/main" id="{8B5763A0-A740-403B-98EA-D6047EBD1F0E}"/>
              </a:ext>
            </a:extLst>
          </p:cNvPr>
          <p:cNvPicPr>
            <a:picLocks noChangeAspect="1"/>
          </p:cNvPicPr>
          <p:nvPr/>
        </p:nvPicPr>
        <p:blipFill>
          <a:blip r:embed="rId3">
            <a:extLst>
              <a:ext uri="{96DAC541-7B7A-43D3-8B79-37D633B846F1}">
                <asvg:svgBlip xmlns="" xmlns:asvg="http://schemas.microsoft.com/office/drawing/2016/SVG/main" r:embed="rId6"/>
              </a:ext>
            </a:extLst>
          </a:blip>
          <a:srcRect/>
          <a:stretch/>
        </p:blipFill>
        <p:spPr>
          <a:xfrm>
            <a:off x="7248128" y="4365104"/>
            <a:ext cx="684076" cy="684076"/>
          </a:xfrm>
          <a:prstGeom prst="rect">
            <a:avLst/>
          </a:prstGeom>
        </p:spPr>
      </p:pic>
      <p:sp>
        <p:nvSpPr>
          <p:cNvPr id="52" name="TextBox 51">
            <a:extLst>
              <a:ext uri="{FF2B5EF4-FFF2-40B4-BE49-F238E27FC236}">
                <a16:creationId xmlns:a16="http://schemas.microsoft.com/office/drawing/2014/main" xmlns="" id="{09EBB806-6BF2-4A88-9D86-D67235118A3F}"/>
              </a:ext>
            </a:extLst>
          </p:cNvPr>
          <p:cNvSpPr txBox="1"/>
          <p:nvPr/>
        </p:nvSpPr>
        <p:spPr>
          <a:xfrm>
            <a:off x="8687833" y="5026408"/>
            <a:ext cx="3816879" cy="523220"/>
          </a:xfrm>
          <a:prstGeom prst="rect">
            <a:avLst/>
          </a:prstGeom>
          <a:noFill/>
        </p:spPr>
        <p:txBody>
          <a:bodyPr wrap="square">
            <a:spAutoFit/>
          </a:bodyPr>
          <a:lstStyle/>
          <a:p>
            <a:pPr algn="ctr"/>
            <a:r>
              <a:rPr lang="ru-RU" sz="1400" b="1" spc="-1" dirty="0" smtClean="0">
                <a:solidFill>
                  <a:srgbClr val="404040"/>
                </a:solidFill>
                <a:latin typeface="Roboto Condensed" panose="02000000000000000000" pitchFamily="2" charset="0"/>
                <a:ea typeface="Roboto Condensed" panose="02000000000000000000" pitchFamily="2" charset="0"/>
              </a:rPr>
              <a:t>ОБРАБОТАНО ЗАПРОСОВ СМЭВ </a:t>
            </a:r>
            <a:br>
              <a:rPr lang="ru-RU" sz="1400" b="1" spc="-1" dirty="0" smtClean="0">
                <a:solidFill>
                  <a:srgbClr val="404040"/>
                </a:solidFill>
                <a:latin typeface="Roboto Condensed" panose="02000000000000000000" pitchFamily="2" charset="0"/>
                <a:ea typeface="Roboto Condensed" panose="02000000000000000000" pitchFamily="2" charset="0"/>
              </a:rPr>
            </a:br>
            <a:r>
              <a:rPr lang="ru-RU" sz="1400" b="1" spc="-1" dirty="0">
                <a:solidFill>
                  <a:srgbClr val="404040"/>
                </a:solidFill>
                <a:latin typeface="Roboto Condensed" panose="02000000000000000000" pitchFamily="2" charset="0"/>
                <a:ea typeface="Roboto Condensed" panose="02000000000000000000" pitchFamily="2" charset="0"/>
              </a:rPr>
              <a:t>з</a:t>
            </a:r>
            <a:r>
              <a:rPr lang="ru-RU" sz="1400" b="1" spc="-1" dirty="0" smtClean="0">
                <a:solidFill>
                  <a:srgbClr val="404040"/>
                </a:solidFill>
                <a:latin typeface="Roboto Condensed" panose="02000000000000000000" pitchFamily="2" charset="0"/>
                <a:ea typeface="Roboto Condensed" panose="02000000000000000000" pitchFamily="2" charset="0"/>
              </a:rPr>
              <a:t>а 1 полугодие 2021 года </a:t>
            </a:r>
            <a:endParaRPr lang="ru-RU" sz="1400" b="1" spc="-1" dirty="0">
              <a:solidFill>
                <a:srgbClr val="404040"/>
              </a:solidFill>
              <a:latin typeface="Roboto Condensed" panose="02000000000000000000" pitchFamily="2" charset="0"/>
              <a:ea typeface="Roboto Condensed" panose="02000000000000000000" pitchFamily="2" charset="0"/>
            </a:endParaRPr>
          </a:p>
        </p:txBody>
      </p:sp>
      <p:sp>
        <p:nvSpPr>
          <p:cNvPr id="54" name="Прямоугольник 53">
            <a:extLst>
              <a:ext uri="{FF2B5EF4-FFF2-40B4-BE49-F238E27FC236}">
                <a16:creationId xmlns:a16="http://schemas.microsoft.com/office/drawing/2014/main" xmlns="" id="{691072C5-4EB7-443F-ADA3-87E295BB371A}"/>
              </a:ext>
            </a:extLst>
          </p:cNvPr>
          <p:cNvSpPr/>
          <p:nvPr/>
        </p:nvSpPr>
        <p:spPr>
          <a:xfrm>
            <a:off x="9264352" y="2560950"/>
            <a:ext cx="2682299" cy="646331"/>
          </a:xfrm>
          <a:prstGeom prst="rect">
            <a:avLst/>
          </a:prstGeom>
        </p:spPr>
        <p:txBody>
          <a:bodyPr wrap="square">
            <a:spAutoFit/>
          </a:bodyPr>
          <a:lstStyle/>
          <a:p>
            <a:pPr algn="ctr"/>
            <a:r>
              <a:rPr lang="ru-RU" sz="3600" b="1" dirty="0" smtClean="0">
                <a:solidFill>
                  <a:srgbClr val="231A6F"/>
                </a:solidFill>
                <a:latin typeface="Roboto Condensed" panose="02000000000000000000" pitchFamily="2" charset="0"/>
                <a:ea typeface="Roboto Condensed" panose="02000000000000000000" pitchFamily="2" charset="0"/>
              </a:rPr>
              <a:t>73 780</a:t>
            </a:r>
            <a:r>
              <a:rPr lang="en-US" sz="3600" b="1" dirty="0" smtClean="0">
                <a:solidFill>
                  <a:srgbClr val="231A6F"/>
                </a:solidFill>
                <a:latin typeface="Roboto Condensed" panose="02000000000000000000" pitchFamily="2" charset="0"/>
                <a:ea typeface="Roboto Condensed" panose="02000000000000000000" pitchFamily="2" charset="0"/>
              </a:rPr>
              <a:t> </a:t>
            </a:r>
            <a:r>
              <a:rPr lang="ru-RU" sz="3600" b="1" dirty="0" smtClean="0">
                <a:solidFill>
                  <a:srgbClr val="231A6F"/>
                </a:solidFill>
                <a:latin typeface="Roboto Condensed" panose="02000000000000000000" pitchFamily="2" charset="0"/>
                <a:ea typeface="Roboto Condensed" panose="02000000000000000000" pitchFamily="2" charset="0"/>
              </a:rPr>
              <a:t>353</a:t>
            </a:r>
            <a:endParaRPr lang="ru-RU" sz="3600" b="1" dirty="0">
              <a:solidFill>
                <a:srgbClr val="231A6F"/>
              </a:solidFill>
              <a:latin typeface="Roboto Condensed" panose="02000000000000000000" pitchFamily="2" charset="0"/>
              <a:ea typeface="Roboto Condensed" panose="02000000000000000000" pitchFamily="2" charset="0"/>
            </a:endParaRPr>
          </a:p>
        </p:txBody>
      </p:sp>
      <p:sp>
        <p:nvSpPr>
          <p:cNvPr id="64" name="Прямоугольник 63">
            <a:extLst>
              <a:ext uri="{FF2B5EF4-FFF2-40B4-BE49-F238E27FC236}">
                <a16:creationId xmlns:a16="http://schemas.microsoft.com/office/drawing/2014/main" xmlns="" id="{EE3EE137-0E99-41FA-85C3-C2B4D22DC477}"/>
              </a:ext>
            </a:extLst>
          </p:cNvPr>
          <p:cNvSpPr/>
          <p:nvPr/>
        </p:nvSpPr>
        <p:spPr>
          <a:xfrm>
            <a:off x="3269685" y="2560351"/>
            <a:ext cx="2682299" cy="646331"/>
          </a:xfrm>
          <a:prstGeom prst="rect">
            <a:avLst/>
          </a:prstGeom>
        </p:spPr>
        <p:txBody>
          <a:bodyPr wrap="square">
            <a:spAutoFit/>
          </a:bodyPr>
          <a:lstStyle/>
          <a:p>
            <a:pPr algn="ctr"/>
            <a:r>
              <a:rPr lang="ru-RU" sz="3600" b="1" dirty="0" smtClean="0">
                <a:solidFill>
                  <a:srgbClr val="231A6F"/>
                </a:solidFill>
                <a:latin typeface="Roboto Condensed" panose="02000000000000000000" pitchFamily="2" charset="0"/>
                <a:ea typeface="Roboto Condensed" panose="02000000000000000000" pitchFamily="2" charset="0"/>
              </a:rPr>
              <a:t>474</a:t>
            </a:r>
            <a:endParaRPr lang="ru-RU" sz="3600" b="1" dirty="0">
              <a:solidFill>
                <a:srgbClr val="231A6F"/>
              </a:solidFill>
              <a:latin typeface="Roboto Condensed" panose="02000000000000000000" pitchFamily="2" charset="0"/>
              <a:ea typeface="Roboto Condensed" panose="02000000000000000000" pitchFamily="2" charset="0"/>
            </a:endParaRPr>
          </a:p>
        </p:txBody>
      </p:sp>
      <p:sp>
        <p:nvSpPr>
          <p:cNvPr id="66" name="Прямоугольник 65">
            <a:extLst>
              <a:ext uri="{FF2B5EF4-FFF2-40B4-BE49-F238E27FC236}">
                <a16:creationId xmlns:a16="http://schemas.microsoft.com/office/drawing/2014/main" xmlns="" id="{EE3EE137-0E99-41FA-85C3-C2B4D22DC477}"/>
              </a:ext>
            </a:extLst>
          </p:cNvPr>
          <p:cNvSpPr/>
          <p:nvPr/>
        </p:nvSpPr>
        <p:spPr>
          <a:xfrm>
            <a:off x="317357" y="2566645"/>
            <a:ext cx="2682299" cy="646331"/>
          </a:xfrm>
          <a:prstGeom prst="rect">
            <a:avLst/>
          </a:prstGeom>
        </p:spPr>
        <p:txBody>
          <a:bodyPr wrap="square">
            <a:spAutoFit/>
          </a:bodyPr>
          <a:lstStyle/>
          <a:p>
            <a:pPr algn="ctr"/>
            <a:r>
              <a:rPr lang="ru-RU" sz="3600" b="1" dirty="0">
                <a:solidFill>
                  <a:srgbClr val="231A6F"/>
                </a:solidFill>
                <a:latin typeface="Roboto Condensed" panose="02000000000000000000" pitchFamily="2" charset="0"/>
                <a:ea typeface="Roboto Condensed" panose="02000000000000000000" pitchFamily="2" charset="0"/>
              </a:rPr>
              <a:t>4</a:t>
            </a:r>
            <a:r>
              <a:rPr lang="ru-RU" sz="3600" b="1" dirty="0" smtClean="0">
                <a:solidFill>
                  <a:srgbClr val="231A6F"/>
                </a:solidFill>
                <a:latin typeface="Roboto Condensed" panose="02000000000000000000" pitchFamily="2" charset="0"/>
                <a:ea typeface="Roboto Condensed" panose="02000000000000000000" pitchFamily="2" charset="0"/>
              </a:rPr>
              <a:t> 164</a:t>
            </a:r>
            <a:endParaRPr lang="ru-RU" sz="3600" b="1" dirty="0">
              <a:solidFill>
                <a:srgbClr val="231A6F"/>
              </a:solidFill>
              <a:latin typeface="Roboto Condensed" panose="02000000000000000000" pitchFamily="2" charset="0"/>
              <a:ea typeface="Roboto Condensed" panose="02000000000000000000" pitchFamily="2" charset="0"/>
            </a:endParaRPr>
          </a:p>
        </p:txBody>
      </p:sp>
      <p:sp>
        <p:nvSpPr>
          <p:cNvPr id="67" name="TextBox 66">
            <a:extLst>
              <a:ext uri="{FF2B5EF4-FFF2-40B4-BE49-F238E27FC236}">
                <a16:creationId xmlns:a16="http://schemas.microsoft.com/office/drawing/2014/main" xmlns="" id="{78BB36EC-5A62-4391-928A-4B0E1F9403E6}"/>
              </a:ext>
            </a:extLst>
          </p:cNvPr>
          <p:cNvSpPr txBox="1"/>
          <p:nvPr/>
        </p:nvSpPr>
        <p:spPr>
          <a:xfrm>
            <a:off x="3305690" y="5013176"/>
            <a:ext cx="2682298" cy="738664"/>
          </a:xfrm>
          <a:prstGeom prst="rect">
            <a:avLst/>
          </a:prstGeom>
          <a:noFill/>
        </p:spPr>
        <p:txBody>
          <a:bodyPr wrap="square">
            <a:spAutoFit/>
          </a:bodyPr>
          <a:lstStyle/>
          <a:p>
            <a:pPr algn="ctr"/>
            <a:r>
              <a:rPr lang="ru-RU" sz="1400" b="1" spc="-1" dirty="0" smtClean="0">
                <a:solidFill>
                  <a:srgbClr val="404040"/>
                </a:solidFill>
                <a:latin typeface="Roboto Condensed" panose="02000000000000000000" pitchFamily="2" charset="0"/>
                <a:ea typeface="Roboto Condensed" panose="02000000000000000000" pitchFamily="2" charset="0"/>
              </a:rPr>
              <a:t>МФЦ</a:t>
            </a:r>
          </a:p>
          <a:p>
            <a:pPr algn="ctr"/>
            <a:r>
              <a:rPr lang="ru-RU" sz="1400" b="1" spc="-1" dirty="0">
                <a:solidFill>
                  <a:srgbClr val="404040"/>
                </a:solidFill>
                <a:latin typeface="Roboto Condensed" panose="02000000000000000000" pitchFamily="2" charset="0"/>
                <a:ea typeface="Roboto Condensed" panose="02000000000000000000" pitchFamily="2" charset="0"/>
              </a:rPr>
              <a:t>за 1 полугодие 2021 года</a:t>
            </a:r>
          </a:p>
          <a:p>
            <a:pPr algn="ctr"/>
            <a:r>
              <a:rPr lang="ru-RU" sz="1400" b="1" spc="-1" dirty="0" smtClean="0">
                <a:solidFill>
                  <a:srgbClr val="404040"/>
                </a:solidFill>
                <a:latin typeface="Roboto Condensed" panose="02000000000000000000" pitchFamily="2" charset="0"/>
                <a:ea typeface="Roboto Condensed" panose="02000000000000000000" pitchFamily="2" charset="0"/>
              </a:rPr>
              <a:t>(подключено </a:t>
            </a:r>
            <a:r>
              <a:rPr lang="ru-RU" sz="1400" b="1" dirty="0">
                <a:solidFill>
                  <a:srgbClr val="231A6F"/>
                </a:solidFill>
                <a:latin typeface="Roboto Condensed" panose="02000000000000000000" pitchFamily="2" charset="0"/>
                <a:ea typeface="Roboto Condensed" panose="02000000000000000000" pitchFamily="2" charset="0"/>
              </a:rPr>
              <a:t>14</a:t>
            </a:r>
            <a:r>
              <a:rPr lang="ru-RU" sz="1400" b="1" spc="-1" dirty="0" smtClean="0">
                <a:solidFill>
                  <a:srgbClr val="404040"/>
                </a:solidFill>
                <a:latin typeface="Roboto Condensed" panose="02000000000000000000" pitchFamily="2" charset="0"/>
                <a:ea typeface="Roboto Condensed" panose="02000000000000000000" pitchFamily="2" charset="0"/>
              </a:rPr>
              <a:t> субъектов РФ)</a:t>
            </a:r>
            <a:endParaRPr lang="ru-RU" sz="1400" b="1" spc="-1" dirty="0">
              <a:solidFill>
                <a:srgbClr val="404040"/>
              </a:solidFill>
              <a:latin typeface="Roboto Condensed" panose="02000000000000000000" pitchFamily="2" charset="0"/>
              <a:ea typeface="Roboto Condensed" panose="02000000000000000000" pitchFamily="2" charset="0"/>
            </a:endParaRPr>
          </a:p>
        </p:txBody>
      </p:sp>
      <p:pic>
        <p:nvPicPr>
          <p:cNvPr id="51" name="Рисунок 50" descr="Безимени-2.png"/>
          <p:cNvPicPr>
            <a:picLocks noChangeAspect="1"/>
          </p:cNvPicPr>
          <p:nvPr/>
        </p:nvPicPr>
        <p:blipFill>
          <a:blip r:embed="rId7">
            <a:clrChange>
              <a:clrFrom>
                <a:srgbClr val="FFFFFF"/>
              </a:clrFrom>
              <a:clrTo>
                <a:srgbClr val="FFFFFF">
                  <a:alpha val="0"/>
                </a:srgbClr>
              </a:clrTo>
            </a:clrChange>
          </a:blip>
          <a:stretch>
            <a:fillRect/>
          </a:stretch>
        </p:blipFill>
        <p:spPr>
          <a:xfrm>
            <a:off x="4310050" y="4329176"/>
            <a:ext cx="684000" cy="684000"/>
          </a:xfrm>
          <a:prstGeom prst="rect">
            <a:avLst/>
          </a:prstGeom>
        </p:spPr>
      </p:pic>
      <p:pic>
        <p:nvPicPr>
          <p:cNvPr id="53" name="Рисунок 52" descr="Безимени-1.png"/>
          <p:cNvPicPr>
            <a:picLocks noChangeAspect="1"/>
          </p:cNvPicPr>
          <p:nvPr/>
        </p:nvPicPr>
        <p:blipFill>
          <a:blip r:embed="rId8">
            <a:clrChange>
              <a:clrFrom>
                <a:srgbClr val="FFFFFF"/>
              </a:clrFrom>
              <a:clrTo>
                <a:srgbClr val="FFFFFF">
                  <a:alpha val="0"/>
                </a:srgbClr>
              </a:clrTo>
            </a:clrChange>
          </a:blip>
          <a:stretch>
            <a:fillRect/>
          </a:stretch>
        </p:blipFill>
        <p:spPr>
          <a:xfrm>
            <a:off x="1309654" y="4316636"/>
            <a:ext cx="684000" cy="684000"/>
          </a:xfrm>
          <a:prstGeom prst="rect">
            <a:avLst/>
          </a:prstGeom>
        </p:spPr>
      </p:pic>
      <p:pic>
        <p:nvPicPr>
          <p:cNvPr id="55" name="Рисунок 54" descr="Безимени-4.png"/>
          <p:cNvPicPr>
            <a:picLocks noChangeAspect="1"/>
          </p:cNvPicPr>
          <p:nvPr/>
        </p:nvPicPr>
        <p:blipFill>
          <a:blip r:embed="rId9">
            <a:clrChange>
              <a:clrFrom>
                <a:srgbClr val="FFFFFF"/>
              </a:clrFrom>
              <a:clrTo>
                <a:srgbClr val="FFFFFF">
                  <a:alpha val="0"/>
                </a:srgbClr>
              </a:clrTo>
            </a:clrChange>
          </a:blip>
          <a:stretch>
            <a:fillRect/>
          </a:stretch>
        </p:blipFill>
        <p:spPr>
          <a:xfrm>
            <a:off x="10239404" y="4424636"/>
            <a:ext cx="576000" cy="576000"/>
          </a:xfrm>
          <a:prstGeom prst="rect">
            <a:avLst/>
          </a:prstGeom>
        </p:spPr>
      </p:pic>
      <p:sp>
        <p:nvSpPr>
          <p:cNvPr id="4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defPPr>
              <a:defRPr lang="en-US"/>
            </a:defPPr>
            <a:lvl1pPr indent="0">
              <a:spcBef>
                <a:spcPct val="20000"/>
              </a:spcBef>
              <a:buClr>
                <a:schemeClr val="accent1"/>
              </a:buClr>
              <a:buFont typeface="Arial" panose="020B0604020202020204" pitchFamily="34" charset="0"/>
              <a:buNone/>
              <a:tabLst>
                <a:tab pos="342900" algn="l"/>
              </a:tabLst>
              <a:defRPr sz="2000" b="1" kern="800" spc="-13">
                <a:solidFill>
                  <a:schemeClr val="tx1">
                    <a:lumMod val="75000"/>
                  </a:schemeClr>
                </a:solidFill>
                <a:latin typeface="Roboto Condensed" panose="02000000000000000000" pitchFamily="2" charset="0"/>
              </a:defRPr>
            </a:lvl1pPr>
            <a:lvl2pPr indent="0" algn="ctr">
              <a:spcBef>
                <a:spcPct val="20000"/>
              </a:spcBef>
              <a:buClr>
                <a:schemeClr val="accent1"/>
              </a:buClr>
              <a:buFont typeface="Arial" panose="020B0604020202020204" pitchFamily="34" charset="0"/>
              <a:buNone/>
              <a:defRPr sz="1600" kern="800">
                <a:solidFill>
                  <a:schemeClr val="tx1">
                    <a:tint val="75000"/>
                  </a:schemeClr>
                </a:solidFill>
              </a:defRPr>
            </a:lvl2pPr>
            <a:lvl3pPr indent="0" algn="ctr">
              <a:spcBef>
                <a:spcPct val="20000"/>
              </a:spcBef>
              <a:buClr>
                <a:schemeClr val="accent1"/>
              </a:buClr>
              <a:buFont typeface="Arial" panose="020B0604020202020204" pitchFamily="34" charset="0"/>
              <a:buNone/>
              <a:defRPr sz="1600" kern="800">
                <a:solidFill>
                  <a:schemeClr val="tx1">
                    <a:tint val="75000"/>
                  </a:schemeClr>
                </a:solidFill>
              </a:defRPr>
            </a:lvl3pPr>
            <a:lvl4pPr indent="0" algn="ctr">
              <a:spcBef>
                <a:spcPct val="20000"/>
              </a:spcBef>
              <a:buClr>
                <a:schemeClr val="accent1"/>
              </a:buClr>
              <a:buFont typeface="Arial" panose="020B0604020202020204" pitchFamily="34" charset="0"/>
              <a:buNone/>
              <a:defRPr sz="1600" kern="800">
                <a:solidFill>
                  <a:schemeClr val="tx1">
                    <a:tint val="75000"/>
                  </a:schemeClr>
                </a:solidFill>
              </a:defRPr>
            </a:lvl4pPr>
            <a:lvl5pPr indent="0" algn="ctr">
              <a:spcBef>
                <a:spcPct val="20000"/>
              </a:spcBef>
              <a:buClr>
                <a:schemeClr val="accent1"/>
              </a:buClr>
              <a:buFont typeface="Arial" panose="020B0604020202020204" pitchFamily="34" charset="0"/>
              <a:buNone/>
              <a:defRPr sz="1600" kern="800">
                <a:solidFill>
                  <a:schemeClr val="tx1">
                    <a:tint val="75000"/>
                  </a:schemeClr>
                </a:solidFill>
              </a:defRPr>
            </a:lvl5pPr>
            <a:lvl6pPr indent="0" algn="ctr">
              <a:spcBef>
                <a:spcPct val="20000"/>
              </a:spcBef>
              <a:buFont typeface="Arial" panose="020B0604020202020204" pitchFamily="34" charset="0"/>
              <a:buNone/>
              <a:defRPr sz="2667">
                <a:solidFill>
                  <a:schemeClr val="tx1">
                    <a:tint val="75000"/>
                  </a:schemeClr>
                </a:solidFill>
              </a:defRPr>
            </a:lvl6pPr>
            <a:lvl7pPr indent="0" algn="ctr">
              <a:spcBef>
                <a:spcPct val="20000"/>
              </a:spcBef>
              <a:buFont typeface="Arial" panose="020B0604020202020204" pitchFamily="34" charset="0"/>
              <a:buNone/>
              <a:defRPr sz="2667">
                <a:solidFill>
                  <a:schemeClr val="tx1">
                    <a:tint val="75000"/>
                  </a:schemeClr>
                </a:solidFill>
              </a:defRPr>
            </a:lvl7pPr>
            <a:lvl8pPr indent="0" algn="ctr">
              <a:spcBef>
                <a:spcPct val="20000"/>
              </a:spcBef>
              <a:buFont typeface="Arial" panose="020B0604020202020204" pitchFamily="34" charset="0"/>
              <a:buNone/>
              <a:defRPr sz="2667">
                <a:solidFill>
                  <a:schemeClr val="tx1">
                    <a:tint val="75000"/>
                  </a:schemeClr>
                </a:solidFill>
              </a:defRPr>
            </a:lvl8pPr>
            <a:lvl9pPr indent="0" algn="ctr">
              <a:spcBef>
                <a:spcPct val="20000"/>
              </a:spcBef>
              <a:buFont typeface="Arial" panose="020B0604020202020204" pitchFamily="34" charset="0"/>
              <a:buNone/>
              <a:defRPr sz="2667">
                <a:solidFill>
                  <a:schemeClr val="tx1">
                    <a:tint val="75000"/>
                  </a:schemeClr>
                </a:solidFill>
              </a:defRPr>
            </a:lvl9pPr>
          </a:lstStyle>
          <a:p>
            <a:r>
              <a:rPr lang="ru-RU" dirty="0" smtClean="0"/>
              <a:t>ПОЛНОМОЧИЯ ОПЕРАТОРА </a:t>
            </a:r>
            <a:r>
              <a:rPr lang="ru-RU" dirty="0"/>
              <a:t>ФГИС «ЕГР ЗАГС»</a:t>
            </a:r>
          </a:p>
        </p:txBody>
      </p:sp>
    </p:spTree>
    <p:extLst>
      <p:ext uri="{BB962C8B-B14F-4D97-AF65-F5344CB8AC3E}">
        <p14:creationId xmlns:p14="http://schemas.microsoft.com/office/powerpoint/2010/main" val="34002907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ДИНАМИКА </a:t>
            </a:r>
            <a:r>
              <a:rPr lang="ru-RU" b="1" dirty="0" smtClean="0">
                <a:solidFill>
                  <a:schemeClr val="tx1">
                    <a:lumMod val="75000"/>
                  </a:schemeClr>
                </a:solidFill>
                <a:latin typeface="Roboto Condensed" panose="02000000000000000000" pitchFamily="2" charset="0"/>
              </a:rPr>
              <a:t>КЛЮЧЕВЫХ СОЦИАЛЬНО-ЭКОНОМИЧЕСКИХ ПОКАЗАТЕЛЕЙ</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grpSp>
        <p:nvGrpSpPr>
          <p:cNvPr id="9" name="Группа 8">
            <a:extLst>
              <a:ext uri="{FF2B5EF4-FFF2-40B4-BE49-F238E27FC236}">
                <a16:creationId xmlns="" xmlns:a16="http://schemas.microsoft.com/office/drawing/2014/main" id="{DA07FAEB-D114-4368-A96C-73CBF5DA5E3B}"/>
              </a:ext>
            </a:extLst>
          </p:cNvPr>
          <p:cNvGrpSpPr/>
          <p:nvPr/>
        </p:nvGrpSpPr>
        <p:grpSpPr>
          <a:xfrm>
            <a:off x="377081" y="1584338"/>
            <a:ext cx="3558678" cy="1390064"/>
            <a:chOff x="377081" y="1682153"/>
            <a:chExt cx="3558678" cy="1390064"/>
          </a:xfrm>
        </p:grpSpPr>
        <p:sp>
          <p:nvSpPr>
            <p:cNvPr id="52" name="TextBox 51">
              <a:extLst>
                <a:ext uri="{FF2B5EF4-FFF2-40B4-BE49-F238E27FC236}">
                  <a16:creationId xmlns="" xmlns:a16="http://schemas.microsoft.com/office/drawing/2014/main" id="{71CF494F-04DF-46AF-8EAD-15F928755E68}"/>
                </a:ext>
              </a:extLst>
            </p:cNvPr>
            <p:cNvSpPr txBox="1"/>
            <p:nvPr/>
          </p:nvSpPr>
          <p:spPr>
            <a:xfrm>
              <a:off x="587740" y="1682153"/>
              <a:ext cx="3348019" cy="1021556"/>
            </a:xfrm>
            <a:prstGeom prst="roundRect">
              <a:avLst/>
            </a:prstGeom>
            <a:solidFill>
              <a:schemeClr val="bg1"/>
            </a:solidFill>
          </p:spPr>
          <p:txBody>
            <a:bodyPr wrap="square" lIns="360000" rtlCol="0" anchor="ctr">
              <a:spAutoFit/>
            </a:bodyPr>
            <a:lstStyle/>
            <a:p>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+4,8%</a:t>
              </a:r>
              <a:endParaRPr lang="ru-RU" altLang="ko-KR" sz="5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49" name="Oval 11">
              <a:extLst>
                <a:ext uri="{FF2B5EF4-FFF2-40B4-BE49-F238E27FC236}">
                  <a16:creationId xmlns="" xmlns:a16="http://schemas.microsoft.com/office/drawing/2014/main" id="{FB4CE1DE-E209-41E4-962B-717C648E9687}"/>
                </a:ext>
              </a:extLst>
            </p:cNvPr>
            <p:cNvSpPr>
              <a:spLocks noChangeArrowheads="1"/>
            </p:cNvSpPr>
            <p:nvPr/>
          </p:nvSpPr>
          <p:spPr bwMode="auto">
            <a:xfrm>
              <a:off x="377081" y="1979610"/>
              <a:ext cx="425516" cy="426642"/>
            </a:xfrm>
            <a:prstGeom prst="ellipse">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lt1"/>
                </a:solidFill>
              </a:endParaRPr>
            </a:p>
          </p:txBody>
        </p:sp>
        <p:sp>
          <p:nvSpPr>
            <p:cNvPr id="50" name="TextBox 49">
              <a:extLst>
                <a:ext uri="{FF2B5EF4-FFF2-40B4-BE49-F238E27FC236}">
                  <a16:creationId xmlns="" xmlns:a16="http://schemas.microsoft.com/office/drawing/2014/main" id="{E48FB126-6688-408E-97E4-22A6310D03EE}"/>
                </a:ext>
              </a:extLst>
            </p:cNvPr>
            <p:cNvSpPr txBox="1"/>
            <p:nvPr/>
          </p:nvSpPr>
          <p:spPr>
            <a:xfrm>
              <a:off x="587741" y="2733663"/>
              <a:ext cx="2447920" cy="338554"/>
            </a:xfrm>
            <a:prstGeom prst="rect">
              <a:avLst/>
            </a:prstGeom>
            <a:noFill/>
          </p:spPr>
          <p:txBody>
            <a:bodyPr wrap="square" rtlCol="0" anchor="t">
              <a:spAutoFit/>
            </a:bodyPr>
            <a:lstStyle/>
            <a:p>
              <a:r>
                <a:rPr lang="ru-RU" altLang="ko-KR" sz="16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ВВП (за 2020 год)</a:t>
              </a:r>
              <a:endPar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p:txBody>
        </p:sp>
        <p:pic>
          <p:nvPicPr>
            <p:cNvPr id="51" name="Рисунок 50" descr="Диаграмма с подъемом">
              <a:extLst>
                <a:ext uri="{FF2B5EF4-FFF2-40B4-BE49-F238E27FC236}">
                  <a16:creationId xmlns="" xmlns:a16="http://schemas.microsoft.com/office/drawing/2014/main" id="{05FB502C-A0E8-448F-A191-151E5A239306}"/>
                </a:ext>
              </a:extLst>
            </p:cNvPr>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443806" y="2046898"/>
              <a:ext cx="292066" cy="292066"/>
            </a:xfrm>
            <a:prstGeom prst="rect">
              <a:avLst/>
            </a:prstGeom>
          </p:spPr>
        </p:pic>
      </p:grpSp>
      <p:grpSp>
        <p:nvGrpSpPr>
          <p:cNvPr id="10" name="Группа 9">
            <a:extLst>
              <a:ext uri="{FF2B5EF4-FFF2-40B4-BE49-F238E27FC236}">
                <a16:creationId xmlns="" xmlns:a16="http://schemas.microsoft.com/office/drawing/2014/main" id="{EE82CDD1-A389-4837-A404-1CEA036548F4}"/>
              </a:ext>
            </a:extLst>
          </p:cNvPr>
          <p:cNvGrpSpPr/>
          <p:nvPr/>
        </p:nvGrpSpPr>
        <p:grpSpPr>
          <a:xfrm>
            <a:off x="377081" y="3326708"/>
            <a:ext cx="3558678" cy="1636285"/>
            <a:chOff x="377081" y="3429000"/>
            <a:chExt cx="3558678" cy="1636285"/>
          </a:xfrm>
        </p:grpSpPr>
        <p:sp>
          <p:nvSpPr>
            <p:cNvPr id="70" name="TextBox 69">
              <a:extLst>
                <a:ext uri="{FF2B5EF4-FFF2-40B4-BE49-F238E27FC236}">
                  <a16:creationId xmlns="" xmlns:a16="http://schemas.microsoft.com/office/drawing/2014/main" id="{F3B5FACF-678B-46AA-9E3E-924783CA1D74}"/>
                </a:ext>
              </a:extLst>
            </p:cNvPr>
            <p:cNvSpPr txBox="1"/>
            <p:nvPr/>
          </p:nvSpPr>
          <p:spPr>
            <a:xfrm>
              <a:off x="587740" y="3429000"/>
              <a:ext cx="3348019" cy="1021556"/>
            </a:xfrm>
            <a:prstGeom prst="roundRect">
              <a:avLst/>
            </a:prstGeom>
            <a:solidFill>
              <a:schemeClr val="bg1"/>
            </a:solidFill>
          </p:spPr>
          <p:txBody>
            <a:bodyPr wrap="square" lIns="360000" rtlCol="0" anchor="ctr">
              <a:spAutoFit/>
            </a:bodyPr>
            <a:lstStyle/>
            <a:p>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a:t>
              </a:r>
              <a:r>
                <a:rPr lang="ru-RU" altLang="ko-KR" sz="5400" b="1" dirty="0">
                  <a:solidFill>
                    <a:srgbClr val="231A6F"/>
                  </a:solidFill>
                  <a:latin typeface="Roboto Condensed" panose="02000000000000000000" pitchFamily="2" charset="0"/>
                  <a:ea typeface="Roboto Condensed" panose="02000000000000000000" pitchFamily="2" charset="0"/>
                  <a:cs typeface="Arial" pitchFamily="34" charset="0"/>
                </a:rPr>
                <a:t>8</a:t>
              </a:r>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,8%</a:t>
              </a:r>
              <a:endParaRPr lang="ru-RU" altLang="ko-KR" sz="5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71" name="Oval 11">
              <a:extLst>
                <a:ext uri="{FF2B5EF4-FFF2-40B4-BE49-F238E27FC236}">
                  <a16:creationId xmlns="" xmlns:a16="http://schemas.microsoft.com/office/drawing/2014/main" id="{AAE906E7-B1C0-49B0-833D-8B7FB009FDEC}"/>
                </a:ext>
              </a:extLst>
            </p:cNvPr>
            <p:cNvSpPr>
              <a:spLocks noChangeArrowheads="1"/>
            </p:cNvSpPr>
            <p:nvPr/>
          </p:nvSpPr>
          <p:spPr bwMode="auto">
            <a:xfrm>
              <a:off x="377081" y="3726457"/>
              <a:ext cx="425516" cy="426642"/>
            </a:xfrm>
            <a:prstGeom prst="ellipse">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lt1"/>
                </a:solidFill>
              </a:endParaRPr>
            </a:p>
          </p:txBody>
        </p:sp>
        <p:sp>
          <p:nvSpPr>
            <p:cNvPr id="72" name="TextBox 71">
              <a:extLst>
                <a:ext uri="{FF2B5EF4-FFF2-40B4-BE49-F238E27FC236}">
                  <a16:creationId xmlns="" xmlns:a16="http://schemas.microsoft.com/office/drawing/2014/main" id="{55F9162D-BF21-46FB-9751-2A71FD7FD126}"/>
                </a:ext>
              </a:extLst>
            </p:cNvPr>
            <p:cNvSpPr txBox="1"/>
            <p:nvPr/>
          </p:nvSpPr>
          <p:spPr>
            <a:xfrm>
              <a:off x="587741" y="4480510"/>
              <a:ext cx="2447920" cy="584775"/>
            </a:xfrm>
            <a:prstGeom prst="rect">
              <a:avLst/>
            </a:prstGeom>
            <a:noFill/>
          </p:spPr>
          <p:txBody>
            <a:bodyPr wrap="square" rtlCol="0" anchor="t">
              <a:spAutoFit/>
            </a:bodyPr>
            <a:lstStyle/>
            <a:p>
              <a:r>
                <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Заработная плата:</a:t>
              </a:r>
            </a:p>
            <a:p>
              <a:r>
                <a:rPr lang="ru-RU" altLang="ko-KR" sz="16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Номинальная*</a:t>
              </a:r>
              <a:endPar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p:txBody>
        </p:sp>
        <p:pic>
          <p:nvPicPr>
            <p:cNvPr id="73" name="Рисунок 72" descr="Бумажник">
              <a:extLst>
                <a:ext uri="{FF2B5EF4-FFF2-40B4-BE49-F238E27FC236}">
                  <a16:creationId xmlns="" xmlns:a16="http://schemas.microsoft.com/office/drawing/2014/main" id="{7ABB986B-ACE0-4912-85E1-8E3B2641F153}"/>
                </a:ext>
              </a:extLst>
            </p:cNvPr>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443806" y="3793745"/>
              <a:ext cx="292066" cy="292066"/>
            </a:xfrm>
            <a:prstGeom prst="rect">
              <a:avLst/>
            </a:prstGeom>
          </p:spPr>
        </p:pic>
      </p:grpSp>
      <p:grpSp>
        <p:nvGrpSpPr>
          <p:cNvPr id="11" name="Группа 10">
            <a:extLst>
              <a:ext uri="{FF2B5EF4-FFF2-40B4-BE49-F238E27FC236}">
                <a16:creationId xmlns="" xmlns:a16="http://schemas.microsoft.com/office/drawing/2014/main" id="{D5F26C78-9AE6-4ADB-BC0F-CAAF43FE1D26}"/>
              </a:ext>
            </a:extLst>
          </p:cNvPr>
          <p:cNvGrpSpPr/>
          <p:nvPr/>
        </p:nvGrpSpPr>
        <p:grpSpPr>
          <a:xfrm>
            <a:off x="377081" y="5069079"/>
            <a:ext cx="3558678" cy="1636285"/>
            <a:chOff x="377081" y="5166894"/>
            <a:chExt cx="3558678" cy="1636285"/>
          </a:xfrm>
        </p:grpSpPr>
        <p:sp>
          <p:nvSpPr>
            <p:cNvPr id="89" name="TextBox 88">
              <a:extLst>
                <a:ext uri="{FF2B5EF4-FFF2-40B4-BE49-F238E27FC236}">
                  <a16:creationId xmlns="" xmlns:a16="http://schemas.microsoft.com/office/drawing/2014/main" id="{6E4722DE-558C-4955-819A-B1AE099DD34C}"/>
                </a:ext>
              </a:extLst>
            </p:cNvPr>
            <p:cNvSpPr txBox="1"/>
            <p:nvPr/>
          </p:nvSpPr>
          <p:spPr>
            <a:xfrm>
              <a:off x="587740" y="5166894"/>
              <a:ext cx="3348019" cy="1021556"/>
            </a:xfrm>
            <a:prstGeom prst="roundRect">
              <a:avLst/>
            </a:prstGeom>
            <a:solidFill>
              <a:schemeClr val="bg1"/>
            </a:solidFill>
          </p:spPr>
          <p:txBody>
            <a:bodyPr wrap="square" lIns="360000" rtlCol="0" anchor="ctr">
              <a:spAutoFit/>
            </a:bodyPr>
            <a:lstStyle/>
            <a:p>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+10,2%</a:t>
              </a:r>
              <a:endParaRPr lang="ru-RU" altLang="ko-KR" sz="5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90" name="Oval 11">
              <a:extLst>
                <a:ext uri="{FF2B5EF4-FFF2-40B4-BE49-F238E27FC236}">
                  <a16:creationId xmlns="" xmlns:a16="http://schemas.microsoft.com/office/drawing/2014/main" id="{6D2A5290-E769-44F2-9975-99F19366AAA4}"/>
                </a:ext>
              </a:extLst>
            </p:cNvPr>
            <p:cNvSpPr>
              <a:spLocks noChangeArrowheads="1"/>
            </p:cNvSpPr>
            <p:nvPr/>
          </p:nvSpPr>
          <p:spPr bwMode="auto">
            <a:xfrm>
              <a:off x="377081" y="5464351"/>
              <a:ext cx="425516" cy="426642"/>
            </a:xfrm>
            <a:prstGeom prst="ellipse">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lt1"/>
                </a:solidFill>
              </a:endParaRPr>
            </a:p>
          </p:txBody>
        </p:sp>
        <p:sp>
          <p:nvSpPr>
            <p:cNvPr id="91" name="TextBox 90">
              <a:extLst>
                <a:ext uri="{FF2B5EF4-FFF2-40B4-BE49-F238E27FC236}">
                  <a16:creationId xmlns="" xmlns:a16="http://schemas.microsoft.com/office/drawing/2014/main" id="{C488CDDC-2AE7-48BA-A88D-1799337AB079}"/>
                </a:ext>
              </a:extLst>
            </p:cNvPr>
            <p:cNvSpPr txBox="1"/>
            <p:nvPr/>
          </p:nvSpPr>
          <p:spPr>
            <a:xfrm>
              <a:off x="587741" y="6218404"/>
              <a:ext cx="2447920" cy="584775"/>
            </a:xfrm>
            <a:prstGeom prst="rect">
              <a:avLst/>
            </a:prstGeom>
            <a:noFill/>
          </p:spPr>
          <p:txBody>
            <a:bodyPr wrap="square" rtlCol="0" anchor="t">
              <a:spAutoFit/>
            </a:bodyPr>
            <a:lstStyle/>
            <a:p>
              <a:r>
                <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Оборот розничной </a:t>
              </a:r>
            </a:p>
            <a:p>
              <a:r>
                <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торговли </a:t>
              </a:r>
            </a:p>
          </p:txBody>
        </p:sp>
        <p:pic>
          <p:nvPicPr>
            <p:cNvPr id="92" name="Рисунок 91" descr="Тележка для покупок">
              <a:extLst>
                <a:ext uri="{FF2B5EF4-FFF2-40B4-BE49-F238E27FC236}">
                  <a16:creationId xmlns="" xmlns:a16="http://schemas.microsoft.com/office/drawing/2014/main" id="{3D248A46-522A-4D2C-9952-1CE243901099}"/>
                </a:ext>
              </a:extLst>
            </p:cNvPr>
            <p:cNvPicPr>
              <a:picLocks noChangeAspect="1"/>
            </p:cNvPicPr>
            <p:nvPr/>
          </p:nvPicPr>
          <p:blipFill>
            <a:blip r:embed="rId7">
              <a:extLst>
                <a:ext uri="{96DAC541-7B7A-43D3-8B79-37D633B846F1}">
                  <asvg:svgBlip xmlns="" xmlns:asvg="http://schemas.microsoft.com/office/drawing/2016/SVG/main" r:embed="rId8"/>
                </a:ext>
              </a:extLst>
            </a:blip>
            <a:srcRect/>
            <a:stretch/>
          </p:blipFill>
          <p:spPr>
            <a:xfrm>
              <a:off x="443806" y="5531639"/>
              <a:ext cx="292066" cy="292066"/>
            </a:xfrm>
            <a:prstGeom prst="rect">
              <a:avLst/>
            </a:prstGeom>
          </p:spPr>
        </p:pic>
      </p:grpSp>
      <p:grpSp>
        <p:nvGrpSpPr>
          <p:cNvPr id="93" name="Группа 92">
            <a:extLst>
              <a:ext uri="{FF2B5EF4-FFF2-40B4-BE49-F238E27FC236}">
                <a16:creationId xmlns="" xmlns:a16="http://schemas.microsoft.com/office/drawing/2014/main" id="{55FD54D7-9AA8-4F5D-8C99-4F118DC6E99C}"/>
              </a:ext>
            </a:extLst>
          </p:cNvPr>
          <p:cNvGrpSpPr/>
          <p:nvPr/>
        </p:nvGrpSpPr>
        <p:grpSpPr>
          <a:xfrm>
            <a:off x="4282331" y="1584338"/>
            <a:ext cx="3558678" cy="1390064"/>
            <a:chOff x="377081" y="1682153"/>
            <a:chExt cx="3558678" cy="1390064"/>
          </a:xfrm>
        </p:grpSpPr>
        <p:sp>
          <p:nvSpPr>
            <p:cNvPr id="94" name="TextBox 93">
              <a:extLst>
                <a:ext uri="{FF2B5EF4-FFF2-40B4-BE49-F238E27FC236}">
                  <a16:creationId xmlns="" xmlns:a16="http://schemas.microsoft.com/office/drawing/2014/main" id="{DD0BBDDB-5A85-421C-94B3-04342B4CEF09}"/>
                </a:ext>
              </a:extLst>
            </p:cNvPr>
            <p:cNvSpPr txBox="1"/>
            <p:nvPr/>
          </p:nvSpPr>
          <p:spPr>
            <a:xfrm>
              <a:off x="587740" y="1682153"/>
              <a:ext cx="3348019" cy="1021556"/>
            </a:xfrm>
            <a:prstGeom prst="roundRect">
              <a:avLst/>
            </a:prstGeom>
            <a:solidFill>
              <a:schemeClr val="bg1"/>
            </a:solidFill>
          </p:spPr>
          <p:txBody>
            <a:bodyPr wrap="square" lIns="360000" rtlCol="0" anchor="ctr">
              <a:spAutoFit/>
            </a:bodyPr>
            <a:lstStyle/>
            <a:p>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+5,8%</a:t>
              </a:r>
              <a:endParaRPr lang="ru-RU" altLang="ko-KR" sz="5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95" name="Oval 11">
              <a:extLst>
                <a:ext uri="{FF2B5EF4-FFF2-40B4-BE49-F238E27FC236}">
                  <a16:creationId xmlns="" xmlns:a16="http://schemas.microsoft.com/office/drawing/2014/main" id="{0CF9D5DB-603B-4079-97BB-D2A584807581}"/>
                </a:ext>
              </a:extLst>
            </p:cNvPr>
            <p:cNvSpPr>
              <a:spLocks noChangeArrowheads="1"/>
            </p:cNvSpPr>
            <p:nvPr/>
          </p:nvSpPr>
          <p:spPr bwMode="auto">
            <a:xfrm>
              <a:off x="377081" y="1979610"/>
              <a:ext cx="425516" cy="426642"/>
            </a:xfrm>
            <a:prstGeom prst="ellipse">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lt1"/>
                </a:solidFill>
              </a:endParaRPr>
            </a:p>
          </p:txBody>
        </p:sp>
        <p:sp>
          <p:nvSpPr>
            <p:cNvPr id="96" name="TextBox 95">
              <a:extLst>
                <a:ext uri="{FF2B5EF4-FFF2-40B4-BE49-F238E27FC236}">
                  <a16:creationId xmlns="" xmlns:a16="http://schemas.microsoft.com/office/drawing/2014/main" id="{D4B917CF-E5AA-4450-83FB-9D4B54F0F81F}"/>
                </a:ext>
              </a:extLst>
            </p:cNvPr>
            <p:cNvSpPr txBox="1"/>
            <p:nvPr/>
          </p:nvSpPr>
          <p:spPr>
            <a:xfrm>
              <a:off x="587741" y="2733663"/>
              <a:ext cx="2447920" cy="338554"/>
            </a:xfrm>
            <a:prstGeom prst="rect">
              <a:avLst/>
            </a:prstGeom>
            <a:noFill/>
          </p:spPr>
          <p:txBody>
            <a:bodyPr wrap="square" rtlCol="0" anchor="t">
              <a:spAutoFit/>
            </a:bodyPr>
            <a:lstStyle/>
            <a:p>
              <a:r>
                <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Инфляция</a:t>
              </a:r>
            </a:p>
          </p:txBody>
        </p:sp>
        <p:pic>
          <p:nvPicPr>
            <p:cNvPr id="97" name="Рисунок 96" descr="Монеты">
              <a:extLst>
                <a:ext uri="{FF2B5EF4-FFF2-40B4-BE49-F238E27FC236}">
                  <a16:creationId xmlns="" xmlns:a16="http://schemas.microsoft.com/office/drawing/2014/main" id="{D9C28D31-DCDD-4601-BC08-625C1AB1DF72}"/>
                </a:ext>
              </a:extLst>
            </p:cNvPr>
            <p:cNvPicPr>
              <a:picLocks noChangeAspect="1"/>
            </p:cNvPicPr>
            <p:nvPr/>
          </p:nvPicPr>
          <p:blipFill>
            <a:blip r:embed="rId9">
              <a:extLst>
                <a:ext uri="{96DAC541-7B7A-43D3-8B79-37D633B846F1}">
                  <asvg:svgBlip xmlns="" xmlns:asvg="http://schemas.microsoft.com/office/drawing/2016/SVG/main" r:embed="rId10"/>
                </a:ext>
              </a:extLst>
            </a:blip>
            <a:srcRect/>
            <a:stretch/>
          </p:blipFill>
          <p:spPr>
            <a:xfrm>
              <a:off x="443806" y="2046898"/>
              <a:ext cx="292066" cy="292066"/>
            </a:xfrm>
            <a:prstGeom prst="rect">
              <a:avLst/>
            </a:prstGeom>
          </p:spPr>
        </p:pic>
      </p:grpSp>
      <p:grpSp>
        <p:nvGrpSpPr>
          <p:cNvPr id="98" name="Группа 97">
            <a:extLst>
              <a:ext uri="{FF2B5EF4-FFF2-40B4-BE49-F238E27FC236}">
                <a16:creationId xmlns="" xmlns:a16="http://schemas.microsoft.com/office/drawing/2014/main" id="{7041DE26-5544-418E-B4E9-A48368BDA5F8}"/>
              </a:ext>
            </a:extLst>
          </p:cNvPr>
          <p:cNvGrpSpPr/>
          <p:nvPr/>
        </p:nvGrpSpPr>
        <p:grpSpPr>
          <a:xfrm>
            <a:off x="4282331" y="3326708"/>
            <a:ext cx="3558678" cy="1636285"/>
            <a:chOff x="377081" y="3429000"/>
            <a:chExt cx="3558678" cy="1636285"/>
          </a:xfrm>
        </p:grpSpPr>
        <p:sp>
          <p:nvSpPr>
            <p:cNvPr id="99" name="TextBox 98">
              <a:extLst>
                <a:ext uri="{FF2B5EF4-FFF2-40B4-BE49-F238E27FC236}">
                  <a16:creationId xmlns="" xmlns:a16="http://schemas.microsoft.com/office/drawing/2014/main" id="{829BF344-3B1D-4AEF-9D2E-819B4F12D58C}"/>
                </a:ext>
              </a:extLst>
            </p:cNvPr>
            <p:cNvSpPr txBox="1"/>
            <p:nvPr/>
          </p:nvSpPr>
          <p:spPr>
            <a:xfrm>
              <a:off x="587740" y="3429000"/>
              <a:ext cx="3348019" cy="1021556"/>
            </a:xfrm>
            <a:prstGeom prst="roundRect">
              <a:avLst/>
            </a:prstGeom>
            <a:solidFill>
              <a:schemeClr val="bg1"/>
            </a:solidFill>
          </p:spPr>
          <p:txBody>
            <a:bodyPr wrap="square" lIns="360000" rtlCol="0" anchor="ctr">
              <a:spAutoFit/>
            </a:bodyPr>
            <a:lstStyle/>
            <a:p>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+3,0%</a:t>
              </a:r>
              <a:endParaRPr lang="ru-RU" altLang="ko-KR" sz="5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100" name="Oval 11">
              <a:extLst>
                <a:ext uri="{FF2B5EF4-FFF2-40B4-BE49-F238E27FC236}">
                  <a16:creationId xmlns="" xmlns:a16="http://schemas.microsoft.com/office/drawing/2014/main" id="{1EF53ECA-42CD-483E-AFDF-7C06E38EB1EF}"/>
                </a:ext>
              </a:extLst>
            </p:cNvPr>
            <p:cNvSpPr>
              <a:spLocks noChangeArrowheads="1"/>
            </p:cNvSpPr>
            <p:nvPr/>
          </p:nvSpPr>
          <p:spPr bwMode="auto">
            <a:xfrm>
              <a:off x="377081" y="3726457"/>
              <a:ext cx="425516" cy="426642"/>
            </a:xfrm>
            <a:prstGeom prst="ellipse">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lt1"/>
                </a:solidFill>
              </a:endParaRPr>
            </a:p>
          </p:txBody>
        </p:sp>
        <p:sp>
          <p:nvSpPr>
            <p:cNvPr id="101" name="TextBox 100">
              <a:extLst>
                <a:ext uri="{FF2B5EF4-FFF2-40B4-BE49-F238E27FC236}">
                  <a16:creationId xmlns="" xmlns:a16="http://schemas.microsoft.com/office/drawing/2014/main" id="{3D97274D-F9F1-4C7D-AD94-74A3D5EE81E7}"/>
                </a:ext>
              </a:extLst>
            </p:cNvPr>
            <p:cNvSpPr txBox="1"/>
            <p:nvPr/>
          </p:nvSpPr>
          <p:spPr>
            <a:xfrm>
              <a:off x="587741" y="4480510"/>
              <a:ext cx="2447920" cy="584775"/>
            </a:xfrm>
            <a:prstGeom prst="rect">
              <a:avLst/>
            </a:prstGeom>
            <a:noFill/>
          </p:spPr>
          <p:txBody>
            <a:bodyPr wrap="square" rtlCol="0" anchor="t">
              <a:spAutoFit/>
            </a:bodyPr>
            <a:lstStyle/>
            <a:p>
              <a:r>
                <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Заработная плата:</a:t>
              </a:r>
            </a:p>
            <a:p>
              <a:r>
                <a:rPr lang="ru-RU" altLang="ko-KR" sz="16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Реальная*</a:t>
              </a:r>
              <a:endPar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p:txBody>
        </p:sp>
        <p:pic>
          <p:nvPicPr>
            <p:cNvPr id="102" name="Рисунок 101" descr="Бумажник">
              <a:extLst>
                <a:ext uri="{FF2B5EF4-FFF2-40B4-BE49-F238E27FC236}">
                  <a16:creationId xmlns="" xmlns:a16="http://schemas.microsoft.com/office/drawing/2014/main" id="{16B1B554-3776-4A17-82EA-C22266388A2B}"/>
                </a:ext>
              </a:extLst>
            </p:cNvPr>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443806" y="3793745"/>
              <a:ext cx="292066" cy="292066"/>
            </a:xfrm>
            <a:prstGeom prst="rect">
              <a:avLst/>
            </a:prstGeom>
          </p:spPr>
        </p:pic>
      </p:grpSp>
      <p:grpSp>
        <p:nvGrpSpPr>
          <p:cNvPr id="103" name="Группа 102">
            <a:extLst>
              <a:ext uri="{FF2B5EF4-FFF2-40B4-BE49-F238E27FC236}">
                <a16:creationId xmlns="" xmlns:a16="http://schemas.microsoft.com/office/drawing/2014/main" id="{5B0A2939-8BCB-4466-9D6D-357A75454BE1}"/>
              </a:ext>
            </a:extLst>
          </p:cNvPr>
          <p:cNvGrpSpPr/>
          <p:nvPr/>
        </p:nvGrpSpPr>
        <p:grpSpPr>
          <a:xfrm>
            <a:off x="4282331" y="5069079"/>
            <a:ext cx="3558678" cy="1636285"/>
            <a:chOff x="377081" y="5166894"/>
            <a:chExt cx="3558678" cy="1636285"/>
          </a:xfrm>
        </p:grpSpPr>
        <p:sp>
          <p:nvSpPr>
            <p:cNvPr id="104" name="TextBox 103">
              <a:extLst>
                <a:ext uri="{FF2B5EF4-FFF2-40B4-BE49-F238E27FC236}">
                  <a16:creationId xmlns="" xmlns:a16="http://schemas.microsoft.com/office/drawing/2014/main" id="{EDEC287D-1400-4FF8-B9B6-BEF4092A6AE3}"/>
                </a:ext>
              </a:extLst>
            </p:cNvPr>
            <p:cNvSpPr txBox="1"/>
            <p:nvPr/>
          </p:nvSpPr>
          <p:spPr>
            <a:xfrm>
              <a:off x="587740" y="5166894"/>
              <a:ext cx="3348019" cy="1021556"/>
            </a:xfrm>
            <a:prstGeom prst="roundRect">
              <a:avLst/>
            </a:prstGeom>
            <a:solidFill>
              <a:schemeClr val="bg1"/>
            </a:solidFill>
          </p:spPr>
          <p:txBody>
            <a:bodyPr wrap="square" lIns="360000" rtlCol="0" anchor="ctr">
              <a:spAutoFit/>
            </a:bodyPr>
            <a:lstStyle/>
            <a:p>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74,2</a:t>
              </a:r>
              <a:endParaRPr lang="ru-RU" altLang="ko-KR" sz="5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105" name="Oval 11">
              <a:extLst>
                <a:ext uri="{FF2B5EF4-FFF2-40B4-BE49-F238E27FC236}">
                  <a16:creationId xmlns="" xmlns:a16="http://schemas.microsoft.com/office/drawing/2014/main" id="{627A0D25-19C1-4918-9E5B-E90ECD12E0CA}"/>
                </a:ext>
              </a:extLst>
            </p:cNvPr>
            <p:cNvSpPr>
              <a:spLocks noChangeArrowheads="1"/>
            </p:cNvSpPr>
            <p:nvPr/>
          </p:nvSpPr>
          <p:spPr bwMode="auto">
            <a:xfrm>
              <a:off x="377081" y="5464351"/>
              <a:ext cx="425516" cy="426642"/>
            </a:xfrm>
            <a:prstGeom prst="ellipse">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lt1"/>
                </a:solidFill>
              </a:endParaRPr>
            </a:p>
          </p:txBody>
        </p:sp>
        <p:sp>
          <p:nvSpPr>
            <p:cNvPr id="106" name="TextBox 105">
              <a:extLst>
                <a:ext uri="{FF2B5EF4-FFF2-40B4-BE49-F238E27FC236}">
                  <a16:creationId xmlns="" xmlns:a16="http://schemas.microsoft.com/office/drawing/2014/main" id="{F527CE94-403F-4DCB-A53D-A939B6F6C1DB}"/>
                </a:ext>
              </a:extLst>
            </p:cNvPr>
            <p:cNvSpPr txBox="1"/>
            <p:nvPr/>
          </p:nvSpPr>
          <p:spPr>
            <a:xfrm>
              <a:off x="587740" y="6218404"/>
              <a:ext cx="3223189" cy="584775"/>
            </a:xfrm>
            <a:prstGeom prst="rect">
              <a:avLst/>
            </a:prstGeom>
            <a:noFill/>
          </p:spPr>
          <p:txBody>
            <a:bodyPr wrap="square" rtlCol="0" anchor="t">
              <a:spAutoFit/>
            </a:bodyPr>
            <a:lstStyle/>
            <a:p>
              <a:r>
                <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Средний курс доллара</a:t>
              </a:r>
            </a:p>
            <a:p>
              <a:r>
                <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(рублей за доллар)</a:t>
              </a:r>
            </a:p>
          </p:txBody>
        </p:sp>
        <p:pic>
          <p:nvPicPr>
            <p:cNvPr id="107" name="Рисунок 106" descr="Доллар">
              <a:extLst>
                <a:ext uri="{FF2B5EF4-FFF2-40B4-BE49-F238E27FC236}">
                  <a16:creationId xmlns="" xmlns:a16="http://schemas.microsoft.com/office/drawing/2014/main" id="{7FDAAB5B-095E-4BF6-B33A-E847406DE886}"/>
                </a:ext>
              </a:extLst>
            </p:cNvPr>
            <p:cNvPicPr>
              <a:picLocks noChangeAspect="1"/>
            </p:cNvPicPr>
            <p:nvPr/>
          </p:nvPicPr>
          <p:blipFill>
            <a:blip r:embed="rId11">
              <a:extLst>
                <a:ext uri="{96DAC541-7B7A-43D3-8B79-37D633B846F1}">
                  <asvg:svgBlip xmlns="" xmlns:asvg="http://schemas.microsoft.com/office/drawing/2016/SVG/main" r:embed="rId12"/>
                </a:ext>
              </a:extLst>
            </a:blip>
            <a:srcRect/>
            <a:stretch/>
          </p:blipFill>
          <p:spPr>
            <a:xfrm>
              <a:off x="443806" y="5531639"/>
              <a:ext cx="292066" cy="292066"/>
            </a:xfrm>
            <a:prstGeom prst="rect">
              <a:avLst/>
            </a:prstGeom>
          </p:spPr>
        </p:pic>
      </p:grpSp>
      <p:grpSp>
        <p:nvGrpSpPr>
          <p:cNvPr id="108" name="Группа 107">
            <a:extLst>
              <a:ext uri="{FF2B5EF4-FFF2-40B4-BE49-F238E27FC236}">
                <a16:creationId xmlns="" xmlns:a16="http://schemas.microsoft.com/office/drawing/2014/main" id="{1C559891-40E1-4867-B9CF-29491D9B390B}"/>
              </a:ext>
            </a:extLst>
          </p:cNvPr>
          <p:cNvGrpSpPr/>
          <p:nvPr/>
        </p:nvGrpSpPr>
        <p:grpSpPr>
          <a:xfrm>
            <a:off x="8187581" y="1584338"/>
            <a:ext cx="3558678" cy="1636285"/>
            <a:chOff x="377081" y="1682153"/>
            <a:chExt cx="3558678" cy="1636285"/>
          </a:xfrm>
        </p:grpSpPr>
        <p:sp>
          <p:nvSpPr>
            <p:cNvPr id="109" name="TextBox 108">
              <a:extLst>
                <a:ext uri="{FF2B5EF4-FFF2-40B4-BE49-F238E27FC236}">
                  <a16:creationId xmlns="" xmlns:a16="http://schemas.microsoft.com/office/drawing/2014/main" id="{C68E679F-FD8A-4F01-A86A-920A1282BC52}"/>
                </a:ext>
              </a:extLst>
            </p:cNvPr>
            <p:cNvSpPr txBox="1"/>
            <p:nvPr/>
          </p:nvSpPr>
          <p:spPr>
            <a:xfrm>
              <a:off x="587740" y="1682153"/>
              <a:ext cx="3348019" cy="1021556"/>
            </a:xfrm>
            <a:prstGeom prst="roundRect">
              <a:avLst/>
            </a:prstGeom>
            <a:solidFill>
              <a:schemeClr val="bg1"/>
            </a:solidFill>
          </p:spPr>
          <p:txBody>
            <a:bodyPr wrap="square" lIns="360000" rtlCol="0" anchor="ctr">
              <a:spAutoFit/>
            </a:bodyPr>
            <a:lstStyle/>
            <a:p>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+4,4%</a:t>
              </a:r>
              <a:endParaRPr lang="ru-RU" altLang="ko-KR" sz="5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110" name="Oval 11">
              <a:extLst>
                <a:ext uri="{FF2B5EF4-FFF2-40B4-BE49-F238E27FC236}">
                  <a16:creationId xmlns="" xmlns:a16="http://schemas.microsoft.com/office/drawing/2014/main" id="{8EBF35D8-A34A-4D2A-8667-A1AC69E7E718}"/>
                </a:ext>
              </a:extLst>
            </p:cNvPr>
            <p:cNvSpPr>
              <a:spLocks noChangeArrowheads="1"/>
            </p:cNvSpPr>
            <p:nvPr/>
          </p:nvSpPr>
          <p:spPr bwMode="auto">
            <a:xfrm>
              <a:off x="377081" y="1979610"/>
              <a:ext cx="425516" cy="426642"/>
            </a:xfrm>
            <a:prstGeom prst="ellipse">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lt1"/>
                </a:solidFill>
              </a:endParaRPr>
            </a:p>
          </p:txBody>
        </p:sp>
        <p:sp>
          <p:nvSpPr>
            <p:cNvPr id="111" name="TextBox 110">
              <a:extLst>
                <a:ext uri="{FF2B5EF4-FFF2-40B4-BE49-F238E27FC236}">
                  <a16:creationId xmlns="" xmlns:a16="http://schemas.microsoft.com/office/drawing/2014/main" id="{A3DB18C1-3A5A-4B52-A95C-EB7B89EF7EE8}"/>
                </a:ext>
              </a:extLst>
            </p:cNvPr>
            <p:cNvSpPr txBox="1"/>
            <p:nvPr/>
          </p:nvSpPr>
          <p:spPr>
            <a:xfrm>
              <a:off x="587741" y="2733663"/>
              <a:ext cx="3348018" cy="584775"/>
            </a:xfrm>
            <a:prstGeom prst="rect">
              <a:avLst/>
            </a:prstGeom>
            <a:noFill/>
          </p:spPr>
          <p:txBody>
            <a:bodyPr wrap="square" rtlCol="0" anchor="t">
              <a:spAutoFit/>
            </a:bodyPr>
            <a:lstStyle/>
            <a:p>
              <a:r>
                <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Индекс промышленного производства</a:t>
              </a:r>
            </a:p>
          </p:txBody>
        </p:sp>
        <p:pic>
          <p:nvPicPr>
            <p:cNvPr id="112" name="Рисунок 111" descr="Производство">
              <a:extLst>
                <a:ext uri="{FF2B5EF4-FFF2-40B4-BE49-F238E27FC236}">
                  <a16:creationId xmlns="" xmlns:a16="http://schemas.microsoft.com/office/drawing/2014/main" id="{647A0ADB-F661-4021-A0B1-86A4B99E612C}"/>
                </a:ext>
              </a:extLst>
            </p:cNvPr>
            <p:cNvPicPr>
              <a:picLocks noChangeAspect="1"/>
            </p:cNvPicPr>
            <p:nvPr/>
          </p:nvPicPr>
          <p:blipFill>
            <a:blip r:embed="rId13">
              <a:extLst>
                <a:ext uri="{96DAC541-7B7A-43D3-8B79-37D633B846F1}">
                  <asvg:svgBlip xmlns="" xmlns:asvg="http://schemas.microsoft.com/office/drawing/2016/SVG/main" r:embed="rId14"/>
                </a:ext>
              </a:extLst>
            </a:blip>
            <a:srcRect/>
            <a:stretch/>
          </p:blipFill>
          <p:spPr>
            <a:xfrm>
              <a:off x="443806" y="2046898"/>
              <a:ext cx="292066" cy="292066"/>
            </a:xfrm>
            <a:prstGeom prst="rect">
              <a:avLst/>
            </a:prstGeom>
          </p:spPr>
        </p:pic>
      </p:grpSp>
      <p:grpSp>
        <p:nvGrpSpPr>
          <p:cNvPr id="113" name="Группа 112">
            <a:extLst>
              <a:ext uri="{FF2B5EF4-FFF2-40B4-BE49-F238E27FC236}">
                <a16:creationId xmlns="" xmlns:a16="http://schemas.microsoft.com/office/drawing/2014/main" id="{C09FF45A-E391-453B-B221-EEE0A58E5F12}"/>
              </a:ext>
            </a:extLst>
          </p:cNvPr>
          <p:cNvGrpSpPr/>
          <p:nvPr/>
        </p:nvGrpSpPr>
        <p:grpSpPr>
          <a:xfrm>
            <a:off x="8187581" y="3326708"/>
            <a:ext cx="3558678" cy="1636285"/>
            <a:chOff x="377081" y="3429000"/>
            <a:chExt cx="3558678" cy="1636285"/>
          </a:xfrm>
        </p:grpSpPr>
        <p:sp>
          <p:nvSpPr>
            <p:cNvPr id="114" name="TextBox 113">
              <a:extLst>
                <a:ext uri="{FF2B5EF4-FFF2-40B4-BE49-F238E27FC236}">
                  <a16:creationId xmlns="" xmlns:a16="http://schemas.microsoft.com/office/drawing/2014/main" id="{35005FF7-18ED-4015-AFE9-A2B47DE81956}"/>
                </a:ext>
              </a:extLst>
            </p:cNvPr>
            <p:cNvSpPr txBox="1"/>
            <p:nvPr/>
          </p:nvSpPr>
          <p:spPr>
            <a:xfrm>
              <a:off x="587740" y="3429000"/>
              <a:ext cx="3348019" cy="1021556"/>
            </a:xfrm>
            <a:prstGeom prst="roundRect">
              <a:avLst/>
            </a:prstGeom>
            <a:solidFill>
              <a:schemeClr val="bg1"/>
            </a:solidFill>
          </p:spPr>
          <p:txBody>
            <a:bodyPr wrap="square" lIns="360000" rtlCol="0" anchor="ctr">
              <a:spAutoFit/>
            </a:bodyPr>
            <a:lstStyle/>
            <a:p>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 </a:t>
              </a:r>
              <a:r>
                <a:rPr lang="ru-RU" altLang="ko-KR" sz="3200" b="1" dirty="0" smtClean="0">
                  <a:solidFill>
                    <a:srgbClr val="231A6F"/>
                  </a:solidFill>
                  <a:latin typeface="Roboto Condensed" panose="02000000000000000000" pitchFamily="2" charset="0"/>
                  <a:ea typeface="Roboto Condensed" panose="02000000000000000000" pitchFamily="2" charset="0"/>
                  <a:cs typeface="Arial" pitchFamily="34" charset="0"/>
                </a:rPr>
                <a:t>в</a:t>
              </a:r>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 1,8 </a:t>
              </a:r>
              <a:r>
                <a:rPr lang="ru-RU" altLang="ko-KR" sz="3200" b="1" dirty="0" smtClean="0">
                  <a:solidFill>
                    <a:srgbClr val="231A6F"/>
                  </a:solidFill>
                  <a:latin typeface="Roboto Condensed" panose="02000000000000000000" pitchFamily="2" charset="0"/>
                  <a:ea typeface="Roboto Condensed" panose="02000000000000000000" pitchFamily="2" charset="0"/>
                  <a:cs typeface="Arial" pitchFamily="34" charset="0"/>
                </a:rPr>
                <a:t>раза</a:t>
              </a:r>
              <a:endParaRPr lang="ru-RU" altLang="ko-KR" sz="36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115" name="Oval 11">
              <a:extLst>
                <a:ext uri="{FF2B5EF4-FFF2-40B4-BE49-F238E27FC236}">
                  <a16:creationId xmlns="" xmlns:a16="http://schemas.microsoft.com/office/drawing/2014/main" id="{B1F6779D-45D9-4890-A45D-332EE5CA8F33}"/>
                </a:ext>
              </a:extLst>
            </p:cNvPr>
            <p:cNvSpPr>
              <a:spLocks noChangeArrowheads="1"/>
            </p:cNvSpPr>
            <p:nvPr/>
          </p:nvSpPr>
          <p:spPr bwMode="auto">
            <a:xfrm>
              <a:off x="377081" y="3726457"/>
              <a:ext cx="425516" cy="426642"/>
            </a:xfrm>
            <a:prstGeom prst="ellipse">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lt1"/>
                </a:solidFill>
              </a:endParaRPr>
            </a:p>
          </p:txBody>
        </p:sp>
        <p:sp>
          <p:nvSpPr>
            <p:cNvPr id="116" name="TextBox 115">
              <a:extLst>
                <a:ext uri="{FF2B5EF4-FFF2-40B4-BE49-F238E27FC236}">
                  <a16:creationId xmlns="" xmlns:a16="http://schemas.microsoft.com/office/drawing/2014/main" id="{A1A7A4D2-8797-43BC-8531-F6520AD50215}"/>
                </a:ext>
              </a:extLst>
            </p:cNvPr>
            <p:cNvSpPr txBox="1"/>
            <p:nvPr/>
          </p:nvSpPr>
          <p:spPr>
            <a:xfrm>
              <a:off x="587741" y="4480510"/>
              <a:ext cx="2447920" cy="584775"/>
            </a:xfrm>
            <a:prstGeom prst="rect">
              <a:avLst/>
            </a:prstGeom>
            <a:noFill/>
          </p:spPr>
          <p:txBody>
            <a:bodyPr wrap="square" rtlCol="0" anchor="t">
              <a:spAutoFit/>
            </a:bodyPr>
            <a:lstStyle/>
            <a:p>
              <a:r>
                <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Прибыль прибыльных </a:t>
              </a:r>
            </a:p>
            <a:p>
              <a:r>
                <a:rPr lang="ru-RU" altLang="ko-KR" sz="16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организаций</a:t>
              </a:r>
              <a:endPar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p:txBody>
        </p:sp>
        <p:pic>
          <p:nvPicPr>
            <p:cNvPr id="117" name="Рисунок 116" descr="Деньги">
              <a:extLst>
                <a:ext uri="{FF2B5EF4-FFF2-40B4-BE49-F238E27FC236}">
                  <a16:creationId xmlns="" xmlns:a16="http://schemas.microsoft.com/office/drawing/2014/main" id="{6244FA40-3C9C-4B85-BE8F-4A7271055B2E}"/>
                </a:ext>
              </a:extLst>
            </p:cNvPr>
            <p:cNvPicPr>
              <a:picLocks noChangeAspect="1"/>
            </p:cNvPicPr>
            <p:nvPr/>
          </p:nvPicPr>
          <p:blipFill>
            <a:blip r:embed="rId15">
              <a:extLst>
                <a:ext uri="{96DAC541-7B7A-43D3-8B79-37D633B846F1}">
                  <asvg:svgBlip xmlns="" xmlns:asvg="http://schemas.microsoft.com/office/drawing/2016/SVG/main" r:embed="rId16"/>
                </a:ext>
              </a:extLst>
            </a:blip>
            <a:srcRect/>
            <a:stretch/>
          </p:blipFill>
          <p:spPr>
            <a:xfrm>
              <a:off x="443806" y="3793745"/>
              <a:ext cx="292066" cy="292066"/>
            </a:xfrm>
            <a:prstGeom prst="rect">
              <a:avLst/>
            </a:prstGeom>
          </p:spPr>
        </p:pic>
      </p:grpSp>
      <p:grpSp>
        <p:nvGrpSpPr>
          <p:cNvPr id="118" name="Группа 117">
            <a:extLst>
              <a:ext uri="{FF2B5EF4-FFF2-40B4-BE49-F238E27FC236}">
                <a16:creationId xmlns="" xmlns:a16="http://schemas.microsoft.com/office/drawing/2014/main" id="{B9DDAFE0-FC30-4DF4-A78E-172051EAD7C3}"/>
              </a:ext>
            </a:extLst>
          </p:cNvPr>
          <p:cNvGrpSpPr/>
          <p:nvPr/>
        </p:nvGrpSpPr>
        <p:grpSpPr>
          <a:xfrm>
            <a:off x="8187581" y="5069079"/>
            <a:ext cx="3558678" cy="1636285"/>
            <a:chOff x="377081" y="5166894"/>
            <a:chExt cx="3558678" cy="1636285"/>
          </a:xfrm>
        </p:grpSpPr>
        <p:sp>
          <p:nvSpPr>
            <p:cNvPr id="119" name="TextBox 118">
              <a:extLst>
                <a:ext uri="{FF2B5EF4-FFF2-40B4-BE49-F238E27FC236}">
                  <a16:creationId xmlns="" xmlns:a16="http://schemas.microsoft.com/office/drawing/2014/main" id="{06AC84DA-7E1E-4C9C-AE94-7B7566D46DA4}"/>
                </a:ext>
              </a:extLst>
            </p:cNvPr>
            <p:cNvSpPr txBox="1"/>
            <p:nvPr/>
          </p:nvSpPr>
          <p:spPr>
            <a:xfrm>
              <a:off x="587740" y="5166894"/>
              <a:ext cx="3348019" cy="1021556"/>
            </a:xfrm>
            <a:prstGeom prst="roundRect">
              <a:avLst/>
            </a:prstGeom>
            <a:solidFill>
              <a:schemeClr val="bg1"/>
            </a:solidFill>
          </p:spPr>
          <p:txBody>
            <a:bodyPr wrap="square" lIns="360000" rtlCol="0" anchor="ctr">
              <a:spAutoFit/>
            </a:bodyPr>
            <a:lstStyle/>
            <a:p>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64,8</a:t>
              </a:r>
              <a:endParaRPr lang="ru-RU" altLang="ko-KR" sz="5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120" name="Oval 11">
              <a:extLst>
                <a:ext uri="{FF2B5EF4-FFF2-40B4-BE49-F238E27FC236}">
                  <a16:creationId xmlns="" xmlns:a16="http://schemas.microsoft.com/office/drawing/2014/main" id="{A2A0D5C9-F520-4213-BCC6-2E8F01B29FD4}"/>
                </a:ext>
              </a:extLst>
            </p:cNvPr>
            <p:cNvSpPr>
              <a:spLocks noChangeArrowheads="1"/>
            </p:cNvSpPr>
            <p:nvPr/>
          </p:nvSpPr>
          <p:spPr bwMode="auto">
            <a:xfrm>
              <a:off x="377081" y="5464351"/>
              <a:ext cx="425516" cy="426642"/>
            </a:xfrm>
            <a:prstGeom prst="ellipse">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lt1"/>
                </a:solidFill>
              </a:endParaRPr>
            </a:p>
          </p:txBody>
        </p:sp>
        <p:sp>
          <p:nvSpPr>
            <p:cNvPr id="121" name="TextBox 120">
              <a:extLst>
                <a:ext uri="{FF2B5EF4-FFF2-40B4-BE49-F238E27FC236}">
                  <a16:creationId xmlns="" xmlns:a16="http://schemas.microsoft.com/office/drawing/2014/main" id="{D256072C-655E-48BB-9B8D-D7C37E3D0C78}"/>
                </a:ext>
              </a:extLst>
            </p:cNvPr>
            <p:cNvSpPr txBox="1"/>
            <p:nvPr/>
          </p:nvSpPr>
          <p:spPr>
            <a:xfrm>
              <a:off x="587741" y="6218404"/>
              <a:ext cx="3348018" cy="584775"/>
            </a:xfrm>
            <a:prstGeom prst="rect">
              <a:avLst/>
            </a:prstGeom>
            <a:noFill/>
          </p:spPr>
          <p:txBody>
            <a:bodyPr wrap="square" rtlCol="0" anchor="t">
              <a:spAutoFit/>
            </a:bodyPr>
            <a:lstStyle/>
            <a:p>
              <a:r>
                <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Средняя цена на нефть марки “URALS” (долларов/баррель)</a:t>
              </a:r>
            </a:p>
          </p:txBody>
        </p:sp>
        <p:pic>
          <p:nvPicPr>
            <p:cNvPr id="122" name="Рисунок 121" descr="Баррель">
              <a:extLst>
                <a:ext uri="{FF2B5EF4-FFF2-40B4-BE49-F238E27FC236}">
                  <a16:creationId xmlns="" xmlns:a16="http://schemas.microsoft.com/office/drawing/2014/main" id="{681DA42D-C7EF-4C3E-AB8C-0F1ACE58915C}"/>
                </a:ext>
              </a:extLst>
            </p:cNvPr>
            <p:cNvPicPr>
              <a:picLocks noChangeAspect="1"/>
            </p:cNvPicPr>
            <p:nvPr/>
          </p:nvPicPr>
          <p:blipFill>
            <a:blip r:embed="rId17">
              <a:extLst>
                <a:ext uri="{96DAC541-7B7A-43D3-8B79-37D633B846F1}">
                  <asvg:svgBlip xmlns="" xmlns:asvg="http://schemas.microsoft.com/office/drawing/2016/SVG/main" r:embed="rId18"/>
                </a:ext>
              </a:extLst>
            </a:blip>
            <a:srcRect/>
            <a:stretch/>
          </p:blipFill>
          <p:spPr>
            <a:xfrm>
              <a:off x="443806" y="5531639"/>
              <a:ext cx="292066" cy="292066"/>
            </a:xfrm>
            <a:prstGeom prst="rect">
              <a:avLst/>
            </a:prstGeom>
          </p:spPr>
        </p:pic>
      </p:grpSp>
      <p:sp>
        <p:nvSpPr>
          <p:cNvPr id="123" name="TextBox 122">
            <a:extLst>
              <a:ext uri="{FF2B5EF4-FFF2-40B4-BE49-F238E27FC236}">
                <a16:creationId xmlns="" xmlns:a16="http://schemas.microsoft.com/office/drawing/2014/main" id="{5FA7296C-FB2A-4F38-AA31-7A138900D44F}"/>
              </a:ext>
            </a:extLst>
          </p:cNvPr>
          <p:cNvSpPr txBox="1"/>
          <p:nvPr/>
        </p:nvSpPr>
        <p:spPr>
          <a:xfrm>
            <a:off x="6456040" y="5127785"/>
            <a:ext cx="1260139" cy="461665"/>
          </a:xfrm>
          <a:prstGeom prst="rect">
            <a:avLst/>
          </a:prstGeom>
          <a:noFill/>
        </p:spPr>
        <p:txBody>
          <a:bodyPr wrap="square">
            <a:spAutoFit/>
          </a:bodyPr>
          <a:lstStyle/>
          <a:p>
            <a:pPr algn="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a:t>
            </a:r>
            <a:r>
              <a:rPr lang="ru-RU" altLang="ko-KR" b="1" dirty="0">
                <a:solidFill>
                  <a:srgbClr val="231A6F"/>
                </a:solidFill>
                <a:latin typeface="Roboto Condensed" panose="02000000000000000000" pitchFamily="2" charset="0"/>
                <a:ea typeface="Roboto Condensed" panose="02000000000000000000" pitchFamily="2" charset="0"/>
                <a:cs typeface="Arial" pitchFamily="34" charset="0"/>
              </a:rPr>
              <a:t>6</a:t>
            </a: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,6</a:t>
            </a:r>
            <a:r>
              <a:rPr lang="ru-RU" altLang="ko-KR" sz="2400" b="1" dirty="0" smtClean="0">
                <a:solidFill>
                  <a:srgbClr val="231A6F"/>
                </a:solidFill>
                <a:latin typeface="Roboto Condensed" panose="02000000000000000000" pitchFamily="2" charset="0"/>
                <a:ea typeface="Roboto Condensed" panose="02000000000000000000" pitchFamily="2" charset="0"/>
                <a:cs typeface="Arial" pitchFamily="34" charset="0"/>
              </a:rPr>
              <a:t>%</a:t>
            </a:r>
            <a:endParaRPr lang="ru-RU" altLang="ko-KR" sz="2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124" name="TextBox 123">
            <a:extLst>
              <a:ext uri="{FF2B5EF4-FFF2-40B4-BE49-F238E27FC236}">
                <a16:creationId xmlns="" xmlns:a16="http://schemas.microsoft.com/office/drawing/2014/main" id="{D8A7ACF1-A330-4DD2-A90D-52FB42F9E84F}"/>
              </a:ext>
            </a:extLst>
          </p:cNvPr>
          <p:cNvSpPr txBox="1"/>
          <p:nvPr/>
        </p:nvSpPr>
        <p:spPr>
          <a:xfrm>
            <a:off x="10329540" y="5127785"/>
            <a:ext cx="1260139" cy="954107"/>
          </a:xfrm>
          <a:prstGeom prst="rect">
            <a:avLst/>
          </a:prstGeom>
          <a:noFill/>
        </p:spPr>
        <p:txBody>
          <a:bodyPr wrap="square">
            <a:spAutoFit/>
          </a:bodyPr>
          <a:lstStyle/>
          <a:p>
            <a:pPr algn="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в </a:t>
            </a:r>
            <a:r>
              <a:rPr lang="ru-RU" altLang="ko-KR" sz="3200" b="1" dirty="0">
                <a:solidFill>
                  <a:srgbClr val="231A6F"/>
                </a:solidFill>
                <a:latin typeface="Roboto Condensed" panose="02000000000000000000" pitchFamily="2" charset="0"/>
                <a:ea typeface="Roboto Condensed" panose="02000000000000000000" pitchFamily="2" charset="0"/>
                <a:cs typeface="Arial" pitchFamily="34" charset="0"/>
              </a:rPr>
              <a:t>1,6 </a:t>
            </a: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раза</a:t>
            </a:r>
            <a:endParaRPr lang="ru-RU" altLang="ko-KR" sz="2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76" name="TextBox 75">
            <a:extLst>
              <a:ext uri="{FF2B5EF4-FFF2-40B4-BE49-F238E27FC236}">
                <a16:creationId xmlns="" xmlns:a16="http://schemas.microsoft.com/office/drawing/2014/main" id="{5FA7296C-FB2A-4F38-AA31-7A138900D44F}"/>
              </a:ext>
            </a:extLst>
          </p:cNvPr>
          <p:cNvSpPr txBox="1"/>
          <p:nvPr/>
        </p:nvSpPr>
        <p:spPr>
          <a:xfrm>
            <a:off x="2742345" y="5127785"/>
            <a:ext cx="1260139" cy="830997"/>
          </a:xfrm>
          <a:prstGeom prst="rect">
            <a:avLst/>
          </a:prstGeom>
          <a:noFill/>
        </p:spPr>
        <p:txBody>
          <a:bodyPr wrap="square">
            <a:spAutoFit/>
          </a:bodyPr>
          <a:lstStyle/>
          <a:p>
            <a:pPr algn="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+15,6 п.п.</a:t>
            </a:r>
            <a:endParaRPr lang="ru-RU" altLang="ko-KR" sz="2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77" name="TextBox 76">
            <a:extLst>
              <a:ext uri="{FF2B5EF4-FFF2-40B4-BE49-F238E27FC236}">
                <a16:creationId xmlns="" xmlns:a16="http://schemas.microsoft.com/office/drawing/2014/main" id="{5FA7296C-FB2A-4F38-AA31-7A138900D44F}"/>
              </a:ext>
            </a:extLst>
          </p:cNvPr>
          <p:cNvSpPr txBox="1"/>
          <p:nvPr/>
        </p:nvSpPr>
        <p:spPr>
          <a:xfrm>
            <a:off x="2405591" y="3326708"/>
            <a:ext cx="1260139" cy="461665"/>
          </a:xfrm>
          <a:prstGeom prst="rect">
            <a:avLst/>
          </a:prstGeom>
          <a:noFill/>
        </p:spPr>
        <p:txBody>
          <a:bodyPr wrap="square">
            <a:spAutoFit/>
          </a:bodyPr>
          <a:lstStyle/>
          <a:p>
            <a:pPr algn="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+1,6 п.п.</a:t>
            </a:r>
            <a:endParaRPr lang="ru-RU" altLang="ko-KR" sz="2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78" name="TextBox 77">
            <a:extLst>
              <a:ext uri="{FF2B5EF4-FFF2-40B4-BE49-F238E27FC236}">
                <a16:creationId xmlns="" xmlns:a16="http://schemas.microsoft.com/office/drawing/2014/main" id="{5FA7296C-FB2A-4F38-AA31-7A138900D44F}"/>
              </a:ext>
            </a:extLst>
          </p:cNvPr>
          <p:cNvSpPr txBox="1"/>
          <p:nvPr/>
        </p:nvSpPr>
        <p:spPr>
          <a:xfrm>
            <a:off x="6468514" y="3326708"/>
            <a:ext cx="1260139" cy="461665"/>
          </a:xfrm>
          <a:prstGeom prst="rect">
            <a:avLst/>
          </a:prstGeom>
          <a:noFill/>
        </p:spPr>
        <p:txBody>
          <a:bodyPr wrap="square">
            <a:spAutoFit/>
          </a:bodyPr>
          <a:lstStyle/>
          <a:p>
            <a:pPr algn="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-0,4 п.п.</a:t>
            </a:r>
            <a:endParaRPr lang="ru-RU" altLang="ko-KR" sz="2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86" name="TextBox 85">
            <a:extLst>
              <a:ext uri="{FF2B5EF4-FFF2-40B4-BE49-F238E27FC236}">
                <a16:creationId xmlns="" xmlns:a16="http://schemas.microsoft.com/office/drawing/2014/main" id="{5FA7296C-FB2A-4F38-AA31-7A138900D44F}"/>
              </a:ext>
            </a:extLst>
          </p:cNvPr>
          <p:cNvSpPr txBox="1"/>
          <p:nvPr/>
        </p:nvSpPr>
        <p:spPr>
          <a:xfrm>
            <a:off x="9878454" y="3203598"/>
            <a:ext cx="1935413" cy="523220"/>
          </a:xfrm>
          <a:prstGeom prst="rect">
            <a:avLst/>
          </a:prstGeom>
          <a:noFill/>
        </p:spPr>
        <p:txBody>
          <a:bodyPr wrap="square">
            <a:spAutoFit/>
          </a:bodyPr>
          <a:lstStyle/>
          <a:p>
            <a:pPr algn="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 </a:t>
            </a:r>
            <a:r>
              <a:rPr lang="ru-RU" altLang="ko-KR" sz="2000" b="1" dirty="0" smtClean="0">
                <a:solidFill>
                  <a:srgbClr val="231A6F"/>
                </a:solidFill>
                <a:latin typeface="Roboto Condensed" panose="02000000000000000000" pitchFamily="2" charset="0"/>
                <a:ea typeface="Roboto Condensed" panose="02000000000000000000" pitchFamily="2" charset="0"/>
                <a:cs typeface="Arial" pitchFamily="34" charset="0"/>
              </a:rPr>
              <a:t>в</a:t>
            </a: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 </a:t>
            </a:r>
            <a:r>
              <a:rPr lang="ru-RU" altLang="ko-KR" sz="2800" b="1" dirty="0" smtClean="0">
                <a:solidFill>
                  <a:srgbClr val="231A6F"/>
                </a:solidFill>
                <a:latin typeface="Roboto Condensed" panose="02000000000000000000" pitchFamily="2" charset="0"/>
                <a:ea typeface="Roboto Condensed" panose="02000000000000000000" pitchFamily="2" charset="0"/>
                <a:cs typeface="Arial" pitchFamily="34" charset="0"/>
              </a:rPr>
              <a:t>2,4</a:t>
            </a: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 </a:t>
            </a:r>
            <a:r>
              <a:rPr lang="ru-RU" altLang="ko-KR" sz="2000" b="1" dirty="0" smtClean="0">
                <a:solidFill>
                  <a:srgbClr val="231A6F"/>
                </a:solidFill>
                <a:latin typeface="Roboto Condensed" panose="02000000000000000000" pitchFamily="2" charset="0"/>
                <a:ea typeface="Roboto Condensed" panose="02000000000000000000" pitchFamily="2" charset="0"/>
                <a:cs typeface="Arial" pitchFamily="34" charset="0"/>
              </a:rPr>
              <a:t>раза</a:t>
            </a:r>
            <a:endParaRPr lang="ru-RU" altLang="ko-KR" sz="2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88" name="TextBox 87">
            <a:extLst>
              <a:ext uri="{FF2B5EF4-FFF2-40B4-BE49-F238E27FC236}">
                <a16:creationId xmlns="" xmlns:a16="http://schemas.microsoft.com/office/drawing/2014/main" id="{5FA7296C-FB2A-4F38-AA31-7A138900D44F}"/>
              </a:ext>
            </a:extLst>
          </p:cNvPr>
          <p:cNvSpPr txBox="1"/>
          <p:nvPr/>
        </p:nvSpPr>
        <p:spPr>
          <a:xfrm>
            <a:off x="2405591" y="1566146"/>
            <a:ext cx="1260139" cy="461665"/>
          </a:xfrm>
          <a:prstGeom prst="rect">
            <a:avLst/>
          </a:prstGeom>
          <a:noFill/>
        </p:spPr>
        <p:txBody>
          <a:bodyPr wrap="square">
            <a:spAutoFit/>
          </a:bodyPr>
          <a:lstStyle/>
          <a:p>
            <a:pPr algn="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+8,2 п.п.</a:t>
            </a:r>
            <a:endParaRPr lang="ru-RU" altLang="ko-KR" sz="2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126" name="TextBox 125">
            <a:extLst>
              <a:ext uri="{FF2B5EF4-FFF2-40B4-BE49-F238E27FC236}">
                <a16:creationId xmlns="" xmlns:a16="http://schemas.microsoft.com/office/drawing/2014/main" id="{5FA7296C-FB2A-4F38-AA31-7A138900D44F}"/>
              </a:ext>
            </a:extLst>
          </p:cNvPr>
          <p:cNvSpPr txBox="1"/>
          <p:nvPr/>
        </p:nvSpPr>
        <p:spPr>
          <a:xfrm>
            <a:off x="6456039" y="1566146"/>
            <a:ext cx="1260139" cy="461665"/>
          </a:xfrm>
          <a:prstGeom prst="rect">
            <a:avLst/>
          </a:prstGeom>
          <a:noFill/>
        </p:spPr>
        <p:txBody>
          <a:bodyPr wrap="square">
            <a:spAutoFit/>
          </a:bodyPr>
          <a:lstStyle/>
          <a:p>
            <a:pPr algn="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+3,0 п.п.</a:t>
            </a:r>
            <a:endParaRPr lang="ru-RU" altLang="ko-KR" sz="2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128" name="TextBox 127">
            <a:extLst>
              <a:ext uri="{FF2B5EF4-FFF2-40B4-BE49-F238E27FC236}">
                <a16:creationId xmlns="" xmlns:a16="http://schemas.microsoft.com/office/drawing/2014/main" id="{5FA7296C-FB2A-4F38-AA31-7A138900D44F}"/>
              </a:ext>
            </a:extLst>
          </p:cNvPr>
          <p:cNvSpPr txBox="1"/>
          <p:nvPr/>
        </p:nvSpPr>
        <p:spPr>
          <a:xfrm>
            <a:off x="10361289" y="1566146"/>
            <a:ext cx="1260139" cy="461665"/>
          </a:xfrm>
          <a:prstGeom prst="rect">
            <a:avLst/>
          </a:prstGeom>
          <a:noFill/>
        </p:spPr>
        <p:txBody>
          <a:bodyPr wrap="square">
            <a:spAutoFit/>
          </a:bodyPr>
          <a:lstStyle/>
          <a:p>
            <a:pPr algn="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+6,5 п.п.</a:t>
            </a:r>
            <a:endParaRPr lang="ru-RU" altLang="ko-KR" sz="2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Tree>
    <p:extLst>
      <p:ext uri="{BB962C8B-B14F-4D97-AF65-F5344CB8AC3E}">
        <p14:creationId xmlns:p14="http://schemas.microsoft.com/office/powerpoint/2010/main" val="38680831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smtClean="0">
                <a:solidFill>
                  <a:schemeClr val="tx1">
                    <a:lumMod val="75000"/>
                  </a:schemeClr>
                </a:solidFill>
                <a:latin typeface="Roboto Condensed" panose="02000000000000000000" pitchFamily="2" charset="0"/>
              </a:rPr>
              <a:t>ПОКАЗАТЕЛЕИ В СФЕРЕ ИНФОРМАЦИОННО-КОММУНИКАЦИОННЫХ ТЕХНОЛОГИЙ</a:t>
            </a:r>
            <a:endParaRPr lang="ru-RU" b="1" dirty="0">
              <a:solidFill>
                <a:schemeClr val="tx1">
                  <a:lumMod val="75000"/>
                </a:schemeClr>
              </a:solidFill>
              <a:latin typeface="Roboto Condensed" panose="02000000000000000000" pitchFamily="2" charset="0"/>
            </a:endParaRP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sp>
        <p:nvSpPr>
          <p:cNvPr id="75" name="TextBox 74">
            <a:extLst>
              <a:ext uri="{FF2B5EF4-FFF2-40B4-BE49-F238E27FC236}">
                <a16:creationId xmlns:a16="http://schemas.microsoft.com/office/drawing/2014/main" xmlns="" id="{937C7814-7200-45F6-8FBF-D2CD0BA7EBE7}"/>
              </a:ext>
            </a:extLst>
          </p:cNvPr>
          <p:cNvSpPr txBox="1"/>
          <p:nvPr/>
        </p:nvSpPr>
        <p:spPr>
          <a:xfrm>
            <a:off x="170060" y="1412776"/>
            <a:ext cx="3945720" cy="707886"/>
          </a:xfrm>
          <a:prstGeom prst="rect">
            <a:avLst/>
          </a:prstGeom>
          <a:noFill/>
        </p:spPr>
        <p:txBody>
          <a:bodyPr wrap="square" rtlCol="0" anchor="t">
            <a:spAutoFit/>
          </a:bodyPr>
          <a:lstStyle/>
          <a:p>
            <a:pPr algn="ctr"/>
            <a:r>
              <a:rPr lang="ru-RU" altLang="ko-KR" sz="2000" b="1"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ОБЪЕМ БЮДЖЕТНЫХ АССИГНОВАНИЙ В СФЕРЕ ИКТ</a:t>
            </a:r>
            <a:endParaRPr lang="ru-RU" altLang="ko-KR" sz="2000" b="1"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p:txBody>
      </p:sp>
      <p:sp>
        <p:nvSpPr>
          <p:cNvPr id="76" name="TextBox 75">
            <a:extLst>
              <a:ext uri="{FF2B5EF4-FFF2-40B4-BE49-F238E27FC236}">
                <a16:creationId xmlns:a16="http://schemas.microsoft.com/office/drawing/2014/main" xmlns="" id="{6A30C5C9-300D-44C3-8431-4A85DFAFC003}"/>
              </a:ext>
            </a:extLst>
          </p:cNvPr>
          <p:cNvSpPr txBox="1"/>
          <p:nvPr/>
        </p:nvSpPr>
        <p:spPr>
          <a:xfrm>
            <a:off x="4703453" y="1412776"/>
            <a:ext cx="3433167" cy="1015663"/>
          </a:xfrm>
          <a:prstGeom prst="rect">
            <a:avLst/>
          </a:prstGeom>
          <a:noFill/>
        </p:spPr>
        <p:txBody>
          <a:bodyPr wrap="square" rtlCol="0" anchor="t">
            <a:spAutoFit/>
          </a:bodyPr>
          <a:lstStyle/>
          <a:p>
            <a:pPr algn="ctr"/>
            <a:r>
              <a:rPr lang="ru-RU" altLang="ko-KR" sz="2000" b="1"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РАЗВИТИЕ И СОПРОВОЖДЕНИЕ АИС ФНС РОССИИ</a:t>
            </a:r>
            <a:endParaRPr lang="ru-RU" altLang="ko-KR" sz="2000" b="1"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p:txBody>
      </p:sp>
      <p:sp>
        <p:nvSpPr>
          <p:cNvPr id="77" name="TextBox 76">
            <a:extLst>
              <a:ext uri="{FF2B5EF4-FFF2-40B4-BE49-F238E27FC236}">
                <a16:creationId xmlns:a16="http://schemas.microsoft.com/office/drawing/2014/main" xmlns="" id="{C21235EC-3E6D-40C5-B6EC-7F3CA09169A1}"/>
              </a:ext>
            </a:extLst>
          </p:cNvPr>
          <p:cNvSpPr txBox="1"/>
          <p:nvPr/>
        </p:nvSpPr>
        <p:spPr>
          <a:xfrm>
            <a:off x="8724292" y="1412776"/>
            <a:ext cx="3013906" cy="400110"/>
          </a:xfrm>
          <a:prstGeom prst="rect">
            <a:avLst/>
          </a:prstGeom>
          <a:noFill/>
        </p:spPr>
        <p:txBody>
          <a:bodyPr wrap="square" rtlCol="0" anchor="t">
            <a:spAutoFit/>
          </a:bodyPr>
          <a:lstStyle/>
          <a:p>
            <a:pPr algn="ctr"/>
            <a:r>
              <a:rPr lang="ru-RU" altLang="ko-KR" sz="2000" b="1"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СМЭВ</a:t>
            </a:r>
            <a:endParaRPr lang="ru-RU" altLang="ko-KR" sz="2000" b="1"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p:txBody>
      </p:sp>
      <p:cxnSp>
        <p:nvCxnSpPr>
          <p:cNvPr id="4" name="Прямая соединительная линия 3">
            <a:extLst>
              <a:ext uri="{FF2B5EF4-FFF2-40B4-BE49-F238E27FC236}">
                <a16:creationId xmlns:a16="http://schemas.microsoft.com/office/drawing/2014/main" xmlns="" id="{F2027E40-F5FC-4038-85C7-C3E574DF127A}"/>
              </a:ext>
            </a:extLst>
          </p:cNvPr>
          <p:cNvCxnSpPr/>
          <p:nvPr/>
        </p:nvCxnSpPr>
        <p:spPr>
          <a:xfrm>
            <a:off x="4403812" y="1412776"/>
            <a:ext cx="0" cy="5256584"/>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6" name="Прямая соединительная линия 85">
            <a:extLst>
              <a:ext uri="{FF2B5EF4-FFF2-40B4-BE49-F238E27FC236}">
                <a16:creationId xmlns:a16="http://schemas.microsoft.com/office/drawing/2014/main" xmlns="" id="{99BB32D4-689A-48B0-B9D4-AD73D0146CDB}"/>
              </a:ext>
            </a:extLst>
          </p:cNvPr>
          <p:cNvCxnSpPr/>
          <p:nvPr/>
        </p:nvCxnSpPr>
        <p:spPr>
          <a:xfrm>
            <a:off x="8518612" y="1412776"/>
            <a:ext cx="0" cy="5256584"/>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8663613" y="2764088"/>
            <a:ext cx="3215378" cy="707886"/>
          </a:xfrm>
          <a:prstGeom prst="rect">
            <a:avLst/>
          </a:prstGeom>
          <a:noFill/>
        </p:spPr>
        <p:txBody>
          <a:bodyPr wrap="square" rtlCol="0">
            <a:spAutoFit/>
          </a:bodyPr>
          <a:lstStyle/>
          <a:p>
            <a:pPr algn="ctr"/>
            <a:r>
              <a:rPr lang="ru-RU" sz="2000" b="1" dirty="0">
                <a:solidFill>
                  <a:srgbClr val="F79646">
                    <a:lumMod val="75000"/>
                  </a:srgbClr>
                </a:solidFill>
                <a:latin typeface="Roboto Condensed" panose="02000000000000000000" pitchFamily="2" charset="0"/>
                <a:ea typeface="Roboto Condensed" panose="02000000000000000000" pitchFamily="2" charset="0"/>
              </a:rPr>
              <a:t>+ </a:t>
            </a:r>
            <a:r>
              <a:rPr lang="ru-RU" sz="2000" b="1" dirty="0" smtClean="0">
                <a:solidFill>
                  <a:srgbClr val="F79646">
                    <a:lumMod val="75000"/>
                  </a:srgbClr>
                </a:solidFill>
                <a:latin typeface="Roboto Condensed" panose="02000000000000000000" pitchFamily="2" charset="0"/>
                <a:ea typeface="Roboto Condensed" panose="02000000000000000000" pitchFamily="2" charset="0"/>
              </a:rPr>
              <a:t>15</a:t>
            </a:r>
            <a:r>
              <a:rPr lang="ru-RU" sz="20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 новых видов сведений ФНС России в продуктиве</a:t>
            </a:r>
            <a:endParaRPr lang="ru-RU" sz="20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p:txBody>
      </p:sp>
      <p:graphicFrame>
        <p:nvGraphicFramePr>
          <p:cNvPr id="56" name="Диаграмма 55"/>
          <p:cNvGraphicFramePr/>
          <p:nvPr>
            <p:extLst/>
          </p:nvPr>
        </p:nvGraphicFramePr>
        <p:xfrm>
          <a:off x="136717" y="1972246"/>
          <a:ext cx="2843989" cy="24111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1" name="Диаграмма 60"/>
          <p:cNvGraphicFramePr/>
          <p:nvPr>
            <p:extLst/>
          </p:nvPr>
        </p:nvGraphicFramePr>
        <p:xfrm>
          <a:off x="-534991" y="3870004"/>
          <a:ext cx="3623246" cy="2088232"/>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xmlns="" id="{6A30C5C9-300D-44C3-8431-4A85DFAFC003}"/>
              </a:ext>
            </a:extLst>
          </p:cNvPr>
          <p:cNvSpPr txBox="1"/>
          <p:nvPr/>
        </p:nvSpPr>
        <p:spPr>
          <a:xfrm>
            <a:off x="170061" y="5975726"/>
            <a:ext cx="4176780" cy="707886"/>
          </a:xfrm>
          <a:prstGeom prst="rect">
            <a:avLst/>
          </a:prstGeom>
          <a:noFill/>
        </p:spPr>
        <p:txBody>
          <a:bodyPr wrap="square" rtlCol="0" anchor="t">
            <a:spAutoFit/>
          </a:bodyPr>
          <a:lstStyle/>
          <a:p>
            <a:pPr algn="ctr"/>
            <a:r>
              <a:rPr lang="ru-RU" altLang="ko-KR" sz="2000" b="1" dirty="0" smtClean="0">
                <a:solidFill>
                  <a:srgbClr val="F79646">
                    <a:lumMod val="75000"/>
                  </a:srgbClr>
                </a:solidFill>
                <a:latin typeface="Roboto Condensed" panose="02000000000000000000" pitchFamily="2" charset="0"/>
                <a:ea typeface="Roboto Condensed" panose="02000000000000000000" pitchFamily="2" charset="0"/>
              </a:rPr>
              <a:t>132</a:t>
            </a:r>
            <a:r>
              <a:rPr lang="ru-RU" altLang="ko-KR" sz="20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 положительных заключения Минцифры России</a:t>
            </a:r>
            <a:endParaRPr lang="ru-RU" altLang="ko-KR" sz="20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p:txBody>
      </p:sp>
      <p:sp>
        <p:nvSpPr>
          <p:cNvPr id="104" name="TextBox 103">
            <a:extLst>
              <a:ext uri="{FF2B5EF4-FFF2-40B4-BE49-F238E27FC236}">
                <a16:creationId xmlns:a16="http://schemas.microsoft.com/office/drawing/2014/main" xmlns="" id="{C21235EC-3E6D-40C5-B6EC-7F3CA09169A1}"/>
              </a:ext>
            </a:extLst>
          </p:cNvPr>
          <p:cNvSpPr txBox="1"/>
          <p:nvPr/>
        </p:nvSpPr>
        <p:spPr>
          <a:xfrm>
            <a:off x="1668533" y="2231104"/>
            <a:ext cx="2751341" cy="1323439"/>
          </a:xfrm>
          <a:prstGeom prst="rect">
            <a:avLst/>
          </a:prstGeom>
          <a:noFill/>
        </p:spPr>
        <p:txBody>
          <a:bodyPr wrap="square" rtlCol="0" anchor="t">
            <a:spAutoFit/>
          </a:bodyPr>
          <a:lstStyle/>
          <a:p>
            <a:pPr algn="r"/>
            <a:r>
              <a:rPr lang="ru-RU" altLang="ko-KR" sz="2000" b="1" dirty="0" smtClean="0">
                <a:solidFill>
                  <a:srgbClr val="F79646">
                    <a:lumMod val="75000"/>
                  </a:srgbClr>
                </a:solidFill>
                <a:latin typeface="Roboto Condensed" panose="02000000000000000000" pitchFamily="2" charset="0"/>
                <a:ea typeface="Roboto Condensed" panose="02000000000000000000" pitchFamily="2" charset="0"/>
              </a:rPr>
              <a:t>75,1</a:t>
            </a:r>
            <a:r>
              <a:rPr lang="ru-RU" altLang="ko-KR" sz="2000" b="1" dirty="0">
                <a:solidFill>
                  <a:srgbClr val="F79646">
                    <a:lumMod val="75000"/>
                  </a:srgbClr>
                </a:solidFill>
                <a:latin typeface="Roboto Condensed" panose="02000000000000000000" pitchFamily="2" charset="0"/>
                <a:ea typeface="Roboto Condensed" panose="02000000000000000000" pitchFamily="2" charset="0"/>
              </a:rPr>
              <a:t>% </a:t>
            </a:r>
            <a:r>
              <a:rPr lang="ru-RU" altLang="ko-KR" sz="2000" b="1" dirty="0" smtClean="0">
                <a:solidFill>
                  <a:srgbClr val="F79646">
                    <a:lumMod val="75000"/>
                  </a:srgbClr>
                </a:solidFill>
                <a:latin typeface="Roboto Condensed" panose="02000000000000000000" pitchFamily="2" charset="0"/>
                <a:ea typeface="Roboto Condensed" panose="02000000000000000000" pitchFamily="2" charset="0"/>
              </a:rPr>
              <a:t>(</a:t>
            </a:r>
            <a:r>
              <a:rPr lang="en-US" altLang="ko-KR" sz="2000" b="1" dirty="0" smtClean="0">
                <a:solidFill>
                  <a:srgbClr val="F79646">
                    <a:lumMod val="75000"/>
                  </a:srgbClr>
                </a:solidFill>
                <a:latin typeface="Roboto Condensed" panose="02000000000000000000" pitchFamily="2" charset="0"/>
                <a:ea typeface="Roboto Condensed" panose="02000000000000000000" pitchFamily="2" charset="0"/>
              </a:rPr>
              <a:t>22</a:t>
            </a:r>
            <a:r>
              <a:rPr lang="ru-RU" altLang="ko-KR" sz="2000" b="1" dirty="0" smtClean="0">
                <a:solidFill>
                  <a:srgbClr val="F79646">
                    <a:lumMod val="75000"/>
                  </a:srgbClr>
                </a:solidFill>
                <a:latin typeface="Roboto Condensed" panose="02000000000000000000" pitchFamily="2" charset="0"/>
                <a:ea typeface="Roboto Condensed" panose="02000000000000000000" pitchFamily="2" charset="0"/>
              </a:rPr>
              <a:t>,4 млрд.) </a:t>
            </a:r>
            <a:r>
              <a:rPr lang="ru-RU" altLang="ko-KR" sz="20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принятые </a:t>
            </a:r>
            <a:endParaRPr lang="ru-RU" altLang="ko-KR" sz="20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a:p>
            <a:pPr algn="r"/>
            <a:r>
              <a:rPr lang="ru-RU" altLang="ko-KR" sz="20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бюджетные</a:t>
            </a:r>
          </a:p>
          <a:p>
            <a:pPr algn="r"/>
            <a:r>
              <a:rPr lang="ru-RU" altLang="ko-KR" sz="20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обязательства</a:t>
            </a:r>
            <a:endParaRPr lang="ru-RU" altLang="ko-KR" sz="20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p:txBody>
      </p:sp>
      <p:sp>
        <p:nvSpPr>
          <p:cNvPr id="105" name="TextBox 104">
            <a:extLst>
              <a:ext uri="{FF2B5EF4-FFF2-40B4-BE49-F238E27FC236}">
                <a16:creationId xmlns:a16="http://schemas.microsoft.com/office/drawing/2014/main" xmlns="" id="{C21235EC-3E6D-40C5-B6EC-7F3CA09169A1}"/>
              </a:ext>
            </a:extLst>
          </p:cNvPr>
          <p:cNvSpPr txBox="1"/>
          <p:nvPr/>
        </p:nvSpPr>
        <p:spPr>
          <a:xfrm>
            <a:off x="2155853" y="3921664"/>
            <a:ext cx="2190988" cy="1015663"/>
          </a:xfrm>
          <a:prstGeom prst="rect">
            <a:avLst/>
          </a:prstGeom>
          <a:noFill/>
        </p:spPr>
        <p:txBody>
          <a:bodyPr wrap="square" rtlCol="0" anchor="t">
            <a:spAutoFit/>
          </a:bodyPr>
          <a:lstStyle/>
          <a:p>
            <a:pPr algn="r"/>
            <a:r>
              <a:rPr lang="ru-RU" altLang="ko-KR" sz="2000" b="1" dirty="0" smtClean="0">
                <a:solidFill>
                  <a:srgbClr val="F79646">
                    <a:lumMod val="75000"/>
                  </a:srgbClr>
                </a:solidFill>
                <a:latin typeface="Roboto Condensed" panose="02000000000000000000" pitchFamily="2" charset="0"/>
                <a:ea typeface="Roboto Condensed" panose="02000000000000000000" pitchFamily="2" charset="0"/>
              </a:rPr>
              <a:t>29,7% (8,8 млрд.) </a:t>
            </a:r>
            <a:r>
              <a:rPr lang="ru-RU" altLang="ko-KR" sz="20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кассовое исполнение</a:t>
            </a:r>
            <a:endParaRPr lang="ru-RU" altLang="ko-KR" sz="20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p:txBody>
      </p:sp>
      <p:sp>
        <p:nvSpPr>
          <p:cNvPr id="45" name="TextBox 44"/>
          <p:cNvSpPr txBox="1"/>
          <p:nvPr/>
        </p:nvSpPr>
        <p:spPr>
          <a:xfrm>
            <a:off x="8724292" y="4327223"/>
            <a:ext cx="3215378" cy="1015663"/>
          </a:xfrm>
          <a:prstGeom prst="rect">
            <a:avLst/>
          </a:prstGeom>
          <a:noFill/>
        </p:spPr>
        <p:txBody>
          <a:bodyPr wrap="square" rtlCol="0">
            <a:spAutoFit/>
          </a:bodyPr>
          <a:lstStyle/>
          <a:p>
            <a:pPr algn="ctr"/>
            <a:r>
              <a:rPr lang="ru-RU" sz="20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Проведён </a:t>
            </a:r>
            <a:r>
              <a:rPr lang="ru-RU" sz="2000" b="1" dirty="0" smtClean="0">
                <a:solidFill>
                  <a:srgbClr val="F79646">
                    <a:lumMod val="75000"/>
                  </a:srgbClr>
                </a:solidFill>
                <a:latin typeface="Roboto Condensed" panose="02000000000000000000" pitchFamily="2" charset="0"/>
                <a:ea typeface="Roboto Condensed" panose="02000000000000000000" pitchFamily="2" charset="0"/>
              </a:rPr>
              <a:t>2-ой этап </a:t>
            </a:r>
            <a:r>
              <a:rPr lang="ru-RU" sz="20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интеграционного тестирования</a:t>
            </a:r>
            <a:r>
              <a:rPr lang="ru-RU" sz="2000" b="1" dirty="0" smtClean="0">
                <a:solidFill>
                  <a:srgbClr val="F79646">
                    <a:lumMod val="75000"/>
                  </a:srgbClr>
                </a:solidFill>
                <a:latin typeface="Roboto Condensed" panose="02000000000000000000" pitchFamily="2" charset="0"/>
                <a:ea typeface="Roboto Condensed" panose="02000000000000000000" pitchFamily="2" charset="0"/>
              </a:rPr>
              <a:t> ГИС ТОР КНД</a:t>
            </a:r>
            <a:endParaRPr lang="ru-RU" sz="20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p:txBody>
      </p:sp>
      <p:sp>
        <p:nvSpPr>
          <p:cNvPr id="47" name="TextBox 46"/>
          <p:cNvSpPr txBox="1"/>
          <p:nvPr/>
        </p:nvSpPr>
        <p:spPr>
          <a:xfrm>
            <a:off x="4583479" y="2399004"/>
            <a:ext cx="3935133" cy="4185761"/>
          </a:xfrm>
          <a:prstGeom prst="rect">
            <a:avLst/>
          </a:prstGeom>
          <a:noFill/>
        </p:spPr>
        <p:txBody>
          <a:bodyPr wrap="square" rtlCol="0">
            <a:spAutoFit/>
          </a:bodyPr>
          <a:lstStyle/>
          <a:p>
            <a:pPr algn="ctr"/>
            <a:r>
              <a:rPr lang="ru-RU"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  Разработано более </a:t>
            </a:r>
            <a:r>
              <a:rPr lang="ru-RU" sz="2000" b="1" dirty="0" smtClean="0">
                <a:solidFill>
                  <a:srgbClr val="F79646">
                    <a:lumMod val="75000"/>
                  </a:srgbClr>
                </a:solidFill>
                <a:latin typeface="Roboto Condensed" panose="02000000000000000000" pitchFamily="2" charset="0"/>
                <a:ea typeface="Roboto Condensed" panose="02000000000000000000" pitchFamily="2" charset="0"/>
              </a:rPr>
              <a:t>23 </a:t>
            </a:r>
            <a:r>
              <a:rPr lang="ru-RU"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ТЗ на закупку </a:t>
            </a:r>
          </a:p>
          <a:p>
            <a:pPr algn="ctr"/>
            <a:r>
              <a:rPr lang="ru-RU"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 </a:t>
            </a:r>
            <a:r>
              <a:rPr lang="ru-RU"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     централизованной ИТ-инфраструктуры</a:t>
            </a:r>
          </a:p>
          <a:p>
            <a:pPr lvl="0" algn="ctr"/>
            <a:r>
              <a:rPr lang="ru-RU" sz="1400" dirty="0" smtClean="0">
                <a:solidFill>
                  <a:srgbClr val="57565A">
                    <a:lumMod val="75000"/>
                  </a:srgbClr>
                </a:solidFill>
                <a:latin typeface="Roboto Condensed" panose="02000000000000000000" pitchFamily="2" charset="0"/>
                <a:ea typeface="Roboto Condensed" panose="02000000000000000000" pitchFamily="2" charset="0"/>
                <a:cs typeface="Arial" pitchFamily="34" charset="0"/>
              </a:rPr>
              <a:t>             Рассмотрено </a:t>
            </a:r>
            <a:r>
              <a:rPr lang="ru-RU" sz="1400" dirty="0">
                <a:solidFill>
                  <a:srgbClr val="57565A">
                    <a:lumMod val="75000"/>
                  </a:srgbClr>
                </a:solidFill>
                <a:latin typeface="Roboto Condensed" panose="02000000000000000000" pitchFamily="2" charset="0"/>
                <a:ea typeface="Roboto Condensed" panose="02000000000000000000" pitchFamily="2" charset="0"/>
                <a:cs typeface="Arial" pitchFamily="34" charset="0"/>
              </a:rPr>
              <a:t>более </a:t>
            </a:r>
            <a:r>
              <a:rPr lang="ru-RU" sz="2000" b="1" dirty="0" smtClean="0">
                <a:solidFill>
                  <a:srgbClr val="F79646">
                    <a:lumMod val="75000"/>
                  </a:srgbClr>
                </a:solidFill>
                <a:latin typeface="Roboto Condensed" panose="02000000000000000000" pitchFamily="2" charset="0"/>
                <a:ea typeface="Roboto Condensed" panose="02000000000000000000" pitchFamily="2" charset="0"/>
              </a:rPr>
              <a:t>280 </a:t>
            </a:r>
            <a:r>
              <a:rPr lang="ru-RU" sz="1400" dirty="0" smtClean="0">
                <a:solidFill>
                  <a:srgbClr val="57565A">
                    <a:lumMod val="75000"/>
                  </a:srgbClr>
                </a:solidFill>
                <a:latin typeface="Roboto Condensed" panose="02000000000000000000" pitchFamily="2" charset="0"/>
                <a:ea typeface="Roboto Condensed" panose="02000000000000000000" pitchFamily="2" charset="0"/>
                <a:cs typeface="Arial" pitchFamily="34" charset="0"/>
              </a:rPr>
              <a:t>заявок </a:t>
            </a:r>
            <a:r>
              <a:rPr lang="ru-RU" sz="1400" dirty="0">
                <a:solidFill>
                  <a:srgbClr val="57565A">
                    <a:lumMod val="75000"/>
                  </a:srgbClr>
                </a:solidFill>
                <a:latin typeface="Roboto Condensed" panose="02000000000000000000" pitchFamily="2" charset="0"/>
                <a:ea typeface="Roboto Condensed" panose="02000000000000000000" pitchFamily="2" charset="0"/>
                <a:cs typeface="Arial" pitchFamily="34" charset="0"/>
              </a:rPr>
              <a:t>на закупку </a:t>
            </a:r>
          </a:p>
          <a:p>
            <a:pPr lvl="0" algn="ctr"/>
            <a:r>
              <a:rPr lang="ru-RU" sz="1400" dirty="0" smtClean="0">
                <a:solidFill>
                  <a:srgbClr val="57565A">
                    <a:lumMod val="75000"/>
                  </a:srgbClr>
                </a:solidFill>
                <a:latin typeface="Roboto Condensed" panose="02000000000000000000" pitchFamily="2" charset="0"/>
                <a:ea typeface="Roboto Condensed" panose="02000000000000000000" pitchFamily="2" charset="0"/>
                <a:cs typeface="Arial" pitchFamily="34" charset="0"/>
              </a:rPr>
              <a:t>        ИТ-инфраструктуры для ТО ФНС России</a:t>
            </a:r>
          </a:p>
          <a:p>
            <a:pPr algn="ctr"/>
            <a:endParaRPr lang="en-US"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a:p>
            <a:pPr algn="ctr"/>
            <a:endParaRPr lang="en-US"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a:p>
            <a:pPr algn="ctr"/>
            <a:r>
              <a:rPr lang="ru-RU"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Заключены </a:t>
            </a:r>
            <a:r>
              <a:rPr lang="ru-RU"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ГК на развитие АИС «Налог-3»  </a:t>
            </a:r>
            <a:r>
              <a:rPr lang="ru-RU"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                              1 </a:t>
            </a:r>
            <a:r>
              <a:rPr lang="ru-RU"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очереди на сумму </a:t>
            </a:r>
            <a:r>
              <a:rPr lang="ru-RU" sz="2000" b="1" dirty="0">
                <a:solidFill>
                  <a:srgbClr val="F79646">
                    <a:lumMod val="75000"/>
                  </a:srgbClr>
                </a:solidFill>
                <a:latin typeface="Roboto Condensed" panose="02000000000000000000" pitchFamily="2" charset="0"/>
                <a:ea typeface="Roboto Condensed" panose="02000000000000000000" pitchFamily="2" charset="0"/>
              </a:rPr>
              <a:t>379 млн</a:t>
            </a:r>
            <a:r>
              <a:rPr lang="ru-RU" sz="2000" b="1" dirty="0" smtClean="0">
                <a:solidFill>
                  <a:srgbClr val="F79646">
                    <a:lumMod val="75000"/>
                  </a:srgbClr>
                </a:solidFill>
                <a:latin typeface="Roboto Condensed" panose="02000000000000000000" pitchFamily="2" charset="0"/>
                <a:ea typeface="Roboto Condensed" panose="02000000000000000000" pitchFamily="2" charset="0"/>
              </a:rPr>
              <a:t>.</a:t>
            </a:r>
          </a:p>
          <a:p>
            <a:pPr algn="ctr"/>
            <a:r>
              <a:rPr lang="ru-RU"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2 </a:t>
            </a:r>
            <a:r>
              <a:rPr lang="ru-RU"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очереди на сумму </a:t>
            </a:r>
            <a:r>
              <a:rPr lang="ru-RU" sz="2000" b="1" dirty="0" smtClean="0">
                <a:solidFill>
                  <a:srgbClr val="F79646">
                    <a:lumMod val="75000"/>
                  </a:srgbClr>
                </a:solidFill>
                <a:latin typeface="Roboto Condensed" panose="02000000000000000000" pitchFamily="2" charset="0"/>
                <a:ea typeface="Roboto Condensed" panose="02000000000000000000" pitchFamily="2" charset="0"/>
              </a:rPr>
              <a:t>2 183,7 </a:t>
            </a:r>
            <a:r>
              <a:rPr lang="ru-RU" sz="2000" b="1" dirty="0">
                <a:solidFill>
                  <a:srgbClr val="F79646">
                    <a:lumMod val="75000"/>
                  </a:srgbClr>
                </a:solidFill>
                <a:latin typeface="Roboto Condensed" panose="02000000000000000000" pitchFamily="2" charset="0"/>
                <a:ea typeface="Roboto Condensed" panose="02000000000000000000" pitchFamily="2" charset="0"/>
              </a:rPr>
              <a:t>млн.</a:t>
            </a:r>
          </a:p>
          <a:p>
            <a:pPr algn="ctr"/>
            <a:endParaRPr lang="ru-RU"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a:p>
            <a:pPr algn="ctr"/>
            <a:r>
              <a:rPr lang="ru-RU"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Проведено </a:t>
            </a:r>
            <a:r>
              <a:rPr lang="ru-RU" sz="2000" b="1" dirty="0" smtClean="0">
                <a:solidFill>
                  <a:srgbClr val="F79646">
                    <a:lumMod val="75000"/>
                  </a:srgbClr>
                </a:solidFill>
                <a:latin typeface="Roboto Condensed" panose="02000000000000000000" pitchFamily="2" charset="0"/>
                <a:ea typeface="Roboto Condensed" panose="02000000000000000000" pitchFamily="2" charset="0"/>
              </a:rPr>
              <a:t>49</a:t>
            </a:r>
            <a:r>
              <a:rPr lang="ru-RU"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 приёмок </a:t>
            </a:r>
            <a:r>
              <a:rPr lang="ru-RU"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ПО </a:t>
            </a:r>
          </a:p>
          <a:p>
            <a:pPr algn="ctr"/>
            <a:endParaRPr lang="ru-RU"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a:p>
            <a:pPr algn="ctr"/>
            <a:r>
              <a:rPr lang="ru-RU"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Выпущено </a:t>
            </a:r>
            <a:r>
              <a:rPr lang="en-US" sz="2000" b="1" dirty="0" smtClean="0">
                <a:solidFill>
                  <a:srgbClr val="F79646">
                    <a:lumMod val="75000"/>
                  </a:srgbClr>
                </a:solidFill>
                <a:latin typeface="Roboto Condensed" panose="02000000000000000000" pitchFamily="2" charset="0"/>
                <a:ea typeface="Roboto Condensed" panose="02000000000000000000" pitchFamily="2" charset="0"/>
              </a:rPr>
              <a:t>78</a:t>
            </a:r>
            <a:r>
              <a:rPr lang="ru-RU"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 приказов </a:t>
            </a:r>
            <a:r>
              <a:rPr lang="ru-RU"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по </a:t>
            </a:r>
            <a:r>
              <a:rPr lang="ru-RU"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ОЭ/ПЭ/ОПЭ (в том числе ОЭ -</a:t>
            </a:r>
            <a:r>
              <a:rPr lang="en-US" sz="1400" b="1" dirty="0">
                <a:solidFill>
                  <a:srgbClr val="F79646">
                    <a:lumMod val="75000"/>
                  </a:srgbClr>
                </a:solidFill>
                <a:latin typeface="Roboto Condensed" panose="02000000000000000000" pitchFamily="2" charset="0"/>
                <a:ea typeface="Roboto Condensed" panose="02000000000000000000" pitchFamily="2" charset="0"/>
              </a:rPr>
              <a:t> </a:t>
            </a:r>
            <a:r>
              <a:rPr lang="ru-RU" sz="2000" b="1" dirty="0" smtClean="0">
                <a:solidFill>
                  <a:srgbClr val="F79646">
                    <a:lumMod val="75000"/>
                  </a:srgbClr>
                </a:solidFill>
                <a:latin typeface="Roboto Condensed" panose="02000000000000000000" pitchFamily="2" charset="0"/>
                <a:ea typeface="Roboto Condensed" panose="02000000000000000000" pitchFamily="2" charset="0"/>
              </a:rPr>
              <a:t>40</a:t>
            </a:r>
            <a:r>
              <a:rPr lang="ru-RU"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 ПЭ – </a:t>
            </a:r>
            <a:r>
              <a:rPr lang="ru-RU" sz="2000" b="1" dirty="0" smtClean="0">
                <a:solidFill>
                  <a:srgbClr val="F79646">
                    <a:lumMod val="75000"/>
                  </a:srgbClr>
                </a:solidFill>
                <a:latin typeface="Roboto Condensed" panose="02000000000000000000" pitchFamily="2" charset="0"/>
                <a:ea typeface="Roboto Condensed" panose="02000000000000000000" pitchFamily="2" charset="0"/>
              </a:rPr>
              <a:t>36</a:t>
            </a:r>
            <a:r>
              <a:rPr lang="ru-RU"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 ОПЭ –</a:t>
            </a:r>
            <a:r>
              <a:rPr lang="ru-RU" sz="20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 </a:t>
            </a:r>
            <a:r>
              <a:rPr lang="ru-RU" sz="2000" b="1" dirty="0">
                <a:solidFill>
                  <a:srgbClr val="F79646">
                    <a:lumMod val="75000"/>
                  </a:srgbClr>
                </a:solidFill>
                <a:latin typeface="Roboto Condensed" panose="02000000000000000000" pitchFamily="2" charset="0"/>
                <a:ea typeface="Roboto Condensed" panose="02000000000000000000" pitchFamily="2" charset="0"/>
              </a:rPr>
              <a:t>2</a:t>
            </a:r>
            <a:r>
              <a:rPr lang="ru-RU"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a:t>
            </a:r>
            <a:endParaRPr lang="ru-RU"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a:p>
            <a:pPr algn="ctr"/>
            <a:endParaRPr lang="ru-RU"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p:txBody>
      </p:sp>
      <p:pic>
        <p:nvPicPr>
          <p:cNvPr id="48" name="Рисунок 47"/>
          <p:cNvPicPr>
            <a:picLocks noChangeAspect="1"/>
          </p:cNvPicPr>
          <p:nvPr/>
        </p:nvPicPr>
        <p:blipFill>
          <a:blip r:embed="rId5"/>
          <a:stretch>
            <a:fillRect/>
          </a:stretch>
        </p:blipFill>
        <p:spPr>
          <a:xfrm>
            <a:off x="4611966" y="2399004"/>
            <a:ext cx="493819" cy="493819"/>
          </a:xfrm>
          <a:prstGeom prst="rect">
            <a:avLst/>
          </a:prstGeom>
        </p:spPr>
      </p:pic>
      <p:pic>
        <p:nvPicPr>
          <p:cNvPr id="3" name="Рисунок 2"/>
          <p:cNvPicPr>
            <a:picLocks noChangeAspect="1"/>
          </p:cNvPicPr>
          <p:nvPr/>
        </p:nvPicPr>
        <p:blipFill>
          <a:blip r:embed="rId6"/>
          <a:stretch>
            <a:fillRect/>
          </a:stretch>
        </p:blipFill>
        <p:spPr>
          <a:xfrm>
            <a:off x="4628514" y="3091098"/>
            <a:ext cx="463336" cy="445047"/>
          </a:xfrm>
          <a:prstGeom prst="rect">
            <a:avLst/>
          </a:prstGeom>
        </p:spPr>
      </p:pic>
    </p:spTree>
    <p:extLst>
      <p:ext uri="{BB962C8B-B14F-4D97-AF65-F5344CB8AC3E}">
        <p14:creationId xmlns:p14="http://schemas.microsoft.com/office/powerpoint/2010/main" val="12481268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Скругленный прямоугольник 56"/>
          <p:cNvSpPr/>
          <p:nvPr/>
        </p:nvSpPr>
        <p:spPr>
          <a:xfrm>
            <a:off x="731404" y="3068960"/>
            <a:ext cx="2439888" cy="2160240"/>
          </a:xfrm>
          <a:prstGeom prst="roundRect">
            <a:avLst/>
          </a:prstGeom>
          <a:ln>
            <a:noFill/>
          </a:ln>
          <a:effectLst/>
        </p:spPr>
        <p:style>
          <a:lnRef idx="1">
            <a:schemeClr val="accent1"/>
          </a:lnRef>
          <a:fillRef idx="1002">
            <a:schemeClr val="lt1"/>
          </a:fillRef>
          <a:effectRef idx="2">
            <a:schemeClr val="accent1"/>
          </a:effectRef>
          <a:fontRef idx="minor">
            <a:schemeClr val="lt1"/>
          </a:fontRef>
        </p:style>
        <p:txBody>
          <a:bodyPr rtlCol="0" anchor="ctr"/>
          <a:lstStyle/>
          <a:p>
            <a:pPr algn="ctr"/>
            <a:endParaRPr lang="ru-RU"/>
          </a:p>
        </p:txBody>
      </p:sp>
      <p:sp>
        <p:nvSpPr>
          <p:cNvPr id="74" name="Скругленный прямоугольник 73"/>
          <p:cNvSpPr/>
          <p:nvPr/>
        </p:nvSpPr>
        <p:spPr>
          <a:xfrm>
            <a:off x="9408452" y="3290835"/>
            <a:ext cx="2124151" cy="2253689"/>
          </a:xfrm>
          <a:prstGeom prst="roundRect">
            <a:avLst/>
          </a:prstGeom>
          <a:ln>
            <a:noFill/>
          </a:ln>
          <a:effectLst/>
        </p:spPr>
        <p:style>
          <a:lnRef idx="1">
            <a:schemeClr val="accent1"/>
          </a:lnRef>
          <a:fillRef idx="1002">
            <a:schemeClr val="lt1"/>
          </a:fillRef>
          <a:effectRef idx="2">
            <a:schemeClr val="accent1"/>
          </a:effectRef>
          <a:fontRef idx="minor">
            <a:schemeClr val="lt1"/>
          </a:fontRef>
        </p:style>
        <p:txBody>
          <a:bodyPr rtlCol="0" anchor="ctr"/>
          <a:lstStyle/>
          <a:p>
            <a:pPr algn="ctr"/>
            <a:endParaRPr lang="ru-RU"/>
          </a:p>
        </p:txBody>
      </p:sp>
      <p:sp>
        <p:nvSpPr>
          <p:cNvPr id="72" name="Скругленный прямоугольник 71"/>
          <p:cNvSpPr/>
          <p:nvPr/>
        </p:nvSpPr>
        <p:spPr>
          <a:xfrm>
            <a:off x="766621" y="1484784"/>
            <a:ext cx="2439888" cy="1476164"/>
          </a:xfrm>
          <a:prstGeom prst="roundRect">
            <a:avLst/>
          </a:prstGeom>
          <a:ln>
            <a:noFill/>
          </a:ln>
          <a:effectLst/>
        </p:spPr>
        <p:style>
          <a:lnRef idx="1">
            <a:schemeClr val="accent1"/>
          </a:lnRef>
          <a:fillRef idx="1002">
            <a:schemeClr val="lt1"/>
          </a:fillRef>
          <a:effectRef idx="2">
            <a:schemeClr val="accent1"/>
          </a:effectRef>
          <a:fontRef idx="minor">
            <a:schemeClr val="lt1"/>
          </a:fontRef>
        </p:style>
        <p:txBody>
          <a:bodyPr rtlCol="0" anchor="ctr"/>
          <a:lstStyle/>
          <a:p>
            <a:pPr algn="ctr"/>
            <a:endParaRPr lang="ru-RU"/>
          </a:p>
        </p:txBody>
      </p:sp>
      <p:sp>
        <p:nvSpPr>
          <p:cNvPr id="66" name="Скругленный прямоугольник 65"/>
          <p:cNvSpPr/>
          <p:nvPr/>
        </p:nvSpPr>
        <p:spPr>
          <a:xfrm>
            <a:off x="3656110" y="1448780"/>
            <a:ext cx="2511897" cy="2454952"/>
          </a:xfrm>
          <a:prstGeom prst="roundRect">
            <a:avLst/>
          </a:prstGeom>
          <a:ln>
            <a:noFill/>
          </a:ln>
          <a:effectLst/>
        </p:spPr>
        <p:style>
          <a:lnRef idx="1">
            <a:schemeClr val="accent1"/>
          </a:lnRef>
          <a:fillRef idx="1002">
            <a:schemeClr val="lt1"/>
          </a:fillRef>
          <a:effectRef idx="2">
            <a:schemeClr val="accent1"/>
          </a:effectRef>
          <a:fontRef idx="minor">
            <a:schemeClr val="lt1"/>
          </a:fontRef>
        </p:style>
        <p:txBody>
          <a:bodyPr rtlCol="0" anchor="ctr"/>
          <a:lstStyle/>
          <a:p>
            <a:pPr algn="ctr"/>
            <a:endParaRPr lang="ru-RU"/>
          </a:p>
        </p:txBody>
      </p:sp>
      <p:sp>
        <p:nvSpPr>
          <p:cNvPr id="65" name="Скругленный прямоугольник 64"/>
          <p:cNvSpPr/>
          <p:nvPr/>
        </p:nvSpPr>
        <p:spPr>
          <a:xfrm>
            <a:off x="6572436" y="1448780"/>
            <a:ext cx="2331876" cy="2952328"/>
          </a:xfrm>
          <a:prstGeom prst="roundRect">
            <a:avLst/>
          </a:prstGeom>
          <a:ln>
            <a:noFill/>
          </a:ln>
          <a:effectLst/>
        </p:spPr>
        <p:style>
          <a:lnRef idx="1">
            <a:schemeClr val="accent1"/>
          </a:lnRef>
          <a:fillRef idx="1002">
            <a:schemeClr val="lt1"/>
          </a:fillRef>
          <a:effectRef idx="2">
            <a:schemeClr val="accent1"/>
          </a:effectRef>
          <a:fontRef idx="minor">
            <a:schemeClr val="lt1"/>
          </a:fontRef>
        </p:style>
        <p:txBody>
          <a:bodyPr rtlCol="0" anchor="ctr"/>
          <a:lstStyle/>
          <a:p>
            <a:pPr algn="ctr"/>
            <a:endParaRPr lang="ru-RU"/>
          </a:p>
        </p:txBody>
      </p:sp>
      <p:sp>
        <p:nvSpPr>
          <p:cNvPr id="5" name="Облако 4"/>
          <p:cNvSpPr/>
          <p:nvPr/>
        </p:nvSpPr>
        <p:spPr>
          <a:xfrm>
            <a:off x="3323692" y="4281133"/>
            <a:ext cx="3204355" cy="2109219"/>
          </a:xfrm>
          <a:prstGeom prst="cloud">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1"/>
            <a:ext cx="9865096" cy="844910"/>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smtClean="0">
                <a:solidFill>
                  <a:schemeClr val="tx1">
                    <a:lumMod val="50000"/>
                  </a:schemeClr>
                </a:solidFill>
                <a:latin typeface="Roboto Condensed" panose="02000000000000000000" pitchFamily="2" charset="0"/>
              </a:rPr>
              <a:t>РАЗВИТИЕ УДОСТОВЕРЯЮЩЕГО ЦЕНТРА ФНС РОССИИ </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sp>
        <p:nvSpPr>
          <p:cNvPr id="48" name="TextBox 47">
            <a:extLst>
              <a:ext uri="{FF2B5EF4-FFF2-40B4-BE49-F238E27FC236}">
                <a16:creationId xmlns:a16="http://schemas.microsoft.com/office/drawing/2014/main" xmlns="" id="{09EBB806-6BF2-4A88-9D86-D67235118A3F}"/>
              </a:ext>
            </a:extLst>
          </p:cNvPr>
          <p:cNvSpPr txBox="1"/>
          <p:nvPr/>
        </p:nvSpPr>
        <p:spPr>
          <a:xfrm>
            <a:off x="983432" y="3609020"/>
            <a:ext cx="1980135" cy="369332"/>
          </a:xfrm>
          <a:prstGeom prst="rect">
            <a:avLst/>
          </a:prstGeom>
          <a:noFill/>
        </p:spPr>
        <p:txBody>
          <a:bodyPr wrap="square">
            <a:spAutoFit/>
          </a:bodyPr>
          <a:lstStyle/>
          <a:p>
            <a:pPr algn="ctr">
              <a:lnSpc>
                <a:spcPct val="100000"/>
              </a:lnSpc>
            </a:pPr>
            <a:r>
              <a:rPr lang="ru-RU" sz="900" b="1" spc="-1" dirty="0">
                <a:latin typeface="Roboto Condensed" panose="02000000000000000000" pitchFamily="2" charset="0"/>
                <a:ea typeface="Roboto Condensed" panose="02000000000000000000" pitchFamily="2" charset="0"/>
              </a:rPr>
              <a:t>КОЛИЧЕСТВО ТОЧЕК ВЫДАЧИ </a:t>
            </a:r>
          </a:p>
          <a:p>
            <a:pPr algn="ctr">
              <a:lnSpc>
                <a:spcPct val="100000"/>
              </a:lnSpc>
            </a:pPr>
            <a:r>
              <a:rPr lang="ru-RU" sz="900" b="1" spc="-1" dirty="0">
                <a:latin typeface="Roboto Condensed" panose="02000000000000000000" pitchFamily="2" charset="0"/>
                <a:ea typeface="Roboto Condensed" panose="02000000000000000000" pitchFamily="2" charset="0"/>
              </a:rPr>
              <a:t>В НАЛОГОВЫХ </a:t>
            </a:r>
            <a:r>
              <a:rPr lang="ru-RU" sz="900" b="1" spc="-1" dirty="0" smtClean="0">
                <a:latin typeface="Roboto Condensed" panose="02000000000000000000" pitchFamily="2" charset="0"/>
                <a:ea typeface="Roboto Condensed" panose="02000000000000000000" pitchFamily="2" charset="0"/>
              </a:rPr>
              <a:t>ОРГАНАХ:</a:t>
            </a:r>
            <a:r>
              <a:rPr lang="ru-RU" sz="900" spc="-1" dirty="0" smtClean="0">
                <a:latin typeface="Roboto Condensed" panose="02000000000000000000" pitchFamily="2" charset="0"/>
                <a:ea typeface="Roboto Condensed" panose="02000000000000000000" pitchFamily="2" charset="0"/>
              </a:rPr>
              <a:t> </a:t>
            </a:r>
            <a:endParaRPr lang="ru-RU" sz="900" spc="-1" dirty="0">
              <a:latin typeface="Roboto Condensed" panose="02000000000000000000" pitchFamily="2" charset="0"/>
              <a:ea typeface="Roboto Condensed" panose="02000000000000000000" pitchFamily="2" charset="0"/>
            </a:endParaRPr>
          </a:p>
        </p:txBody>
      </p:sp>
      <p:sp>
        <p:nvSpPr>
          <p:cNvPr id="49" name="TextBox 48">
            <a:extLst>
              <a:ext uri="{FF2B5EF4-FFF2-40B4-BE49-F238E27FC236}">
                <a16:creationId xmlns:a16="http://schemas.microsoft.com/office/drawing/2014/main" xmlns="" id="{9CD28D20-011D-4642-B947-7F005CE8D708}"/>
              </a:ext>
            </a:extLst>
          </p:cNvPr>
          <p:cNvSpPr txBox="1"/>
          <p:nvPr/>
        </p:nvSpPr>
        <p:spPr>
          <a:xfrm>
            <a:off x="3935845" y="1916832"/>
            <a:ext cx="1980135" cy="707886"/>
          </a:xfrm>
          <a:prstGeom prst="rect">
            <a:avLst/>
          </a:prstGeom>
          <a:noFill/>
        </p:spPr>
        <p:txBody>
          <a:bodyPr wrap="square">
            <a:spAutoFit/>
          </a:bodyPr>
          <a:lstStyle/>
          <a:p>
            <a:pPr algn="ctr">
              <a:lnSpc>
                <a:spcPct val="100000"/>
              </a:lnSpc>
            </a:pPr>
            <a:r>
              <a:rPr lang="ru-RU" sz="1000" b="1" strike="noStrike" spc="-1" dirty="0" smtClean="0">
                <a:solidFill>
                  <a:schemeClr val="tx1">
                    <a:lumMod val="50000"/>
                  </a:schemeClr>
                </a:solidFill>
                <a:latin typeface="Roboto Condensed" panose="02000000000000000000" pitchFamily="2" charset="0"/>
                <a:ea typeface="Roboto Condensed" panose="02000000000000000000" pitchFamily="2" charset="0"/>
              </a:rPr>
              <a:t>ПОДГОТОВЛЕНЫ, СОГЛАСОВАНЫ И УТВЕРЖДЕНЫ НЕОБХОДИМЫЕ НОРМАТИВНЫЕ ПРАВОВЫЕ АКТЫ:</a:t>
            </a:r>
            <a:endParaRPr lang="ru-RU" sz="1000" b="1" strike="noStrike" spc="-1" dirty="0">
              <a:solidFill>
                <a:schemeClr val="tx1">
                  <a:lumMod val="50000"/>
                </a:schemeClr>
              </a:solidFill>
              <a:latin typeface="Roboto Condensed" panose="02000000000000000000" pitchFamily="2" charset="0"/>
              <a:ea typeface="Roboto Condensed" panose="02000000000000000000" pitchFamily="2" charset="0"/>
            </a:endParaRPr>
          </a:p>
        </p:txBody>
      </p:sp>
      <p:sp>
        <p:nvSpPr>
          <p:cNvPr id="50" name="TextBox 49">
            <a:extLst>
              <a:ext uri="{FF2B5EF4-FFF2-40B4-BE49-F238E27FC236}">
                <a16:creationId xmlns:a16="http://schemas.microsoft.com/office/drawing/2014/main" xmlns="" id="{8024741B-2099-4F71-8E02-E6CB4D763A7B}"/>
              </a:ext>
            </a:extLst>
          </p:cNvPr>
          <p:cNvSpPr txBox="1"/>
          <p:nvPr/>
        </p:nvSpPr>
        <p:spPr>
          <a:xfrm>
            <a:off x="6716537" y="1916832"/>
            <a:ext cx="2052143" cy="2031325"/>
          </a:xfrm>
          <a:prstGeom prst="rect">
            <a:avLst/>
          </a:prstGeom>
          <a:noFill/>
        </p:spPr>
        <p:txBody>
          <a:bodyPr wrap="square">
            <a:spAutoFit/>
          </a:bodyPr>
          <a:lstStyle/>
          <a:p>
            <a:pPr algn="ctr">
              <a:lnSpc>
                <a:spcPct val="100000"/>
              </a:lnSpc>
            </a:pPr>
            <a:r>
              <a:rPr lang="ru-RU" sz="1000" b="1" dirty="0">
                <a:solidFill>
                  <a:schemeClr val="tx1">
                    <a:lumMod val="50000"/>
                  </a:schemeClr>
                </a:solidFill>
                <a:latin typeface="Roboto Condensed" charset="0"/>
                <a:ea typeface="Roboto Condensed" charset="0"/>
              </a:rPr>
              <a:t>ЗАКЛЮЧЕНЫ </a:t>
            </a:r>
            <a:r>
              <a:rPr lang="ru-RU" sz="1000" b="1" dirty="0" smtClean="0">
                <a:solidFill>
                  <a:schemeClr val="tx1">
                    <a:lumMod val="50000"/>
                  </a:schemeClr>
                </a:solidFill>
                <a:latin typeface="Roboto Condensed" charset="0"/>
                <a:ea typeface="Roboto Condensed" charset="0"/>
              </a:rPr>
              <a:t>АГЕНТСКИЕ СОГЛАШЕНИЯ </a:t>
            </a:r>
            <a:br>
              <a:rPr lang="ru-RU" sz="1000" b="1" dirty="0" smtClean="0">
                <a:solidFill>
                  <a:schemeClr val="tx1">
                    <a:lumMod val="50000"/>
                  </a:schemeClr>
                </a:solidFill>
                <a:latin typeface="Roboto Condensed" charset="0"/>
                <a:ea typeface="Roboto Condensed" charset="0"/>
              </a:rPr>
            </a:br>
            <a:r>
              <a:rPr lang="ru-RU" sz="1000" b="1" dirty="0" smtClean="0">
                <a:solidFill>
                  <a:schemeClr val="tx1">
                    <a:lumMod val="50000"/>
                  </a:schemeClr>
                </a:solidFill>
                <a:latin typeface="Roboto Condensed" charset="0"/>
                <a:ea typeface="Roboto Condensed" charset="0"/>
              </a:rPr>
              <a:t>С </a:t>
            </a:r>
            <a:r>
              <a:rPr lang="ru-RU" sz="1000" b="1" dirty="0">
                <a:solidFill>
                  <a:schemeClr val="tx1">
                    <a:lumMod val="50000"/>
                  </a:schemeClr>
                </a:solidFill>
                <a:latin typeface="Roboto Condensed" charset="0"/>
                <a:ea typeface="Roboto Condensed" charset="0"/>
              </a:rPr>
              <a:t>ПОТЕНЦИАЛЬНЫМИ ДОВЕРЕННЫМИ ЛИЦАМИ:</a:t>
            </a:r>
          </a:p>
          <a:p>
            <a:pPr lvl="0">
              <a:spcBef>
                <a:spcPts val="600"/>
              </a:spcBef>
            </a:pPr>
            <a:r>
              <a:rPr lang="ru-RU" sz="900" b="1" dirty="0">
                <a:solidFill>
                  <a:srgbClr val="21176A"/>
                </a:solidFill>
                <a:latin typeface="Roboto Condensed" charset="0"/>
                <a:ea typeface="Roboto Condensed" charset="0"/>
              </a:rPr>
              <a:t>1. ПАО </a:t>
            </a:r>
            <a:r>
              <a:rPr lang="ru-RU" sz="900" b="1" dirty="0" smtClean="0">
                <a:solidFill>
                  <a:srgbClr val="21176A"/>
                </a:solidFill>
                <a:latin typeface="Roboto Condensed" charset="0"/>
                <a:ea typeface="Roboto Condensed" charset="0"/>
              </a:rPr>
              <a:t>СБЕРБАНК;</a:t>
            </a:r>
            <a:endParaRPr lang="ru-RU" sz="900" b="1" dirty="0">
              <a:solidFill>
                <a:srgbClr val="21176A"/>
              </a:solidFill>
              <a:latin typeface="Roboto Condensed" charset="0"/>
              <a:ea typeface="Roboto Condensed" charset="0"/>
            </a:endParaRPr>
          </a:p>
          <a:p>
            <a:pPr lvl="0"/>
            <a:r>
              <a:rPr lang="ru-RU" sz="900" b="1" dirty="0">
                <a:solidFill>
                  <a:srgbClr val="21176A"/>
                </a:solidFill>
                <a:latin typeface="Roboto Condensed" charset="0"/>
                <a:ea typeface="Roboto Condensed" charset="0"/>
              </a:rPr>
              <a:t>2. </a:t>
            </a:r>
            <a:r>
              <a:rPr lang="ru-RU" sz="900" b="1" dirty="0" smtClean="0">
                <a:solidFill>
                  <a:srgbClr val="21176A"/>
                </a:solidFill>
                <a:latin typeface="Roboto Condensed" charset="0"/>
                <a:ea typeface="Roboto Condensed" charset="0"/>
              </a:rPr>
              <a:t>АО «АНАЛИТИЧЕСКИЙ ЦЕНТР»;</a:t>
            </a:r>
            <a:endParaRPr lang="ru-RU" sz="900" b="1" dirty="0">
              <a:solidFill>
                <a:srgbClr val="21176A"/>
              </a:solidFill>
              <a:latin typeface="Roboto Condensed" charset="0"/>
              <a:ea typeface="Roboto Condensed" charset="0"/>
            </a:endParaRPr>
          </a:p>
          <a:p>
            <a:pPr lvl="0"/>
            <a:r>
              <a:rPr lang="ru-RU" sz="900" b="1" dirty="0">
                <a:solidFill>
                  <a:srgbClr val="21176A"/>
                </a:solidFill>
                <a:latin typeface="Roboto Condensed" charset="0"/>
                <a:ea typeface="Roboto Condensed" charset="0"/>
              </a:rPr>
              <a:t>3. АО «ЕЭТП»;</a:t>
            </a:r>
          </a:p>
          <a:p>
            <a:pPr lvl="0"/>
            <a:r>
              <a:rPr lang="ru-RU" sz="900" b="1" dirty="0">
                <a:solidFill>
                  <a:srgbClr val="21176A"/>
                </a:solidFill>
                <a:latin typeface="Roboto Condensed" charset="0"/>
                <a:ea typeface="Roboto Condensed" charset="0"/>
              </a:rPr>
              <a:t>4. ПАО ПРОМСВЯЗЬБАНК;</a:t>
            </a:r>
          </a:p>
          <a:p>
            <a:pPr lvl="0"/>
            <a:r>
              <a:rPr lang="ru-RU" sz="900" b="1" dirty="0">
                <a:solidFill>
                  <a:srgbClr val="21176A"/>
                </a:solidFill>
                <a:latin typeface="Roboto Condensed" charset="0"/>
                <a:ea typeface="Roboto Condensed" charset="0"/>
              </a:rPr>
              <a:t>5. ПАО «БАНК «ВТБ»;</a:t>
            </a:r>
          </a:p>
          <a:p>
            <a:pPr lvl="0"/>
            <a:r>
              <a:rPr lang="ru-RU" sz="900" b="1" dirty="0">
                <a:solidFill>
                  <a:srgbClr val="21176A"/>
                </a:solidFill>
                <a:latin typeface="Roboto Condensed" charset="0"/>
                <a:ea typeface="Roboto Condensed" charset="0"/>
              </a:rPr>
              <a:t>6. АО «ЭЛЕКТРОННАЯ МОСКВА»;</a:t>
            </a:r>
          </a:p>
          <a:p>
            <a:pPr lvl="0"/>
            <a:r>
              <a:rPr lang="ru-RU" sz="900" b="1" dirty="0">
                <a:solidFill>
                  <a:srgbClr val="21176A"/>
                </a:solidFill>
                <a:latin typeface="Roboto Condensed" charset="0"/>
                <a:ea typeface="Roboto Condensed" charset="0"/>
              </a:rPr>
              <a:t>7. АО ФОНД «ЦЕНТР </a:t>
            </a:r>
            <a:r>
              <a:rPr lang="ru-RU" sz="900" b="1" dirty="0" smtClean="0">
                <a:solidFill>
                  <a:srgbClr val="21176A"/>
                </a:solidFill>
                <a:latin typeface="Roboto Condensed" charset="0"/>
                <a:ea typeface="Roboto Condensed" charset="0"/>
              </a:rPr>
              <a:t>ИННОВАЦИЙ И </a:t>
            </a:r>
            <a:r>
              <a:rPr lang="ru-RU" sz="900" b="1" dirty="0">
                <a:solidFill>
                  <a:srgbClr val="21176A"/>
                </a:solidFill>
                <a:latin typeface="Roboto Condensed" charset="0"/>
                <a:ea typeface="Roboto Condensed" charset="0"/>
              </a:rPr>
              <a:t>ИНФОРМАЦИОННЫХ ТЕХНОЛОГИЙ</a:t>
            </a:r>
            <a:r>
              <a:rPr lang="ru-RU" sz="900" b="1" dirty="0" smtClean="0">
                <a:solidFill>
                  <a:srgbClr val="21176A"/>
                </a:solidFill>
                <a:latin typeface="Roboto Condensed" charset="0"/>
                <a:ea typeface="Roboto Condensed" charset="0"/>
              </a:rPr>
              <a:t>»;</a:t>
            </a:r>
          </a:p>
          <a:p>
            <a:pPr lvl="0"/>
            <a:r>
              <a:rPr lang="ru-RU" sz="900" b="1" dirty="0" smtClean="0">
                <a:solidFill>
                  <a:srgbClr val="21176A"/>
                </a:solidFill>
                <a:latin typeface="Roboto Condensed" charset="0"/>
                <a:ea typeface="Roboto Condensed" charset="0"/>
              </a:rPr>
              <a:t>8. АО ПОЧТА РОССИИ</a:t>
            </a:r>
            <a:endParaRPr lang="ru-RU" sz="900" b="1" dirty="0">
              <a:solidFill>
                <a:srgbClr val="21176A"/>
              </a:solidFill>
              <a:latin typeface="Roboto Condensed" charset="0"/>
              <a:ea typeface="Roboto Condensed" charset="0"/>
            </a:endParaRPr>
          </a:p>
        </p:txBody>
      </p:sp>
      <p:sp>
        <p:nvSpPr>
          <p:cNvPr id="51" name="Прямоугольник 50">
            <a:extLst>
              <a:ext uri="{FF2B5EF4-FFF2-40B4-BE49-F238E27FC236}">
                <a16:creationId xmlns:a16="http://schemas.microsoft.com/office/drawing/2014/main" xmlns="" id="{53935A91-35C0-4991-B557-FC2AE7A8E99A}"/>
              </a:ext>
            </a:extLst>
          </p:cNvPr>
          <p:cNvSpPr/>
          <p:nvPr/>
        </p:nvSpPr>
        <p:spPr>
          <a:xfrm>
            <a:off x="1469162" y="3920977"/>
            <a:ext cx="1062442" cy="480131"/>
          </a:xfrm>
          <a:prstGeom prst="rect">
            <a:avLst/>
          </a:prstGeom>
        </p:spPr>
        <p:txBody>
          <a:bodyPr wrap="square">
            <a:spAutoFit/>
          </a:bodyPr>
          <a:lstStyle/>
          <a:p>
            <a:pPr algn="ctr">
              <a:lnSpc>
                <a:spcPct val="90000"/>
              </a:lnSpc>
            </a:pPr>
            <a:r>
              <a:rPr lang="ru-RU" sz="2800" b="1" dirty="0" smtClean="0">
                <a:solidFill>
                  <a:srgbClr val="231A6F"/>
                </a:solidFill>
                <a:latin typeface="Roboto Condensed" panose="02000000000000000000" pitchFamily="2" charset="0"/>
                <a:ea typeface="Roboto Condensed" panose="02000000000000000000" pitchFamily="2" charset="0"/>
              </a:rPr>
              <a:t>976</a:t>
            </a:r>
            <a:endParaRPr lang="ru-RU" sz="3200" b="1" dirty="0">
              <a:solidFill>
                <a:srgbClr val="231A6F"/>
              </a:solidFill>
              <a:latin typeface="Roboto Condensed" panose="02000000000000000000" pitchFamily="2" charset="0"/>
              <a:ea typeface="Roboto Condensed" panose="02000000000000000000" pitchFamily="2" charset="0"/>
            </a:endParaRPr>
          </a:p>
        </p:txBody>
      </p:sp>
      <p:pic>
        <p:nvPicPr>
          <p:cNvPr id="54" name="Рисунок 53" descr="Контрольный список">
            <a:extLst>
              <a:ext uri="{FF2B5EF4-FFF2-40B4-BE49-F238E27FC236}">
                <a16:creationId xmlns:a16="http://schemas.microsoft.com/office/drawing/2014/main" xmlns="" id="{4652340B-7712-45CC-9B7D-E05141EE7C3F}"/>
              </a:ext>
            </a:extLst>
          </p:cNvPr>
          <p:cNvPicPr>
            <a:picLocks noChangeAspect="1"/>
          </p:cNvPicPr>
          <p:nvPr/>
        </p:nvPicPr>
        <p:blipFill>
          <a:blip r:embed="rId3">
            <a:extLst>
              <a:ext uri="{96DAC541-7B7A-43D3-8B79-37D633B846F1}">
                <asvg:svgBlip xmlns:asvg="http://schemas.microsoft.com/office/drawing/2016/SVG/main" xmlns="" r:embed="rId8"/>
              </a:ext>
            </a:extLst>
          </a:blip>
          <a:srcRect/>
          <a:stretch/>
        </p:blipFill>
        <p:spPr>
          <a:xfrm>
            <a:off x="4704950" y="1520787"/>
            <a:ext cx="468052" cy="468052"/>
          </a:xfrm>
          <a:prstGeom prst="rect">
            <a:avLst/>
          </a:prstGeom>
        </p:spPr>
      </p:pic>
      <p:pic>
        <p:nvPicPr>
          <p:cNvPr id="55" name="Рисунок 54" descr="Подписаться">
            <a:extLst>
              <a:ext uri="{FF2B5EF4-FFF2-40B4-BE49-F238E27FC236}">
                <a16:creationId xmlns:a16="http://schemas.microsoft.com/office/drawing/2014/main" xmlns="" id="{5525EE14-8E82-4A26-B9C0-663FAB782A3A}"/>
              </a:ext>
            </a:extLst>
          </p:cNvPr>
          <p:cNvPicPr>
            <a:picLocks noChangeAspect="1"/>
          </p:cNvPicPr>
          <p:nvPr/>
        </p:nvPicPr>
        <p:blipFill>
          <a:blip r:embed="rId9">
            <a:extLst>
              <a:ext uri="{96DAC541-7B7A-43D3-8B79-37D633B846F1}">
                <asvg:svgBlip xmlns:asvg="http://schemas.microsoft.com/office/drawing/2016/SVG/main" xmlns="" r:embed="rId10"/>
              </a:ext>
            </a:extLst>
          </a:blip>
          <a:srcRect/>
          <a:stretch/>
        </p:blipFill>
        <p:spPr>
          <a:xfrm>
            <a:off x="7478395" y="1484784"/>
            <a:ext cx="507774" cy="507774"/>
          </a:xfrm>
          <a:prstGeom prst="rect">
            <a:avLst/>
          </a:prstGeom>
        </p:spPr>
      </p:pic>
      <p:sp>
        <p:nvSpPr>
          <p:cNvPr id="56" name="TextBox 55">
            <a:extLst>
              <a:ext uri="{FF2B5EF4-FFF2-40B4-BE49-F238E27FC236}">
                <a16:creationId xmlns:a16="http://schemas.microsoft.com/office/drawing/2014/main" xmlns="" id="{AC285CE6-63AA-4213-808B-CBB236571D68}"/>
              </a:ext>
            </a:extLst>
          </p:cNvPr>
          <p:cNvSpPr txBox="1"/>
          <p:nvPr/>
        </p:nvSpPr>
        <p:spPr>
          <a:xfrm>
            <a:off x="866120" y="1972690"/>
            <a:ext cx="2241548" cy="907941"/>
          </a:xfrm>
          <a:prstGeom prst="rect">
            <a:avLst/>
          </a:prstGeom>
          <a:noFill/>
        </p:spPr>
        <p:txBody>
          <a:bodyPr wrap="square">
            <a:spAutoFit/>
          </a:bodyPr>
          <a:lstStyle/>
          <a:p>
            <a:pPr algn="ctr">
              <a:lnSpc>
                <a:spcPct val="100000"/>
              </a:lnSpc>
            </a:pPr>
            <a:r>
              <a:rPr lang="ru-RU" sz="1000" b="1" strike="noStrike" spc="-1" dirty="0" smtClean="0">
                <a:latin typeface="Roboto Condensed" panose="02000000000000000000" pitchFamily="2" charset="0"/>
                <a:ea typeface="Roboto Condensed" panose="02000000000000000000" pitchFamily="2" charset="0"/>
              </a:rPr>
              <a:t>РАЗРАБОТАНО И ЗАПУЩЕНО В ОПЫТНУЮ ЭКСПЛУАТАЦИЮ ИНТЕГРАЦИОННОЕ РЕШЕНИЕ:</a:t>
            </a:r>
          </a:p>
          <a:p>
            <a:pPr algn="ctr">
              <a:lnSpc>
                <a:spcPct val="100000"/>
              </a:lnSpc>
              <a:spcBef>
                <a:spcPts val="600"/>
              </a:spcBef>
            </a:pPr>
            <a:r>
              <a:rPr lang="ru-RU" sz="900" b="1" spc="-1" dirty="0" smtClean="0">
                <a:solidFill>
                  <a:srgbClr val="231A6F"/>
                </a:solidFill>
                <a:latin typeface="Roboto Condensed" panose="02000000000000000000" pitchFamily="2" charset="0"/>
                <a:ea typeface="Roboto Condensed" panose="02000000000000000000" pitchFamily="2" charset="0"/>
              </a:rPr>
              <a:t>ЕДИНАЯ ЦИФРОВАЯ ПЛАТФОРМА </a:t>
            </a:r>
            <a:br>
              <a:rPr lang="ru-RU" sz="900" b="1" spc="-1" dirty="0" smtClean="0">
                <a:solidFill>
                  <a:srgbClr val="231A6F"/>
                </a:solidFill>
                <a:latin typeface="Roboto Condensed" panose="02000000000000000000" pitchFamily="2" charset="0"/>
                <a:ea typeface="Roboto Condensed" panose="02000000000000000000" pitchFamily="2" charset="0"/>
              </a:rPr>
            </a:br>
            <a:r>
              <a:rPr lang="ru-RU" sz="900" b="1" spc="-1" dirty="0" smtClean="0">
                <a:solidFill>
                  <a:srgbClr val="231A6F"/>
                </a:solidFill>
                <a:latin typeface="Roboto Condensed" panose="02000000000000000000" pitchFamily="2" charset="0"/>
                <a:ea typeface="Roboto Condensed" panose="02000000000000000000" pitchFamily="2" charset="0"/>
              </a:rPr>
              <a:t>УЦ ФНС РОССИИ</a:t>
            </a:r>
            <a:endParaRPr lang="ru-RU" sz="900" b="1" strike="noStrike" spc="-1" dirty="0">
              <a:solidFill>
                <a:srgbClr val="231A6F"/>
              </a:solidFill>
              <a:latin typeface="Roboto Condensed" panose="02000000000000000000" pitchFamily="2" charset="0"/>
              <a:ea typeface="Roboto Condensed" panose="02000000000000000000" pitchFamily="2" charset="0"/>
            </a:endParaRPr>
          </a:p>
        </p:txBody>
      </p:sp>
      <p:sp>
        <p:nvSpPr>
          <p:cNvPr id="58" name="TextBox 57">
            <a:extLst>
              <a:ext uri="{FF2B5EF4-FFF2-40B4-BE49-F238E27FC236}">
                <a16:creationId xmlns:a16="http://schemas.microsoft.com/office/drawing/2014/main" xmlns="" id="{1D8DB5A2-C22C-4627-81CF-E030F2B9DCE0}"/>
              </a:ext>
            </a:extLst>
          </p:cNvPr>
          <p:cNvSpPr txBox="1"/>
          <p:nvPr/>
        </p:nvSpPr>
        <p:spPr>
          <a:xfrm>
            <a:off x="3971849" y="4841865"/>
            <a:ext cx="1980135" cy="1323439"/>
          </a:xfrm>
          <a:prstGeom prst="rect">
            <a:avLst/>
          </a:prstGeom>
          <a:noFill/>
        </p:spPr>
        <p:txBody>
          <a:bodyPr wrap="square">
            <a:spAutoFit/>
          </a:bodyPr>
          <a:lstStyle/>
          <a:p>
            <a:pPr algn="ctr">
              <a:lnSpc>
                <a:spcPct val="100000"/>
              </a:lnSpc>
            </a:pPr>
            <a:r>
              <a:rPr lang="ru-RU" sz="1000" b="1" strike="noStrike" spc="-1" dirty="0" smtClean="0">
                <a:latin typeface="Roboto Condensed" panose="02000000000000000000" pitchFamily="2" charset="0"/>
                <a:ea typeface="Roboto Condensed" panose="02000000000000000000" pitchFamily="2" charset="0"/>
              </a:rPr>
              <a:t>РЕАЛИЗОВАНА И ВВЕДЕНА </a:t>
            </a:r>
            <a:br>
              <a:rPr lang="ru-RU" sz="1000" b="1" strike="noStrike" spc="-1" dirty="0" smtClean="0">
                <a:latin typeface="Roboto Condensed" panose="02000000000000000000" pitchFamily="2" charset="0"/>
                <a:ea typeface="Roboto Condensed" panose="02000000000000000000" pitchFamily="2" charset="0"/>
              </a:rPr>
            </a:br>
            <a:r>
              <a:rPr lang="ru-RU" sz="1000" b="1" strike="noStrike" spc="-1" dirty="0" smtClean="0">
                <a:latin typeface="Roboto Condensed" panose="02000000000000000000" pitchFamily="2" charset="0"/>
                <a:ea typeface="Roboto Condensed" panose="02000000000000000000" pitchFamily="2" charset="0"/>
              </a:rPr>
              <a:t>В ЭКСПЛУАТАЦИЮ</a:t>
            </a:r>
          </a:p>
          <a:p>
            <a:pPr algn="ctr">
              <a:lnSpc>
                <a:spcPct val="100000"/>
              </a:lnSpc>
            </a:pPr>
            <a:r>
              <a:rPr lang="ru-RU" sz="1000" b="1" strike="noStrike" spc="-1" dirty="0" smtClean="0">
                <a:latin typeface="Roboto Condensed" panose="02000000000000000000" pitchFamily="2" charset="0"/>
                <a:ea typeface="Roboto Condensed" panose="02000000000000000000" pitchFamily="2" charset="0"/>
              </a:rPr>
              <a:t>ЦЕНТРАЛИЗОВАННАЯ ИНФРАСТРУКТУРА </a:t>
            </a:r>
            <a:br>
              <a:rPr lang="ru-RU" sz="1000" b="1" strike="noStrike" spc="-1" dirty="0" smtClean="0">
                <a:latin typeface="Roboto Condensed" panose="02000000000000000000" pitchFamily="2" charset="0"/>
                <a:ea typeface="Roboto Condensed" panose="02000000000000000000" pitchFamily="2" charset="0"/>
              </a:rPr>
            </a:br>
            <a:r>
              <a:rPr lang="ru-RU" sz="1000" b="1" strike="noStrike" spc="-1" dirty="0" smtClean="0">
                <a:latin typeface="Roboto Condensed" panose="02000000000000000000" pitchFamily="2" charset="0"/>
                <a:ea typeface="Roboto Condensed" panose="02000000000000000000" pitchFamily="2" charset="0"/>
              </a:rPr>
              <a:t>КОМПОНЕНТ И СЕРВИСОВ </a:t>
            </a:r>
            <a:br>
              <a:rPr lang="ru-RU" sz="1000" b="1" strike="noStrike" spc="-1" dirty="0" smtClean="0">
                <a:latin typeface="Roboto Condensed" panose="02000000000000000000" pitchFamily="2" charset="0"/>
                <a:ea typeface="Roboto Condensed" panose="02000000000000000000" pitchFamily="2" charset="0"/>
              </a:rPr>
            </a:br>
            <a:r>
              <a:rPr lang="ru-RU" sz="1000" b="1" strike="noStrike" spc="-1" dirty="0" smtClean="0">
                <a:latin typeface="Roboto Condensed" panose="02000000000000000000" pitchFamily="2" charset="0"/>
                <a:ea typeface="Roboto Condensed" panose="02000000000000000000" pitchFamily="2" charset="0"/>
              </a:rPr>
              <a:t>УЦ ФНС РОССИИ НА БАЗЕ </a:t>
            </a:r>
            <a:br>
              <a:rPr lang="ru-RU" sz="1000" b="1" strike="noStrike" spc="-1" dirty="0" smtClean="0">
                <a:latin typeface="Roboto Condensed" panose="02000000000000000000" pitchFamily="2" charset="0"/>
                <a:ea typeface="Roboto Condensed" panose="02000000000000000000" pitchFamily="2" charset="0"/>
              </a:rPr>
            </a:br>
            <a:r>
              <a:rPr lang="ru-RU" sz="1000" b="1" strike="noStrike" spc="-1" dirty="0" smtClean="0">
                <a:latin typeface="Roboto Condensed" panose="02000000000000000000" pitchFamily="2" charset="0"/>
                <a:ea typeface="Roboto Condensed" panose="02000000000000000000" pitchFamily="2" charset="0"/>
              </a:rPr>
              <a:t>ФЦОД ФНС РОССИИ В Г. ДУБНА </a:t>
            </a:r>
          </a:p>
          <a:p>
            <a:pPr algn="ctr">
              <a:lnSpc>
                <a:spcPct val="100000"/>
              </a:lnSpc>
            </a:pPr>
            <a:r>
              <a:rPr lang="ru-RU" sz="1000" b="1" strike="noStrike" spc="-1" dirty="0" smtClean="0">
                <a:latin typeface="Roboto Condensed" panose="02000000000000000000" pitchFamily="2" charset="0"/>
                <a:ea typeface="Roboto Condensed" panose="02000000000000000000" pitchFamily="2" charset="0"/>
              </a:rPr>
              <a:t>МОСКОВСКОЙ ОБЛАСТИ</a:t>
            </a:r>
            <a:endParaRPr lang="ru-RU" sz="1000" b="1" strike="noStrike" spc="-1" dirty="0">
              <a:latin typeface="Roboto Condensed" panose="02000000000000000000" pitchFamily="2" charset="0"/>
              <a:ea typeface="Roboto Condensed" panose="02000000000000000000" pitchFamily="2" charset="0"/>
            </a:endParaRPr>
          </a:p>
        </p:txBody>
      </p:sp>
      <p:pic>
        <p:nvPicPr>
          <p:cNvPr id="86" name="Рисунок 85" descr="Центр обработки вызовов">
            <a:extLst>
              <a:ext uri="{FF2B5EF4-FFF2-40B4-BE49-F238E27FC236}">
                <a16:creationId xmlns:a16="http://schemas.microsoft.com/office/drawing/2014/main" xmlns="" id="{8B5763A0-A740-403B-98EA-D6047EBD1F0E}"/>
              </a:ext>
            </a:extLst>
          </p:cNvPr>
          <p:cNvPicPr>
            <a:picLocks noChangeAspect="1"/>
          </p:cNvPicPr>
          <p:nvPr/>
        </p:nvPicPr>
        <p:blipFill>
          <a:blip r:embed="rId11">
            <a:extLst>
              <a:ext uri="{96DAC541-7B7A-43D3-8B79-37D633B846F1}">
                <asvg:svgBlip xmlns:asvg="http://schemas.microsoft.com/office/drawing/2016/SVG/main" xmlns="" r:embed="rId14"/>
              </a:ext>
            </a:extLst>
          </a:blip>
          <a:srcRect/>
          <a:stretch/>
        </p:blipFill>
        <p:spPr>
          <a:xfrm>
            <a:off x="10231363" y="3339321"/>
            <a:ext cx="473234" cy="473234"/>
          </a:xfrm>
          <a:prstGeom prst="rect">
            <a:avLst/>
          </a:prstGeom>
        </p:spPr>
      </p:pic>
      <p:pic>
        <p:nvPicPr>
          <p:cNvPr id="45" name="Рисунок 44" descr="Пользовательский интерфейс и взаимодействие с пользователем">
            <a:extLst>
              <a:ext uri="{FF2B5EF4-FFF2-40B4-BE49-F238E27FC236}">
                <a16:creationId xmlns="" xmlns:a16="http://schemas.microsoft.com/office/drawing/2014/main" id="{FA5227EF-8C59-4413-B42B-A600DFC3DA0C}"/>
              </a:ext>
            </a:extLst>
          </p:cNvPr>
          <p:cNvPicPr>
            <a:picLocks noChangeAspect="1"/>
          </p:cNvPicPr>
          <p:nvPr/>
        </p:nvPicPr>
        <p:blipFill>
          <a:blip r:embed="rId15">
            <a:extLst>
              <a:ext uri="{96DAC541-7B7A-43D3-8B79-37D633B846F1}">
                <asvg:svgBlip xmlns="" xmlns:asvg="http://schemas.microsoft.com/office/drawing/2016/SVG/main" r:embed="rId4"/>
              </a:ext>
            </a:extLst>
          </a:blip>
          <a:srcRect/>
          <a:stretch/>
        </p:blipFill>
        <p:spPr>
          <a:xfrm>
            <a:off x="1739430" y="3140883"/>
            <a:ext cx="468137" cy="468137"/>
          </a:xfrm>
          <a:prstGeom prst="rect">
            <a:avLst/>
          </a:prstGeom>
        </p:spPr>
      </p:pic>
      <p:sp>
        <p:nvSpPr>
          <p:cNvPr id="47" name="TextBox 46">
            <a:extLst>
              <a:ext uri="{FF2B5EF4-FFF2-40B4-BE49-F238E27FC236}">
                <a16:creationId xmlns:a16="http://schemas.microsoft.com/office/drawing/2014/main" xmlns="" id="{09EBB806-6BF2-4A88-9D86-D67235118A3F}"/>
              </a:ext>
            </a:extLst>
          </p:cNvPr>
          <p:cNvSpPr txBox="1"/>
          <p:nvPr/>
        </p:nvSpPr>
        <p:spPr>
          <a:xfrm>
            <a:off x="9480376" y="3794264"/>
            <a:ext cx="1980135" cy="1815882"/>
          </a:xfrm>
          <a:prstGeom prst="rect">
            <a:avLst/>
          </a:prstGeom>
          <a:noFill/>
        </p:spPr>
        <p:txBody>
          <a:bodyPr wrap="square">
            <a:spAutoFit/>
          </a:bodyPr>
          <a:lstStyle/>
          <a:p>
            <a:pPr algn="ctr">
              <a:lnSpc>
                <a:spcPct val="100000"/>
              </a:lnSpc>
            </a:pPr>
            <a:r>
              <a:rPr lang="ru-RU" sz="1000" b="1" strike="noStrike" spc="-1" dirty="0" smtClean="0">
                <a:solidFill>
                  <a:schemeClr val="tx1">
                    <a:lumMod val="50000"/>
                  </a:schemeClr>
                </a:solidFill>
                <a:latin typeface="Roboto Condensed" panose="02000000000000000000" pitchFamily="2" charset="0"/>
                <a:ea typeface="Roboto Condensed" panose="02000000000000000000" pitchFamily="2" charset="0"/>
              </a:rPr>
              <a:t>ФУНКЦИОНУИРУЕТ СЛУЖБА ТЕХНИЧЕСКОЙ ПОДДЕРЖКИ </a:t>
            </a:r>
            <a:br>
              <a:rPr lang="ru-RU" sz="1000" b="1" strike="noStrike" spc="-1" dirty="0" smtClean="0">
                <a:solidFill>
                  <a:schemeClr val="tx1">
                    <a:lumMod val="50000"/>
                  </a:schemeClr>
                </a:solidFill>
                <a:latin typeface="Roboto Condensed" panose="02000000000000000000" pitchFamily="2" charset="0"/>
                <a:ea typeface="Roboto Condensed" panose="02000000000000000000" pitchFamily="2" charset="0"/>
              </a:rPr>
            </a:br>
            <a:r>
              <a:rPr lang="ru-RU" sz="1000" b="1" strike="noStrike" spc="-1" dirty="0" smtClean="0">
                <a:solidFill>
                  <a:schemeClr val="tx1">
                    <a:lumMod val="50000"/>
                  </a:schemeClr>
                </a:solidFill>
                <a:latin typeface="Roboto Condensed" panose="02000000000000000000" pitchFamily="2" charset="0"/>
                <a:ea typeface="Roboto Condensed" panose="02000000000000000000" pitchFamily="2" charset="0"/>
              </a:rPr>
              <a:t>И </a:t>
            </a:r>
            <a:r>
              <a:rPr lang="en-US" sz="1000" b="1" strike="noStrike" spc="-1" dirty="0" smtClean="0">
                <a:solidFill>
                  <a:schemeClr val="tx1">
                    <a:lumMod val="50000"/>
                  </a:schemeClr>
                </a:solidFill>
                <a:latin typeface="Roboto Condensed" panose="02000000000000000000" pitchFamily="2" charset="0"/>
                <a:ea typeface="Roboto Condensed" panose="02000000000000000000" pitchFamily="2" charset="0"/>
              </a:rPr>
              <a:t>CALL</a:t>
            </a:r>
            <a:r>
              <a:rPr lang="ru-RU" sz="1000" b="1" strike="noStrike" spc="-1" dirty="0" smtClean="0">
                <a:solidFill>
                  <a:schemeClr val="tx1">
                    <a:lumMod val="50000"/>
                  </a:schemeClr>
                </a:solidFill>
                <a:latin typeface="Roboto Condensed" panose="02000000000000000000" pitchFamily="2" charset="0"/>
                <a:ea typeface="Roboto Condensed" panose="02000000000000000000" pitchFamily="2" charset="0"/>
              </a:rPr>
              <a:t>-ЦЕНТР ПОЛЬЗОВАТЕЛЕЙ УЦ ФНС РОССИИ.</a:t>
            </a:r>
            <a:endParaRPr lang="ru-RU" sz="900" b="1" strike="noStrike" spc="-1" dirty="0" smtClean="0">
              <a:solidFill>
                <a:schemeClr val="tx1">
                  <a:lumMod val="50000"/>
                </a:schemeClr>
              </a:solidFill>
              <a:latin typeface="Roboto Condensed" panose="02000000000000000000" pitchFamily="2" charset="0"/>
              <a:ea typeface="Roboto Condensed" panose="02000000000000000000" pitchFamily="2" charset="0"/>
            </a:endParaRPr>
          </a:p>
          <a:p>
            <a:pPr algn="ctr">
              <a:lnSpc>
                <a:spcPct val="100000"/>
              </a:lnSpc>
            </a:pPr>
            <a:r>
              <a:rPr lang="ru-RU" sz="900" b="1" spc="-1" dirty="0" smtClean="0">
                <a:solidFill>
                  <a:schemeClr val="tx1">
                    <a:lumMod val="50000"/>
                  </a:schemeClr>
                </a:solidFill>
                <a:latin typeface="Roboto Condensed" panose="02000000000000000000" pitchFamily="2" charset="0"/>
                <a:ea typeface="Roboto Condensed" panose="02000000000000000000" pitchFamily="2" charset="0"/>
              </a:rPr>
              <a:t>ДОПОЛНИТЕЛЬНАЯ ТЕХНИЧЕСКАЯ ПОДДЕРЖКА НА ПЛОЩАДКАХ ОПЕРАТОРОВ ЭЛЕКТРОННОГО </a:t>
            </a:r>
            <a:r>
              <a:rPr lang="ru-RU" sz="900" b="1" spc="-1" dirty="0">
                <a:solidFill>
                  <a:schemeClr val="tx1">
                    <a:lumMod val="50000"/>
                  </a:schemeClr>
                </a:solidFill>
                <a:latin typeface="Roboto Condensed" panose="02000000000000000000" pitchFamily="2" charset="0"/>
                <a:ea typeface="Roboto Condensed" panose="02000000000000000000" pitchFamily="2" charset="0"/>
              </a:rPr>
              <a:t>ДОКУМЕНТООБОРОТА</a:t>
            </a:r>
            <a:r>
              <a:rPr lang="ru-RU" sz="900" b="1" spc="-1" dirty="0" smtClean="0">
                <a:solidFill>
                  <a:schemeClr val="tx1">
                    <a:lumMod val="50000"/>
                  </a:schemeClr>
                </a:solidFill>
                <a:latin typeface="Roboto Condensed" panose="02000000000000000000" pitchFamily="2" charset="0"/>
                <a:ea typeface="Roboto Condensed" panose="02000000000000000000" pitchFamily="2" charset="0"/>
              </a:rPr>
              <a:t> :</a:t>
            </a:r>
            <a:endParaRPr lang="ru-RU" sz="900" b="1" spc="-1" dirty="0">
              <a:solidFill>
                <a:schemeClr val="tx1">
                  <a:lumMod val="50000"/>
                </a:schemeClr>
              </a:solidFill>
              <a:latin typeface="Roboto Condensed" panose="02000000000000000000" pitchFamily="2" charset="0"/>
              <a:ea typeface="Roboto Condensed" panose="02000000000000000000" pitchFamily="2" charset="0"/>
            </a:endParaRPr>
          </a:p>
          <a:p>
            <a:pPr marL="228600" indent="-228600">
              <a:lnSpc>
                <a:spcPct val="100000"/>
              </a:lnSpc>
              <a:buAutoNum type="arabicPeriod"/>
            </a:pPr>
            <a:r>
              <a:rPr lang="ru-RU" sz="900" b="1" spc="-1" dirty="0">
                <a:solidFill>
                  <a:srgbClr val="21176A"/>
                </a:solidFill>
                <a:latin typeface="Roboto Condensed" panose="02000000000000000000" pitchFamily="2" charset="0"/>
                <a:ea typeface="Roboto Condensed" panose="02000000000000000000" pitchFamily="2" charset="0"/>
              </a:rPr>
              <a:t>ООО «ТАКСКОМ», </a:t>
            </a:r>
          </a:p>
          <a:p>
            <a:pPr marL="228600" indent="-228600">
              <a:lnSpc>
                <a:spcPct val="100000"/>
              </a:lnSpc>
              <a:buAutoNum type="arabicPeriod"/>
            </a:pPr>
            <a:r>
              <a:rPr lang="ru-RU" sz="900" b="1" spc="-1" dirty="0">
                <a:solidFill>
                  <a:srgbClr val="21176A"/>
                </a:solidFill>
                <a:latin typeface="Roboto Condensed" panose="02000000000000000000" pitchFamily="2" charset="0"/>
                <a:ea typeface="Roboto Condensed" panose="02000000000000000000" pitchFamily="2" charset="0"/>
              </a:rPr>
              <a:t>АО «ПФ «СКБ КОНТУР»,</a:t>
            </a:r>
          </a:p>
          <a:p>
            <a:pPr marL="228600" indent="-228600">
              <a:lnSpc>
                <a:spcPct val="100000"/>
              </a:lnSpc>
              <a:buAutoNum type="arabicPeriod"/>
            </a:pPr>
            <a:r>
              <a:rPr lang="ru-RU" sz="900" b="1" spc="-1" dirty="0">
                <a:solidFill>
                  <a:srgbClr val="21176A"/>
                </a:solidFill>
                <a:latin typeface="Roboto Condensed" panose="02000000000000000000" pitchFamily="2" charset="0"/>
                <a:ea typeface="Roboto Condensed" panose="02000000000000000000" pitchFamily="2" charset="0"/>
              </a:rPr>
              <a:t>ООО «КОМПАНИЯ «ТЕНЗОР»</a:t>
            </a:r>
          </a:p>
          <a:p>
            <a:pPr algn="ctr">
              <a:lnSpc>
                <a:spcPct val="100000"/>
              </a:lnSpc>
            </a:pPr>
            <a:endParaRPr lang="ru-RU" sz="900" b="1" strike="noStrike" spc="-1" dirty="0">
              <a:solidFill>
                <a:srgbClr val="404040"/>
              </a:solidFill>
              <a:latin typeface="Roboto Condensed" panose="02000000000000000000" pitchFamily="2" charset="0"/>
              <a:ea typeface="Roboto Condensed" panose="02000000000000000000" pitchFamily="2" charset="0"/>
            </a:endParaRPr>
          </a:p>
        </p:txBody>
      </p:sp>
      <p:sp>
        <p:nvSpPr>
          <p:cNvPr id="3" name="TextBox 2"/>
          <p:cNvSpPr txBox="1"/>
          <p:nvPr/>
        </p:nvSpPr>
        <p:spPr>
          <a:xfrm>
            <a:off x="3719736" y="2564904"/>
            <a:ext cx="2376265" cy="1338828"/>
          </a:xfrm>
          <a:prstGeom prst="rect">
            <a:avLst/>
          </a:prstGeom>
          <a:noFill/>
        </p:spPr>
        <p:txBody>
          <a:bodyPr wrap="square" rtlCol="0">
            <a:spAutoFit/>
          </a:bodyPr>
          <a:lstStyle/>
          <a:p>
            <a:pPr algn="ctr"/>
            <a:r>
              <a:rPr lang="ru-RU" sz="900" b="1" dirty="0" smtClean="0">
                <a:solidFill>
                  <a:srgbClr val="21176A"/>
                </a:solidFill>
                <a:latin typeface="Roboto Condensed" charset="0"/>
                <a:ea typeface="Roboto Condensed" charset="0"/>
              </a:rPr>
              <a:t>ПОСТАНОВЛЕНИЕ ПРАВИТЕЛЬСТВА РФ </a:t>
            </a:r>
            <a:r>
              <a:rPr lang="en-US" sz="900" b="1" dirty="0" smtClean="0">
                <a:solidFill>
                  <a:srgbClr val="21176A"/>
                </a:solidFill>
                <a:latin typeface="Roboto Condensed" charset="0"/>
                <a:ea typeface="Roboto Condensed" charset="0"/>
              </a:rPr>
              <a:t/>
            </a:r>
            <a:br>
              <a:rPr lang="en-US" sz="900" b="1" dirty="0" smtClean="0">
                <a:solidFill>
                  <a:srgbClr val="21176A"/>
                </a:solidFill>
                <a:latin typeface="Roboto Condensed" charset="0"/>
                <a:ea typeface="Roboto Condensed" charset="0"/>
              </a:rPr>
            </a:br>
            <a:r>
              <a:rPr lang="ru-RU" sz="900" b="1" dirty="0" smtClean="0">
                <a:solidFill>
                  <a:srgbClr val="21176A"/>
                </a:solidFill>
                <a:latin typeface="Roboto Condensed" charset="0"/>
                <a:ea typeface="Roboto Condensed" charset="0"/>
              </a:rPr>
              <a:t>ОТ 02.12.2020 № 1987;</a:t>
            </a:r>
          </a:p>
          <a:p>
            <a:pPr algn="ctr"/>
            <a:r>
              <a:rPr lang="ru-RU" sz="900" b="1" dirty="0" smtClean="0">
                <a:solidFill>
                  <a:srgbClr val="21176A"/>
                </a:solidFill>
                <a:latin typeface="Roboto Condensed" charset="0"/>
                <a:ea typeface="Roboto Condensed" charset="0"/>
              </a:rPr>
              <a:t>ПОСТАНОВЛЕНИЕ ПРАВИТЕЛЬСТВА РФ </a:t>
            </a:r>
            <a:r>
              <a:rPr lang="en-US" sz="900" b="1" dirty="0" smtClean="0">
                <a:solidFill>
                  <a:srgbClr val="21176A"/>
                </a:solidFill>
                <a:latin typeface="Roboto Condensed" charset="0"/>
                <a:ea typeface="Roboto Condensed" charset="0"/>
              </a:rPr>
              <a:t/>
            </a:r>
            <a:br>
              <a:rPr lang="en-US" sz="900" b="1" dirty="0" smtClean="0">
                <a:solidFill>
                  <a:srgbClr val="21176A"/>
                </a:solidFill>
                <a:latin typeface="Roboto Condensed" charset="0"/>
                <a:ea typeface="Roboto Condensed" charset="0"/>
              </a:rPr>
            </a:br>
            <a:r>
              <a:rPr lang="ru-RU" sz="900" b="1" dirty="0" smtClean="0">
                <a:solidFill>
                  <a:srgbClr val="21176A"/>
                </a:solidFill>
                <a:latin typeface="Roboto Condensed" charset="0"/>
                <a:ea typeface="Roboto Condensed" charset="0"/>
              </a:rPr>
              <a:t>ОТ 31.12.2020 № 2409;</a:t>
            </a:r>
          </a:p>
          <a:p>
            <a:pPr algn="ctr"/>
            <a:r>
              <a:rPr lang="ru-RU" sz="900" b="1" dirty="0" smtClean="0">
                <a:solidFill>
                  <a:srgbClr val="21176A"/>
                </a:solidFill>
                <a:latin typeface="Roboto Condensed" charset="0"/>
                <a:ea typeface="Roboto Condensed" charset="0"/>
              </a:rPr>
              <a:t>ПРИКАЗЫ ФНС РОССИИ </a:t>
            </a:r>
            <a:r>
              <a:rPr lang="en-US" sz="900" b="1" dirty="0" smtClean="0">
                <a:solidFill>
                  <a:srgbClr val="21176A"/>
                </a:solidFill>
                <a:latin typeface="Roboto Condensed" charset="0"/>
                <a:ea typeface="Roboto Condensed" charset="0"/>
              </a:rPr>
              <a:t/>
            </a:r>
            <a:br>
              <a:rPr lang="en-US" sz="900" b="1" dirty="0" smtClean="0">
                <a:solidFill>
                  <a:srgbClr val="21176A"/>
                </a:solidFill>
                <a:latin typeface="Roboto Condensed" charset="0"/>
                <a:ea typeface="Roboto Condensed" charset="0"/>
              </a:rPr>
            </a:br>
            <a:r>
              <a:rPr lang="ru-RU" sz="900" b="1" dirty="0">
                <a:solidFill>
                  <a:srgbClr val="21176A"/>
                </a:solidFill>
                <a:latin typeface="Roboto Condensed" charset="0"/>
                <a:ea typeface="Roboto Condensed" charset="0"/>
              </a:rPr>
              <a:t>ОТ 30.12.2020 № ВД-7-24/982</a:t>
            </a:r>
            <a:r>
              <a:rPr lang="en-US" sz="900" b="1" dirty="0">
                <a:solidFill>
                  <a:srgbClr val="21176A"/>
                </a:solidFill>
                <a:latin typeface="Roboto Condensed" charset="0"/>
                <a:ea typeface="Roboto Condensed" charset="0"/>
              </a:rPr>
              <a:t>@</a:t>
            </a:r>
            <a:r>
              <a:rPr lang="ru-RU" sz="900" b="1" dirty="0">
                <a:solidFill>
                  <a:srgbClr val="21176A"/>
                </a:solidFill>
                <a:latin typeface="Roboto Condensed" charset="0"/>
                <a:ea typeface="Roboto Condensed" charset="0"/>
              </a:rPr>
              <a:t>;</a:t>
            </a:r>
          </a:p>
          <a:p>
            <a:pPr algn="ctr"/>
            <a:r>
              <a:rPr lang="ru-RU" sz="900" b="1" dirty="0" smtClean="0">
                <a:solidFill>
                  <a:srgbClr val="21176A"/>
                </a:solidFill>
                <a:latin typeface="Roboto Condensed" charset="0"/>
                <a:ea typeface="Roboto Condensed" charset="0"/>
              </a:rPr>
              <a:t>ОТ 31.12.2020  № </a:t>
            </a:r>
            <a:r>
              <a:rPr lang="ru-RU" sz="900" b="1" dirty="0">
                <a:solidFill>
                  <a:srgbClr val="21176A"/>
                </a:solidFill>
                <a:latin typeface="Roboto Condensed" charset="0"/>
                <a:ea typeface="Roboto Condensed" charset="0"/>
              </a:rPr>
              <a:t>ВД-7-24/987</a:t>
            </a:r>
            <a:r>
              <a:rPr lang="ru-RU" sz="900" b="1" dirty="0" smtClean="0">
                <a:solidFill>
                  <a:srgbClr val="21176A"/>
                </a:solidFill>
                <a:latin typeface="Roboto Condensed" charset="0"/>
                <a:ea typeface="Roboto Condensed" charset="0"/>
              </a:rPr>
              <a:t>@;</a:t>
            </a:r>
          </a:p>
          <a:p>
            <a:pPr algn="ctr"/>
            <a:r>
              <a:rPr lang="ru-RU" sz="900" b="1" spc="-1" dirty="0">
                <a:solidFill>
                  <a:srgbClr val="231A6F"/>
                </a:solidFill>
                <a:latin typeface="Roboto Condensed" panose="02000000000000000000" pitchFamily="2" charset="0"/>
                <a:ea typeface="Roboto Condensed" panose="02000000000000000000" pitchFamily="2" charset="0"/>
              </a:rPr>
              <a:t>ПРИКАЗ ФСБ РОССИИ  </a:t>
            </a:r>
            <a:br>
              <a:rPr lang="ru-RU" sz="900" b="1" spc="-1" dirty="0">
                <a:solidFill>
                  <a:srgbClr val="231A6F"/>
                </a:solidFill>
                <a:latin typeface="Roboto Condensed" panose="02000000000000000000" pitchFamily="2" charset="0"/>
                <a:ea typeface="Roboto Condensed" panose="02000000000000000000" pitchFamily="2" charset="0"/>
              </a:rPr>
            </a:br>
            <a:r>
              <a:rPr lang="ru-RU" sz="900" b="1" spc="-1" dirty="0">
                <a:solidFill>
                  <a:srgbClr val="231A6F"/>
                </a:solidFill>
                <a:latin typeface="Roboto Condensed" panose="02000000000000000000" pitchFamily="2" charset="0"/>
                <a:ea typeface="Roboto Condensed" panose="02000000000000000000" pitchFamily="2" charset="0"/>
              </a:rPr>
              <a:t>ОТ 01.05.2021 № </a:t>
            </a:r>
            <a:r>
              <a:rPr lang="ru-RU" sz="900" b="1" spc="-1" dirty="0" smtClean="0">
                <a:solidFill>
                  <a:srgbClr val="231A6F"/>
                </a:solidFill>
                <a:latin typeface="Roboto Condensed" panose="02000000000000000000" pitchFamily="2" charset="0"/>
                <a:ea typeface="Roboto Condensed" panose="02000000000000000000" pitchFamily="2" charset="0"/>
              </a:rPr>
              <a:t>171</a:t>
            </a:r>
            <a:endParaRPr lang="ru-RU" sz="900" b="1" spc="-1" dirty="0">
              <a:solidFill>
                <a:srgbClr val="231A6F"/>
              </a:solidFill>
              <a:latin typeface="Roboto Condensed" panose="02000000000000000000" pitchFamily="2" charset="0"/>
              <a:ea typeface="Roboto Condensed" panose="02000000000000000000" pitchFamily="2" charset="0"/>
            </a:endParaRPr>
          </a:p>
        </p:txBody>
      </p:sp>
      <p:pic>
        <p:nvPicPr>
          <p:cNvPr id="61" name="Рисунок 60"/>
          <p:cNvPicPr>
            <a:picLocks noChangeAspect="1"/>
          </p:cNvPicPr>
          <p:nvPr/>
        </p:nvPicPr>
        <p:blipFill>
          <a:blip r:embed="rId16">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803930" y="1592797"/>
            <a:ext cx="367718" cy="367718"/>
          </a:xfrm>
          <a:prstGeom prst="rect">
            <a:avLst/>
          </a:prstGeom>
        </p:spPr>
      </p:pic>
      <p:pic>
        <p:nvPicPr>
          <p:cNvPr id="62" name="Рисунок 61" descr="Сейф">
            <a:extLst>
              <a:ext uri="{FF2B5EF4-FFF2-40B4-BE49-F238E27FC236}">
                <a16:creationId xmlns="" xmlns:a16="http://schemas.microsoft.com/office/drawing/2014/main" id="{DC6AD50D-DF4A-4730-8DAF-3A86E1785347}"/>
              </a:ext>
            </a:extLst>
          </p:cNvPr>
          <p:cNvPicPr>
            <a:picLocks noChangeAspect="1"/>
          </p:cNvPicPr>
          <p:nvPr/>
        </p:nvPicPr>
        <p:blipFill>
          <a:blip r:embed="rId18">
            <a:extLst>
              <a:ext uri="{96DAC541-7B7A-43D3-8B79-37D633B846F1}">
                <asvg:svgBlip xmlns="" xmlns:asvg="http://schemas.microsoft.com/office/drawing/2016/SVG/main" r:embed="rId19"/>
              </a:ext>
            </a:extLst>
          </a:blip>
          <a:srcRect/>
          <a:stretch/>
        </p:blipFill>
        <p:spPr>
          <a:xfrm>
            <a:off x="4727848" y="4401108"/>
            <a:ext cx="468052" cy="468052"/>
          </a:xfrm>
          <a:prstGeom prst="rect">
            <a:avLst/>
          </a:prstGeom>
        </p:spPr>
      </p:pic>
      <p:sp>
        <p:nvSpPr>
          <p:cNvPr id="8" name="Скругленный прямоугольник 7"/>
          <p:cNvSpPr/>
          <p:nvPr/>
        </p:nvSpPr>
        <p:spPr>
          <a:xfrm>
            <a:off x="6636060" y="4668037"/>
            <a:ext cx="2268252" cy="1029215"/>
          </a:xfrm>
          <a:prstGeom prst="roundRect">
            <a:avLst/>
          </a:prstGeom>
          <a:ln>
            <a:noFill/>
          </a:ln>
          <a:effectLst/>
        </p:spPr>
        <p:style>
          <a:lnRef idx="1">
            <a:schemeClr val="accent1"/>
          </a:lnRef>
          <a:fillRef idx="1002">
            <a:schemeClr val="lt1"/>
          </a:fillRef>
          <a:effectRef idx="2">
            <a:schemeClr val="accent1"/>
          </a:effectRef>
          <a:fontRef idx="minor">
            <a:schemeClr val="lt1"/>
          </a:fontRef>
        </p:style>
        <p:txBody>
          <a:bodyPr rtlCol="0" anchor="ctr"/>
          <a:lstStyle/>
          <a:p>
            <a:pPr algn="ctr"/>
            <a:endParaRPr lang="ru-RU"/>
          </a:p>
        </p:txBody>
      </p:sp>
      <p:sp>
        <p:nvSpPr>
          <p:cNvPr id="64" name="TextBox 63">
            <a:extLst>
              <a:ext uri="{FF2B5EF4-FFF2-40B4-BE49-F238E27FC236}">
                <a16:creationId xmlns:a16="http://schemas.microsoft.com/office/drawing/2014/main" xmlns="" id="{09EBB806-6BF2-4A88-9D86-D67235118A3F}"/>
              </a:ext>
            </a:extLst>
          </p:cNvPr>
          <p:cNvSpPr txBox="1"/>
          <p:nvPr/>
        </p:nvSpPr>
        <p:spPr>
          <a:xfrm>
            <a:off x="6788545" y="4797152"/>
            <a:ext cx="1980135" cy="369332"/>
          </a:xfrm>
          <a:prstGeom prst="rect">
            <a:avLst/>
          </a:prstGeom>
          <a:noFill/>
        </p:spPr>
        <p:txBody>
          <a:bodyPr wrap="square">
            <a:spAutoFit/>
          </a:bodyPr>
          <a:lstStyle/>
          <a:p>
            <a:pPr algn="ctr">
              <a:lnSpc>
                <a:spcPct val="100000"/>
              </a:lnSpc>
            </a:pPr>
            <a:r>
              <a:rPr lang="ru-RU" sz="900" b="1" spc="-1" dirty="0">
                <a:latin typeface="Roboto Condensed" panose="02000000000000000000" pitchFamily="2" charset="0"/>
                <a:ea typeface="Roboto Condensed" panose="02000000000000000000" pitchFamily="2" charset="0"/>
              </a:rPr>
              <a:t>КОЛИЧЕСТВО ТОЧЕК ВЫДАЧИ </a:t>
            </a:r>
          </a:p>
          <a:p>
            <a:pPr algn="ctr">
              <a:lnSpc>
                <a:spcPct val="100000"/>
              </a:lnSpc>
            </a:pPr>
            <a:r>
              <a:rPr lang="ru-RU" sz="900" b="1" spc="-1" dirty="0" smtClean="0">
                <a:latin typeface="Roboto Condensed" panose="02000000000000000000" pitchFamily="2" charset="0"/>
                <a:ea typeface="Roboto Condensed" panose="02000000000000000000" pitchFamily="2" charset="0"/>
              </a:rPr>
              <a:t>ДОВЕРЕННЫХ ЛИЦ К 01.07.2021:</a:t>
            </a:r>
            <a:r>
              <a:rPr lang="ru-RU" sz="900" spc="-1" dirty="0" smtClean="0">
                <a:latin typeface="Roboto Condensed" panose="02000000000000000000" pitchFamily="2" charset="0"/>
                <a:ea typeface="Roboto Condensed" panose="02000000000000000000" pitchFamily="2" charset="0"/>
              </a:rPr>
              <a:t> </a:t>
            </a:r>
            <a:endParaRPr lang="ru-RU" sz="900" spc="-1" dirty="0">
              <a:latin typeface="Roboto Condensed" panose="02000000000000000000" pitchFamily="2" charset="0"/>
              <a:ea typeface="Roboto Condensed" panose="02000000000000000000" pitchFamily="2" charset="0"/>
            </a:endParaRPr>
          </a:p>
        </p:txBody>
      </p:sp>
      <p:sp>
        <p:nvSpPr>
          <p:cNvPr id="68" name="Скругленный прямоугольник 67"/>
          <p:cNvSpPr/>
          <p:nvPr/>
        </p:nvSpPr>
        <p:spPr>
          <a:xfrm>
            <a:off x="977913" y="5379186"/>
            <a:ext cx="1944216" cy="990063"/>
          </a:xfrm>
          <a:prstGeom prst="roundRect">
            <a:avLst/>
          </a:prstGeom>
          <a:ln>
            <a:noFill/>
          </a:ln>
          <a:effectLst/>
        </p:spPr>
        <p:style>
          <a:lnRef idx="1">
            <a:schemeClr val="accent1"/>
          </a:lnRef>
          <a:fillRef idx="1002">
            <a:schemeClr val="lt1"/>
          </a:fillRef>
          <a:effectRef idx="2">
            <a:schemeClr val="accent1"/>
          </a:effectRef>
          <a:fontRef idx="minor">
            <a:schemeClr val="lt1"/>
          </a:fontRef>
        </p:style>
        <p:txBody>
          <a:bodyPr rtlCol="0" anchor="ctr"/>
          <a:lstStyle/>
          <a:p>
            <a:pPr algn="ctr"/>
            <a:endParaRPr lang="ru-RU"/>
          </a:p>
        </p:txBody>
      </p:sp>
      <p:sp>
        <p:nvSpPr>
          <p:cNvPr id="69" name="TextBox 68">
            <a:extLst>
              <a:ext uri="{FF2B5EF4-FFF2-40B4-BE49-F238E27FC236}">
                <a16:creationId xmlns:a16="http://schemas.microsoft.com/office/drawing/2014/main" xmlns="" id="{09EBB806-6BF2-4A88-9D86-D67235118A3F}"/>
              </a:ext>
            </a:extLst>
          </p:cNvPr>
          <p:cNvSpPr txBox="1"/>
          <p:nvPr/>
        </p:nvSpPr>
        <p:spPr>
          <a:xfrm>
            <a:off x="1019521" y="5469149"/>
            <a:ext cx="1980135" cy="507831"/>
          </a:xfrm>
          <a:prstGeom prst="rect">
            <a:avLst/>
          </a:prstGeom>
          <a:noFill/>
        </p:spPr>
        <p:txBody>
          <a:bodyPr wrap="square">
            <a:spAutoFit/>
          </a:bodyPr>
          <a:lstStyle/>
          <a:p>
            <a:pPr algn="ctr">
              <a:lnSpc>
                <a:spcPct val="100000"/>
              </a:lnSpc>
            </a:pPr>
            <a:r>
              <a:rPr lang="ru-RU" sz="900" b="1" spc="-1" dirty="0">
                <a:latin typeface="Roboto Condensed" panose="02000000000000000000" pitchFamily="2" charset="0"/>
                <a:ea typeface="Roboto Condensed" panose="02000000000000000000" pitchFamily="2" charset="0"/>
              </a:rPr>
              <a:t>КОЛИЧЕСТВО </a:t>
            </a:r>
            <a:r>
              <a:rPr lang="ru-RU" sz="900" b="1" spc="-1" dirty="0" smtClean="0">
                <a:latin typeface="Roboto Condensed" panose="02000000000000000000" pitchFamily="2" charset="0"/>
                <a:ea typeface="Roboto Condensed" panose="02000000000000000000" pitchFamily="2" charset="0"/>
              </a:rPr>
              <a:t>ОПЕРАТОРОВ ПРОШЕДШИХ ОБУЧЕНИЕ (ОПЕРАТОРОВ УЦ):</a:t>
            </a:r>
            <a:r>
              <a:rPr lang="ru-RU" sz="900" spc="-1" dirty="0" smtClean="0">
                <a:latin typeface="Roboto Condensed" panose="02000000000000000000" pitchFamily="2" charset="0"/>
                <a:ea typeface="Roboto Condensed" panose="02000000000000000000" pitchFamily="2" charset="0"/>
              </a:rPr>
              <a:t> </a:t>
            </a:r>
            <a:endParaRPr lang="ru-RU" sz="900" spc="-1" dirty="0">
              <a:latin typeface="Roboto Condensed" panose="02000000000000000000" pitchFamily="2" charset="0"/>
              <a:ea typeface="Roboto Condensed" panose="02000000000000000000" pitchFamily="2" charset="0"/>
            </a:endParaRPr>
          </a:p>
        </p:txBody>
      </p:sp>
      <p:sp>
        <p:nvSpPr>
          <p:cNvPr id="70" name="Прямоугольник 69">
            <a:extLst>
              <a:ext uri="{FF2B5EF4-FFF2-40B4-BE49-F238E27FC236}">
                <a16:creationId xmlns:a16="http://schemas.microsoft.com/office/drawing/2014/main" xmlns="" id="{53935A91-35C0-4991-B557-FC2AE7A8E99A}"/>
              </a:ext>
            </a:extLst>
          </p:cNvPr>
          <p:cNvSpPr/>
          <p:nvPr/>
        </p:nvSpPr>
        <p:spPr>
          <a:xfrm>
            <a:off x="1451484" y="5901197"/>
            <a:ext cx="1062442" cy="480131"/>
          </a:xfrm>
          <a:prstGeom prst="rect">
            <a:avLst/>
          </a:prstGeom>
        </p:spPr>
        <p:txBody>
          <a:bodyPr wrap="square">
            <a:spAutoFit/>
          </a:bodyPr>
          <a:lstStyle/>
          <a:p>
            <a:pPr algn="ctr">
              <a:lnSpc>
                <a:spcPct val="90000"/>
              </a:lnSpc>
            </a:pPr>
            <a:r>
              <a:rPr lang="ru-RU" sz="2800" b="1" dirty="0" smtClean="0">
                <a:solidFill>
                  <a:srgbClr val="231A6F"/>
                </a:solidFill>
                <a:latin typeface="Roboto Condensed" panose="02000000000000000000" pitchFamily="2" charset="0"/>
                <a:ea typeface="Roboto Condensed" panose="02000000000000000000" pitchFamily="2" charset="0"/>
              </a:rPr>
              <a:t>1948</a:t>
            </a:r>
            <a:endParaRPr lang="ru-RU" sz="3200" b="1" dirty="0">
              <a:solidFill>
                <a:srgbClr val="231A6F"/>
              </a:solidFill>
              <a:latin typeface="Roboto Condensed" panose="02000000000000000000" pitchFamily="2" charset="0"/>
              <a:ea typeface="Roboto Condensed" panose="02000000000000000000" pitchFamily="2" charset="0"/>
            </a:endParaRPr>
          </a:p>
        </p:txBody>
      </p:sp>
      <p:sp>
        <p:nvSpPr>
          <p:cNvPr id="71" name="Прямоугольник 70">
            <a:extLst>
              <a:ext uri="{FF2B5EF4-FFF2-40B4-BE49-F238E27FC236}">
                <a16:creationId xmlns:a16="http://schemas.microsoft.com/office/drawing/2014/main" xmlns="" id="{53935A91-35C0-4991-B557-FC2AE7A8E99A}"/>
              </a:ext>
            </a:extLst>
          </p:cNvPr>
          <p:cNvSpPr/>
          <p:nvPr/>
        </p:nvSpPr>
        <p:spPr>
          <a:xfrm>
            <a:off x="6940860" y="5109109"/>
            <a:ext cx="1683804" cy="480131"/>
          </a:xfrm>
          <a:prstGeom prst="rect">
            <a:avLst/>
          </a:prstGeom>
        </p:spPr>
        <p:txBody>
          <a:bodyPr wrap="square">
            <a:spAutoFit/>
          </a:bodyPr>
          <a:lstStyle/>
          <a:p>
            <a:pPr algn="ctr">
              <a:lnSpc>
                <a:spcPct val="90000"/>
              </a:lnSpc>
            </a:pPr>
            <a:r>
              <a:rPr lang="ru-RU" sz="1600" b="1" dirty="0" smtClean="0">
                <a:solidFill>
                  <a:srgbClr val="231A6F"/>
                </a:solidFill>
                <a:latin typeface="Roboto Condensed" panose="02000000000000000000" pitchFamily="2" charset="0"/>
                <a:ea typeface="Roboto Condensed" panose="02000000000000000000" pitchFamily="2" charset="0"/>
              </a:rPr>
              <a:t>БОЛЕЕ</a:t>
            </a:r>
            <a:r>
              <a:rPr lang="ru-RU" sz="2800" b="1" dirty="0" smtClean="0">
                <a:solidFill>
                  <a:srgbClr val="231A6F"/>
                </a:solidFill>
                <a:latin typeface="Roboto Condensed" panose="02000000000000000000" pitchFamily="2" charset="0"/>
                <a:ea typeface="Roboto Condensed" panose="02000000000000000000" pitchFamily="2" charset="0"/>
              </a:rPr>
              <a:t> 5 000</a:t>
            </a:r>
            <a:endParaRPr lang="ru-RU" sz="3200" b="1" dirty="0">
              <a:solidFill>
                <a:srgbClr val="231A6F"/>
              </a:solidFill>
              <a:latin typeface="Roboto Condensed" panose="02000000000000000000" pitchFamily="2" charset="0"/>
              <a:ea typeface="Roboto Condensed" panose="02000000000000000000" pitchFamily="2" charset="0"/>
            </a:endParaRPr>
          </a:p>
        </p:txBody>
      </p:sp>
      <p:sp>
        <p:nvSpPr>
          <p:cNvPr id="9" name="TextBox 8"/>
          <p:cNvSpPr txBox="1"/>
          <p:nvPr/>
        </p:nvSpPr>
        <p:spPr>
          <a:xfrm>
            <a:off x="6636061" y="5724545"/>
            <a:ext cx="5076564" cy="830997"/>
          </a:xfrm>
          <a:prstGeom prst="rect">
            <a:avLst/>
          </a:prstGeom>
          <a:noFill/>
        </p:spPr>
        <p:txBody>
          <a:bodyPr wrap="square" rtlCol="0">
            <a:spAutoFit/>
          </a:bodyPr>
          <a:lstStyle/>
          <a:p>
            <a:r>
              <a:rPr lang="ru-RU" sz="1600" b="1" dirty="0" smtClean="0">
                <a:latin typeface="Roboto Condensed" charset="0"/>
                <a:ea typeface="Roboto Condensed" charset="0"/>
              </a:rPr>
              <a:t>ВЕДЕТСЯ ВЫДАЧА КЭП.  ПО СОСТОЯНИЮ НА 30.06.2021 В «ПИЛОТНОМ» РЕЖИМЕ ВЫПУЩЕНО: </a:t>
            </a:r>
            <a:br>
              <a:rPr lang="ru-RU" sz="1600" b="1" dirty="0" smtClean="0">
                <a:latin typeface="Roboto Condensed" charset="0"/>
                <a:ea typeface="Roboto Condensed" charset="0"/>
              </a:rPr>
            </a:br>
            <a:r>
              <a:rPr lang="ru-RU" sz="1600" b="1" dirty="0" smtClean="0">
                <a:latin typeface="Roboto Condensed" charset="0"/>
                <a:ea typeface="Roboto Condensed" charset="0"/>
              </a:rPr>
              <a:t>52 787 квалифицированных сертификатов ЮЛ и ИП</a:t>
            </a:r>
            <a:endParaRPr lang="ru-RU" b="1" dirty="0">
              <a:latin typeface="Roboto Condensed" charset="0"/>
              <a:ea typeface="Roboto Condensed" charset="0"/>
            </a:endParaRPr>
          </a:p>
        </p:txBody>
      </p:sp>
      <p:sp>
        <p:nvSpPr>
          <p:cNvPr id="59" name="TextBox 58">
            <a:extLst>
              <a:ext uri="{FF2B5EF4-FFF2-40B4-BE49-F238E27FC236}">
                <a16:creationId xmlns:a16="http://schemas.microsoft.com/office/drawing/2014/main" xmlns="" id="{09EBB806-6BF2-4A88-9D86-D67235118A3F}"/>
              </a:ext>
            </a:extLst>
          </p:cNvPr>
          <p:cNvSpPr txBox="1"/>
          <p:nvPr/>
        </p:nvSpPr>
        <p:spPr>
          <a:xfrm>
            <a:off x="983432" y="4293096"/>
            <a:ext cx="1980135" cy="507831"/>
          </a:xfrm>
          <a:prstGeom prst="rect">
            <a:avLst/>
          </a:prstGeom>
          <a:noFill/>
        </p:spPr>
        <p:txBody>
          <a:bodyPr wrap="square">
            <a:spAutoFit/>
          </a:bodyPr>
          <a:lstStyle/>
          <a:p>
            <a:pPr algn="ctr">
              <a:lnSpc>
                <a:spcPct val="100000"/>
              </a:lnSpc>
            </a:pPr>
            <a:r>
              <a:rPr lang="ru-RU" sz="900" b="1" spc="-1" dirty="0" smtClean="0">
                <a:latin typeface="Roboto Condensed" panose="02000000000000000000" pitchFamily="2" charset="0"/>
                <a:ea typeface="Roboto Condensed" panose="02000000000000000000" pitchFamily="2" charset="0"/>
              </a:rPr>
              <a:t>ОРГАНИЗОВАНА ДОПОЛНИТЕЛЬНАЯ </a:t>
            </a:r>
            <a:r>
              <a:rPr lang="ru-RU" sz="900" b="1" spc="-1" dirty="0">
                <a:latin typeface="Roboto Condensed" panose="02000000000000000000" pitchFamily="2" charset="0"/>
                <a:ea typeface="Roboto Condensed" panose="02000000000000000000" pitchFamily="2" charset="0"/>
              </a:rPr>
              <a:t>ЗАКУПКА ТЕХНИКИ </a:t>
            </a:r>
            <a:r>
              <a:rPr lang="ru-RU" sz="900" b="1" spc="-1" dirty="0" smtClean="0">
                <a:latin typeface="Roboto Condensed" panose="02000000000000000000" pitchFamily="2" charset="0"/>
                <a:ea typeface="Roboto Condensed" panose="02000000000000000000" pitchFamily="2" charset="0"/>
              </a:rPr>
              <a:t/>
            </a:r>
            <a:br>
              <a:rPr lang="ru-RU" sz="900" b="1" spc="-1" dirty="0" smtClean="0">
                <a:latin typeface="Roboto Condensed" panose="02000000000000000000" pitchFamily="2" charset="0"/>
                <a:ea typeface="Roboto Condensed" panose="02000000000000000000" pitchFamily="2" charset="0"/>
              </a:rPr>
            </a:br>
            <a:r>
              <a:rPr lang="ru-RU" sz="900" b="1" spc="-1" dirty="0" smtClean="0">
                <a:latin typeface="Roboto Condensed" panose="02000000000000000000" pitchFamily="2" charset="0"/>
                <a:ea typeface="Roboto Condensed" panose="02000000000000000000" pitchFamily="2" charset="0"/>
              </a:rPr>
              <a:t>(</a:t>
            </a:r>
            <a:r>
              <a:rPr lang="ru-RU" sz="900" b="1" spc="-1" dirty="0">
                <a:latin typeface="Roboto Condensed" panose="02000000000000000000" pitchFamily="2" charset="0"/>
                <a:ea typeface="Roboto Condensed" panose="02000000000000000000" pitchFamily="2" charset="0"/>
              </a:rPr>
              <a:t>РАСШИРЕНИЕ ТОЧЕК ВЫДАЧИ</a:t>
            </a:r>
            <a:r>
              <a:rPr lang="ru-RU" sz="900" b="1" spc="-1" dirty="0" smtClean="0">
                <a:latin typeface="Roboto Condensed" panose="02000000000000000000" pitchFamily="2" charset="0"/>
                <a:ea typeface="Roboto Condensed" panose="02000000000000000000" pitchFamily="2" charset="0"/>
              </a:rPr>
              <a:t>):</a:t>
            </a:r>
            <a:r>
              <a:rPr lang="ru-RU" sz="900" spc="-1" dirty="0" smtClean="0">
                <a:latin typeface="Roboto Condensed" panose="02000000000000000000" pitchFamily="2" charset="0"/>
                <a:ea typeface="Roboto Condensed" panose="02000000000000000000" pitchFamily="2" charset="0"/>
              </a:rPr>
              <a:t> </a:t>
            </a:r>
            <a:endParaRPr lang="ru-RU" sz="900" spc="-1" dirty="0">
              <a:latin typeface="Roboto Condensed" panose="02000000000000000000" pitchFamily="2" charset="0"/>
              <a:ea typeface="Roboto Condensed" panose="02000000000000000000" pitchFamily="2" charset="0"/>
            </a:endParaRPr>
          </a:p>
        </p:txBody>
      </p:sp>
      <p:sp>
        <p:nvSpPr>
          <p:cNvPr id="60" name="Прямоугольник 59">
            <a:extLst>
              <a:ext uri="{FF2B5EF4-FFF2-40B4-BE49-F238E27FC236}">
                <a16:creationId xmlns:a16="http://schemas.microsoft.com/office/drawing/2014/main" xmlns="" id="{53935A91-35C0-4991-B557-FC2AE7A8E99A}"/>
              </a:ext>
            </a:extLst>
          </p:cNvPr>
          <p:cNvSpPr/>
          <p:nvPr/>
        </p:nvSpPr>
        <p:spPr>
          <a:xfrm>
            <a:off x="1451484" y="4713065"/>
            <a:ext cx="1062442" cy="480131"/>
          </a:xfrm>
          <a:prstGeom prst="rect">
            <a:avLst/>
          </a:prstGeom>
        </p:spPr>
        <p:txBody>
          <a:bodyPr wrap="square">
            <a:spAutoFit/>
          </a:bodyPr>
          <a:lstStyle/>
          <a:p>
            <a:pPr algn="ctr">
              <a:lnSpc>
                <a:spcPct val="90000"/>
              </a:lnSpc>
            </a:pPr>
            <a:r>
              <a:rPr lang="ru-RU" sz="2800" b="1" dirty="0" smtClean="0">
                <a:solidFill>
                  <a:srgbClr val="231A6F"/>
                </a:solidFill>
                <a:latin typeface="Roboto Condensed" panose="02000000000000000000" pitchFamily="2" charset="0"/>
                <a:ea typeface="Roboto Condensed" panose="02000000000000000000" pitchFamily="2" charset="0"/>
              </a:rPr>
              <a:t>1 135</a:t>
            </a:r>
            <a:endParaRPr lang="ru-RU" sz="3200" b="1" dirty="0">
              <a:solidFill>
                <a:srgbClr val="231A6F"/>
              </a:solidFill>
              <a:latin typeface="Roboto Condensed" panose="02000000000000000000" pitchFamily="2" charset="0"/>
              <a:ea typeface="Roboto Condensed" panose="02000000000000000000" pitchFamily="2" charset="0"/>
            </a:endParaRPr>
          </a:p>
        </p:txBody>
      </p:sp>
      <p:sp>
        <p:nvSpPr>
          <p:cNvPr id="63" name="Скругленный прямоугольник 62"/>
          <p:cNvSpPr/>
          <p:nvPr/>
        </p:nvSpPr>
        <p:spPr>
          <a:xfrm>
            <a:off x="9236732" y="1448780"/>
            <a:ext cx="2439888" cy="1503569"/>
          </a:xfrm>
          <a:prstGeom prst="roundRect">
            <a:avLst/>
          </a:prstGeom>
          <a:ln>
            <a:noFill/>
          </a:ln>
          <a:effectLst/>
        </p:spPr>
        <p:style>
          <a:lnRef idx="1">
            <a:schemeClr val="accent1"/>
          </a:lnRef>
          <a:fillRef idx="1002">
            <a:schemeClr val="lt1"/>
          </a:fillRef>
          <a:effectRef idx="2">
            <a:schemeClr val="accent1"/>
          </a:effectRef>
          <a:fontRef idx="minor">
            <a:schemeClr val="lt1"/>
          </a:fontRef>
        </p:style>
        <p:txBody>
          <a:bodyPr rtlCol="0" anchor="ctr"/>
          <a:lstStyle/>
          <a:p>
            <a:pPr algn="ctr"/>
            <a:endParaRPr lang="ru-RU"/>
          </a:p>
        </p:txBody>
      </p:sp>
      <p:sp>
        <p:nvSpPr>
          <p:cNvPr id="73" name="TextBox 72">
            <a:extLst>
              <a:ext uri="{FF2B5EF4-FFF2-40B4-BE49-F238E27FC236}">
                <a16:creationId xmlns:a16="http://schemas.microsoft.com/office/drawing/2014/main" xmlns="" id="{AC285CE6-63AA-4213-808B-CBB236571D68}"/>
              </a:ext>
            </a:extLst>
          </p:cNvPr>
          <p:cNvSpPr txBox="1"/>
          <p:nvPr/>
        </p:nvSpPr>
        <p:spPr>
          <a:xfrm>
            <a:off x="9336231" y="1936686"/>
            <a:ext cx="2241548" cy="1015663"/>
          </a:xfrm>
          <a:prstGeom prst="rect">
            <a:avLst/>
          </a:prstGeom>
          <a:noFill/>
        </p:spPr>
        <p:txBody>
          <a:bodyPr wrap="square">
            <a:spAutoFit/>
          </a:bodyPr>
          <a:lstStyle/>
          <a:p>
            <a:pPr algn="ctr">
              <a:lnSpc>
                <a:spcPct val="100000"/>
              </a:lnSpc>
            </a:pPr>
            <a:r>
              <a:rPr lang="ru-RU" sz="1000" b="1" strike="noStrike" spc="-1" dirty="0" smtClean="0">
                <a:latin typeface="Roboto Condensed" panose="02000000000000000000" pitchFamily="2" charset="0"/>
                <a:ea typeface="Roboto Condensed" panose="02000000000000000000" pitchFamily="2" charset="0"/>
              </a:rPr>
              <a:t>НА РАССМОТРЕНИЕ КОМИССИИ ПО ОПРЕДЕЛНИЮ ДОВЕРЕННЫХ ЛИЦ </a:t>
            </a:r>
            <a:br>
              <a:rPr lang="ru-RU" sz="1000" b="1" strike="noStrike" spc="-1" dirty="0" smtClean="0">
                <a:latin typeface="Roboto Condensed" panose="02000000000000000000" pitchFamily="2" charset="0"/>
                <a:ea typeface="Roboto Condensed" panose="02000000000000000000" pitchFamily="2" charset="0"/>
              </a:rPr>
            </a:br>
            <a:r>
              <a:rPr lang="ru-RU" sz="1000" b="1" strike="noStrike" spc="-1" dirty="0" smtClean="0">
                <a:latin typeface="Roboto Condensed" panose="02000000000000000000" pitchFamily="2" charset="0"/>
                <a:ea typeface="Roboto Condensed" panose="02000000000000000000" pitchFamily="2" charset="0"/>
              </a:rPr>
              <a:t>УЦ ФНС РОССИИ ПРЕДСТАВЛЕНЫ ПАКЕТЫ ДОКУМЕНТОВ:</a:t>
            </a:r>
          </a:p>
          <a:p>
            <a:pPr marL="228600" indent="-228600">
              <a:lnSpc>
                <a:spcPct val="100000"/>
              </a:lnSpc>
              <a:buAutoNum type="arabicPeriod"/>
            </a:pPr>
            <a:r>
              <a:rPr lang="ru-RU" sz="1000" b="1" spc="-1" dirty="0" smtClean="0">
                <a:solidFill>
                  <a:srgbClr val="231A6F"/>
                </a:solidFill>
                <a:latin typeface="Roboto Condensed" panose="02000000000000000000" pitchFamily="2" charset="0"/>
                <a:ea typeface="Roboto Condensed" panose="02000000000000000000" pitchFamily="2" charset="0"/>
              </a:rPr>
              <a:t>ПАО СБЕРБАНК</a:t>
            </a:r>
          </a:p>
          <a:p>
            <a:pPr marL="228600" indent="-228600">
              <a:lnSpc>
                <a:spcPct val="100000"/>
              </a:lnSpc>
              <a:buAutoNum type="arabicPeriod"/>
            </a:pPr>
            <a:r>
              <a:rPr lang="ru-RU" sz="1000" b="1" strike="noStrike" spc="-1" dirty="0" smtClean="0">
                <a:solidFill>
                  <a:srgbClr val="231A6F"/>
                </a:solidFill>
                <a:latin typeface="Roboto Condensed" panose="02000000000000000000" pitchFamily="2" charset="0"/>
                <a:ea typeface="Roboto Condensed" panose="02000000000000000000" pitchFamily="2" charset="0"/>
              </a:rPr>
              <a:t>АО «АНАЛИТИЧЕСКИЙ ЦЕНТР»</a:t>
            </a:r>
          </a:p>
        </p:txBody>
      </p:sp>
      <p:pic>
        <p:nvPicPr>
          <p:cNvPr id="76" name="Рисунок 75" descr="Подписаться">
            <a:extLst>
              <a:ext uri="{FF2B5EF4-FFF2-40B4-BE49-F238E27FC236}">
                <a16:creationId xmlns:a16="http://schemas.microsoft.com/office/drawing/2014/main" xmlns="" id="{5525EE14-8E82-4A26-B9C0-663FAB782A3A}"/>
              </a:ext>
            </a:extLst>
          </p:cNvPr>
          <p:cNvPicPr>
            <a:picLocks noChangeAspect="1"/>
          </p:cNvPicPr>
          <p:nvPr/>
        </p:nvPicPr>
        <p:blipFill>
          <a:blip r:embed="rId9">
            <a:extLst>
              <a:ext uri="{96DAC541-7B7A-43D3-8B79-37D633B846F1}">
                <asvg:svgBlip xmlns:asvg="http://schemas.microsoft.com/office/drawing/2016/SVG/main" xmlns="" r:embed="rId10"/>
              </a:ext>
            </a:extLst>
          </a:blip>
          <a:srcRect/>
          <a:stretch/>
        </p:blipFill>
        <p:spPr>
          <a:xfrm>
            <a:off x="10196738" y="1484784"/>
            <a:ext cx="507774" cy="507774"/>
          </a:xfrm>
          <a:prstGeom prst="rect">
            <a:avLst/>
          </a:prstGeom>
        </p:spPr>
      </p:pic>
    </p:spTree>
    <p:extLst>
      <p:ext uri="{BB962C8B-B14F-4D97-AF65-F5344CB8AC3E}">
        <p14:creationId xmlns:p14="http://schemas.microsoft.com/office/powerpoint/2010/main" val="11592719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btitle 2">
            <a:extLst>
              <a:ext uri="{FF2B5EF4-FFF2-40B4-BE49-F238E27FC236}"/>
            </a:extLst>
          </p:cNvPr>
          <p:cNvSpPr txBox="1">
            <a:spLocks/>
          </p:cNvSpPr>
          <p:nvPr/>
        </p:nvSpPr>
        <p:spPr>
          <a:xfrm>
            <a:off x="1595438" y="-14288"/>
            <a:ext cx="7815262" cy="881063"/>
          </a:xfrm>
          <a:prstGeom prst="rect">
            <a:avLst/>
          </a:prstGeom>
        </p:spPr>
        <p:txBody>
          <a:bodyPr lIns="0" tIns="0" rIns="0" bIns="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fontAlgn="auto">
              <a:spcAft>
                <a:spcPts val="0"/>
              </a:spcAft>
              <a:tabLst>
                <a:tab pos="342900" algn="l"/>
              </a:tabLst>
              <a:defRPr/>
            </a:pPr>
            <a:endParaRPr lang="ru-RU" sz="3500" b="1" dirty="0">
              <a:solidFill>
                <a:srgbClr val="002060"/>
              </a:solidFill>
              <a:latin typeface="Roboto Condensed" panose="02000000000000000000" pitchFamily="2" charset="0"/>
            </a:endParaRPr>
          </a:p>
        </p:txBody>
      </p:sp>
      <p:sp>
        <p:nvSpPr>
          <p:cNvPr id="48" name="Subtitle 2">
            <a:extLst>
              <a:ext uri="{FF2B5EF4-FFF2-40B4-BE49-F238E27FC236}"/>
            </a:extLst>
          </p:cNvPr>
          <p:cNvSpPr txBox="1">
            <a:spLocks/>
          </p:cNvSpPr>
          <p:nvPr/>
        </p:nvSpPr>
        <p:spPr>
          <a:xfrm>
            <a:off x="912065" y="-82952"/>
            <a:ext cx="7883525" cy="912812"/>
          </a:xfrm>
          <a:prstGeom prst="rect">
            <a:avLst/>
          </a:prstGeom>
        </p:spPr>
        <p:txBody>
          <a:bodyPr vert="horz" lIns="0" tIns="0" rIns="0" bIns="0" rtlCol="0" anchor="ctr">
            <a:normAutofit/>
          </a:bodyPr>
          <a:lstStyle>
            <a:defPPr>
              <a:defRPr lang="en-US"/>
            </a:defPPr>
            <a:lvl1pPr indent="0">
              <a:spcBef>
                <a:spcPct val="20000"/>
              </a:spcBef>
              <a:buClr>
                <a:schemeClr val="accent1"/>
              </a:buClr>
              <a:buFont typeface="Arial" panose="020B0604020202020204" pitchFamily="34" charset="0"/>
              <a:buNone/>
              <a:tabLst>
                <a:tab pos="342900" algn="l"/>
              </a:tabLst>
              <a:defRPr sz="2000" b="1" kern="800" spc="-13">
                <a:solidFill>
                  <a:schemeClr val="tx1">
                    <a:lumMod val="50000"/>
                  </a:schemeClr>
                </a:solidFill>
                <a:latin typeface="Roboto Condensed" panose="02000000000000000000" pitchFamily="2" charset="0"/>
              </a:defRPr>
            </a:lvl1pPr>
            <a:lvl2pPr indent="0" algn="ctr">
              <a:spcBef>
                <a:spcPct val="20000"/>
              </a:spcBef>
              <a:buClr>
                <a:schemeClr val="accent1"/>
              </a:buClr>
              <a:buFont typeface="Arial" panose="020B0604020202020204" pitchFamily="34" charset="0"/>
              <a:buNone/>
              <a:defRPr sz="1600" kern="800">
                <a:solidFill>
                  <a:schemeClr val="tx1">
                    <a:tint val="75000"/>
                  </a:schemeClr>
                </a:solidFill>
              </a:defRPr>
            </a:lvl2pPr>
            <a:lvl3pPr indent="0" algn="ctr">
              <a:spcBef>
                <a:spcPct val="20000"/>
              </a:spcBef>
              <a:buClr>
                <a:schemeClr val="accent1"/>
              </a:buClr>
              <a:buFont typeface="Arial" panose="020B0604020202020204" pitchFamily="34" charset="0"/>
              <a:buNone/>
              <a:defRPr sz="1600" kern="800">
                <a:solidFill>
                  <a:schemeClr val="tx1">
                    <a:tint val="75000"/>
                  </a:schemeClr>
                </a:solidFill>
              </a:defRPr>
            </a:lvl3pPr>
            <a:lvl4pPr indent="0" algn="ctr">
              <a:spcBef>
                <a:spcPct val="20000"/>
              </a:spcBef>
              <a:buClr>
                <a:schemeClr val="accent1"/>
              </a:buClr>
              <a:buFont typeface="Arial" panose="020B0604020202020204" pitchFamily="34" charset="0"/>
              <a:buNone/>
              <a:defRPr sz="1600" kern="800">
                <a:solidFill>
                  <a:schemeClr val="tx1">
                    <a:tint val="75000"/>
                  </a:schemeClr>
                </a:solidFill>
              </a:defRPr>
            </a:lvl4pPr>
            <a:lvl5pPr indent="0" algn="ctr">
              <a:spcBef>
                <a:spcPct val="20000"/>
              </a:spcBef>
              <a:buClr>
                <a:schemeClr val="accent1"/>
              </a:buClr>
              <a:buFont typeface="Arial" panose="020B0604020202020204" pitchFamily="34" charset="0"/>
              <a:buNone/>
              <a:defRPr sz="1600" kern="800">
                <a:solidFill>
                  <a:schemeClr val="tx1">
                    <a:tint val="75000"/>
                  </a:schemeClr>
                </a:solidFill>
              </a:defRPr>
            </a:lvl5pPr>
            <a:lvl6pPr indent="0" algn="ctr">
              <a:spcBef>
                <a:spcPct val="20000"/>
              </a:spcBef>
              <a:buFont typeface="Arial" panose="020B0604020202020204" pitchFamily="34" charset="0"/>
              <a:buNone/>
              <a:defRPr sz="2667">
                <a:solidFill>
                  <a:schemeClr val="tx1">
                    <a:tint val="75000"/>
                  </a:schemeClr>
                </a:solidFill>
              </a:defRPr>
            </a:lvl6pPr>
            <a:lvl7pPr indent="0" algn="ctr">
              <a:spcBef>
                <a:spcPct val="20000"/>
              </a:spcBef>
              <a:buFont typeface="Arial" panose="020B0604020202020204" pitchFamily="34" charset="0"/>
              <a:buNone/>
              <a:defRPr sz="2667">
                <a:solidFill>
                  <a:schemeClr val="tx1">
                    <a:tint val="75000"/>
                  </a:schemeClr>
                </a:solidFill>
              </a:defRPr>
            </a:lvl7pPr>
            <a:lvl8pPr indent="0" algn="ctr">
              <a:spcBef>
                <a:spcPct val="20000"/>
              </a:spcBef>
              <a:buFont typeface="Arial" panose="020B0604020202020204" pitchFamily="34" charset="0"/>
              <a:buNone/>
              <a:defRPr sz="2667">
                <a:solidFill>
                  <a:schemeClr val="tx1">
                    <a:tint val="75000"/>
                  </a:schemeClr>
                </a:solidFill>
              </a:defRPr>
            </a:lvl8pPr>
            <a:lvl9pPr indent="0" algn="ctr">
              <a:spcBef>
                <a:spcPct val="20000"/>
              </a:spcBef>
              <a:buFont typeface="Arial" panose="020B0604020202020204" pitchFamily="34" charset="0"/>
              <a:buNone/>
              <a:defRPr sz="2667">
                <a:solidFill>
                  <a:schemeClr val="tx1">
                    <a:tint val="75000"/>
                  </a:schemeClr>
                </a:solidFill>
              </a:defRPr>
            </a:lvl9pPr>
          </a:lstStyle>
          <a:p>
            <a:r>
              <a:rPr lang="ru-RU" dirty="0" smtClean="0"/>
              <a:t>ЭЛЕКТРОННЫЙ ДОКУМЕНТООБОРОТ</a:t>
            </a:r>
            <a:endParaRPr lang="ru-RU" dirty="0"/>
          </a:p>
        </p:txBody>
      </p:sp>
      <p:sp>
        <p:nvSpPr>
          <p:cNvPr id="82" name="Прямоугольник 81">
            <a:extLst>
              <a:ext uri="{FF2B5EF4-FFF2-40B4-BE49-F238E27FC236}">
                <a16:creationId xmlns:a16="http://schemas.microsoft.com/office/drawing/2014/main" xmlns="" id="{539D7121-9444-4937-B570-42AC88F2BBCB}"/>
              </a:ext>
            </a:extLst>
          </p:cNvPr>
          <p:cNvSpPr/>
          <p:nvPr/>
        </p:nvSpPr>
        <p:spPr>
          <a:xfrm>
            <a:off x="705627" y="2964568"/>
            <a:ext cx="2024982" cy="646331"/>
          </a:xfrm>
          <a:prstGeom prst="rect">
            <a:avLst/>
          </a:prstGeom>
        </p:spPr>
        <p:txBody>
          <a:bodyPr wrap="square">
            <a:spAutoFit/>
          </a:bodyPr>
          <a:lstStyle/>
          <a:p>
            <a:pPr algn="ctr">
              <a:spcAft>
                <a:spcPts val="3000"/>
              </a:spcAft>
            </a:pPr>
            <a:r>
              <a:rPr lang="ru-RU" sz="1200" dirty="0">
                <a:solidFill>
                  <a:schemeClr val="tx1">
                    <a:lumMod val="75000"/>
                  </a:schemeClr>
                </a:solidFill>
                <a:latin typeface="Roboto Condensed" panose="020B0604020202020204" charset="0"/>
                <a:ea typeface="Roboto Condensed" panose="020B0604020202020204" charset="0"/>
              </a:rPr>
              <a:t>ПРОВЕРКА КАНАЛА ОБМЕНА ЭЛЕКТРОННЫМИ ДОКУМЕНТАМИ</a:t>
            </a:r>
          </a:p>
        </p:txBody>
      </p:sp>
      <p:sp>
        <p:nvSpPr>
          <p:cNvPr id="83" name="Прямоугольник 82">
            <a:extLst>
              <a:ext uri="{FF2B5EF4-FFF2-40B4-BE49-F238E27FC236}">
                <a16:creationId xmlns:a16="http://schemas.microsoft.com/office/drawing/2014/main" xmlns="" id="{08AA2FF4-5EC4-4121-B023-C87FF955DE20}"/>
              </a:ext>
            </a:extLst>
          </p:cNvPr>
          <p:cNvSpPr/>
          <p:nvPr/>
        </p:nvSpPr>
        <p:spPr>
          <a:xfrm>
            <a:off x="3674355" y="2960318"/>
            <a:ext cx="1636643" cy="461665"/>
          </a:xfrm>
          <a:prstGeom prst="rect">
            <a:avLst/>
          </a:prstGeom>
        </p:spPr>
        <p:txBody>
          <a:bodyPr wrap="square">
            <a:spAutoFit/>
          </a:bodyPr>
          <a:lstStyle/>
          <a:p>
            <a:pPr algn="ctr">
              <a:spcAft>
                <a:spcPts val="3000"/>
              </a:spcAft>
            </a:pPr>
            <a:r>
              <a:rPr lang="ru-RU" sz="1200" dirty="0">
                <a:solidFill>
                  <a:schemeClr val="tx1">
                    <a:lumMod val="75000"/>
                  </a:schemeClr>
                </a:solidFill>
                <a:latin typeface="Roboto Condensed" panose="020B0604020202020204" charset="0"/>
                <a:ea typeface="Roboto Condensed" panose="020B0604020202020204" charset="0"/>
              </a:rPr>
              <a:t>ФОРМИРОВАНИЕ ОПЫТА РАБОТЫ ДТС</a:t>
            </a:r>
          </a:p>
        </p:txBody>
      </p:sp>
      <p:sp>
        <p:nvSpPr>
          <p:cNvPr id="84" name="Прямоугольник 83">
            <a:extLst>
              <a:ext uri="{FF2B5EF4-FFF2-40B4-BE49-F238E27FC236}">
                <a16:creationId xmlns:a16="http://schemas.microsoft.com/office/drawing/2014/main" xmlns="" id="{FB49BF92-5B47-438B-8667-91DA235FD70E}"/>
              </a:ext>
            </a:extLst>
          </p:cNvPr>
          <p:cNvSpPr/>
          <p:nvPr/>
        </p:nvSpPr>
        <p:spPr>
          <a:xfrm>
            <a:off x="9216053" y="2971532"/>
            <a:ext cx="2165678" cy="646331"/>
          </a:xfrm>
          <a:prstGeom prst="rect">
            <a:avLst/>
          </a:prstGeom>
        </p:spPr>
        <p:txBody>
          <a:bodyPr wrap="square">
            <a:spAutoFit/>
          </a:bodyPr>
          <a:lstStyle/>
          <a:p>
            <a:pPr algn="ctr">
              <a:spcAft>
                <a:spcPts val="3000"/>
              </a:spcAft>
            </a:pPr>
            <a:r>
              <a:rPr lang="ru-RU" sz="1200" dirty="0">
                <a:solidFill>
                  <a:schemeClr val="tx1">
                    <a:lumMod val="75000"/>
                  </a:schemeClr>
                </a:solidFill>
                <a:latin typeface="Roboto Condensed" panose="020B0604020202020204" charset="0"/>
                <a:ea typeface="Roboto Condensed" panose="020B0604020202020204" charset="0"/>
              </a:rPr>
              <a:t>ОЦЕНКА ВОЗМОЖНОСТИ МАСШТАБИРОВАНИЯ ОПЫТА </a:t>
            </a:r>
            <a:r>
              <a:rPr lang="ru-RU" sz="1200" dirty="0" smtClean="0">
                <a:solidFill>
                  <a:schemeClr val="tx1">
                    <a:lumMod val="75000"/>
                  </a:schemeClr>
                </a:solidFill>
                <a:latin typeface="Roboto Condensed" panose="020B0604020202020204" charset="0"/>
                <a:ea typeface="Roboto Condensed" panose="020B0604020202020204" charset="0"/>
              </a:rPr>
              <a:t>НА</a:t>
            </a:r>
            <a:r>
              <a:rPr lang="en-US" sz="1200" dirty="0">
                <a:solidFill>
                  <a:schemeClr val="tx1">
                    <a:lumMod val="75000"/>
                  </a:schemeClr>
                </a:solidFill>
                <a:latin typeface="Roboto Condensed" panose="020B0604020202020204" charset="0"/>
                <a:ea typeface="Roboto Condensed" panose="020B0604020202020204" charset="0"/>
              </a:rPr>
              <a:t> </a:t>
            </a:r>
            <a:r>
              <a:rPr lang="ru-RU" sz="1200" dirty="0" smtClean="0">
                <a:solidFill>
                  <a:schemeClr val="tx1">
                    <a:lumMod val="75000"/>
                  </a:schemeClr>
                </a:solidFill>
                <a:latin typeface="Roboto Condensed" panose="020B0604020202020204" charset="0"/>
                <a:ea typeface="Roboto Condensed" panose="020B0604020202020204" charset="0"/>
              </a:rPr>
              <a:t>ПЛОЩАДКЕ </a:t>
            </a:r>
            <a:r>
              <a:rPr lang="ru-RU" sz="1200" dirty="0">
                <a:solidFill>
                  <a:schemeClr val="tx1">
                    <a:lumMod val="75000"/>
                  </a:schemeClr>
                </a:solidFill>
                <a:latin typeface="Roboto Condensed" panose="020B0604020202020204" charset="0"/>
                <a:ea typeface="Roboto Condensed" panose="020B0604020202020204" charset="0"/>
              </a:rPr>
              <a:t>ЕАЭС</a:t>
            </a:r>
          </a:p>
        </p:txBody>
      </p:sp>
      <p:sp>
        <p:nvSpPr>
          <p:cNvPr id="85" name="Прямоугольник 84">
            <a:extLst>
              <a:ext uri="{FF2B5EF4-FFF2-40B4-BE49-F238E27FC236}">
                <a16:creationId xmlns:a16="http://schemas.microsoft.com/office/drawing/2014/main" xmlns="" id="{CF9719A0-4D20-40F5-B2F0-A7B41E527FD5}"/>
              </a:ext>
            </a:extLst>
          </p:cNvPr>
          <p:cNvSpPr/>
          <p:nvPr/>
        </p:nvSpPr>
        <p:spPr>
          <a:xfrm>
            <a:off x="6357936" y="2967627"/>
            <a:ext cx="2269035" cy="646331"/>
          </a:xfrm>
          <a:prstGeom prst="rect">
            <a:avLst/>
          </a:prstGeom>
        </p:spPr>
        <p:txBody>
          <a:bodyPr wrap="square">
            <a:spAutoFit/>
          </a:bodyPr>
          <a:lstStyle/>
          <a:p>
            <a:pPr algn="ctr">
              <a:spcAft>
                <a:spcPts val="3000"/>
              </a:spcAft>
            </a:pPr>
            <a:r>
              <a:rPr lang="ru-RU" sz="1200" dirty="0">
                <a:solidFill>
                  <a:schemeClr val="tx1">
                    <a:lumMod val="75000"/>
                  </a:schemeClr>
                </a:solidFill>
                <a:latin typeface="Roboto Condensed" panose="020B0604020202020204" charset="0"/>
                <a:ea typeface="Roboto Condensed" panose="020B0604020202020204" charset="0"/>
              </a:rPr>
              <a:t>АВТОМАТИЗАЦИЯ РАБОТЫ НА СТОРОНЕ КОНТРОЛИРУЮЩИХ ОРГАНОВ</a:t>
            </a:r>
          </a:p>
        </p:txBody>
      </p:sp>
      <p:pic>
        <p:nvPicPr>
          <p:cNvPr id="93" name="Рисунок 92" descr="Мишень">
            <a:extLst>
              <a:ext uri="{FF2B5EF4-FFF2-40B4-BE49-F238E27FC236}">
                <a16:creationId xmlns:a16="http://schemas.microsoft.com/office/drawing/2014/main" xmlns="" id="{D5695F38-27F3-4225-8CDD-3FB5D70FB310}"/>
              </a:ext>
            </a:extLst>
          </p:cNvPr>
          <p:cNvPicPr>
            <a:picLocks noChangeAspect="1"/>
          </p:cNvPicPr>
          <p:nvPr/>
        </p:nvPicPr>
        <p:blipFill>
          <a:blip r:embed="rId3">
            <a:extLst>
              <a:ext uri="{96DAC541-7B7A-43D3-8B79-37D633B846F1}">
                <asvg:svgBlip xmlns:asvg="http://schemas.microsoft.com/office/drawing/2016/SVG/main" xmlns="" r:embed="rId11"/>
              </a:ext>
            </a:extLst>
          </a:blip>
          <a:stretch>
            <a:fillRect/>
          </a:stretch>
        </p:blipFill>
        <p:spPr>
          <a:xfrm>
            <a:off x="9619926" y="2335469"/>
            <a:ext cx="805723" cy="805723"/>
          </a:xfrm>
          <a:prstGeom prst="rect">
            <a:avLst/>
          </a:prstGeom>
        </p:spPr>
      </p:pic>
      <p:sp>
        <p:nvSpPr>
          <p:cNvPr id="94" name="Subtitle 2">
            <a:extLst>
              <a:ext uri="{FF2B5EF4-FFF2-40B4-BE49-F238E27FC236}"/>
            </a:extLst>
          </p:cNvPr>
          <p:cNvSpPr txBox="1">
            <a:spLocks/>
          </p:cNvSpPr>
          <p:nvPr/>
        </p:nvSpPr>
        <p:spPr>
          <a:xfrm>
            <a:off x="183761" y="892229"/>
            <a:ext cx="11771771" cy="912812"/>
          </a:xfrm>
          <a:prstGeom prst="rect">
            <a:avLst/>
          </a:prstGeom>
        </p:spPr>
        <p:txBody>
          <a:bodyPr lIns="0" tIns="0" rIns="0" bIns="0" anchor="ct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fontAlgn="auto">
              <a:spcAft>
                <a:spcPts val="0"/>
              </a:spcAft>
              <a:tabLst>
                <a:tab pos="342900" algn="l"/>
              </a:tabLst>
              <a:defRPr/>
            </a:pPr>
            <a:r>
              <a:rPr lang="en-US" sz="1700" kern="1200" dirty="0" smtClean="0">
                <a:solidFill>
                  <a:schemeClr val="tx1">
                    <a:lumMod val="75000"/>
                  </a:schemeClr>
                </a:solidFill>
                <a:latin typeface="Roboto Condensed" panose="020B0604020202020204" charset="0"/>
                <a:ea typeface="Roboto Condensed" panose="020B0604020202020204" charset="0"/>
              </a:rPr>
              <a:t>I. </a:t>
            </a:r>
            <a:r>
              <a:rPr lang="ru-RU" sz="1700" b="1" kern="1200" dirty="0" smtClean="0">
                <a:solidFill>
                  <a:schemeClr val="tx1">
                    <a:lumMod val="75000"/>
                  </a:schemeClr>
                </a:solidFill>
                <a:latin typeface="Roboto Condensed" panose="020B0604020202020204" charset="0"/>
                <a:ea typeface="Roboto Condensed" panose="020B0604020202020204" charset="0"/>
              </a:rPr>
              <a:t>Реализация первого </a:t>
            </a:r>
            <a:r>
              <a:rPr lang="ru-RU" sz="1700" b="1" kern="1200" dirty="0">
                <a:solidFill>
                  <a:schemeClr val="tx1">
                    <a:lumMod val="75000"/>
                  </a:schemeClr>
                </a:solidFill>
                <a:latin typeface="Roboto Condensed" panose="020B0604020202020204" charset="0"/>
                <a:ea typeface="Roboto Condensed" panose="020B0604020202020204" charset="0"/>
              </a:rPr>
              <a:t>этапа пилотного проекта по трансграничному ЭДО между </a:t>
            </a:r>
            <a:r>
              <a:rPr lang="ru-RU" sz="1700" b="1" kern="1200" dirty="0" smtClean="0">
                <a:solidFill>
                  <a:schemeClr val="tx1">
                    <a:lumMod val="75000"/>
                  </a:schemeClr>
                </a:solidFill>
                <a:latin typeface="Roboto Condensed" panose="020B0604020202020204" charset="0"/>
                <a:ea typeface="Roboto Condensed" panose="020B0604020202020204" charset="0"/>
              </a:rPr>
              <a:t>Российской Федерацией и </a:t>
            </a:r>
            <a:r>
              <a:rPr lang="ru-RU" sz="1700" b="1" kern="1200" dirty="0">
                <a:solidFill>
                  <a:schemeClr val="tx1">
                    <a:lumMod val="75000"/>
                  </a:schemeClr>
                </a:solidFill>
                <a:latin typeface="Roboto Condensed" panose="020B0604020202020204" charset="0"/>
                <a:ea typeface="Roboto Condensed" panose="020B0604020202020204" charset="0"/>
              </a:rPr>
              <a:t>Республикой </a:t>
            </a:r>
            <a:r>
              <a:rPr lang="ru-RU" sz="1700" b="1" kern="1200" dirty="0" smtClean="0">
                <a:solidFill>
                  <a:schemeClr val="tx1">
                    <a:lumMod val="75000"/>
                  </a:schemeClr>
                </a:solidFill>
                <a:latin typeface="Roboto Condensed" panose="020B0604020202020204" charset="0"/>
                <a:ea typeface="Roboto Condensed" panose="020B0604020202020204" charset="0"/>
              </a:rPr>
              <a:t>Армения</a:t>
            </a:r>
            <a:endParaRPr lang="ru-RU" sz="1700" b="1" kern="1200" dirty="0">
              <a:solidFill>
                <a:schemeClr val="tx1">
                  <a:lumMod val="75000"/>
                </a:schemeClr>
              </a:solidFill>
              <a:latin typeface="Roboto Condensed" panose="020B0604020202020204" charset="0"/>
              <a:ea typeface="Roboto Condensed" panose="020B0604020202020204" charset="0"/>
            </a:endParaRPr>
          </a:p>
        </p:txBody>
      </p:sp>
      <p:sp>
        <p:nvSpPr>
          <p:cNvPr id="43" name="Скругленный прямоугольник 42"/>
          <p:cNvSpPr/>
          <p:nvPr/>
        </p:nvSpPr>
        <p:spPr>
          <a:xfrm>
            <a:off x="1183452" y="1850152"/>
            <a:ext cx="1046795" cy="980129"/>
          </a:xfrm>
          <a:prstGeom prst="roundRect">
            <a:avLst/>
          </a:prstGeom>
          <a:solidFill>
            <a:schemeClr val="bg1">
              <a:lumMod val="85000"/>
            </a:schemeClr>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400" dirty="0" smtClean="0">
                <a:solidFill>
                  <a:schemeClr val="tx1">
                    <a:lumMod val="50000"/>
                  </a:schemeClr>
                </a:solidFill>
                <a:latin typeface="Roboto Condensed" panose="020B0604020202020204" charset="0"/>
                <a:ea typeface="Roboto Condensed" panose="020B0604020202020204" charset="0"/>
                <a:cs typeface="Times New Roman" panose="02020603050405020304" pitchFamily="18" charset="0"/>
              </a:rPr>
              <a:t> </a:t>
            </a:r>
            <a:endParaRPr lang="ru-RU" sz="1400" dirty="0">
              <a:solidFill>
                <a:schemeClr val="tx1">
                  <a:lumMod val="50000"/>
                </a:schemeClr>
              </a:solidFill>
              <a:latin typeface="Roboto Condensed" panose="020B0604020202020204" charset="0"/>
              <a:ea typeface="Roboto Condensed" panose="020B0604020202020204" charset="0"/>
            </a:endParaRPr>
          </a:p>
        </p:txBody>
      </p:sp>
      <p:sp>
        <p:nvSpPr>
          <p:cNvPr id="45" name="Скругленный прямоугольник 44"/>
          <p:cNvSpPr/>
          <p:nvPr/>
        </p:nvSpPr>
        <p:spPr>
          <a:xfrm>
            <a:off x="3963173" y="1850152"/>
            <a:ext cx="1059009" cy="968484"/>
          </a:xfrm>
          <a:prstGeom prst="roundRect">
            <a:avLst/>
          </a:prstGeom>
          <a:solidFill>
            <a:schemeClr val="bg1">
              <a:lumMod val="85000"/>
            </a:schemeClr>
          </a:solidFill>
          <a:ln>
            <a:solidFill>
              <a:schemeClr val="bg1">
                <a:lumMod val="65000"/>
              </a:schemeClr>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1400" dirty="0">
              <a:solidFill>
                <a:schemeClr val="tx1">
                  <a:lumMod val="50000"/>
                </a:schemeClr>
              </a:solidFill>
              <a:latin typeface="Roboto Condensed" panose="020B0604020202020204" charset="0"/>
              <a:ea typeface="Roboto Condensed" panose="020B0604020202020204" charset="0"/>
            </a:endParaRPr>
          </a:p>
        </p:txBody>
      </p:sp>
      <p:sp>
        <p:nvSpPr>
          <p:cNvPr id="47" name="Скругленный прямоугольник 46"/>
          <p:cNvSpPr/>
          <p:nvPr/>
        </p:nvSpPr>
        <p:spPr>
          <a:xfrm>
            <a:off x="6962950" y="1850153"/>
            <a:ext cx="1059009" cy="968484"/>
          </a:xfrm>
          <a:prstGeom prst="roundRect">
            <a:avLst/>
          </a:prstGeom>
          <a:solidFill>
            <a:schemeClr val="bg1">
              <a:lumMod val="85000"/>
            </a:schemeClr>
          </a:solidFill>
          <a:ln>
            <a:solidFill>
              <a:schemeClr val="bg1">
                <a:lumMod val="65000"/>
              </a:schemeClr>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1400" dirty="0">
              <a:solidFill>
                <a:schemeClr val="tx1">
                  <a:lumMod val="50000"/>
                </a:schemeClr>
              </a:solidFill>
              <a:latin typeface="Roboto Condensed" panose="020B0604020202020204" charset="0"/>
              <a:ea typeface="Roboto Condensed" panose="020B0604020202020204" charset="0"/>
            </a:endParaRPr>
          </a:p>
        </p:txBody>
      </p:sp>
      <p:sp>
        <p:nvSpPr>
          <p:cNvPr id="49" name="Скругленный прямоугольник 48"/>
          <p:cNvSpPr/>
          <p:nvPr/>
        </p:nvSpPr>
        <p:spPr>
          <a:xfrm>
            <a:off x="9772021" y="1850154"/>
            <a:ext cx="1059009" cy="968484"/>
          </a:xfrm>
          <a:prstGeom prst="roundRect">
            <a:avLst/>
          </a:prstGeom>
          <a:solidFill>
            <a:schemeClr val="bg1">
              <a:lumMod val="85000"/>
            </a:schemeClr>
          </a:solidFill>
          <a:ln>
            <a:solidFill>
              <a:schemeClr val="bg1">
                <a:lumMod val="65000"/>
              </a:schemeClr>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1400" dirty="0">
              <a:solidFill>
                <a:schemeClr val="tx1">
                  <a:lumMod val="50000"/>
                </a:schemeClr>
              </a:solidFill>
              <a:latin typeface="Roboto Condensed" panose="020B0604020202020204" charset="0"/>
              <a:ea typeface="Roboto Condensed" panose="020B0604020202020204" charset="0"/>
            </a:endParaRPr>
          </a:p>
        </p:txBody>
      </p:sp>
      <p:sp>
        <p:nvSpPr>
          <p:cNvPr id="52" name="Прямоугольник 51">
            <a:extLst>
              <a:ext uri="{FF2B5EF4-FFF2-40B4-BE49-F238E27FC236}"/>
            </a:extLst>
          </p:cNvPr>
          <p:cNvSpPr/>
          <p:nvPr/>
        </p:nvSpPr>
        <p:spPr>
          <a:xfrm>
            <a:off x="-15567" y="-10432"/>
            <a:ext cx="713995" cy="739709"/>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anchor="ctr"/>
          <a:lstStyle/>
          <a:p>
            <a:pPr algn="ctr" defTabSz="1219170" eaLnBrk="1" fontAlgn="auto" hangingPunct="1">
              <a:spcBef>
                <a:spcPts val="0"/>
              </a:spcBef>
              <a:spcAft>
                <a:spcPts val="0"/>
              </a:spcAft>
              <a:defRPr/>
            </a:pPr>
            <a:endParaRPr lang="ru-RU"/>
          </a:p>
        </p:txBody>
      </p:sp>
      <p:grpSp>
        <p:nvGrpSpPr>
          <p:cNvPr id="53" name="Группа 43"/>
          <p:cNvGrpSpPr>
            <a:grpSpLocks/>
          </p:cNvGrpSpPr>
          <p:nvPr/>
        </p:nvGrpSpPr>
        <p:grpSpPr bwMode="auto">
          <a:xfrm>
            <a:off x="17555" y="41158"/>
            <a:ext cx="597964" cy="611880"/>
            <a:chOff x="1398681" y="3263936"/>
            <a:chExt cx="1231598" cy="1231598"/>
          </a:xfrm>
        </p:grpSpPr>
        <p:grpSp>
          <p:nvGrpSpPr>
            <p:cNvPr id="54" name="Рисунок 2"/>
            <p:cNvGrpSpPr>
              <a:grpSpLocks/>
            </p:cNvGrpSpPr>
            <p:nvPr/>
          </p:nvGrpSpPr>
          <p:grpSpPr bwMode="auto">
            <a:xfrm>
              <a:off x="1597898" y="3407558"/>
              <a:ext cx="833162" cy="944353"/>
              <a:chOff x="1542689" y="2816538"/>
              <a:chExt cx="833162" cy="944353"/>
            </a:xfrm>
          </p:grpSpPr>
          <p:grpSp>
            <p:nvGrpSpPr>
              <p:cNvPr id="56" name="Рисунок 2"/>
              <p:cNvGrpSpPr>
                <a:grpSpLocks/>
              </p:cNvGrpSpPr>
              <p:nvPr/>
            </p:nvGrpSpPr>
            <p:grpSpPr bwMode="auto">
              <a:xfrm>
                <a:off x="1581297" y="2876064"/>
                <a:ext cx="755946" cy="825721"/>
                <a:chOff x="1581297" y="2876064"/>
                <a:chExt cx="755946" cy="825721"/>
              </a:xfrm>
            </p:grpSpPr>
            <p:sp>
              <p:nvSpPr>
                <p:cNvPr id="65" name="Полилиния: фигура 22"/>
                <p:cNvSpPr>
                  <a:spLocks/>
                </p:cNvSpPr>
                <p:nvPr/>
              </p:nvSpPr>
              <p:spPr bwMode="auto">
                <a:xfrm rot="-3598124">
                  <a:off x="1761688" y="3431256"/>
                  <a:ext cx="34749" cy="340542"/>
                </a:xfrm>
                <a:custGeom>
                  <a:avLst/>
                  <a:gdLst>
                    <a:gd name="T0" fmla="*/ 0 w 34749"/>
                    <a:gd name="T1" fmla="*/ 0 h 340542"/>
                    <a:gd name="T2" fmla="*/ 34749 w 34749"/>
                    <a:gd name="T3" fmla="*/ 0 h 340542"/>
                    <a:gd name="T4" fmla="*/ 34749 w 34749"/>
                    <a:gd name="T5" fmla="*/ 340542 h 340542"/>
                    <a:gd name="T6" fmla="*/ 0 w 34749"/>
                    <a:gd name="T7" fmla="*/ 340542 h 3405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9" h="340542">
                      <a:moveTo>
                        <a:pt x="0" y="0"/>
                      </a:moveTo>
                      <a:lnTo>
                        <a:pt x="34749" y="0"/>
                      </a:lnTo>
                      <a:lnTo>
                        <a:pt x="34749" y="340542"/>
                      </a:lnTo>
                      <a:lnTo>
                        <a:pt x="0" y="340542"/>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66" name="Полилиния: фигура 23"/>
                <p:cNvSpPr>
                  <a:spLocks/>
                </p:cNvSpPr>
                <p:nvPr/>
              </p:nvSpPr>
              <p:spPr bwMode="auto">
                <a:xfrm>
                  <a:off x="1581297" y="3118453"/>
                  <a:ext cx="34747" cy="340523"/>
                </a:xfrm>
                <a:custGeom>
                  <a:avLst/>
                  <a:gdLst>
                    <a:gd name="T0" fmla="*/ 0 w 34747"/>
                    <a:gd name="T1" fmla="*/ 0 h 340523"/>
                    <a:gd name="T2" fmla="*/ 34747 w 34747"/>
                    <a:gd name="T3" fmla="*/ 0 h 340523"/>
                    <a:gd name="T4" fmla="*/ 34747 w 34747"/>
                    <a:gd name="T5" fmla="*/ 340523 h 340523"/>
                    <a:gd name="T6" fmla="*/ 0 w 34747"/>
                    <a:gd name="T7" fmla="*/ 340523 h 3405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7" h="340523">
                      <a:moveTo>
                        <a:pt x="0" y="0"/>
                      </a:moveTo>
                      <a:lnTo>
                        <a:pt x="34747" y="0"/>
                      </a:lnTo>
                      <a:lnTo>
                        <a:pt x="34747" y="340523"/>
                      </a:lnTo>
                      <a:lnTo>
                        <a:pt x="0" y="340523"/>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67" name="Полилиния: фигура 24"/>
                <p:cNvSpPr>
                  <a:spLocks/>
                </p:cNvSpPr>
                <p:nvPr/>
              </p:nvSpPr>
              <p:spPr bwMode="auto">
                <a:xfrm rot="-3599189">
                  <a:off x="1761364" y="3014443"/>
                  <a:ext cx="34746" cy="340520"/>
                </a:xfrm>
                <a:custGeom>
                  <a:avLst/>
                  <a:gdLst>
                    <a:gd name="T0" fmla="*/ 0 w 34746"/>
                    <a:gd name="T1" fmla="*/ 0 h 340520"/>
                    <a:gd name="T2" fmla="*/ 34747 w 34746"/>
                    <a:gd name="T3" fmla="*/ 0 h 340520"/>
                    <a:gd name="T4" fmla="*/ 34747 w 34746"/>
                    <a:gd name="T5" fmla="*/ 340521 h 340520"/>
                    <a:gd name="T6" fmla="*/ 0 w 34746"/>
                    <a:gd name="T7" fmla="*/ 340521 h 3405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6" h="340520">
                      <a:moveTo>
                        <a:pt x="0" y="0"/>
                      </a:moveTo>
                      <a:lnTo>
                        <a:pt x="34747" y="0"/>
                      </a:lnTo>
                      <a:lnTo>
                        <a:pt x="34747" y="340521"/>
                      </a:lnTo>
                      <a:lnTo>
                        <a:pt x="0" y="340521"/>
                      </a:lnTo>
                      <a:lnTo>
                        <a:pt x="0" y="0"/>
                      </a:lnTo>
                      <a:close/>
                    </a:path>
                  </a:pathLst>
                </a:custGeom>
                <a:solidFill>
                  <a:srgbClr val="242D3C"/>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68" name="Полилиния: фигура 25"/>
                <p:cNvSpPr>
                  <a:spLocks/>
                </p:cNvSpPr>
                <p:nvPr/>
              </p:nvSpPr>
              <p:spPr bwMode="auto">
                <a:xfrm>
                  <a:off x="1941897" y="3326937"/>
                  <a:ext cx="34747" cy="340523"/>
                </a:xfrm>
                <a:custGeom>
                  <a:avLst/>
                  <a:gdLst>
                    <a:gd name="T0" fmla="*/ 0 w 34747"/>
                    <a:gd name="T1" fmla="*/ 0 h 340523"/>
                    <a:gd name="T2" fmla="*/ 34747 w 34747"/>
                    <a:gd name="T3" fmla="*/ 0 h 340523"/>
                    <a:gd name="T4" fmla="*/ 34747 w 34747"/>
                    <a:gd name="T5" fmla="*/ 340523 h 340523"/>
                    <a:gd name="T6" fmla="*/ 0 w 34747"/>
                    <a:gd name="T7" fmla="*/ 340523 h 3405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7" h="340523">
                      <a:moveTo>
                        <a:pt x="0" y="0"/>
                      </a:moveTo>
                      <a:lnTo>
                        <a:pt x="34747" y="0"/>
                      </a:lnTo>
                      <a:lnTo>
                        <a:pt x="34747" y="340523"/>
                      </a:lnTo>
                      <a:lnTo>
                        <a:pt x="0" y="340523"/>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69" name="Полилиния: фигура 26"/>
                <p:cNvSpPr>
                  <a:spLocks/>
                </p:cNvSpPr>
                <p:nvPr/>
              </p:nvSpPr>
              <p:spPr bwMode="auto">
                <a:xfrm rot="-1798039">
                  <a:off x="1608964" y="2958607"/>
                  <a:ext cx="339747" cy="34746"/>
                </a:xfrm>
                <a:custGeom>
                  <a:avLst/>
                  <a:gdLst>
                    <a:gd name="T0" fmla="*/ 0 w 339747"/>
                    <a:gd name="T1" fmla="*/ 0 h 34746"/>
                    <a:gd name="T2" fmla="*/ 339747 w 339747"/>
                    <a:gd name="T3" fmla="*/ 0 h 34746"/>
                    <a:gd name="T4" fmla="*/ 339747 w 339747"/>
                    <a:gd name="T5" fmla="*/ 34747 h 34746"/>
                    <a:gd name="T6" fmla="*/ 0 w 339747"/>
                    <a:gd name="T7" fmla="*/ 34747 h 347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9747" h="34746">
                      <a:moveTo>
                        <a:pt x="0" y="0"/>
                      </a:moveTo>
                      <a:lnTo>
                        <a:pt x="339747" y="0"/>
                      </a:lnTo>
                      <a:lnTo>
                        <a:pt x="339747" y="34747"/>
                      </a:lnTo>
                      <a:lnTo>
                        <a:pt x="0" y="34747"/>
                      </a:lnTo>
                      <a:lnTo>
                        <a:pt x="0" y="0"/>
                      </a:lnTo>
                      <a:close/>
                    </a:path>
                  </a:pathLst>
                </a:custGeom>
                <a:solidFill>
                  <a:srgbClr val="F96232"/>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70" name="Полилиния: фигура 27"/>
                <p:cNvSpPr>
                  <a:spLocks/>
                </p:cNvSpPr>
                <p:nvPr/>
              </p:nvSpPr>
              <p:spPr bwMode="auto">
                <a:xfrm rot="-3599189">
                  <a:off x="1761364" y="3014443"/>
                  <a:ext cx="34746" cy="340520"/>
                </a:xfrm>
                <a:custGeom>
                  <a:avLst/>
                  <a:gdLst>
                    <a:gd name="T0" fmla="*/ 0 w 34746"/>
                    <a:gd name="T1" fmla="*/ 0 h 340520"/>
                    <a:gd name="T2" fmla="*/ 34747 w 34746"/>
                    <a:gd name="T3" fmla="*/ 0 h 340520"/>
                    <a:gd name="T4" fmla="*/ 34747 w 34746"/>
                    <a:gd name="T5" fmla="*/ 340521 h 340520"/>
                    <a:gd name="T6" fmla="*/ 0 w 34746"/>
                    <a:gd name="T7" fmla="*/ 340521 h 3405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6" h="340520">
                      <a:moveTo>
                        <a:pt x="0" y="0"/>
                      </a:moveTo>
                      <a:lnTo>
                        <a:pt x="34747" y="0"/>
                      </a:lnTo>
                      <a:lnTo>
                        <a:pt x="34747" y="340521"/>
                      </a:lnTo>
                      <a:lnTo>
                        <a:pt x="0" y="340521"/>
                      </a:lnTo>
                      <a:lnTo>
                        <a:pt x="0" y="0"/>
                      </a:lnTo>
                      <a:close/>
                    </a:path>
                  </a:pathLst>
                </a:custGeom>
                <a:solidFill>
                  <a:srgbClr val="F96232"/>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71" name="Полилиния: фигура 28"/>
                <p:cNvSpPr>
                  <a:spLocks/>
                </p:cNvSpPr>
                <p:nvPr/>
              </p:nvSpPr>
              <p:spPr bwMode="auto">
                <a:xfrm rot="-3601663">
                  <a:off x="2122922" y="2805909"/>
                  <a:ext cx="34748" cy="340536"/>
                </a:xfrm>
                <a:custGeom>
                  <a:avLst/>
                  <a:gdLst>
                    <a:gd name="T0" fmla="*/ 0 w 34748"/>
                    <a:gd name="T1" fmla="*/ 0 h 340536"/>
                    <a:gd name="T2" fmla="*/ 34749 w 34748"/>
                    <a:gd name="T3" fmla="*/ 0 h 340536"/>
                    <a:gd name="T4" fmla="*/ 34749 w 34748"/>
                    <a:gd name="T5" fmla="*/ 340536 h 340536"/>
                    <a:gd name="T6" fmla="*/ 0 w 34748"/>
                    <a:gd name="T7" fmla="*/ 340536 h 3405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8" h="340536">
                      <a:moveTo>
                        <a:pt x="0" y="0"/>
                      </a:moveTo>
                      <a:lnTo>
                        <a:pt x="34749" y="0"/>
                      </a:lnTo>
                      <a:lnTo>
                        <a:pt x="34749" y="340536"/>
                      </a:lnTo>
                      <a:lnTo>
                        <a:pt x="0" y="340536"/>
                      </a:lnTo>
                      <a:lnTo>
                        <a:pt x="0" y="0"/>
                      </a:lnTo>
                      <a:close/>
                    </a:path>
                  </a:pathLst>
                </a:custGeom>
                <a:solidFill>
                  <a:srgbClr val="F96232"/>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72" name="Полилиния: фигура 29"/>
                <p:cNvSpPr>
                  <a:spLocks/>
                </p:cNvSpPr>
                <p:nvPr/>
              </p:nvSpPr>
              <p:spPr bwMode="auto">
                <a:xfrm rot="-1800341">
                  <a:off x="1969687" y="3166902"/>
                  <a:ext cx="340532" cy="34748"/>
                </a:xfrm>
                <a:custGeom>
                  <a:avLst/>
                  <a:gdLst>
                    <a:gd name="T0" fmla="*/ 0 w 340532"/>
                    <a:gd name="T1" fmla="*/ 0 h 34748"/>
                    <a:gd name="T2" fmla="*/ 340533 w 340532"/>
                    <a:gd name="T3" fmla="*/ 0 h 34748"/>
                    <a:gd name="T4" fmla="*/ 340533 w 340532"/>
                    <a:gd name="T5" fmla="*/ 34748 h 34748"/>
                    <a:gd name="T6" fmla="*/ 0 w 340532"/>
                    <a:gd name="T7" fmla="*/ 34748 h 347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0532" h="34748">
                      <a:moveTo>
                        <a:pt x="0" y="0"/>
                      </a:moveTo>
                      <a:lnTo>
                        <a:pt x="340533" y="0"/>
                      </a:lnTo>
                      <a:lnTo>
                        <a:pt x="340533" y="34748"/>
                      </a:lnTo>
                      <a:lnTo>
                        <a:pt x="0" y="34748"/>
                      </a:lnTo>
                      <a:lnTo>
                        <a:pt x="0" y="0"/>
                      </a:lnTo>
                      <a:close/>
                    </a:path>
                  </a:pathLst>
                </a:custGeom>
                <a:solidFill>
                  <a:srgbClr val="242D3C"/>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73" name="Полилиния: фигура 30"/>
                <p:cNvSpPr>
                  <a:spLocks/>
                </p:cNvSpPr>
                <p:nvPr/>
              </p:nvSpPr>
              <p:spPr bwMode="auto">
                <a:xfrm>
                  <a:off x="2302497" y="3118453"/>
                  <a:ext cx="34747" cy="340523"/>
                </a:xfrm>
                <a:custGeom>
                  <a:avLst/>
                  <a:gdLst>
                    <a:gd name="T0" fmla="*/ 0 w 34747"/>
                    <a:gd name="T1" fmla="*/ 0 h 340523"/>
                    <a:gd name="T2" fmla="*/ 34747 w 34747"/>
                    <a:gd name="T3" fmla="*/ 0 h 340523"/>
                    <a:gd name="T4" fmla="*/ 34747 w 34747"/>
                    <a:gd name="T5" fmla="*/ 340523 h 340523"/>
                    <a:gd name="T6" fmla="*/ 0 w 34747"/>
                    <a:gd name="T7" fmla="*/ 340523 h 3405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7" h="340523">
                      <a:moveTo>
                        <a:pt x="0" y="0"/>
                      </a:moveTo>
                      <a:lnTo>
                        <a:pt x="34747" y="0"/>
                      </a:lnTo>
                      <a:lnTo>
                        <a:pt x="34747" y="340523"/>
                      </a:lnTo>
                      <a:lnTo>
                        <a:pt x="0" y="340523"/>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74" name="Полилиния: фигура 31"/>
                <p:cNvSpPr>
                  <a:spLocks/>
                </p:cNvSpPr>
                <p:nvPr/>
              </p:nvSpPr>
              <p:spPr bwMode="auto">
                <a:xfrm rot="-1800341">
                  <a:off x="1969687" y="3166902"/>
                  <a:ext cx="340532" cy="34748"/>
                </a:xfrm>
                <a:custGeom>
                  <a:avLst/>
                  <a:gdLst>
                    <a:gd name="T0" fmla="*/ 0 w 340532"/>
                    <a:gd name="T1" fmla="*/ 0 h 34748"/>
                    <a:gd name="T2" fmla="*/ 340533 w 340532"/>
                    <a:gd name="T3" fmla="*/ 0 h 34748"/>
                    <a:gd name="T4" fmla="*/ 340533 w 340532"/>
                    <a:gd name="T5" fmla="*/ 34748 h 34748"/>
                    <a:gd name="T6" fmla="*/ 0 w 340532"/>
                    <a:gd name="T7" fmla="*/ 34748 h 347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0532" h="34748">
                      <a:moveTo>
                        <a:pt x="0" y="0"/>
                      </a:moveTo>
                      <a:lnTo>
                        <a:pt x="340533" y="0"/>
                      </a:lnTo>
                      <a:lnTo>
                        <a:pt x="340533" y="34748"/>
                      </a:lnTo>
                      <a:lnTo>
                        <a:pt x="0" y="34748"/>
                      </a:lnTo>
                      <a:lnTo>
                        <a:pt x="0" y="0"/>
                      </a:lnTo>
                      <a:close/>
                    </a:path>
                  </a:pathLst>
                </a:custGeom>
                <a:solidFill>
                  <a:srgbClr val="F96232"/>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75" name="Полилиния: фигура 32"/>
                <p:cNvSpPr>
                  <a:spLocks/>
                </p:cNvSpPr>
                <p:nvPr/>
              </p:nvSpPr>
              <p:spPr bwMode="auto">
                <a:xfrm rot="-1801578">
                  <a:off x="1969829" y="3583842"/>
                  <a:ext cx="340525" cy="34747"/>
                </a:xfrm>
                <a:custGeom>
                  <a:avLst/>
                  <a:gdLst>
                    <a:gd name="T0" fmla="*/ 0 w 340525"/>
                    <a:gd name="T1" fmla="*/ 0 h 34747"/>
                    <a:gd name="T2" fmla="*/ 340525 w 340525"/>
                    <a:gd name="T3" fmla="*/ 0 h 34747"/>
                    <a:gd name="T4" fmla="*/ 340525 w 340525"/>
                    <a:gd name="T5" fmla="*/ 34747 h 34747"/>
                    <a:gd name="T6" fmla="*/ 0 w 340525"/>
                    <a:gd name="T7" fmla="*/ 34747 h 347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0525" h="34747">
                      <a:moveTo>
                        <a:pt x="0" y="0"/>
                      </a:moveTo>
                      <a:lnTo>
                        <a:pt x="340525" y="0"/>
                      </a:lnTo>
                      <a:lnTo>
                        <a:pt x="340525" y="34747"/>
                      </a:lnTo>
                      <a:lnTo>
                        <a:pt x="0" y="34747"/>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76" name="Полилиния: фигура 33"/>
                <p:cNvSpPr>
                  <a:spLocks/>
                </p:cNvSpPr>
                <p:nvPr/>
              </p:nvSpPr>
              <p:spPr bwMode="auto">
                <a:xfrm>
                  <a:off x="1941897" y="3326937"/>
                  <a:ext cx="34747" cy="340523"/>
                </a:xfrm>
                <a:custGeom>
                  <a:avLst/>
                  <a:gdLst>
                    <a:gd name="T0" fmla="*/ 0 w 34747"/>
                    <a:gd name="T1" fmla="*/ 0 h 340523"/>
                    <a:gd name="T2" fmla="*/ 34747 w 34747"/>
                    <a:gd name="T3" fmla="*/ 0 h 340523"/>
                    <a:gd name="T4" fmla="*/ 34747 w 34747"/>
                    <a:gd name="T5" fmla="*/ 340523 h 340523"/>
                    <a:gd name="T6" fmla="*/ 0 w 34747"/>
                    <a:gd name="T7" fmla="*/ 340523 h 3405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7" h="340523">
                      <a:moveTo>
                        <a:pt x="0" y="0"/>
                      </a:moveTo>
                      <a:lnTo>
                        <a:pt x="34747" y="0"/>
                      </a:lnTo>
                      <a:lnTo>
                        <a:pt x="34747" y="340523"/>
                      </a:lnTo>
                      <a:lnTo>
                        <a:pt x="0" y="340523"/>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grpSp>
          <p:grpSp>
            <p:nvGrpSpPr>
              <p:cNvPr id="57" name="Рисунок 2">
                <a:extLst>
                  <a:ext uri="{FF2B5EF4-FFF2-40B4-BE49-F238E27FC236}"/>
                </a:extLst>
              </p:cNvPr>
              <p:cNvGrpSpPr/>
              <p:nvPr/>
            </p:nvGrpSpPr>
            <p:grpSpPr>
              <a:xfrm>
                <a:off x="1542689" y="2816538"/>
                <a:ext cx="833162" cy="944353"/>
                <a:chOff x="1542689" y="2816538"/>
                <a:chExt cx="833162" cy="944353"/>
              </a:xfrm>
              <a:solidFill>
                <a:srgbClr val="242D3C"/>
              </a:solidFill>
            </p:grpSpPr>
            <p:sp>
              <p:nvSpPr>
                <p:cNvPr id="58" name="Полилиния: фигура 35">
                  <a:extLst>
                    <a:ext uri="{FF2B5EF4-FFF2-40B4-BE49-F238E27FC236}"/>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59" name="Полилиния: фигура 36">
                  <a:extLst>
                    <a:ext uri="{FF2B5EF4-FFF2-40B4-BE49-F238E27FC236}"/>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60" name="Полилиния: фигура 37">
                  <a:extLst>
                    <a:ext uri="{FF2B5EF4-FFF2-40B4-BE49-F238E27FC236}"/>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61" name="Полилиния: фигура 38">
                  <a:extLst>
                    <a:ext uri="{FF2B5EF4-FFF2-40B4-BE49-F238E27FC236}"/>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62" name="Полилиния: фигура 39">
                  <a:extLst>
                    <a:ext uri="{FF2B5EF4-FFF2-40B4-BE49-F238E27FC236}"/>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63" name="Полилиния: фигура 40">
                  <a:extLst>
                    <a:ext uri="{FF2B5EF4-FFF2-40B4-BE49-F238E27FC236}"/>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64" name="Полилиния: фигура 41">
                  <a:extLst>
                    <a:ext uri="{FF2B5EF4-FFF2-40B4-BE49-F238E27FC236}"/>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grpSp>
        </p:grpSp>
        <p:sp>
          <p:nvSpPr>
            <p:cNvPr id="55" name="Полилиния: фигура 42"/>
            <p:cNvSpPr>
              <a:spLocks/>
            </p:cNvSpPr>
            <p:nvPr/>
          </p:nvSpPr>
          <p:spPr bwMode="auto">
            <a:xfrm>
              <a:off x="1398681" y="3263936"/>
              <a:ext cx="1231598" cy="1231598"/>
            </a:xfrm>
            <a:custGeom>
              <a:avLst/>
              <a:gdLst>
                <a:gd name="T0" fmla="*/ 616185 w 1231598"/>
                <a:gd name="T1" fmla="*/ 1231598 h 1231598"/>
                <a:gd name="T2" fmla="*/ 580666 w 1231598"/>
                <a:gd name="T3" fmla="*/ 1230826 h 1231598"/>
                <a:gd name="T4" fmla="*/ 687996 w 1231598"/>
                <a:gd name="T5" fmla="*/ 1227737 h 1231598"/>
                <a:gd name="T6" fmla="*/ 509627 w 1231598"/>
                <a:gd name="T7" fmla="*/ 1222332 h 1231598"/>
                <a:gd name="T8" fmla="*/ 758263 w 1231598"/>
                <a:gd name="T9" fmla="*/ 1215383 h 1231598"/>
                <a:gd name="T10" fmla="*/ 439360 w 1231598"/>
                <a:gd name="T11" fmla="*/ 1206117 h 1231598"/>
                <a:gd name="T12" fmla="*/ 826985 w 1231598"/>
                <a:gd name="T13" fmla="*/ 1194534 h 1231598"/>
                <a:gd name="T14" fmla="*/ 372182 w 1231598"/>
                <a:gd name="T15" fmla="*/ 1181408 h 1231598"/>
                <a:gd name="T16" fmla="*/ 892619 w 1231598"/>
                <a:gd name="T17" fmla="*/ 1165964 h 1231598"/>
                <a:gd name="T18" fmla="*/ 308093 w 1231598"/>
                <a:gd name="T19" fmla="*/ 1149749 h 1231598"/>
                <a:gd name="T20" fmla="*/ 954392 w 1231598"/>
                <a:gd name="T21" fmla="*/ 1130445 h 1231598"/>
                <a:gd name="T22" fmla="*/ 248636 w 1231598"/>
                <a:gd name="T23" fmla="*/ 1110369 h 1231598"/>
                <a:gd name="T24" fmla="*/ 1011532 w 1231598"/>
                <a:gd name="T25" fmla="*/ 1087204 h 1231598"/>
                <a:gd name="T26" fmla="*/ 193813 w 1231598"/>
                <a:gd name="T27" fmla="*/ 1064039 h 1231598"/>
                <a:gd name="T28" fmla="*/ 1064039 w 1231598"/>
                <a:gd name="T29" fmla="*/ 1038558 h 1231598"/>
                <a:gd name="T30" fmla="*/ 144394 w 1231598"/>
                <a:gd name="T31" fmla="*/ 1012304 h 1231598"/>
                <a:gd name="T32" fmla="*/ 1109597 w 1231598"/>
                <a:gd name="T33" fmla="*/ 983734 h 1231598"/>
                <a:gd name="T34" fmla="*/ 101153 w 1231598"/>
                <a:gd name="T35" fmla="*/ 954392 h 1231598"/>
                <a:gd name="T36" fmla="*/ 1148977 w 1231598"/>
                <a:gd name="T37" fmla="*/ 923506 h 1231598"/>
                <a:gd name="T38" fmla="*/ 65634 w 1231598"/>
                <a:gd name="T39" fmla="*/ 892619 h 1231598"/>
                <a:gd name="T40" fmla="*/ 1181408 w 1231598"/>
                <a:gd name="T41" fmla="*/ 859416 h 1231598"/>
                <a:gd name="T42" fmla="*/ 37064 w 1231598"/>
                <a:gd name="T43" fmla="*/ 826985 h 1231598"/>
                <a:gd name="T44" fmla="*/ 1206117 w 1231598"/>
                <a:gd name="T45" fmla="*/ 792238 h 1231598"/>
                <a:gd name="T46" fmla="*/ 16988 w 1231598"/>
                <a:gd name="T47" fmla="*/ 758263 h 1231598"/>
                <a:gd name="T48" fmla="*/ 1222332 w 1231598"/>
                <a:gd name="T49" fmla="*/ 722744 h 1231598"/>
                <a:gd name="T50" fmla="*/ 3861 w 1231598"/>
                <a:gd name="T51" fmla="*/ 687996 h 1231598"/>
                <a:gd name="T52" fmla="*/ 1231598 w 1231598"/>
                <a:gd name="T53" fmla="*/ 613869 h 1231598"/>
                <a:gd name="T54" fmla="*/ 0 w 1231598"/>
                <a:gd name="T55" fmla="*/ 616185 h 1231598"/>
                <a:gd name="T56" fmla="*/ 1192990 w 1231598"/>
                <a:gd name="T57" fmla="*/ 546691 h 1231598"/>
                <a:gd name="T58" fmla="*/ 3861 w 1231598"/>
                <a:gd name="T59" fmla="*/ 545146 h 1231598"/>
                <a:gd name="T60" fmla="*/ 1180636 w 1231598"/>
                <a:gd name="T61" fmla="*/ 480285 h 1231598"/>
                <a:gd name="T62" fmla="*/ 16215 w 1231598"/>
                <a:gd name="T63" fmla="*/ 474880 h 1231598"/>
                <a:gd name="T64" fmla="*/ 1161331 w 1231598"/>
                <a:gd name="T65" fmla="*/ 415423 h 1231598"/>
                <a:gd name="T66" fmla="*/ 37064 w 1231598"/>
                <a:gd name="T67" fmla="*/ 406157 h 1231598"/>
                <a:gd name="T68" fmla="*/ 1134306 w 1231598"/>
                <a:gd name="T69" fmla="*/ 353650 h 1231598"/>
                <a:gd name="T70" fmla="*/ 64862 w 1231598"/>
                <a:gd name="T71" fmla="*/ 340523 h 1231598"/>
                <a:gd name="T72" fmla="*/ 1101103 w 1231598"/>
                <a:gd name="T73" fmla="*/ 295738 h 1231598"/>
                <a:gd name="T74" fmla="*/ 101153 w 1231598"/>
                <a:gd name="T75" fmla="*/ 277978 h 1231598"/>
                <a:gd name="T76" fmla="*/ 1060178 w 1231598"/>
                <a:gd name="T77" fmla="*/ 241687 h 1231598"/>
                <a:gd name="T78" fmla="*/ 143622 w 1231598"/>
                <a:gd name="T79" fmla="*/ 220838 h 1231598"/>
                <a:gd name="T80" fmla="*/ 1013849 w 1231598"/>
                <a:gd name="T81" fmla="*/ 192268 h 1231598"/>
                <a:gd name="T82" fmla="*/ 192268 w 1231598"/>
                <a:gd name="T83" fmla="*/ 168331 h 1231598"/>
                <a:gd name="T84" fmla="*/ 962114 w 1231598"/>
                <a:gd name="T85" fmla="*/ 149027 h 1231598"/>
                <a:gd name="T86" fmla="*/ 247092 w 1231598"/>
                <a:gd name="T87" fmla="*/ 122002 h 1231598"/>
                <a:gd name="T88" fmla="*/ 905746 w 1231598"/>
                <a:gd name="T89" fmla="*/ 111963 h 1231598"/>
                <a:gd name="T90" fmla="*/ 306548 w 1231598"/>
                <a:gd name="T91" fmla="*/ 82621 h 1231598"/>
                <a:gd name="T92" fmla="*/ 844745 w 1231598"/>
                <a:gd name="T93" fmla="*/ 81849 h 1231598"/>
                <a:gd name="T94" fmla="*/ 370638 w 1231598"/>
                <a:gd name="T95" fmla="*/ 50963 h 1231598"/>
                <a:gd name="T96" fmla="*/ 780656 w 1231598"/>
                <a:gd name="T97" fmla="*/ 58684 h 1231598"/>
                <a:gd name="T98" fmla="*/ 437816 w 1231598"/>
                <a:gd name="T99" fmla="*/ 26254 h 1231598"/>
                <a:gd name="T100" fmla="*/ 715794 w 1231598"/>
                <a:gd name="T101" fmla="*/ 43241 h 1231598"/>
                <a:gd name="T102" fmla="*/ 507310 w 1231598"/>
                <a:gd name="T103" fmla="*/ 10038 h 1231598"/>
                <a:gd name="T104" fmla="*/ 647844 w 1231598"/>
                <a:gd name="T105" fmla="*/ 35519 h 1231598"/>
                <a:gd name="T106" fmla="*/ 579121 w 1231598"/>
                <a:gd name="T107" fmla="*/ 772 h 12315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grpSp>
      <p:sp>
        <p:nvSpPr>
          <p:cNvPr id="77" name="Subtitle 2">
            <a:extLst>
              <a:ext uri="{FF2B5EF4-FFF2-40B4-BE49-F238E27FC236}"/>
            </a:extLst>
          </p:cNvPr>
          <p:cNvSpPr txBox="1">
            <a:spLocks/>
          </p:cNvSpPr>
          <p:nvPr/>
        </p:nvSpPr>
        <p:spPr>
          <a:xfrm>
            <a:off x="183759" y="3464100"/>
            <a:ext cx="11905589" cy="912812"/>
          </a:xfrm>
          <a:prstGeom prst="rect">
            <a:avLst/>
          </a:prstGeom>
        </p:spPr>
        <p:txBody>
          <a:bodyPr lIns="0" tIns="0" rIns="0" bIns="0" anchor="ct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fontAlgn="auto">
              <a:spcAft>
                <a:spcPts val="0"/>
              </a:spcAft>
              <a:tabLst>
                <a:tab pos="342900" algn="l"/>
              </a:tabLst>
              <a:defRPr/>
            </a:pPr>
            <a:r>
              <a:rPr lang="en-US" sz="1700" kern="1200" dirty="0" smtClean="0">
                <a:solidFill>
                  <a:schemeClr val="tx1">
                    <a:lumMod val="75000"/>
                  </a:schemeClr>
                </a:solidFill>
                <a:latin typeface="Roboto Condensed" panose="020B0604020202020204" charset="0"/>
                <a:ea typeface="Roboto Condensed" panose="020B0604020202020204" charset="0"/>
              </a:rPr>
              <a:t>II. </a:t>
            </a:r>
            <a:r>
              <a:rPr lang="ru-RU" sz="1700" b="1" kern="1200" dirty="0" smtClean="0">
                <a:solidFill>
                  <a:schemeClr val="tx1">
                    <a:lumMod val="75000"/>
                  </a:schemeClr>
                </a:solidFill>
                <a:latin typeface="Roboto Condensed" panose="020B0604020202020204" charset="0"/>
                <a:ea typeface="Roboto Condensed" panose="020B0604020202020204" charset="0"/>
              </a:rPr>
              <a:t>Реализация второго </a:t>
            </a:r>
            <a:r>
              <a:rPr lang="ru-RU" sz="1700" b="1" kern="1200" dirty="0">
                <a:solidFill>
                  <a:schemeClr val="tx1">
                    <a:lumMod val="75000"/>
                  </a:schemeClr>
                </a:solidFill>
                <a:latin typeface="Roboto Condensed" panose="020B0604020202020204" charset="0"/>
                <a:ea typeface="Roboto Condensed" panose="020B0604020202020204" charset="0"/>
              </a:rPr>
              <a:t>этапа пилотного проекта по трансграничному ЭДО между </a:t>
            </a:r>
            <a:r>
              <a:rPr lang="ru-RU" sz="1700" b="1" kern="1200" dirty="0" smtClean="0">
                <a:solidFill>
                  <a:schemeClr val="tx1">
                    <a:lumMod val="75000"/>
                  </a:schemeClr>
                </a:solidFill>
                <a:latin typeface="Roboto Condensed" panose="020B0604020202020204" charset="0"/>
                <a:ea typeface="Roboto Condensed" panose="020B0604020202020204" charset="0"/>
              </a:rPr>
              <a:t>Российской Федерацией и </a:t>
            </a:r>
            <a:r>
              <a:rPr lang="ru-RU" sz="1700" b="1" kern="1200" dirty="0">
                <a:solidFill>
                  <a:schemeClr val="tx1">
                    <a:lumMod val="75000"/>
                  </a:schemeClr>
                </a:solidFill>
                <a:latin typeface="Roboto Condensed" panose="020B0604020202020204" charset="0"/>
                <a:ea typeface="Roboto Condensed" panose="020B0604020202020204" charset="0"/>
              </a:rPr>
              <a:t>Республикой </a:t>
            </a:r>
            <a:r>
              <a:rPr lang="ru-RU" sz="1700" b="1" kern="1200" dirty="0" smtClean="0">
                <a:solidFill>
                  <a:schemeClr val="tx1">
                    <a:lumMod val="75000"/>
                  </a:schemeClr>
                </a:solidFill>
                <a:latin typeface="Roboto Condensed" panose="020B0604020202020204" charset="0"/>
                <a:ea typeface="Roboto Condensed" panose="020B0604020202020204" charset="0"/>
              </a:rPr>
              <a:t>Беларусь</a:t>
            </a:r>
            <a:endParaRPr lang="ru-RU" sz="1700" b="1" kern="1200" dirty="0">
              <a:solidFill>
                <a:schemeClr val="tx1">
                  <a:lumMod val="75000"/>
                </a:schemeClr>
              </a:solidFill>
              <a:latin typeface="Roboto Condensed" panose="020B0604020202020204" charset="0"/>
              <a:ea typeface="Roboto Condensed" panose="020B0604020202020204" charset="0"/>
            </a:endParaRPr>
          </a:p>
        </p:txBody>
      </p:sp>
      <p:sp>
        <p:nvSpPr>
          <p:cNvPr id="2" name="Прямоугольник 1"/>
          <p:cNvSpPr/>
          <p:nvPr/>
        </p:nvSpPr>
        <p:spPr>
          <a:xfrm>
            <a:off x="3317157" y="5610117"/>
            <a:ext cx="2351038" cy="523220"/>
          </a:xfrm>
          <a:prstGeom prst="rect">
            <a:avLst/>
          </a:prstGeom>
        </p:spPr>
        <p:txBody>
          <a:bodyPr wrap="square">
            <a:spAutoFit/>
          </a:bodyPr>
          <a:lstStyle/>
          <a:p>
            <a:pPr algn="ctr"/>
            <a:r>
              <a:rPr lang="ru-RU" sz="1400" dirty="0" smtClean="0">
                <a:solidFill>
                  <a:schemeClr val="tx1">
                    <a:lumMod val="75000"/>
                  </a:schemeClr>
                </a:solidFill>
                <a:latin typeface="Roboto Condensed" panose="020B0604020202020204" charset="0"/>
                <a:ea typeface="Roboto Condensed" panose="020B0604020202020204" charset="0"/>
              </a:rPr>
              <a:t>РАСШИРЕНИЕ СПИСКА УЧАСТНИКОВ ПРОЕКТА</a:t>
            </a:r>
            <a:endParaRPr lang="ru-RU" sz="1400" dirty="0">
              <a:latin typeface="Roboto Condensed" panose="020B0604020202020204" charset="0"/>
              <a:ea typeface="Roboto Condensed" panose="020B0604020202020204" charset="0"/>
            </a:endParaRPr>
          </a:p>
        </p:txBody>
      </p:sp>
      <p:sp>
        <p:nvSpPr>
          <p:cNvPr id="78" name="Прямоугольник 77"/>
          <p:cNvSpPr/>
          <p:nvPr/>
        </p:nvSpPr>
        <p:spPr>
          <a:xfrm>
            <a:off x="5503069" y="5610117"/>
            <a:ext cx="4032448" cy="738664"/>
          </a:xfrm>
          <a:prstGeom prst="rect">
            <a:avLst/>
          </a:prstGeom>
        </p:spPr>
        <p:txBody>
          <a:bodyPr wrap="square">
            <a:spAutoFit/>
          </a:bodyPr>
          <a:lstStyle/>
          <a:p>
            <a:pPr algn="ctr"/>
            <a:r>
              <a:rPr lang="ru-RU" sz="1400" dirty="0" smtClean="0">
                <a:solidFill>
                  <a:schemeClr val="tx1">
                    <a:lumMod val="75000"/>
                  </a:schemeClr>
                </a:solidFill>
                <a:latin typeface="Roboto Condensed" panose="020B0604020202020204" charset="0"/>
                <a:ea typeface="Roboto Condensed" panose="020B0604020202020204" charset="0"/>
              </a:rPr>
              <a:t>ПРОЦЕСС ОФОРМЛЕНИЯ ЭЛЕКТРОННЫХ ДОКУМЕНТОВ ПРИ ПРИЕМКЕ ТОВАРОВ С РАСХОЖДЕНИЯМИ</a:t>
            </a:r>
            <a:endParaRPr lang="ru-RU" sz="1400" dirty="0">
              <a:latin typeface="Roboto Condensed" panose="020B0604020202020204" charset="0"/>
              <a:ea typeface="Roboto Condensed" panose="020B0604020202020204" charset="0"/>
            </a:endParaRPr>
          </a:p>
        </p:txBody>
      </p:sp>
      <p:sp>
        <p:nvSpPr>
          <p:cNvPr id="92" name="Скругленный прямоугольник 91"/>
          <p:cNvSpPr/>
          <p:nvPr/>
        </p:nvSpPr>
        <p:spPr>
          <a:xfrm>
            <a:off x="6999268" y="4577067"/>
            <a:ext cx="1046795" cy="980129"/>
          </a:xfrm>
          <a:prstGeom prst="roundRect">
            <a:avLst/>
          </a:prstGeom>
          <a:solidFill>
            <a:schemeClr val="bg1">
              <a:lumMod val="85000"/>
            </a:schemeClr>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400" dirty="0" smtClean="0">
                <a:solidFill>
                  <a:schemeClr val="tx1">
                    <a:lumMod val="50000"/>
                  </a:schemeClr>
                </a:solidFill>
                <a:latin typeface="Roboto Condensed" panose="020B0604020202020204" charset="0"/>
                <a:ea typeface="Roboto Condensed" panose="020B0604020202020204" charset="0"/>
                <a:cs typeface="Times New Roman" panose="02020603050405020304" pitchFamily="18" charset="0"/>
              </a:rPr>
              <a:t> </a:t>
            </a:r>
            <a:endParaRPr lang="ru-RU" sz="1400" dirty="0">
              <a:solidFill>
                <a:schemeClr val="tx1">
                  <a:lumMod val="50000"/>
                </a:schemeClr>
              </a:solidFill>
              <a:latin typeface="Roboto Condensed" panose="020B0604020202020204" charset="0"/>
              <a:ea typeface="Roboto Condensed" panose="020B0604020202020204" charset="0"/>
            </a:endParaRPr>
          </a:p>
        </p:txBody>
      </p:sp>
      <p:sp>
        <p:nvSpPr>
          <p:cNvPr id="95" name="Скругленный прямоугольник 94"/>
          <p:cNvSpPr/>
          <p:nvPr/>
        </p:nvSpPr>
        <p:spPr>
          <a:xfrm>
            <a:off x="3975387" y="4573330"/>
            <a:ext cx="1046795" cy="980129"/>
          </a:xfrm>
          <a:prstGeom prst="roundRect">
            <a:avLst/>
          </a:prstGeom>
          <a:solidFill>
            <a:schemeClr val="bg1">
              <a:lumMod val="85000"/>
            </a:schemeClr>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400" dirty="0" smtClean="0">
                <a:solidFill>
                  <a:schemeClr val="tx1">
                    <a:lumMod val="50000"/>
                  </a:schemeClr>
                </a:solidFill>
                <a:latin typeface="Roboto Condensed" panose="020B0604020202020204" charset="0"/>
                <a:ea typeface="Roboto Condensed" panose="020B0604020202020204" charset="0"/>
                <a:cs typeface="Times New Roman" panose="02020603050405020304" pitchFamily="18" charset="0"/>
              </a:rPr>
              <a:t> </a:t>
            </a:r>
            <a:endParaRPr lang="ru-RU" sz="1400" dirty="0">
              <a:solidFill>
                <a:schemeClr val="tx1">
                  <a:lumMod val="50000"/>
                </a:schemeClr>
              </a:solidFill>
              <a:latin typeface="Roboto Condensed" panose="020B0604020202020204" charset="0"/>
              <a:ea typeface="Roboto Condensed" panose="020B0604020202020204" charset="0"/>
            </a:endParaRPr>
          </a:p>
        </p:txBody>
      </p:sp>
      <p:pic>
        <p:nvPicPr>
          <p:cNvPr id="96" name="Рисунок 95" descr="Целевая аудитория">
            <a:extLst>
              <a:ext uri="{FF2B5EF4-FFF2-40B4-BE49-F238E27FC236}">
                <a16:creationId xmlns="" xmlns:a16="http://schemas.microsoft.com/office/drawing/2014/main" id="{FA5227EF-8C59-4413-B42B-A600DFC3DA0C}"/>
              </a:ext>
            </a:extLst>
          </p:cNvPr>
          <p:cNvPicPr>
            <a:picLocks noChangeAspect="1"/>
          </p:cNvPicPr>
          <p:nvPr/>
        </p:nvPicPr>
        <p:blipFill>
          <a:blip r:embed="rId12">
            <a:extLst>
              <a:ext uri="{96DAC541-7B7A-43D3-8B79-37D633B846F1}">
                <asvg:svgBlip xmlns="" xmlns:asvg="http://schemas.microsoft.com/office/drawing/2016/SVG/main" r:embed="rId4"/>
              </a:ext>
            </a:extLst>
          </a:blip>
          <a:srcRect/>
          <a:stretch/>
        </p:blipFill>
        <p:spPr>
          <a:xfrm>
            <a:off x="4151784" y="4758405"/>
            <a:ext cx="684076" cy="684076"/>
          </a:xfrm>
          <a:prstGeom prst="rect">
            <a:avLst/>
          </a:prstGeom>
        </p:spPr>
      </p:pic>
      <p:pic>
        <p:nvPicPr>
          <p:cNvPr id="97" name="Рисунок 96" descr="Контрольный список">
            <a:extLst>
              <a:ext uri="{FF2B5EF4-FFF2-40B4-BE49-F238E27FC236}">
                <a16:creationId xmlns:a16="http://schemas.microsoft.com/office/drawing/2014/main" xmlns="" id="{4652340B-7712-45CC-9B7D-E05141EE7C3F}"/>
              </a:ext>
            </a:extLst>
          </p:cNvPr>
          <p:cNvPicPr>
            <a:picLocks noChangeAspect="1"/>
          </p:cNvPicPr>
          <p:nvPr/>
        </p:nvPicPr>
        <p:blipFill>
          <a:blip r:embed="rId13">
            <a:extLst>
              <a:ext uri="{96DAC541-7B7A-43D3-8B79-37D633B846F1}">
                <asvg:svgBlip xmlns:asvg="http://schemas.microsoft.com/office/drawing/2016/SVG/main" xmlns="" r:embed="rId8"/>
              </a:ext>
            </a:extLst>
          </a:blip>
          <a:srcRect/>
          <a:stretch/>
        </p:blipFill>
        <p:spPr>
          <a:xfrm>
            <a:off x="7170586" y="4737527"/>
            <a:ext cx="684076" cy="684076"/>
          </a:xfrm>
          <a:prstGeom prst="rect">
            <a:avLst/>
          </a:prstGeom>
        </p:spPr>
      </p:pic>
      <p:pic>
        <p:nvPicPr>
          <p:cNvPr id="98" name="Рисунок 97" descr="Знак одобрения">
            <a:extLst>
              <a:ext uri="{FF2B5EF4-FFF2-40B4-BE49-F238E27FC236}">
                <a16:creationId xmlns:a16="http://schemas.microsoft.com/office/drawing/2014/main" xmlns="" id="{5525EE14-8E82-4A26-B9C0-663FAB782A3A}"/>
              </a:ext>
            </a:extLst>
          </p:cNvPr>
          <p:cNvPicPr>
            <a:picLocks noChangeAspect="1"/>
          </p:cNvPicPr>
          <p:nvPr/>
        </p:nvPicPr>
        <p:blipFill>
          <a:blip r:embed="rId14">
            <a:extLst>
              <a:ext uri="{96DAC541-7B7A-43D3-8B79-37D633B846F1}">
                <asvg:svgBlip xmlns:asvg="http://schemas.microsoft.com/office/drawing/2016/SVG/main" xmlns="" r:embed="rId15"/>
              </a:ext>
            </a:extLst>
          </a:blip>
          <a:srcRect/>
          <a:stretch/>
        </p:blipFill>
        <p:spPr>
          <a:xfrm>
            <a:off x="1376080" y="1993431"/>
            <a:ext cx="684076" cy="684076"/>
          </a:xfrm>
          <a:prstGeom prst="rect">
            <a:avLst/>
          </a:prstGeom>
        </p:spPr>
      </p:pic>
      <p:pic>
        <p:nvPicPr>
          <p:cNvPr id="99" name="Рисунок 98" descr="Подписаться">
            <a:extLst>
              <a:ext uri="{FF2B5EF4-FFF2-40B4-BE49-F238E27FC236}">
                <a16:creationId xmlns:a16="http://schemas.microsoft.com/office/drawing/2014/main" xmlns="" id="{5525EE14-8E82-4A26-B9C0-663FAB782A3A}"/>
              </a:ext>
            </a:extLst>
          </p:cNvPr>
          <p:cNvPicPr>
            <a:picLocks noChangeAspect="1"/>
          </p:cNvPicPr>
          <p:nvPr/>
        </p:nvPicPr>
        <p:blipFill>
          <a:blip r:embed="rId16">
            <a:extLst>
              <a:ext uri="{96DAC541-7B7A-43D3-8B79-37D633B846F1}">
                <asvg:svgBlip xmlns:asvg="http://schemas.microsoft.com/office/drawing/2016/SVG/main" xmlns="" r:embed="rId10"/>
              </a:ext>
            </a:extLst>
          </a:blip>
          <a:srcRect/>
          <a:stretch/>
        </p:blipFill>
        <p:spPr>
          <a:xfrm>
            <a:off x="4174900" y="2028937"/>
            <a:ext cx="684076" cy="684076"/>
          </a:xfrm>
          <a:prstGeom prst="rect">
            <a:avLst/>
          </a:prstGeom>
        </p:spPr>
      </p:pic>
      <p:pic>
        <p:nvPicPr>
          <p:cNvPr id="100" name="Рисунок 99" descr="Исследование">
            <a:extLst>
              <a:ext uri="{FF2B5EF4-FFF2-40B4-BE49-F238E27FC236}">
                <a16:creationId xmlns="" xmlns:a16="http://schemas.microsoft.com/office/drawing/2014/main" id="{8B5763A0-A740-403B-98EA-D6047EBD1F0E}"/>
              </a:ext>
            </a:extLst>
          </p:cNvPr>
          <p:cNvPicPr>
            <a:picLocks noChangeAspect="1"/>
          </p:cNvPicPr>
          <p:nvPr/>
        </p:nvPicPr>
        <p:blipFill>
          <a:blip r:embed="rId17">
            <a:extLst>
              <a:ext uri="{96DAC541-7B7A-43D3-8B79-37D633B846F1}">
                <asvg:svgBlip xmlns="" xmlns:asvg="http://schemas.microsoft.com/office/drawing/2016/SVG/main" r:embed="rId6"/>
              </a:ext>
            </a:extLst>
          </a:blip>
          <a:srcRect/>
          <a:stretch/>
        </p:blipFill>
        <p:spPr>
          <a:xfrm>
            <a:off x="9984432" y="2024844"/>
            <a:ext cx="684076" cy="684076"/>
          </a:xfrm>
          <a:prstGeom prst="rect">
            <a:avLst/>
          </a:prstGeom>
        </p:spPr>
      </p:pic>
      <p:pic>
        <p:nvPicPr>
          <p:cNvPr id="101" name="Рисунок 100" descr="Пользовательский интерфейс и взаимодействие с пользователем">
            <a:extLst>
              <a:ext uri="{FF2B5EF4-FFF2-40B4-BE49-F238E27FC236}">
                <a16:creationId xmlns="" xmlns:a16="http://schemas.microsoft.com/office/drawing/2014/main" id="{FA5227EF-8C59-4413-B42B-A600DFC3DA0C}"/>
              </a:ext>
            </a:extLst>
          </p:cNvPr>
          <p:cNvPicPr>
            <a:picLocks noChangeAspect="1"/>
          </p:cNvPicPr>
          <p:nvPr/>
        </p:nvPicPr>
        <p:blipFill>
          <a:blip r:embed="rId18">
            <a:extLst>
              <a:ext uri="{96DAC541-7B7A-43D3-8B79-37D633B846F1}">
                <asvg:svgBlip xmlns="" xmlns:asvg="http://schemas.microsoft.com/office/drawing/2016/SVG/main" r:embed="rId19"/>
              </a:ext>
            </a:extLst>
          </a:blip>
          <a:srcRect/>
          <a:stretch/>
        </p:blipFill>
        <p:spPr>
          <a:xfrm>
            <a:off x="7130727" y="2028937"/>
            <a:ext cx="684076" cy="684076"/>
          </a:xfrm>
          <a:prstGeom prst="rect">
            <a:avLst/>
          </a:prstGeom>
        </p:spPr>
      </p:pic>
      <p:sp>
        <p:nvSpPr>
          <p:cNvPr id="50" name="Subtitle 2">
            <a:extLst>
              <a:ext uri="{FF2B5EF4-FFF2-40B4-BE49-F238E27FC236}"/>
            </a:extLst>
          </p:cNvPr>
          <p:cNvSpPr txBox="1">
            <a:spLocks/>
          </p:cNvSpPr>
          <p:nvPr/>
        </p:nvSpPr>
        <p:spPr>
          <a:xfrm>
            <a:off x="3999097" y="582547"/>
            <a:ext cx="4627873" cy="692332"/>
          </a:xfrm>
          <a:prstGeom prst="rect">
            <a:avLst/>
          </a:prstGeom>
        </p:spPr>
        <p:txBody>
          <a:bodyPr lIns="0" tIns="0" rIns="0" bIns="0" anchor="ctr"/>
          <a:lstStyle>
            <a:defPPr>
              <a:defRPr lang="en-US"/>
            </a:defPPr>
            <a:lvl1pPr indent="0" algn="ctr" fontAlgn="auto">
              <a:spcBef>
                <a:spcPct val="20000"/>
              </a:spcBef>
              <a:spcAft>
                <a:spcPts val="0"/>
              </a:spcAft>
              <a:buClr>
                <a:schemeClr val="accent1"/>
              </a:buClr>
              <a:buFont typeface="Arial" panose="020B0604020202020204" pitchFamily="34" charset="0"/>
              <a:buNone/>
              <a:tabLst>
                <a:tab pos="342900" algn="l"/>
              </a:tabLst>
              <a:defRPr sz="1800" b="1" spc="-13">
                <a:solidFill>
                  <a:schemeClr val="tx1">
                    <a:lumMod val="75000"/>
                  </a:schemeClr>
                </a:solidFill>
                <a:latin typeface="Roboto Condensed" panose="02000000000000000000" pitchFamily="2" charset="0"/>
                <a:ea typeface="Roboto Condensed" panose="02000000000000000000" pitchFamily="2" charset="0"/>
              </a:defRPr>
            </a:lvl1pPr>
            <a:lvl2pPr indent="0" algn="ctr">
              <a:spcBef>
                <a:spcPct val="20000"/>
              </a:spcBef>
              <a:buClr>
                <a:schemeClr val="accent1"/>
              </a:buClr>
              <a:buFont typeface="Arial" panose="020B0604020202020204" pitchFamily="34" charset="0"/>
              <a:buNone/>
              <a:defRPr sz="1600" kern="800">
                <a:solidFill>
                  <a:schemeClr val="tx1">
                    <a:tint val="75000"/>
                  </a:schemeClr>
                </a:solidFill>
              </a:defRPr>
            </a:lvl2pPr>
            <a:lvl3pPr indent="0" algn="ctr">
              <a:spcBef>
                <a:spcPct val="20000"/>
              </a:spcBef>
              <a:buClr>
                <a:schemeClr val="accent1"/>
              </a:buClr>
              <a:buFont typeface="Arial" panose="020B0604020202020204" pitchFamily="34" charset="0"/>
              <a:buNone/>
              <a:defRPr sz="1600" kern="800">
                <a:solidFill>
                  <a:schemeClr val="tx1">
                    <a:tint val="75000"/>
                  </a:schemeClr>
                </a:solidFill>
              </a:defRPr>
            </a:lvl3pPr>
            <a:lvl4pPr indent="0" algn="ctr">
              <a:spcBef>
                <a:spcPct val="20000"/>
              </a:spcBef>
              <a:buClr>
                <a:schemeClr val="accent1"/>
              </a:buClr>
              <a:buFont typeface="Arial" panose="020B0604020202020204" pitchFamily="34" charset="0"/>
              <a:buNone/>
              <a:defRPr sz="1600" kern="800">
                <a:solidFill>
                  <a:schemeClr val="tx1">
                    <a:tint val="75000"/>
                  </a:schemeClr>
                </a:solidFill>
              </a:defRPr>
            </a:lvl4pPr>
            <a:lvl5pPr indent="0" algn="ctr">
              <a:spcBef>
                <a:spcPct val="20000"/>
              </a:spcBef>
              <a:buClr>
                <a:schemeClr val="accent1"/>
              </a:buClr>
              <a:buFont typeface="Arial" panose="020B0604020202020204" pitchFamily="34" charset="0"/>
              <a:buNone/>
              <a:defRPr sz="1600" kern="800">
                <a:solidFill>
                  <a:schemeClr val="tx1">
                    <a:tint val="75000"/>
                  </a:schemeClr>
                </a:solidFill>
              </a:defRPr>
            </a:lvl5pPr>
            <a:lvl6pPr indent="0" algn="ctr">
              <a:spcBef>
                <a:spcPct val="20000"/>
              </a:spcBef>
              <a:buFont typeface="Arial" panose="020B0604020202020204" pitchFamily="34" charset="0"/>
              <a:buNone/>
              <a:defRPr sz="2667">
                <a:solidFill>
                  <a:schemeClr val="tx1">
                    <a:tint val="75000"/>
                  </a:schemeClr>
                </a:solidFill>
              </a:defRPr>
            </a:lvl6pPr>
            <a:lvl7pPr indent="0" algn="ctr">
              <a:spcBef>
                <a:spcPct val="20000"/>
              </a:spcBef>
              <a:buFont typeface="Arial" panose="020B0604020202020204" pitchFamily="34" charset="0"/>
              <a:buNone/>
              <a:defRPr sz="2667">
                <a:solidFill>
                  <a:schemeClr val="tx1">
                    <a:tint val="75000"/>
                  </a:schemeClr>
                </a:solidFill>
              </a:defRPr>
            </a:lvl7pPr>
            <a:lvl8pPr indent="0" algn="ctr">
              <a:spcBef>
                <a:spcPct val="20000"/>
              </a:spcBef>
              <a:buFont typeface="Arial" panose="020B0604020202020204" pitchFamily="34" charset="0"/>
              <a:buNone/>
              <a:defRPr sz="2667">
                <a:solidFill>
                  <a:schemeClr val="tx1">
                    <a:tint val="75000"/>
                  </a:schemeClr>
                </a:solidFill>
              </a:defRPr>
            </a:lvl8pPr>
            <a:lvl9pPr indent="0" algn="ctr">
              <a:spcBef>
                <a:spcPct val="20000"/>
              </a:spcBef>
              <a:buFont typeface="Arial" panose="020B0604020202020204" pitchFamily="34" charset="0"/>
              <a:buNone/>
              <a:defRPr sz="2667">
                <a:solidFill>
                  <a:schemeClr val="tx1">
                    <a:tint val="75000"/>
                  </a:schemeClr>
                </a:solidFill>
              </a:defRPr>
            </a:lvl9pPr>
          </a:lstStyle>
          <a:p>
            <a:r>
              <a:rPr lang="ru-RU" dirty="0"/>
              <a:t>Трансграничные пилотные проекты</a:t>
            </a:r>
          </a:p>
        </p:txBody>
      </p:sp>
    </p:spTree>
    <p:extLst>
      <p:ext uri="{BB962C8B-B14F-4D97-AF65-F5344CB8AC3E}">
        <p14:creationId xmlns:p14="http://schemas.microsoft.com/office/powerpoint/2010/main" val="25527238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ОФИЦИАЛЬНЫЙ САЙТ </a:t>
            </a:r>
            <a:r>
              <a:rPr lang="ru-RU" b="1" dirty="0" smtClean="0">
                <a:solidFill>
                  <a:schemeClr val="tx1">
                    <a:lumMod val="75000"/>
                  </a:schemeClr>
                </a:solidFill>
                <a:latin typeface="Roboto Condensed" panose="02000000000000000000" pitchFamily="2" charset="0"/>
              </a:rPr>
              <a:t>ФНС </a:t>
            </a:r>
            <a:r>
              <a:rPr lang="ru-RU" b="1" dirty="0">
                <a:solidFill>
                  <a:schemeClr val="tx1">
                    <a:lumMod val="75000"/>
                  </a:schemeClr>
                </a:solidFill>
                <a:latin typeface="Roboto Condensed" panose="02000000000000000000" pitchFamily="2" charset="0"/>
              </a:rPr>
              <a:t>РОССИИ И СЕРВИСЫ</a:t>
            </a: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sp>
        <p:nvSpPr>
          <p:cNvPr id="53" name="Arc 6">
            <a:extLst>
              <a:ext uri="{FF2B5EF4-FFF2-40B4-BE49-F238E27FC236}">
                <a16:creationId xmlns:a16="http://schemas.microsoft.com/office/drawing/2014/main" xmlns="" id="{E815A63A-CF28-4A61-A111-81E8FB1ED97E}"/>
              </a:ext>
            </a:extLst>
          </p:cNvPr>
          <p:cNvSpPr/>
          <p:nvPr/>
        </p:nvSpPr>
        <p:spPr>
          <a:xfrm>
            <a:off x="1897808" y="2328767"/>
            <a:ext cx="8655445" cy="4088565"/>
          </a:xfrm>
          <a:prstGeom prst="arc">
            <a:avLst>
              <a:gd name="adj1" fmla="val 16200000"/>
              <a:gd name="adj2" fmla="val 11083"/>
            </a:avLst>
          </a:prstGeom>
          <a:ln w="190500" cap="rnd">
            <a:solidFill>
              <a:srgbClr val="21176A"/>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sp>
        <p:nvSpPr>
          <p:cNvPr id="54" name="Arc 7">
            <a:extLst>
              <a:ext uri="{FF2B5EF4-FFF2-40B4-BE49-F238E27FC236}">
                <a16:creationId xmlns:a16="http://schemas.microsoft.com/office/drawing/2014/main" xmlns="" id="{4E9C6883-34A2-4F00-9289-5BAB2D2AFC30}"/>
              </a:ext>
            </a:extLst>
          </p:cNvPr>
          <p:cNvSpPr/>
          <p:nvPr/>
        </p:nvSpPr>
        <p:spPr>
          <a:xfrm>
            <a:off x="3431704" y="2794744"/>
            <a:ext cx="5364805" cy="2999701"/>
          </a:xfrm>
          <a:prstGeom prst="arc">
            <a:avLst>
              <a:gd name="adj1" fmla="val 16200000"/>
              <a:gd name="adj2" fmla="val 7689"/>
            </a:avLst>
          </a:prstGeom>
          <a:ln w="190500" cap="rnd">
            <a:solidFill>
              <a:srgbClr val="21176A"/>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sp>
        <p:nvSpPr>
          <p:cNvPr id="55" name="Arc 8">
            <a:extLst>
              <a:ext uri="{FF2B5EF4-FFF2-40B4-BE49-F238E27FC236}">
                <a16:creationId xmlns:a16="http://schemas.microsoft.com/office/drawing/2014/main" xmlns="" id="{3713E51A-62FD-4EA5-A200-43089B93A1E4}"/>
              </a:ext>
            </a:extLst>
          </p:cNvPr>
          <p:cNvSpPr/>
          <p:nvPr/>
        </p:nvSpPr>
        <p:spPr>
          <a:xfrm>
            <a:off x="5015880" y="3258979"/>
            <a:ext cx="1982704" cy="1949091"/>
          </a:xfrm>
          <a:prstGeom prst="arc">
            <a:avLst>
              <a:gd name="adj1" fmla="val 16200000"/>
              <a:gd name="adj2" fmla="val 142502"/>
            </a:avLst>
          </a:prstGeom>
          <a:ln w="190500" cap="rnd">
            <a:solidFill>
              <a:srgbClr val="21176A"/>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sp>
        <p:nvSpPr>
          <p:cNvPr id="57" name="Arc 22">
            <a:extLst>
              <a:ext uri="{FF2B5EF4-FFF2-40B4-BE49-F238E27FC236}">
                <a16:creationId xmlns:a16="http://schemas.microsoft.com/office/drawing/2014/main" xmlns="" id="{0963990B-D3F9-4E2F-836C-09163D39456A}"/>
              </a:ext>
            </a:extLst>
          </p:cNvPr>
          <p:cNvSpPr/>
          <p:nvPr/>
        </p:nvSpPr>
        <p:spPr>
          <a:xfrm flipH="1">
            <a:off x="1740654" y="2328767"/>
            <a:ext cx="8655445" cy="4088565"/>
          </a:xfrm>
          <a:prstGeom prst="arc">
            <a:avLst>
              <a:gd name="adj1" fmla="val 16200000"/>
              <a:gd name="adj2" fmla="val 21534639"/>
            </a:avLst>
          </a:prstGeom>
          <a:ln w="190500" cap="rnd">
            <a:solidFill>
              <a:srgbClr val="21176A"/>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sp>
        <p:nvSpPr>
          <p:cNvPr id="59" name="Arc 23">
            <a:extLst>
              <a:ext uri="{FF2B5EF4-FFF2-40B4-BE49-F238E27FC236}">
                <a16:creationId xmlns:a16="http://schemas.microsoft.com/office/drawing/2014/main" xmlns="" id="{C541AE41-9F49-4174-9BF5-CACBC0E3F2E5}"/>
              </a:ext>
            </a:extLst>
          </p:cNvPr>
          <p:cNvSpPr/>
          <p:nvPr/>
        </p:nvSpPr>
        <p:spPr>
          <a:xfrm flipH="1">
            <a:off x="3503503" y="2794744"/>
            <a:ext cx="5364805" cy="2999701"/>
          </a:xfrm>
          <a:prstGeom prst="arc">
            <a:avLst>
              <a:gd name="adj1" fmla="val 16200000"/>
              <a:gd name="adj2" fmla="val 21583315"/>
            </a:avLst>
          </a:prstGeom>
          <a:ln w="190500" cap="rnd">
            <a:solidFill>
              <a:srgbClr val="21176A"/>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sp>
        <p:nvSpPr>
          <p:cNvPr id="60" name="Arc 24">
            <a:extLst>
              <a:ext uri="{FF2B5EF4-FFF2-40B4-BE49-F238E27FC236}">
                <a16:creationId xmlns:a16="http://schemas.microsoft.com/office/drawing/2014/main" xmlns="" id="{767797A2-EE6C-452D-B370-9B4067D8D7A0}"/>
              </a:ext>
            </a:extLst>
          </p:cNvPr>
          <p:cNvSpPr/>
          <p:nvPr/>
        </p:nvSpPr>
        <p:spPr>
          <a:xfrm flipH="1">
            <a:off x="5301428" y="3258979"/>
            <a:ext cx="1982704" cy="1949091"/>
          </a:xfrm>
          <a:prstGeom prst="arc">
            <a:avLst>
              <a:gd name="adj1" fmla="val 16200000"/>
              <a:gd name="adj2" fmla="val 173907"/>
            </a:avLst>
          </a:prstGeom>
          <a:ln w="190500" cap="rnd">
            <a:solidFill>
              <a:srgbClr val="21176A"/>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sp>
        <p:nvSpPr>
          <p:cNvPr id="61" name="Oval 29">
            <a:extLst>
              <a:ext uri="{FF2B5EF4-FFF2-40B4-BE49-F238E27FC236}">
                <a16:creationId xmlns:a16="http://schemas.microsoft.com/office/drawing/2014/main" xmlns="" id="{467D1EB1-E1A3-4EDE-8B6C-2D36E504EAB1}"/>
              </a:ext>
            </a:extLst>
          </p:cNvPr>
          <p:cNvSpPr/>
          <p:nvPr/>
        </p:nvSpPr>
        <p:spPr>
          <a:xfrm>
            <a:off x="4922144" y="944724"/>
            <a:ext cx="2606773" cy="2606773"/>
          </a:xfrm>
          <a:prstGeom prst="ellipse">
            <a:avLst/>
          </a:prstGeom>
          <a:solidFill>
            <a:schemeClr val="bg1"/>
          </a:solidFill>
          <a:ln>
            <a:noFill/>
          </a:ln>
          <a:effectLst>
            <a:outerShdw blurRad="596900" sx="102000" sy="102000" algn="ctr" rotWithShape="0">
              <a:prstClr val="black">
                <a:alpha val="37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09" name="TextBox 108">
            <a:extLst>
              <a:ext uri="{FF2B5EF4-FFF2-40B4-BE49-F238E27FC236}">
                <a16:creationId xmlns:a16="http://schemas.microsoft.com/office/drawing/2014/main" xmlns="" id="{FA3AEBA1-D49B-4FB1-B1F4-D6178A239F5A}"/>
              </a:ext>
            </a:extLst>
          </p:cNvPr>
          <p:cNvSpPr txBox="1"/>
          <p:nvPr/>
        </p:nvSpPr>
        <p:spPr>
          <a:xfrm>
            <a:off x="5235463" y="1319615"/>
            <a:ext cx="1980135" cy="1883593"/>
          </a:xfrm>
          <a:prstGeom prst="rect">
            <a:avLst/>
          </a:prstGeom>
          <a:noFill/>
        </p:spPr>
        <p:txBody>
          <a:bodyPr wrap="square">
            <a:spAutoFit/>
          </a:bodyPr>
          <a:lstStyle/>
          <a:p>
            <a:pPr algn="ctr">
              <a:lnSpc>
                <a:spcPct val="100000"/>
              </a:lnSpc>
            </a:pPr>
            <a:r>
              <a:rPr lang="ru-RU" sz="1100" b="1" strike="noStrike" spc="-1" dirty="0">
                <a:solidFill>
                  <a:schemeClr val="tx1">
                    <a:lumMod val="75000"/>
                  </a:schemeClr>
                </a:solidFill>
                <a:latin typeface="Roboto Condensed" panose="02000000000000000000" pitchFamily="2" charset="0"/>
                <a:ea typeface="Roboto Condensed" panose="02000000000000000000" pitchFamily="2" charset="0"/>
              </a:rPr>
              <a:t>НА САЙТЕ ФНС РОССИИ ПРЕДСТАВЛЕНО БОЛЕЕ </a:t>
            </a:r>
          </a:p>
          <a:p>
            <a:pPr algn="ctr">
              <a:lnSpc>
                <a:spcPct val="90000"/>
              </a:lnSpc>
            </a:pPr>
            <a:r>
              <a:rPr lang="ru-RU" sz="9600" b="1" spc="-1" dirty="0">
                <a:solidFill>
                  <a:schemeClr val="tx1">
                    <a:lumMod val="75000"/>
                  </a:schemeClr>
                </a:solidFill>
                <a:latin typeface="Roboto Condensed" panose="02000000000000000000" pitchFamily="2" charset="0"/>
                <a:ea typeface="Roboto Condensed" panose="02000000000000000000" pitchFamily="2" charset="0"/>
              </a:rPr>
              <a:t>6</a:t>
            </a:r>
            <a:r>
              <a:rPr lang="ru-RU" sz="9600" b="1" strike="noStrike" spc="-1" dirty="0" smtClean="0">
                <a:solidFill>
                  <a:schemeClr val="tx1">
                    <a:lumMod val="75000"/>
                  </a:schemeClr>
                </a:solidFill>
                <a:latin typeface="Roboto Condensed" panose="02000000000000000000" pitchFamily="2" charset="0"/>
                <a:ea typeface="Roboto Condensed" panose="02000000000000000000" pitchFamily="2" charset="0"/>
              </a:rPr>
              <a:t>0</a:t>
            </a:r>
            <a:endParaRPr lang="ru-RU" sz="9600" b="1" strike="noStrike" spc="-1" dirty="0">
              <a:solidFill>
                <a:schemeClr val="tx1">
                  <a:lumMod val="75000"/>
                </a:schemeClr>
              </a:solidFill>
              <a:latin typeface="Roboto Condensed" panose="02000000000000000000" pitchFamily="2" charset="0"/>
              <a:ea typeface="Roboto Condensed" panose="02000000000000000000" pitchFamily="2" charset="0"/>
            </a:endParaRPr>
          </a:p>
          <a:p>
            <a:pPr algn="ctr">
              <a:lnSpc>
                <a:spcPct val="40000"/>
              </a:lnSpc>
            </a:pPr>
            <a:r>
              <a:rPr lang="ru-RU" sz="2000" b="1" strike="noStrike" spc="-1" dirty="0">
                <a:solidFill>
                  <a:schemeClr val="tx1">
                    <a:lumMod val="75000"/>
                  </a:schemeClr>
                </a:solidFill>
                <a:latin typeface="Roboto Condensed" panose="02000000000000000000" pitchFamily="2" charset="0"/>
                <a:ea typeface="Roboto Condensed" panose="02000000000000000000" pitchFamily="2" charset="0"/>
              </a:rPr>
              <a:t> СЕРВИСОВ</a:t>
            </a:r>
            <a:endParaRPr lang="ru-RU" sz="1100" b="1" strike="noStrike" spc="-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113" name="TextBox 112">
            <a:extLst>
              <a:ext uri="{FF2B5EF4-FFF2-40B4-BE49-F238E27FC236}">
                <a16:creationId xmlns:a16="http://schemas.microsoft.com/office/drawing/2014/main" xmlns="" id="{8B99C9D5-18F8-44FA-B4B6-2E9FB350C729}"/>
              </a:ext>
            </a:extLst>
          </p:cNvPr>
          <p:cNvSpPr txBox="1"/>
          <p:nvPr/>
        </p:nvSpPr>
        <p:spPr>
          <a:xfrm>
            <a:off x="9882466" y="4718628"/>
            <a:ext cx="1564268" cy="400110"/>
          </a:xfrm>
          <a:prstGeom prst="rect">
            <a:avLst/>
          </a:prstGeom>
          <a:noFill/>
        </p:spPr>
        <p:txBody>
          <a:bodyPr wrap="square" anchor="ctr">
            <a:spAutoFit/>
          </a:bodyPr>
          <a:lstStyle/>
          <a:p>
            <a:pPr algn="ctr">
              <a:lnSpc>
                <a:spcPct val="100000"/>
              </a:lnSpc>
            </a:pPr>
            <a:r>
              <a:rPr lang="ru-RU" sz="1000" b="1" strike="noStrike" spc="-1" dirty="0" smtClean="0">
                <a:solidFill>
                  <a:srgbClr val="404040"/>
                </a:solidFill>
                <a:latin typeface="Roboto Condensed" panose="02000000000000000000" pitchFamily="2" charset="0"/>
                <a:ea typeface="Roboto Condensed" panose="02000000000000000000" pitchFamily="2" charset="0"/>
              </a:rPr>
              <a:t>«СВЕДЕНИЯ ИЗ ЕГРЮЛ/ЕГРИП» </a:t>
            </a:r>
            <a:endParaRPr lang="ru-RU" sz="1000" b="1" strike="noStrike" spc="-1" dirty="0">
              <a:solidFill>
                <a:srgbClr val="404040"/>
              </a:solidFill>
              <a:latin typeface="Roboto Condensed" panose="02000000000000000000" pitchFamily="2" charset="0"/>
              <a:ea typeface="Roboto Condensed" panose="02000000000000000000" pitchFamily="2" charset="0"/>
            </a:endParaRPr>
          </a:p>
        </p:txBody>
      </p:sp>
      <p:sp>
        <p:nvSpPr>
          <p:cNvPr id="126" name="Прямоугольник 125">
            <a:extLst>
              <a:ext uri="{FF2B5EF4-FFF2-40B4-BE49-F238E27FC236}">
                <a16:creationId xmlns:a16="http://schemas.microsoft.com/office/drawing/2014/main" xmlns="" id="{69E20E7C-6DE9-447E-B890-2AB8577B38CD}"/>
              </a:ext>
            </a:extLst>
          </p:cNvPr>
          <p:cNvSpPr/>
          <p:nvPr/>
        </p:nvSpPr>
        <p:spPr>
          <a:xfrm>
            <a:off x="9808834" y="5313402"/>
            <a:ext cx="1650714" cy="707886"/>
          </a:xfrm>
          <a:prstGeom prst="rect">
            <a:avLst/>
          </a:prstGeom>
        </p:spPr>
        <p:txBody>
          <a:bodyPr wrap="square">
            <a:spAutoFit/>
          </a:bodyPr>
          <a:lstStyle/>
          <a:p>
            <a:pPr algn="ctr"/>
            <a:r>
              <a:rPr lang="en-US" sz="4000" b="1" dirty="0" smtClean="0">
                <a:solidFill>
                  <a:srgbClr val="002060"/>
                </a:solidFill>
                <a:latin typeface="Roboto Condensed" panose="02000000000000000000" pitchFamily="2" charset="0"/>
                <a:ea typeface="Roboto Condensed" panose="02000000000000000000" pitchFamily="2" charset="0"/>
              </a:rPr>
              <a:t>&gt;</a:t>
            </a:r>
            <a:r>
              <a:rPr lang="ru-RU" sz="4000" b="1" dirty="0" smtClean="0">
                <a:solidFill>
                  <a:srgbClr val="002060"/>
                </a:solidFill>
                <a:latin typeface="Roboto Condensed" panose="02000000000000000000" pitchFamily="2" charset="0"/>
                <a:ea typeface="Roboto Condensed" panose="02000000000000000000" pitchFamily="2" charset="0"/>
              </a:rPr>
              <a:t>2,087</a:t>
            </a:r>
            <a:endParaRPr lang="ru-RU" sz="4000" b="1" dirty="0">
              <a:solidFill>
                <a:srgbClr val="002060"/>
              </a:solidFill>
              <a:latin typeface="Roboto Condensed" panose="02000000000000000000" pitchFamily="2" charset="0"/>
              <a:ea typeface="Roboto Condensed" panose="02000000000000000000" pitchFamily="2" charset="0"/>
            </a:endParaRPr>
          </a:p>
        </p:txBody>
      </p:sp>
      <p:sp>
        <p:nvSpPr>
          <p:cNvPr id="114" name="TextBox 113">
            <a:extLst>
              <a:ext uri="{FF2B5EF4-FFF2-40B4-BE49-F238E27FC236}">
                <a16:creationId xmlns:a16="http://schemas.microsoft.com/office/drawing/2014/main" xmlns="" id="{A5540AC1-032D-43A5-8A89-CA9B12CE8203}"/>
              </a:ext>
            </a:extLst>
          </p:cNvPr>
          <p:cNvSpPr txBox="1"/>
          <p:nvPr/>
        </p:nvSpPr>
        <p:spPr>
          <a:xfrm>
            <a:off x="8052586" y="4822614"/>
            <a:ext cx="1703708" cy="246221"/>
          </a:xfrm>
          <a:prstGeom prst="rect">
            <a:avLst/>
          </a:prstGeom>
          <a:noFill/>
        </p:spPr>
        <p:txBody>
          <a:bodyPr wrap="square">
            <a:spAutoFit/>
          </a:bodyPr>
          <a:lstStyle/>
          <a:p>
            <a:pPr algn="ctr">
              <a:lnSpc>
                <a:spcPct val="100000"/>
              </a:lnSpc>
            </a:pPr>
            <a:r>
              <a:rPr lang="ru-RU" sz="1000" b="1" spc="-1" dirty="0" smtClean="0">
                <a:solidFill>
                  <a:srgbClr val="404040"/>
                </a:solidFill>
                <a:latin typeface="Roboto Condensed" panose="02000000000000000000" pitchFamily="2" charset="0"/>
                <a:ea typeface="Roboto Condensed" panose="02000000000000000000" pitchFamily="2" charset="0"/>
              </a:rPr>
              <a:t>«ПРОЗРАЧНЫЙ БИЗНЕС»</a:t>
            </a:r>
            <a:endParaRPr lang="ru-RU" sz="1000" b="1" strike="noStrike" spc="-1" dirty="0">
              <a:solidFill>
                <a:srgbClr val="404040"/>
              </a:solidFill>
              <a:latin typeface="Roboto Condensed" panose="02000000000000000000" pitchFamily="2" charset="0"/>
              <a:ea typeface="Roboto Condensed" panose="02000000000000000000" pitchFamily="2" charset="0"/>
            </a:endParaRPr>
          </a:p>
        </p:txBody>
      </p:sp>
      <p:sp>
        <p:nvSpPr>
          <p:cNvPr id="127" name="Прямоугольник 126">
            <a:extLst>
              <a:ext uri="{FF2B5EF4-FFF2-40B4-BE49-F238E27FC236}">
                <a16:creationId xmlns:a16="http://schemas.microsoft.com/office/drawing/2014/main" xmlns="" id="{6F4C683F-5D6E-45F4-A6F9-7E474F9A3DD7}"/>
              </a:ext>
            </a:extLst>
          </p:cNvPr>
          <p:cNvSpPr/>
          <p:nvPr/>
        </p:nvSpPr>
        <p:spPr>
          <a:xfrm>
            <a:off x="7810635" y="6018388"/>
            <a:ext cx="1978710" cy="461665"/>
          </a:xfrm>
          <a:prstGeom prst="rect">
            <a:avLst/>
          </a:prstGeom>
        </p:spPr>
        <p:txBody>
          <a:bodyPr wrap="square">
            <a:spAutoFit/>
          </a:bodyPr>
          <a:lstStyle/>
          <a:p>
            <a:pPr algn="ctr"/>
            <a:r>
              <a:rPr lang="ru-RU" sz="1200" b="1" dirty="0">
                <a:solidFill>
                  <a:schemeClr val="tx1">
                    <a:lumMod val="75000"/>
                  </a:schemeClr>
                </a:solidFill>
                <a:latin typeface="Roboto Condensed" panose="02000000000000000000" pitchFamily="2" charset="0"/>
                <a:ea typeface="Roboto Condensed" panose="02000000000000000000" pitchFamily="2" charset="0"/>
              </a:rPr>
              <a:t>МЛН </a:t>
            </a:r>
            <a:br>
              <a:rPr lang="ru-RU" sz="1200" b="1" dirty="0">
                <a:solidFill>
                  <a:schemeClr val="tx1">
                    <a:lumMod val="75000"/>
                  </a:schemeClr>
                </a:solidFill>
                <a:latin typeface="Roboto Condensed" panose="02000000000000000000" pitchFamily="2" charset="0"/>
                <a:ea typeface="Roboto Condensed" panose="02000000000000000000" pitchFamily="2" charset="0"/>
              </a:rPr>
            </a:br>
            <a:r>
              <a:rPr lang="ru-RU" sz="1200" b="1" dirty="0">
                <a:solidFill>
                  <a:schemeClr val="tx1">
                    <a:lumMod val="75000"/>
                  </a:schemeClr>
                </a:solidFill>
                <a:latin typeface="Roboto Condensed" panose="02000000000000000000" pitchFamily="2" charset="0"/>
                <a:ea typeface="Roboto Condensed" panose="02000000000000000000" pitchFamily="2" charset="0"/>
              </a:rPr>
              <a:t>ОБРАЩЕНИЙ</a:t>
            </a:r>
          </a:p>
        </p:txBody>
      </p:sp>
      <p:sp>
        <p:nvSpPr>
          <p:cNvPr id="128" name="Прямоугольник 127">
            <a:extLst>
              <a:ext uri="{FF2B5EF4-FFF2-40B4-BE49-F238E27FC236}">
                <a16:creationId xmlns:a16="http://schemas.microsoft.com/office/drawing/2014/main" xmlns="" id="{68E806E4-83DA-402B-B0F2-D33E0721407B}"/>
              </a:ext>
            </a:extLst>
          </p:cNvPr>
          <p:cNvSpPr/>
          <p:nvPr/>
        </p:nvSpPr>
        <p:spPr>
          <a:xfrm>
            <a:off x="6245019" y="5313402"/>
            <a:ext cx="1650714" cy="707886"/>
          </a:xfrm>
          <a:prstGeom prst="rect">
            <a:avLst/>
          </a:prstGeom>
        </p:spPr>
        <p:txBody>
          <a:bodyPr wrap="square">
            <a:spAutoFit/>
          </a:bodyPr>
          <a:lstStyle/>
          <a:p>
            <a:pPr algn="ctr"/>
            <a:r>
              <a:rPr lang="en-US" sz="4000" b="1" dirty="0" smtClean="0">
                <a:solidFill>
                  <a:srgbClr val="002060"/>
                </a:solidFill>
                <a:latin typeface="Roboto Condensed" panose="02000000000000000000" pitchFamily="2" charset="0"/>
                <a:ea typeface="Roboto Condensed" panose="02000000000000000000" pitchFamily="2" charset="0"/>
              </a:rPr>
              <a:t>&gt;</a:t>
            </a:r>
            <a:r>
              <a:rPr lang="ru-RU" sz="4000" b="1" dirty="0" smtClean="0">
                <a:solidFill>
                  <a:srgbClr val="002060"/>
                </a:solidFill>
                <a:latin typeface="Roboto Condensed" panose="02000000000000000000" pitchFamily="2" charset="0"/>
                <a:ea typeface="Roboto Condensed" panose="02000000000000000000" pitchFamily="2" charset="0"/>
              </a:rPr>
              <a:t>340,4</a:t>
            </a:r>
          </a:p>
        </p:txBody>
      </p:sp>
      <p:sp>
        <p:nvSpPr>
          <p:cNvPr id="115" name="TextBox 114">
            <a:extLst>
              <a:ext uri="{FF2B5EF4-FFF2-40B4-BE49-F238E27FC236}">
                <a16:creationId xmlns:a16="http://schemas.microsoft.com/office/drawing/2014/main" xmlns="" id="{6E605B6A-C688-4951-AB10-422813D34945}"/>
              </a:ext>
            </a:extLst>
          </p:cNvPr>
          <p:cNvSpPr txBox="1"/>
          <p:nvPr/>
        </p:nvSpPr>
        <p:spPr>
          <a:xfrm>
            <a:off x="6239146" y="4621947"/>
            <a:ext cx="1564268" cy="707886"/>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«СВЕДЕНИЯ </a:t>
            </a:r>
            <a:br>
              <a:rPr lang="ru-RU" sz="1000" b="1" strike="noStrike" spc="-1" dirty="0">
                <a:solidFill>
                  <a:srgbClr val="404040"/>
                </a:solidFill>
                <a:latin typeface="Roboto Condensed" panose="02000000000000000000" pitchFamily="2" charset="0"/>
                <a:ea typeface="Roboto Condensed" panose="02000000000000000000" pitchFamily="2" charset="0"/>
              </a:rPr>
            </a:br>
            <a:r>
              <a:rPr lang="ru-RU" sz="1000" b="1" strike="noStrike" spc="-1" dirty="0">
                <a:solidFill>
                  <a:srgbClr val="404040"/>
                </a:solidFill>
                <a:latin typeface="Roboto Condensed" panose="02000000000000000000" pitchFamily="2" charset="0"/>
                <a:ea typeface="Roboto Condensed" panose="02000000000000000000" pitchFamily="2" charset="0"/>
              </a:rPr>
              <a:t>ОБ ИНН </a:t>
            </a:r>
            <a:br>
              <a:rPr lang="ru-RU" sz="1000" b="1" strike="noStrike" spc="-1" dirty="0">
                <a:solidFill>
                  <a:srgbClr val="404040"/>
                </a:solidFill>
                <a:latin typeface="Roboto Condensed" panose="02000000000000000000" pitchFamily="2" charset="0"/>
                <a:ea typeface="Roboto Condensed" panose="02000000000000000000" pitchFamily="2" charset="0"/>
              </a:rPr>
            </a:br>
            <a:r>
              <a:rPr lang="ru-RU" sz="1000" b="1" strike="noStrike" spc="-1" dirty="0">
                <a:solidFill>
                  <a:srgbClr val="404040"/>
                </a:solidFill>
                <a:latin typeface="Roboto Condensed" panose="02000000000000000000" pitchFamily="2" charset="0"/>
                <a:ea typeface="Roboto Condensed" panose="02000000000000000000" pitchFamily="2" charset="0"/>
              </a:rPr>
              <a:t>ФИЗИЧЕСКОГО </a:t>
            </a:r>
            <a:br>
              <a:rPr lang="ru-RU" sz="1000" b="1" strike="noStrike" spc="-1" dirty="0">
                <a:solidFill>
                  <a:srgbClr val="404040"/>
                </a:solidFill>
                <a:latin typeface="Roboto Condensed" panose="02000000000000000000" pitchFamily="2" charset="0"/>
                <a:ea typeface="Roboto Condensed" panose="02000000000000000000" pitchFamily="2" charset="0"/>
              </a:rPr>
            </a:br>
            <a:r>
              <a:rPr lang="ru-RU" sz="1000" b="1" strike="noStrike" spc="-1" dirty="0">
                <a:solidFill>
                  <a:srgbClr val="404040"/>
                </a:solidFill>
                <a:latin typeface="Roboto Condensed" panose="02000000000000000000" pitchFamily="2" charset="0"/>
                <a:ea typeface="Roboto Condensed" panose="02000000000000000000" pitchFamily="2" charset="0"/>
              </a:rPr>
              <a:t>ЛИЦА»</a:t>
            </a:r>
          </a:p>
        </p:txBody>
      </p:sp>
      <p:sp>
        <p:nvSpPr>
          <p:cNvPr id="129" name="Прямоугольник 128">
            <a:extLst>
              <a:ext uri="{FF2B5EF4-FFF2-40B4-BE49-F238E27FC236}">
                <a16:creationId xmlns:a16="http://schemas.microsoft.com/office/drawing/2014/main" xmlns="" id="{68638993-B8B1-4E74-8A0D-DA83917FB516}"/>
              </a:ext>
            </a:extLst>
          </p:cNvPr>
          <p:cNvSpPr/>
          <p:nvPr/>
        </p:nvSpPr>
        <p:spPr>
          <a:xfrm>
            <a:off x="6034730" y="6016098"/>
            <a:ext cx="1978710" cy="461665"/>
          </a:xfrm>
          <a:prstGeom prst="rect">
            <a:avLst/>
          </a:prstGeom>
        </p:spPr>
        <p:txBody>
          <a:bodyPr wrap="square">
            <a:spAutoFit/>
          </a:bodyPr>
          <a:lstStyle/>
          <a:p>
            <a:pPr algn="ctr"/>
            <a:r>
              <a:rPr lang="ru-RU" sz="1200" b="1" dirty="0" smtClean="0">
                <a:solidFill>
                  <a:schemeClr val="tx1">
                    <a:lumMod val="75000"/>
                  </a:schemeClr>
                </a:solidFill>
                <a:latin typeface="Roboto Condensed" panose="02000000000000000000" pitchFamily="2" charset="0"/>
                <a:ea typeface="Roboto Condensed" panose="02000000000000000000" pitchFamily="2" charset="0"/>
              </a:rPr>
              <a:t>МЛН </a:t>
            </a:r>
            <a:r>
              <a:rPr lang="ru-RU" sz="1200" b="1" dirty="0">
                <a:solidFill>
                  <a:schemeClr val="tx1">
                    <a:lumMod val="75000"/>
                  </a:schemeClr>
                </a:solidFill>
                <a:latin typeface="Roboto Condensed" panose="02000000000000000000" pitchFamily="2" charset="0"/>
                <a:ea typeface="Roboto Condensed" panose="02000000000000000000" pitchFamily="2" charset="0"/>
              </a:rPr>
              <a:t/>
            </a:r>
            <a:br>
              <a:rPr lang="ru-RU" sz="1200" b="1" dirty="0">
                <a:solidFill>
                  <a:schemeClr val="tx1">
                    <a:lumMod val="75000"/>
                  </a:schemeClr>
                </a:solidFill>
                <a:latin typeface="Roboto Condensed" panose="02000000000000000000" pitchFamily="2" charset="0"/>
                <a:ea typeface="Roboto Condensed" panose="02000000000000000000" pitchFamily="2" charset="0"/>
              </a:rPr>
            </a:br>
            <a:r>
              <a:rPr lang="ru-RU" sz="1200" b="1" dirty="0">
                <a:solidFill>
                  <a:schemeClr val="tx1">
                    <a:lumMod val="75000"/>
                  </a:schemeClr>
                </a:solidFill>
                <a:latin typeface="Roboto Condensed" panose="02000000000000000000" pitchFamily="2" charset="0"/>
                <a:ea typeface="Roboto Condensed" panose="02000000000000000000" pitchFamily="2" charset="0"/>
              </a:rPr>
              <a:t>ОБРАЩЕНИЙ</a:t>
            </a:r>
          </a:p>
        </p:txBody>
      </p:sp>
      <p:sp>
        <p:nvSpPr>
          <p:cNvPr id="130" name="Прямоугольник 129">
            <a:extLst>
              <a:ext uri="{FF2B5EF4-FFF2-40B4-BE49-F238E27FC236}">
                <a16:creationId xmlns:a16="http://schemas.microsoft.com/office/drawing/2014/main" xmlns="" id="{9FD896B3-4206-4B4D-9B89-A2F018AF1E58}"/>
              </a:ext>
            </a:extLst>
          </p:cNvPr>
          <p:cNvSpPr/>
          <p:nvPr/>
        </p:nvSpPr>
        <p:spPr>
          <a:xfrm>
            <a:off x="8020207" y="5308212"/>
            <a:ext cx="1650714" cy="707886"/>
          </a:xfrm>
          <a:prstGeom prst="rect">
            <a:avLst/>
          </a:prstGeom>
        </p:spPr>
        <p:txBody>
          <a:bodyPr wrap="square">
            <a:spAutoFit/>
          </a:bodyPr>
          <a:lstStyle/>
          <a:p>
            <a:pPr algn="ctr"/>
            <a:r>
              <a:rPr lang="en-US" sz="4000" b="1" dirty="0" smtClean="0">
                <a:solidFill>
                  <a:srgbClr val="002060"/>
                </a:solidFill>
                <a:latin typeface="Roboto Condensed" panose="02000000000000000000" pitchFamily="2" charset="0"/>
                <a:ea typeface="Roboto Condensed" panose="02000000000000000000" pitchFamily="2" charset="0"/>
              </a:rPr>
              <a:t>&gt;</a:t>
            </a:r>
            <a:r>
              <a:rPr lang="ru-RU" sz="4000" b="1" dirty="0" smtClean="0">
                <a:solidFill>
                  <a:srgbClr val="002060"/>
                </a:solidFill>
                <a:latin typeface="Roboto Condensed" panose="02000000000000000000" pitchFamily="2" charset="0"/>
                <a:ea typeface="Roboto Condensed" panose="02000000000000000000" pitchFamily="2" charset="0"/>
              </a:rPr>
              <a:t>559,6</a:t>
            </a:r>
            <a:endParaRPr lang="ru-RU" sz="4000" b="1" dirty="0">
              <a:solidFill>
                <a:srgbClr val="002060"/>
              </a:solidFill>
              <a:latin typeface="Roboto Condensed" panose="02000000000000000000" pitchFamily="2" charset="0"/>
              <a:ea typeface="Roboto Condensed" panose="02000000000000000000" pitchFamily="2" charset="0"/>
            </a:endParaRPr>
          </a:p>
        </p:txBody>
      </p:sp>
      <p:cxnSp>
        <p:nvCxnSpPr>
          <p:cNvPr id="131" name="Прямая соединительная линия 130">
            <a:extLst>
              <a:ext uri="{FF2B5EF4-FFF2-40B4-BE49-F238E27FC236}">
                <a16:creationId xmlns:a16="http://schemas.microsoft.com/office/drawing/2014/main" xmlns="" id="{BFE13D67-1279-466D-9E1A-CDADC4B72E2A}"/>
              </a:ext>
            </a:extLst>
          </p:cNvPr>
          <p:cNvCxnSpPr>
            <a:cxnSpLocks/>
          </p:cNvCxnSpPr>
          <p:nvPr/>
        </p:nvCxnSpPr>
        <p:spPr>
          <a:xfrm>
            <a:off x="2596324" y="4581128"/>
            <a:ext cx="0" cy="2276872"/>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2" name="Прямая соединительная линия 131">
            <a:extLst>
              <a:ext uri="{FF2B5EF4-FFF2-40B4-BE49-F238E27FC236}">
                <a16:creationId xmlns:a16="http://schemas.microsoft.com/office/drawing/2014/main" xmlns="" id="{7DE1BAC3-1CDB-4122-B54E-77D256DC6711}"/>
              </a:ext>
            </a:extLst>
          </p:cNvPr>
          <p:cNvCxnSpPr>
            <a:cxnSpLocks/>
          </p:cNvCxnSpPr>
          <p:nvPr/>
        </p:nvCxnSpPr>
        <p:spPr>
          <a:xfrm>
            <a:off x="4372230" y="4581128"/>
            <a:ext cx="0" cy="2276872"/>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3" name="Прямая соединительная линия 132">
            <a:extLst>
              <a:ext uri="{FF2B5EF4-FFF2-40B4-BE49-F238E27FC236}">
                <a16:creationId xmlns:a16="http://schemas.microsoft.com/office/drawing/2014/main" xmlns="" id="{4C97D5DB-0806-4F5F-A607-5A19ECF635E6}"/>
              </a:ext>
            </a:extLst>
          </p:cNvPr>
          <p:cNvCxnSpPr>
            <a:cxnSpLocks/>
          </p:cNvCxnSpPr>
          <p:nvPr/>
        </p:nvCxnSpPr>
        <p:spPr>
          <a:xfrm>
            <a:off x="6148136" y="4581128"/>
            <a:ext cx="0" cy="2276872"/>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4" name="Прямая соединительная линия 133">
            <a:extLst>
              <a:ext uri="{FF2B5EF4-FFF2-40B4-BE49-F238E27FC236}">
                <a16:creationId xmlns:a16="http://schemas.microsoft.com/office/drawing/2014/main" xmlns="" id="{72D7BC16-3736-4A5D-8561-0E1536882224}"/>
              </a:ext>
            </a:extLst>
          </p:cNvPr>
          <p:cNvCxnSpPr>
            <a:cxnSpLocks/>
          </p:cNvCxnSpPr>
          <p:nvPr/>
        </p:nvCxnSpPr>
        <p:spPr>
          <a:xfrm>
            <a:off x="7924042" y="4581128"/>
            <a:ext cx="0" cy="2276872"/>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5" name="Прямая соединительная линия 134">
            <a:extLst>
              <a:ext uri="{FF2B5EF4-FFF2-40B4-BE49-F238E27FC236}">
                <a16:creationId xmlns:a16="http://schemas.microsoft.com/office/drawing/2014/main" xmlns="" id="{E94AAF1F-016D-4286-ABF0-883F4DBFB226}"/>
              </a:ext>
            </a:extLst>
          </p:cNvPr>
          <p:cNvCxnSpPr>
            <a:cxnSpLocks/>
          </p:cNvCxnSpPr>
          <p:nvPr/>
        </p:nvCxnSpPr>
        <p:spPr>
          <a:xfrm>
            <a:off x="9699948" y="4581128"/>
            <a:ext cx="0" cy="2276872"/>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 xmlns:a16="http://schemas.microsoft.com/office/drawing/2014/main" id="{F59EA817-B3F6-4A4B-A610-2F56D18102BA}"/>
              </a:ext>
            </a:extLst>
          </p:cNvPr>
          <p:cNvSpPr txBox="1"/>
          <p:nvPr/>
        </p:nvSpPr>
        <p:spPr>
          <a:xfrm>
            <a:off x="945517" y="4490499"/>
            <a:ext cx="1564268" cy="707886"/>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ЛИЧНЫЙ КАБИНЕТ НАЛОГОПЛАТЕЛЬЩИКА ИНДИВИДУАЛЬНОГО ПРЕДПРИНИМАТЕЛЯ</a:t>
            </a:r>
          </a:p>
        </p:txBody>
      </p:sp>
      <p:sp>
        <p:nvSpPr>
          <p:cNvPr id="52" name="Прямоугольник 51">
            <a:extLst>
              <a:ext uri="{FF2B5EF4-FFF2-40B4-BE49-F238E27FC236}">
                <a16:creationId xmlns="" xmlns:a16="http://schemas.microsoft.com/office/drawing/2014/main" id="{5E77E52E-7478-4DF2-9A78-9A8B4F0D1924}"/>
              </a:ext>
            </a:extLst>
          </p:cNvPr>
          <p:cNvSpPr/>
          <p:nvPr/>
        </p:nvSpPr>
        <p:spPr>
          <a:xfrm>
            <a:off x="758637" y="6021288"/>
            <a:ext cx="1978710" cy="461665"/>
          </a:xfrm>
          <a:prstGeom prst="rect">
            <a:avLst/>
          </a:prstGeom>
        </p:spPr>
        <p:txBody>
          <a:bodyPr wrap="square">
            <a:spAutoFit/>
          </a:bodyPr>
          <a:lstStyle/>
          <a:p>
            <a:pPr algn="ctr"/>
            <a:r>
              <a:rPr lang="ru-RU" sz="1200" b="1" dirty="0">
                <a:solidFill>
                  <a:schemeClr val="tx1">
                    <a:lumMod val="75000"/>
                  </a:schemeClr>
                </a:solidFill>
                <a:latin typeface="Roboto Condensed" panose="02000000000000000000" pitchFamily="2" charset="0"/>
                <a:ea typeface="Roboto Condensed" panose="02000000000000000000" pitchFamily="2" charset="0"/>
              </a:rPr>
              <a:t>МЛН </a:t>
            </a:r>
            <a:br>
              <a:rPr lang="ru-RU" sz="1200" b="1" dirty="0">
                <a:solidFill>
                  <a:schemeClr val="tx1">
                    <a:lumMod val="75000"/>
                  </a:schemeClr>
                </a:solidFill>
                <a:latin typeface="Roboto Condensed" panose="02000000000000000000" pitchFamily="2" charset="0"/>
                <a:ea typeface="Roboto Condensed" panose="02000000000000000000" pitchFamily="2" charset="0"/>
              </a:rPr>
            </a:br>
            <a:r>
              <a:rPr lang="ru-RU" sz="1200" b="1" dirty="0">
                <a:solidFill>
                  <a:schemeClr val="tx1">
                    <a:lumMod val="75000"/>
                  </a:schemeClr>
                </a:solidFill>
                <a:latin typeface="Roboto Condensed" panose="02000000000000000000" pitchFamily="2" charset="0"/>
                <a:ea typeface="Roboto Condensed" panose="02000000000000000000" pitchFamily="2" charset="0"/>
              </a:rPr>
              <a:t>ИП</a:t>
            </a:r>
          </a:p>
        </p:txBody>
      </p:sp>
      <p:sp>
        <p:nvSpPr>
          <p:cNvPr id="56" name="TextBox 55">
            <a:extLst>
              <a:ext uri="{FF2B5EF4-FFF2-40B4-BE49-F238E27FC236}">
                <a16:creationId xmlns="" xmlns:a16="http://schemas.microsoft.com/office/drawing/2014/main" id="{A0419DCD-9BCA-4D80-9959-845E00F7F4CC}"/>
              </a:ext>
            </a:extLst>
          </p:cNvPr>
          <p:cNvSpPr txBox="1"/>
          <p:nvPr/>
        </p:nvSpPr>
        <p:spPr>
          <a:xfrm>
            <a:off x="2772851" y="4441629"/>
            <a:ext cx="1564268" cy="707886"/>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ЛИЧНЫЙ КАБИНЕТ НАЛОГОПЛАТЕЛЬЩИКА  ЮРИДИЧЕСКОГО </a:t>
            </a:r>
            <a:br>
              <a:rPr lang="ru-RU" sz="1000" b="1" strike="noStrike" spc="-1" dirty="0">
                <a:solidFill>
                  <a:srgbClr val="404040"/>
                </a:solidFill>
                <a:latin typeface="Roboto Condensed" panose="02000000000000000000" pitchFamily="2" charset="0"/>
                <a:ea typeface="Roboto Condensed" panose="02000000000000000000" pitchFamily="2" charset="0"/>
              </a:rPr>
            </a:br>
            <a:r>
              <a:rPr lang="ru-RU" sz="1000" b="1" strike="noStrike" spc="-1" dirty="0">
                <a:solidFill>
                  <a:srgbClr val="404040"/>
                </a:solidFill>
                <a:latin typeface="Roboto Condensed" panose="02000000000000000000" pitchFamily="2" charset="0"/>
                <a:ea typeface="Roboto Condensed" panose="02000000000000000000" pitchFamily="2" charset="0"/>
              </a:rPr>
              <a:t>ЛИЦА</a:t>
            </a:r>
          </a:p>
        </p:txBody>
      </p:sp>
      <p:sp>
        <p:nvSpPr>
          <p:cNvPr id="58" name="Прямоугольник 57">
            <a:extLst>
              <a:ext uri="{FF2B5EF4-FFF2-40B4-BE49-F238E27FC236}">
                <a16:creationId xmlns="" xmlns:a16="http://schemas.microsoft.com/office/drawing/2014/main" id="{90D7A930-B240-4386-A915-D5C4390DAF4F}"/>
              </a:ext>
            </a:extLst>
          </p:cNvPr>
          <p:cNvSpPr/>
          <p:nvPr/>
        </p:nvSpPr>
        <p:spPr>
          <a:xfrm>
            <a:off x="2606347" y="5198385"/>
            <a:ext cx="1650714" cy="707886"/>
          </a:xfrm>
          <a:prstGeom prst="rect">
            <a:avLst/>
          </a:prstGeom>
        </p:spPr>
        <p:txBody>
          <a:bodyPr wrap="square">
            <a:spAutoFit/>
          </a:bodyPr>
          <a:lstStyle/>
          <a:p>
            <a:pPr algn="ctr"/>
            <a:endParaRPr lang="ru-RU" sz="4000" b="1" dirty="0">
              <a:solidFill>
                <a:srgbClr val="21176A"/>
              </a:solidFill>
              <a:latin typeface="Roboto Condensed" panose="02000000000000000000" pitchFamily="2" charset="0"/>
              <a:ea typeface="Roboto Condensed" panose="02000000000000000000" pitchFamily="2" charset="0"/>
            </a:endParaRPr>
          </a:p>
        </p:txBody>
      </p:sp>
      <p:sp>
        <p:nvSpPr>
          <p:cNvPr id="62" name="Прямоугольник 61">
            <a:extLst>
              <a:ext uri="{FF2B5EF4-FFF2-40B4-BE49-F238E27FC236}">
                <a16:creationId xmlns="" xmlns:a16="http://schemas.microsoft.com/office/drawing/2014/main" id="{A5BCEB03-C047-4816-BF76-8B94FCF57066}"/>
              </a:ext>
            </a:extLst>
          </p:cNvPr>
          <p:cNvSpPr/>
          <p:nvPr/>
        </p:nvSpPr>
        <p:spPr>
          <a:xfrm>
            <a:off x="2530673" y="6000130"/>
            <a:ext cx="1978710" cy="461665"/>
          </a:xfrm>
          <a:prstGeom prst="rect">
            <a:avLst/>
          </a:prstGeom>
        </p:spPr>
        <p:txBody>
          <a:bodyPr wrap="square">
            <a:spAutoFit/>
          </a:bodyPr>
          <a:lstStyle/>
          <a:p>
            <a:pPr algn="ctr"/>
            <a:r>
              <a:rPr lang="ru-RU" sz="1200" b="1" dirty="0" smtClean="0">
                <a:solidFill>
                  <a:schemeClr val="tx1">
                    <a:lumMod val="75000"/>
                  </a:schemeClr>
                </a:solidFill>
                <a:latin typeface="Roboto Condensed" panose="02000000000000000000" pitchFamily="2" charset="0"/>
                <a:ea typeface="Roboto Condensed" panose="02000000000000000000" pitchFamily="2" charset="0"/>
              </a:rPr>
              <a:t>МЛН</a:t>
            </a:r>
            <a:r>
              <a:rPr lang="ru-RU" sz="1200" b="1" dirty="0">
                <a:solidFill>
                  <a:schemeClr val="tx1">
                    <a:lumMod val="75000"/>
                  </a:schemeClr>
                </a:solidFill>
                <a:latin typeface="Roboto Condensed" panose="02000000000000000000" pitchFamily="2" charset="0"/>
                <a:ea typeface="Roboto Condensed" panose="02000000000000000000" pitchFamily="2" charset="0"/>
              </a:rPr>
              <a:t/>
            </a:r>
            <a:br>
              <a:rPr lang="ru-RU" sz="1200" b="1" dirty="0">
                <a:solidFill>
                  <a:schemeClr val="tx1">
                    <a:lumMod val="75000"/>
                  </a:schemeClr>
                </a:solidFill>
                <a:latin typeface="Roboto Condensed" panose="02000000000000000000" pitchFamily="2" charset="0"/>
                <a:ea typeface="Roboto Condensed" panose="02000000000000000000" pitchFamily="2" charset="0"/>
              </a:rPr>
            </a:br>
            <a:r>
              <a:rPr lang="ru-RU" sz="1200" b="1" dirty="0">
                <a:solidFill>
                  <a:schemeClr val="tx1">
                    <a:lumMod val="75000"/>
                  </a:schemeClr>
                </a:solidFill>
                <a:latin typeface="Roboto Condensed" panose="02000000000000000000" pitchFamily="2" charset="0"/>
                <a:ea typeface="Roboto Condensed" panose="02000000000000000000" pitchFamily="2" charset="0"/>
              </a:rPr>
              <a:t>ОРГАНИЗАЦИЙ </a:t>
            </a:r>
          </a:p>
        </p:txBody>
      </p:sp>
      <p:sp>
        <p:nvSpPr>
          <p:cNvPr id="63" name="TextBox 62">
            <a:extLst>
              <a:ext uri="{FF2B5EF4-FFF2-40B4-BE49-F238E27FC236}">
                <a16:creationId xmlns="" xmlns:a16="http://schemas.microsoft.com/office/drawing/2014/main" id="{0E28FAC1-2589-416A-A651-4C7753C8D712}"/>
              </a:ext>
            </a:extLst>
          </p:cNvPr>
          <p:cNvSpPr txBox="1"/>
          <p:nvPr/>
        </p:nvSpPr>
        <p:spPr>
          <a:xfrm>
            <a:off x="4583868" y="4481314"/>
            <a:ext cx="1564268" cy="707886"/>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ЛИЧНЫЙ КАБИНЕТ НАЛОГОПЛАТЕЛЬЩИКА ДЛЯ ФИЗИЧЕСКИХ </a:t>
            </a:r>
            <a:br>
              <a:rPr lang="ru-RU" sz="1000" b="1" strike="noStrike" spc="-1" dirty="0">
                <a:solidFill>
                  <a:srgbClr val="404040"/>
                </a:solidFill>
                <a:latin typeface="Roboto Condensed" panose="02000000000000000000" pitchFamily="2" charset="0"/>
                <a:ea typeface="Roboto Condensed" panose="02000000000000000000" pitchFamily="2" charset="0"/>
              </a:rPr>
            </a:br>
            <a:r>
              <a:rPr lang="ru-RU" sz="1000" b="1" strike="noStrike" spc="-1" dirty="0">
                <a:solidFill>
                  <a:srgbClr val="404040"/>
                </a:solidFill>
                <a:latin typeface="Roboto Condensed" panose="02000000000000000000" pitchFamily="2" charset="0"/>
                <a:ea typeface="Roboto Condensed" panose="02000000000000000000" pitchFamily="2" charset="0"/>
              </a:rPr>
              <a:t>ЛИЦ </a:t>
            </a:r>
          </a:p>
        </p:txBody>
      </p:sp>
      <p:sp>
        <p:nvSpPr>
          <p:cNvPr id="64" name="Прямоугольник 63">
            <a:extLst>
              <a:ext uri="{FF2B5EF4-FFF2-40B4-BE49-F238E27FC236}">
                <a16:creationId xmlns="" xmlns:a16="http://schemas.microsoft.com/office/drawing/2014/main" id="{663095C0-C501-4E06-8EBA-85AC495A188E}"/>
              </a:ext>
            </a:extLst>
          </p:cNvPr>
          <p:cNvSpPr/>
          <p:nvPr/>
        </p:nvSpPr>
        <p:spPr>
          <a:xfrm>
            <a:off x="4497422" y="5240876"/>
            <a:ext cx="1650714" cy="707886"/>
          </a:xfrm>
          <a:prstGeom prst="rect">
            <a:avLst/>
          </a:prstGeom>
        </p:spPr>
        <p:txBody>
          <a:bodyPr wrap="square">
            <a:spAutoFit/>
          </a:bodyPr>
          <a:lstStyle/>
          <a:p>
            <a:pPr algn="ctr"/>
            <a:endParaRPr lang="ru-RU" sz="4000" b="1" dirty="0">
              <a:solidFill>
                <a:srgbClr val="21176A"/>
              </a:solidFill>
              <a:latin typeface="Roboto Condensed" panose="02000000000000000000" pitchFamily="2" charset="0"/>
              <a:ea typeface="Roboto Condensed" panose="02000000000000000000" pitchFamily="2" charset="0"/>
            </a:endParaRPr>
          </a:p>
        </p:txBody>
      </p:sp>
      <p:sp>
        <p:nvSpPr>
          <p:cNvPr id="65" name="Прямоугольник 64">
            <a:extLst>
              <a:ext uri="{FF2B5EF4-FFF2-40B4-BE49-F238E27FC236}">
                <a16:creationId xmlns="" xmlns:a16="http://schemas.microsoft.com/office/drawing/2014/main" id="{64D31DA1-C5E6-4AF4-A384-7973346FDF23}"/>
              </a:ext>
            </a:extLst>
          </p:cNvPr>
          <p:cNvSpPr/>
          <p:nvPr/>
        </p:nvSpPr>
        <p:spPr>
          <a:xfrm>
            <a:off x="4246820" y="6004859"/>
            <a:ext cx="1978710" cy="461665"/>
          </a:xfrm>
          <a:prstGeom prst="rect">
            <a:avLst/>
          </a:prstGeom>
        </p:spPr>
        <p:txBody>
          <a:bodyPr wrap="square">
            <a:spAutoFit/>
          </a:bodyPr>
          <a:lstStyle/>
          <a:p>
            <a:pPr algn="ctr"/>
            <a:r>
              <a:rPr lang="ru-RU" sz="1200" b="1" dirty="0">
                <a:solidFill>
                  <a:schemeClr val="tx1">
                    <a:lumMod val="75000"/>
                  </a:schemeClr>
                </a:solidFill>
                <a:latin typeface="Roboto Condensed" panose="02000000000000000000" pitchFamily="2" charset="0"/>
                <a:ea typeface="Roboto Condensed" panose="02000000000000000000" pitchFamily="2" charset="0"/>
              </a:rPr>
              <a:t>МЛН </a:t>
            </a:r>
            <a:br>
              <a:rPr lang="ru-RU" sz="1200" b="1" dirty="0">
                <a:solidFill>
                  <a:schemeClr val="tx1">
                    <a:lumMod val="75000"/>
                  </a:schemeClr>
                </a:solidFill>
                <a:latin typeface="Roboto Condensed" panose="02000000000000000000" pitchFamily="2" charset="0"/>
                <a:ea typeface="Roboto Condensed" panose="02000000000000000000" pitchFamily="2" charset="0"/>
              </a:rPr>
            </a:br>
            <a:r>
              <a:rPr lang="ru-RU" sz="1200" b="1" dirty="0">
                <a:solidFill>
                  <a:schemeClr val="tx1">
                    <a:lumMod val="75000"/>
                  </a:schemeClr>
                </a:solidFill>
                <a:latin typeface="Roboto Condensed" panose="02000000000000000000" pitchFamily="2" charset="0"/>
                <a:ea typeface="Roboto Condensed" panose="02000000000000000000" pitchFamily="2" charset="0"/>
              </a:rPr>
              <a:t>ЧЕЛОВЕК</a:t>
            </a:r>
          </a:p>
        </p:txBody>
      </p:sp>
      <p:sp>
        <p:nvSpPr>
          <p:cNvPr id="66" name="Прямоугольник 65">
            <a:extLst>
              <a:ext uri="{FF2B5EF4-FFF2-40B4-BE49-F238E27FC236}">
                <a16:creationId xmlns:a16="http://schemas.microsoft.com/office/drawing/2014/main" xmlns="" id="{68638993-B8B1-4E74-8A0D-DA83917FB516}"/>
              </a:ext>
            </a:extLst>
          </p:cNvPr>
          <p:cNvSpPr/>
          <p:nvPr/>
        </p:nvSpPr>
        <p:spPr>
          <a:xfrm>
            <a:off x="9687943" y="6023578"/>
            <a:ext cx="1978710" cy="461665"/>
          </a:xfrm>
          <a:prstGeom prst="rect">
            <a:avLst/>
          </a:prstGeom>
        </p:spPr>
        <p:txBody>
          <a:bodyPr wrap="square">
            <a:spAutoFit/>
          </a:bodyPr>
          <a:lstStyle/>
          <a:p>
            <a:pPr algn="ctr"/>
            <a:r>
              <a:rPr lang="ru-RU" sz="1200" b="1" dirty="0" smtClean="0">
                <a:solidFill>
                  <a:schemeClr val="tx1">
                    <a:lumMod val="75000"/>
                  </a:schemeClr>
                </a:solidFill>
                <a:latin typeface="Roboto Condensed" panose="02000000000000000000" pitchFamily="2" charset="0"/>
                <a:ea typeface="Roboto Condensed" panose="02000000000000000000" pitchFamily="2" charset="0"/>
              </a:rPr>
              <a:t>МЛРД </a:t>
            </a:r>
            <a:r>
              <a:rPr lang="ru-RU" sz="1200" b="1" dirty="0">
                <a:solidFill>
                  <a:schemeClr val="tx1">
                    <a:lumMod val="75000"/>
                  </a:schemeClr>
                </a:solidFill>
                <a:latin typeface="Roboto Condensed" panose="02000000000000000000" pitchFamily="2" charset="0"/>
                <a:ea typeface="Roboto Condensed" panose="02000000000000000000" pitchFamily="2" charset="0"/>
              </a:rPr>
              <a:t/>
            </a:r>
            <a:br>
              <a:rPr lang="ru-RU" sz="1200" b="1" dirty="0">
                <a:solidFill>
                  <a:schemeClr val="tx1">
                    <a:lumMod val="75000"/>
                  </a:schemeClr>
                </a:solidFill>
                <a:latin typeface="Roboto Condensed" panose="02000000000000000000" pitchFamily="2" charset="0"/>
                <a:ea typeface="Roboto Condensed" panose="02000000000000000000" pitchFamily="2" charset="0"/>
              </a:rPr>
            </a:br>
            <a:r>
              <a:rPr lang="ru-RU" sz="1200" b="1" dirty="0">
                <a:solidFill>
                  <a:schemeClr val="tx1">
                    <a:lumMod val="75000"/>
                  </a:schemeClr>
                </a:solidFill>
                <a:latin typeface="Roboto Condensed" panose="02000000000000000000" pitchFamily="2" charset="0"/>
                <a:ea typeface="Roboto Condensed" panose="02000000000000000000" pitchFamily="2" charset="0"/>
              </a:rPr>
              <a:t>ОБРАЩЕНИЙ</a:t>
            </a:r>
          </a:p>
        </p:txBody>
      </p:sp>
      <p:sp>
        <p:nvSpPr>
          <p:cNvPr id="73" name="Прямоугольник 72">
            <a:extLst>
              <a:ext uri="{FF2B5EF4-FFF2-40B4-BE49-F238E27FC236}">
                <a16:creationId xmlns="" xmlns:a16="http://schemas.microsoft.com/office/drawing/2014/main" id="{EF0B15D6-D991-4667-89FE-D50CBCE58080}"/>
              </a:ext>
            </a:extLst>
          </p:cNvPr>
          <p:cNvSpPr/>
          <p:nvPr/>
        </p:nvSpPr>
        <p:spPr>
          <a:xfrm>
            <a:off x="919839" y="5316822"/>
            <a:ext cx="1650714" cy="707886"/>
          </a:xfrm>
          <a:prstGeom prst="rect">
            <a:avLst/>
          </a:prstGeom>
        </p:spPr>
        <p:txBody>
          <a:bodyPr wrap="square">
            <a:spAutoFit/>
          </a:bodyPr>
          <a:lstStyle/>
          <a:p>
            <a:pPr algn="ctr"/>
            <a:r>
              <a:rPr lang="ru-RU" sz="4000" b="1" dirty="0" smtClean="0">
                <a:solidFill>
                  <a:srgbClr val="21176A"/>
                </a:solidFill>
                <a:latin typeface="Roboto Condensed" panose="02000000000000000000" pitchFamily="2" charset="0"/>
                <a:ea typeface="Roboto Condensed" panose="02000000000000000000" pitchFamily="2" charset="0"/>
              </a:rPr>
              <a:t>2,9</a:t>
            </a:r>
            <a:endParaRPr lang="ru-RU" sz="4000" b="1" dirty="0">
              <a:solidFill>
                <a:srgbClr val="21176A"/>
              </a:solidFill>
              <a:latin typeface="Roboto Condensed" panose="02000000000000000000" pitchFamily="2" charset="0"/>
              <a:ea typeface="Roboto Condensed" panose="02000000000000000000" pitchFamily="2" charset="0"/>
            </a:endParaRPr>
          </a:p>
        </p:txBody>
      </p:sp>
      <p:sp>
        <p:nvSpPr>
          <p:cNvPr id="74" name="Прямоугольник 73">
            <a:extLst>
              <a:ext uri="{FF2B5EF4-FFF2-40B4-BE49-F238E27FC236}">
                <a16:creationId xmlns="" xmlns:a16="http://schemas.microsoft.com/office/drawing/2014/main" id="{90D7A930-B240-4386-A915-D5C4390DAF4F}"/>
              </a:ext>
            </a:extLst>
          </p:cNvPr>
          <p:cNvSpPr/>
          <p:nvPr/>
        </p:nvSpPr>
        <p:spPr>
          <a:xfrm>
            <a:off x="2620027" y="5329833"/>
            <a:ext cx="1650714" cy="707886"/>
          </a:xfrm>
          <a:prstGeom prst="rect">
            <a:avLst/>
          </a:prstGeom>
        </p:spPr>
        <p:txBody>
          <a:bodyPr wrap="square">
            <a:spAutoFit/>
          </a:bodyPr>
          <a:lstStyle/>
          <a:p>
            <a:pPr algn="ctr"/>
            <a:r>
              <a:rPr lang="ru-RU" sz="4000" b="1" dirty="0" smtClean="0">
                <a:solidFill>
                  <a:srgbClr val="21176A"/>
                </a:solidFill>
                <a:latin typeface="Roboto Condensed" panose="02000000000000000000" pitchFamily="2" charset="0"/>
                <a:ea typeface="Roboto Condensed" panose="02000000000000000000" pitchFamily="2" charset="0"/>
              </a:rPr>
              <a:t>1,25</a:t>
            </a:r>
            <a:endParaRPr lang="ru-RU" sz="4000" b="1" dirty="0">
              <a:solidFill>
                <a:srgbClr val="21176A"/>
              </a:solidFill>
              <a:latin typeface="Roboto Condensed" panose="02000000000000000000" pitchFamily="2" charset="0"/>
              <a:ea typeface="Roboto Condensed" panose="02000000000000000000" pitchFamily="2" charset="0"/>
            </a:endParaRPr>
          </a:p>
        </p:txBody>
      </p:sp>
      <p:sp>
        <p:nvSpPr>
          <p:cNvPr id="75" name="Прямоугольник 74">
            <a:extLst>
              <a:ext uri="{FF2B5EF4-FFF2-40B4-BE49-F238E27FC236}">
                <a16:creationId xmlns="" xmlns:a16="http://schemas.microsoft.com/office/drawing/2014/main" id="{663095C0-C501-4E06-8EBA-85AC495A188E}"/>
              </a:ext>
            </a:extLst>
          </p:cNvPr>
          <p:cNvSpPr/>
          <p:nvPr/>
        </p:nvSpPr>
        <p:spPr>
          <a:xfrm>
            <a:off x="4485417" y="5316822"/>
            <a:ext cx="1650714" cy="707886"/>
          </a:xfrm>
          <a:prstGeom prst="rect">
            <a:avLst/>
          </a:prstGeom>
        </p:spPr>
        <p:txBody>
          <a:bodyPr wrap="square">
            <a:spAutoFit/>
          </a:bodyPr>
          <a:lstStyle/>
          <a:p>
            <a:pPr algn="ctr"/>
            <a:r>
              <a:rPr lang="ru-RU" sz="4000" b="1" dirty="0" smtClean="0">
                <a:solidFill>
                  <a:srgbClr val="21176A"/>
                </a:solidFill>
                <a:latin typeface="Roboto Condensed" panose="02000000000000000000" pitchFamily="2" charset="0"/>
                <a:ea typeface="Roboto Condensed" panose="02000000000000000000" pitchFamily="2" charset="0"/>
              </a:rPr>
              <a:t>37,7</a:t>
            </a:r>
            <a:endParaRPr lang="ru-RU" sz="4000" b="1" dirty="0">
              <a:solidFill>
                <a:srgbClr val="21176A"/>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4581414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prstClr val="white"/>
              </a:solidFill>
            </a:endParaRPr>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buClr>
                <a:srgbClr val="CAD82A"/>
              </a:buClr>
              <a:tabLst>
                <a:tab pos="342900" algn="l"/>
              </a:tabLst>
            </a:pPr>
            <a:r>
              <a:rPr lang="ru-RU" b="1" dirty="0">
                <a:solidFill>
                  <a:srgbClr val="57565A">
                    <a:lumMod val="75000"/>
                  </a:srgbClr>
                </a:solidFill>
                <a:latin typeface="Roboto Condensed" panose="02000000000000000000" pitchFamily="2" charset="0"/>
              </a:rPr>
              <a:t>ОКАЗАНИЕ УСЛУГ НАЛОГОПЛАТЕЛЬЩИКАМ</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solidFill>
                      <a:srgbClr val="57565A"/>
                    </a:solidFill>
                  </a:endParaRPr>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solidFill>
                      <a:srgbClr val="57565A"/>
                    </a:solidFill>
                  </a:endParaRPr>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solidFill>
                      <a:srgbClr val="57565A"/>
                    </a:solidFill>
                  </a:endParaRPr>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solidFill>
                      <a:srgbClr val="57565A"/>
                    </a:solidFill>
                  </a:endParaRPr>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solidFill>
                      <a:srgbClr val="57565A"/>
                    </a:solidFill>
                  </a:endParaRPr>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solidFill>
                      <a:srgbClr val="57565A"/>
                    </a:solidFill>
                  </a:endParaRPr>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solidFill>
                      <a:srgbClr val="57565A"/>
                    </a:solidFill>
                  </a:endParaRPr>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solidFill>
                      <a:srgbClr val="57565A"/>
                    </a:solidFill>
                  </a:endParaRPr>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solidFill>
                      <a:srgbClr val="57565A"/>
                    </a:solidFill>
                  </a:endParaRPr>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solidFill>
                      <a:srgbClr val="57565A"/>
                    </a:solidFill>
                  </a:endParaRPr>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solidFill>
                      <a:srgbClr val="57565A"/>
                    </a:solidFill>
                  </a:endParaRPr>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solidFill>
                      <a:srgbClr val="57565A"/>
                    </a:solidFill>
                  </a:endParaRPr>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grpSp>
      <p:sp>
        <p:nvSpPr>
          <p:cNvPr id="3" name="Овал 2">
            <a:extLst>
              <a:ext uri="{FF2B5EF4-FFF2-40B4-BE49-F238E27FC236}">
                <a16:creationId xmlns="" xmlns:a16="http://schemas.microsoft.com/office/drawing/2014/main" id="{CA0A0364-3C4D-4807-BEFE-8301FCE074B0}"/>
              </a:ext>
            </a:extLst>
          </p:cNvPr>
          <p:cNvSpPr/>
          <p:nvPr/>
        </p:nvSpPr>
        <p:spPr>
          <a:xfrm>
            <a:off x="3135233" y="1664804"/>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prstClr val="white"/>
              </a:solidFill>
            </a:endParaRPr>
          </a:p>
        </p:txBody>
      </p:sp>
      <p:sp>
        <p:nvSpPr>
          <p:cNvPr id="45" name="TextBox 44">
            <a:extLst>
              <a:ext uri="{FF2B5EF4-FFF2-40B4-BE49-F238E27FC236}">
                <a16:creationId xmlns="" xmlns:a16="http://schemas.microsoft.com/office/drawing/2014/main" id="{78BB36EC-5A62-4391-928A-4B0E1F9403E6}"/>
              </a:ext>
            </a:extLst>
          </p:cNvPr>
          <p:cNvSpPr txBox="1"/>
          <p:nvPr/>
        </p:nvSpPr>
        <p:spPr>
          <a:xfrm>
            <a:off x="3135234" y="6029620"/>
            <a:ext cx="2682298" cy="553998"/>
          </a:xfrm>
          <a:prstGeom prst="rect">
            <a:avLst/>
          </a:prstGeom>
          <a:noFill/>
        </p:spPr>
        <p:txBody>
          <a:bodyPr wrap="square">
            <a:spAutoFit/>
          </a:bodyPr>
          <a:lstStyle/>
          <a:p>
            <a:pPr algn="ctr"/>
            <a:r>
              <a:rPr lang="ru-RU" sz="1000" b="1" spc="-1" dirty="0">
                <a:solidFill>
                  <a:srgbClr val="404040"/>
                </a:solidFill>
                <a:latin typeface="Roboto Condensed" panose="02000000000000000000" pitchFamily="2" charset="0"/>
                <a:ea typeface="Roboto Condensed" panose="02000000000000000000" pitchFamily="2" charset="0"/>
              </a:rPr>
              <a:t>УРОВЕНЬ УДОВЛЕТВОРЕННОСТИ ГРАЖДАН КАЧЕСТВОМ ПРЕДОСТАВЛЕНИЯ ГОСУДАРСТВЕННЫХ УСЛУГ ФНС РОССИИ</a:t>
            </a:r>
          </a:p>
        </p:txBody>
      </p:sp>
      <p:sp>
        <p:nvSpPr>
          <p:cNvPr id="55" name="Овал 54">
            <a:extLst>
              <a:ext uri="{FF2B5EF4-FFF2-40B4-BE49-F238E27FC236}">
                <a16:creationId xmlns="" xmlns:a16="http://schemas.microsoft.com/office/drawing/2014/main" id="{F165DCF1-1C39-4766-81E6-6CCECFAFA5B7}"/>
              </a:ext>
            </a:extLst>
          </p:cNvPr>
          <p:cNvSpPr/>
          <p:nvPr/>
        </p:nvSpPr>
        <p:spPr>
          <a:xfrm>
            <a:off x="6759593" y="1664804"/>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prstClr val="white"/>
              </a:solidFill>
            </a:endParaRPr>
          </a:p>
        </p:txBody>
      </p:sp>
      <p:sp>
        <p:nvSpPr>
          <p:cNvPr id="56" name="TextBox 55">
            <a:extLst>
              <a:ext uri="{FF2B5EF4-FFF2-40B4-BE49-F238E27FC236}">
                <a16:creationId xmlns="" xmlns:a16="http://schemas.microsoft.com/office/drawing/2014/main" id="{09EBB806-6BF2-4A88-9D86-D67235118A3F}"/>
              </a:ext>
            </a:extLst>
          </p:cNvPr>
          <p:cNvSpPr txBox="1"/>
          <p:nvPr/>
        </p:nvSpPr>
        <p:spPr>
          <a:xfrm>
            <a:off x="6852084" y="6029620"/>
            <a:ext cx="2682298" cy="400110"/>
          </a:xfrm>
          <a:prstGeom prst="rect">
            <a:avLst/>
          </a:prstGeom>
          <a:noFill/>
        </p:spPr>
        <p:txBody>
          <a:bodyPr wrap="square">
            <a:spAutoFit/>
          </a:bodyPr>
          <a:lstStyle/>
          <a:p>
            <a:pPr algn="ctr"/>
            <a:r>
              <a:rPr lang="ru-RU" sz="1000" b="1" spc="-1" dirty="0">
                <a:solidFill>
                  <a:srgbClr val="404040"/>
                </a:solidFill>
                <a:latin typeface="Roboto Condensed" panose="02000000000000000000" pitchFamily="2" charset="0"/>
                <a:ea typeface="Roboto Condensed" panose="02000000000000000000" pitchFamily="2" charset="0"/>
              </a:rPr>
              <a:t>КОЛИЧЕСТВО </a:t>
            </a:r>
            <a:r>
              <a:rPr lang="ru-RU" sz="1000" b="1" spc="-1" dirty="0" smtClean="0">
                <a:solidFill>
                  <a:srgbClr val="404040"/>
                </a:solidFill>
                <a:latin typeface="Roboto Condensed" panose="02000000000000000000" pitchFamily="2" charset="0"/>
                <a:ea typeface="Roboto Condensed" panose="02000000000000000000" pitchFamily="2" charset="0"/>
              </a:rPr>
              <a:t>ТЕЛЕФОННЫХ ОБРАЩЕНИЙ </a:t>
            </a:r>
            <a:endParaRPr lang="ru-RU" sz="1000" b="1" spc="-1" dirty="0">
              <a:solidFill>
                <a:srgbClr val="404040"/>
              </a:solidFill>
              <a:latin typeface="Roboto Condensed" panose="02000000000000000000" pitchFamily="2" charset="0"/>
              <a:ea typeface="Roboto Condensed" panose="02000000000000000000" pitchFamily="2" charset="0"/>
            </a:endParaRPr>
          </a:p>
          <a:p>
            <a:pPr algn="ctr"/>
            <a:r>
              <a:rPr lang="ru-RU" sz="1000" b="1" spc="-1" dirty="0">
                <a:solidFill>
                  <a:srgbClr val="404040"/>
                </a:solidFill>
                <a:latin typeface="Roboto Condensed" panose="02000000000000000000" pitchFamily="2" charset="0"/>
                <a:ea typeface="Roboto Condensed" panose="02000000000000000000" pitchFamily="2" charset="0"/>
              </a:rPr>
              <a:t>В </a:t>
            </a:r>
            <a:r>
              <a:rPr lang="ru-RU" sz="1000" b="1" spc="-1" dirty="0" smtClean="0">
                <a:solidFill>
                  <a:srgbClr val="404040"/>
                </a:solidFill>
                <a:latin typeface="Roboto Condensed" panose="02000000000000000000" pitchFamily="2" charset="0"/>
                <a:ea typeface="Roboto Condensed" panose="02000000000000000000" pitchFamily="2" charset="0"/>
              </a:rPr>
              <a:t>ТНО И ЕКЦ</a:t>
            </a:r>
            <a:endParaRPr lang="ru-RU" sz="1000" b="1" spc="-1" dirty="0">
              <a:solidFill>
                <a:srgbClr val="404040"/>
              </a:solidFill>
              <a:latin typeface="Roboto Condensed" panose="02000000000000000000" pitchFamily="2" charset="0"/>
              <a:ea typeface="Roboto Condensed" panose="02000000000000000000" pitchFamily="2" charset="0"/>
            </a:endParaRPr>
          </a:p>
        </p:txBody>
      </p:sp>
      <p:pic>
        <p:nvPicPr>
          <p:cNvPr id="12" name="Рисунок 11" descr="Знак одобрения">
            <a:extLst>
              <a:ext uri="{FF2B5EF4-FFF2-40B4-BE49-F238E27FC236}">
                <a16:creationId xmlns="" xmlns:a16="http://schemas.microsoft.com/office/drawing/2014/main" id="{FA5227EF-8C59-4413-B42B-A600DFC3DA0C}"/>
              </a:ext>
            </a:extLst>
          </p:cNvPr>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4134344" y="5301208"/>
            <a:ext cx="684076" cy="684076"/>
          </a:xfrm>
          <a:prstGeom prst="rect">
            <a:avLst/>
          </a:prstGeom>
        </p:spPr>
      </p:pic>
      <p:pic>
        <p:nvPicPr>
          <p:cNvPr id="76" name="Рисунок 75" descr="Центр обработки вызовов">
            <a:extLst>
              <a:ext uri="{FF2B5EF4-FFF2-40B4-BE49-F238E27FC236}">
                <a16:creationId xmlns="" xmlns:a16="http://schemas.microsoft.com/office/drawing/2014/main" id="{8B5763A0-A740-403B-98EA-D6047EBD1F0E}"/>
              </a:ext>
            </a:extLst>
          </p:cNvPr>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7851195" y="5301208"/>
            <a:ext cx="684076" cy="684076"/>
          </a:xfrm>
          <a:prstGeom prst="rect">
            <a:avLst/>
          </a:prstGeom>
        </p:spPr>
      </p:pic>
      <p:sp>
        <p:nvSpPr>
          <p:cNvPr id="47" name="Прямоугольник 46">
            <a:extLst>
              <a:ext uri="{FF2B5EF4-FFF2-40B4-BE49-F238E27FC236}">
                <a16:creationId xmlns="" xmlns:a16="http://schemas.microsoft.com/office/drawing/2014/main" id="{EE3EE137-0E99-41FA-85C3-C2B4D22DC477}"/>
              </a:ext>
            </a:extLst>
          </p:cNvPr>
          <p:cNvSpPr/>
          <p:nvPr/>
        </p:nvSpPr>
        <p:spPr>
          <a:xfrm>
            <a:off x="2842570" y="2309100"/>
            <a:ext cx="3195204" cy="1323439"/>
          </a:xfrm>
          <a:prstGeom prst="rect">
            <a:avLst/>
          </a:prstGeom>
        </p:spPr>
        <p:txBody>
          <a:bodyPr wrap="square">
            <a:spAutoFit/>
          </a:bodyPr>
          <a:lstStyle/>
          <a:p>
            <a:pPr algn="ctr"/>
            <a:r>
              <a:rPr lang="en-US" sz="8000" b="1" dirty="0">
                <a:solidFill>
                  <a:srgbClr val="002060"/>
                </a:solidFill>
                <a:latin typeface="Roboto Condensed" panose="02000000000000000000" pitchFamily="2" charset="0"/>
                <a:ea typeface="Roboto Condensed" panose="02000000000000000000" pitchFamily="2" charset="0"/>
              </a:rPr>
              <a:t>99,</a:t>
            </a:r>
            <a:r>
              <a:rPr lang="ru-RU" sz="8000" b="1" dirty="0">
                <a:solidFill>
                  <a:srgbClr val="002060"/>
                </a:solidFill>
                <a:latin typeface="Roboto Condensed" panose="02000000000000000000" pitchFamily="2" charset="0"/>
                <a:ea typeface="Roboto Condensed" panose="02000000000000000000" pitchFamily="2" charset="0"/>
              </a:rPr>
              <a:t>4</a:t>
            </a:r>
            <a:r>
              <a:rPr lang="ru-RU" sz="8000" b="1" dirty="0">
                <a:solidFill>
                  <a:srgbClr val="231A6F"/>
                </a:solidFill>
                <a:latin typeface="Roboto Condensed" panose="02000000000000000000" pitchFamily="2" charset="0"/>
                <a:ea typeface="Roboto Condensed" panose="02000000000000000000" pitchFamily="2" charset="0"/>
              </a:rPr>
              <a:t>6</a:t>
            </a:r>
            <a:r>
              <a:rPr lang="en-US" sz="8000" b="1" dirty="0" smtClean="0">
                <a:solidFill>
                  <a:srgbClr val="231A6F"/>
                </a:solidFill>
                <a:latin typeface="Roboto Condensed" panose="02000000000000000000" pitchFamily="2" charset="0"/>
                <a:ea typeface="Roboto Condensed" panose="02000000000000000000" pitchFamily="2" charset="0"/>
              </a:rPr>
              <a:t>%</a:t>
            </a:r>
            <a:endParaRPr lang="en-US" sz="8000" b="1" dirty="0">
              <a:solidFill>
                <a:srgbClr val="231A6F"/>
              </a:solidFill>
              <a:latin typeface="Roboto Condensed" panose="02000000000000000000" pitchFamily="2" charset="0"/>
              <a:ea typeface="Roboto Condensed" panose="02000000000000000000" pitchFamily="2" charset="0"/>
            </a:endParaRPr>
          </a:p>
        </p:txBody>
      </p:sp>
      <p:sp>
        <p:nvSpPr>
          <p:cNvPr id="48" name="Прямоугольник 47">
            <a:extLst>
              <a:ext uri="{FF2B5EF4-FFF2-40B4-BE49-F238E27FC236}">
                <a16:creationId xmlns="" xmlns:a16="http://schemas.microsoft.com/office/drawing/2014/main" id="{D552FE5A-6D24-4DAD-A4D9-68C1BD8EB684}"/>
              </a:ext>
            </a:extLst>
          </p:cNvPr>
          <p:cNvSpPr/>
          <p:nvPr/>
        </p:nvSpPr>
        <p:spPr>
          <a:xfrm>
            <a:off x="7190052" y="3470783"/>
            <a:ext cx="1978710" cy="369332"/>
          </a:xfrm>
          <a:prstGeom prst="rect">
            <a:avLst/>
          </a:prstGeom>
        </p:spPr>
        <p:txBody>
          <a:bodyPr wrap="square">
            <a:spAutoFit/>
          </a:bodyPr>
          <a:lstStyle/>
          <a:p>
            <a:pPr algn="ctr"/>
            <a:r>
              <a:rPr lang="ru-RU" sz="1800" b="1" dirty="0">
                <a:solidFill>
                  <a:srgbClr val="57565A">
                    <a:lumMod val="75000"/>
                  </a:srgbClr>
                </a:solidFill>
                <a:latin typeface="Roboto Condensed" panose="02000000000000000000" pitchFamily="2" charset="0"/>
                <a:ea typeface="Roboto Condensed" panose="02000000000000000000" pitchFamily="2" charset="0"/>
              </a:rPr>
              <a:t>МЛН</a:t>
            </a:r>
          </a:p>
        </p:txBody>
      </p:sp>
      <p:sp>
        <p:nvSpPr>
          <p:cNvPr id="49" name="Прямоугольник 48">
            <a:extLst>
              <a:ext uri="{FF2B5EF4-FFF2-40B4-BE49-F238E27FC236}">
                <a16:creationId xmlns="" xmlns:a16="http://schemas.microsoft.com/office/drawing/2014/main" id="{691072C5-4EB7-443F-ADA3-87E295BB371A}"/>
              </a:ext>
            </a:extLst>
          </p:cNvPr>
          <p:cNvSpPr/>
          <p:nvPr/>
        </p:nvSpPr>
        <p:spPr>
          <a:xfrm>
            <a:off x="6631842" y="2118918"/>
            <a:ext cx="2902540" cy="1569660"/>
          </a:xfrm>
          <a:prstGeom prst="rect">
            <a:avLst/>
          </a:prstGeom>
        </p:spPr>
        <p:txBody>
          <a:bodyPr wrap="square">
            <a:spAutoFit/>
          </a:bodyPr>
          <a:lstStyle/>
          <a:p>
            <a:pPr algn="ctr"/>
            <a:r>
              <a:rPr lang="en-US" sz="9600" b="1" dirty="0">
                <a:solidFill>
                  <a:srgbClr val="002060"/>
                </a:solidFill>
                <a:latin typeface="Roboto Condensed" panose="02000000000000000000" pitchFamily="2" charset="0"/>
                <a:ea typeface="Roboto Condensed" panose="02000000000000000000" pitchFamily="2" charset="0"/>
              </a:rPr>
              <a:t>&gt;</a:t>
            </a:r>
            <a:r>
              <a:rPr lang="ru-RU" sz="9600" b="1" dirty="0">
                <a:solidFill>
                  <a:srgbClr val="002060"/>
                </a:solidFill>
                <a:latin typeface="Roboto Condensed" panose="02000000000000000000" pitchFamily="2" charset="0"/>
                <a:ea typeface="Roboto Condensed" panose="02000000000000000000" pitchFamily="2" charset="0"/>
              </a:rPr>
              <a:t>6</a:t>
            </a:r>
          </a:p>
        </p:txBody>
      </p:sp>
    </p:spTree>
    <p:extLst>
      <p:ext uri="{BB962C8B-B14F-4D97-AF65-F5344CB8AC3E}">
        <p14:creationId xmlns:p14="http://schemas.microsoft.com/office/powerpoint/2010/main" val="28658081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18">
            <a:extLst>
              <a:ext uri="{FF2B5EF4-FFF2-40B4-BE49-F238E27FC236}">
                <a16:creationId xmlns:a16="http://schemas.microsoft.com/office/drawing/2014/main" xmlns="" id="{74585F90-16A7-4795-A4F5-1EF04091F158}"/>
              </a:ext>
            </a:extLst>
          </p:cNvPr>
          <p:cNvSpPr/>
          <p:nvPr/>
        </p:nvSpPr>
        <p:spPr>
          <a:xfrm>
            <a:off x="20620" y="3959579"/>
            <a:ext cx="12192000" cy="28529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АДМИНИСТРИРОВАНИЕ </a:t>
            </a:r>
            <a:r>
              <a:rPr lang="ru-RU" b="1" dirty="0" smtClean="0">
                <a:solidFill>
                  <a:schemeClr val="tx1">
                    <a:lumMod val="75000"/>
                  </a:schemeClr>
                </a:solidFill>
                <a:latin typeface="Roboto Condensed" panose="02000000000000000000" pitchFamily="2" charset="0"/>
              </a:rPr>
              <a:t>КРУПНЕЙШИХ НАЛОГОПЛАТЕЛЬЩИКОВ – ЮРИДИЧЕСКИХ ЛИЦ</a:t>
            </a:r>
            <a:endParaRPr lang="ru-RU" b="1" dirty="0">
              <a:solidFill>
                <a:schemeClr val="tx1">
                  <a:lumMod val="75000"/>
                </a:schemeClr>
              </a:solidFill>
              <a:latin typeface="Roboto Condensed" panose="02000000000000000000" pitchFamily="2" charset="0"/>
            </a:endParaRP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sp>
        <p:nvSpPr>
          <p:cNvPr id="45" name="Овал 44">
            <a:extLst>
              <a:ext uri="{FF2B5EF4-FFF2-40B4-BE49-F238E27FC236}">
                <a16:creationId xmlns:a16="http://schemas.microsoft.com/office/drawing/2014/main" xmlns="" id="{D07634DE-4001-4558-8693-DDA47C2B4275}"/>
              </a:ext>
            </a:extLst>
          </p:cNvPr>
          <p:cNvSpPr/>
          <p:nvPr/>
        </p:nvSpPr>
        <p:spPr>
          <a:xfrm>
            <a:off x="3600159" y="2628756"/>
            <a:ext cx="2075348" cy="2075348"/>
          </a:xfrm>
          <a:prstGeom prst="ellipse">
            <a:avLst/>
          </a:prstGeom>
          <a:solidFill>
            <a:schemeClr val="bg1">
              <a:lumMod val="85000"/>
            </a:schemeClr>
          </a:solidFill>
          <a:ln>
            <a:noFill/>
          </a:ln>
          <a:effectLst>
            <a:outerShdw blurRad="152400" dist="317500" dir="5400000" sx="90000" sy="-19000" rotWithShape="0">
              <a:prstClr val="black">
                <a:alpha val="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46" name="TextBox 45">
            <a:extLst>
              <a:ext uri="{FF2B5EF4-FFF2-40B4-BE49-F238E27FC236}">
                <a16:creationId xmlns:a16="http://schemas.microsoft.com/office/drawing/2014/main" xmlns="" id="{D08A6F0B-7D7A-4AD8-9234-44D828722045}"/>
              </a:ext>
            </a:extLst>
          </p:cNvPr>
          <p:cNvSpPr txBox="1"/>
          <p:nvPr/>
        </p:nvSpPr>
        <p:spPr>
          <a:xfrm>
            <a:off x="3340926" y="6019016"/>
            <a:ext cx="2682298" cy="400110"/>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ПОСТУПЛЕНИЯ В БЮДЖЕТ ПО РЕЗУЛЬТАТАМ </a:t>
            </a:r>
            <a:r>
              <a:rPr lang="ru-RU" sz="1000" b="1" strike="noStrike" spc="-1" dirty="0" smtClean="0">
                <a:solidFill>
                  <a:srgbClr val="404040"/>
                </a:solidFill>
                <a:latin typeface="Roboto Condensed" panose="02000000000000000000" pitchFamily="2" charset="0"/>
                <a:ea typeface="Roboto Condensed" panose="02000000000000000000" pitchFamily="2" charset="0"/>
              </a:rPr>
              <a:t>КОНТРОЛЬНО-АНАЛИТИЧЕСКОЙ  </a:t>
            </a:r>
            <a:r>
              <a:rPr lang="ru-RU" sz="1000" b="1" strike="noStrike" spc="-1" dirty="0">
                <a:solidFill>
                  <a:srgbClr val="404040"/>
                </a:solidFill>
                <a:latin typeface="Roboto Condensed" panose="02000000000000000000" pitchFamily="2" charset="0"/>
                <a:ea typeface="Roboto Condensed" panose="02000000000000000000" pitchFamily="2" charset="0"/>
              </a:rPr>
              <a:t>РАБОТЫ</a:t>
            </a:r>
          </a:p>
        </p:txBody>
      </p:sp>
      <p:sp>
        <p:nvSpPr>
          <p:cNvPr id="48" name="Овал 47">
            <a:extLst>
              <a:ext uri="{FF2B5EF4-FFF2-40B4-BE49-F238E27FC236}">
                <a16:creationId xmlns:a16="http://schemas.microsoft.com/office/drawing/2014/main" xmlns="" id="{E402F0E0-BE1C-48F8-A515-F2EBB88CE165}"/>
              </a:ext>
            </a:extLst>
          </p:cNvPr>
          <p:cNvSpPr/>
          <p:nvPr/>
        </p:nvSpPr>
        <p:spPr>
          <a:xfrm>
            <a:off x="6460303" y="2624156"/>
            <a:ext cx="2075348" cy="2075348"/>
          </a:xfrm>
          <a:prstGeom prst="ellipse">
            <a:avLst/>
          </a:prstGeom>
          <a:solidFill>
            <a:schemeClr val="bg1">
              <a:lumMod val="85000"/>
            </a:schemeClr>
          </a:solidFill>
          <a:ln>
            <a:noFill/>
          </a:ln>
          <a:effectLst>
            <a:outerShdw blurRad="152400" dist="317500" dir="5400000" sx="90000" sy="-19000" rotWithShape="0">
              <a:prstClr val="black">
                <a:alpha val="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49" name="TextBox 48">
            <a:extLst>
              <a:ext uri="{FF2B5EF4-FFF2-40B4-BE49-F238E27FC236}">
                <a16:creationId xmlns:a16="http://schemas.microsoft.com/office/drawing/2014/main" xmlns="" id="{B9BD937C-1A76-4587-A523-47AA62543E3D}"/>
              </a:ext>
            </a:extLst>
          </p:cNvPr>
          <p:cNvSpPr txBox="1"/>
          <p:nvPr/>
        </p:nvSpPr>
        <p:spPr>
          <a:xfrm>
            <a:off x="6238522" y="6072590"/>
            <a:ext cx="2682298" cy="400110"/>
          </a:xfrm>
          <a:prstGeom prst="rect">
            <a:avLst/>
          </a:prstGeom>
          <a:noFill/>
        </p:spPr>
        <p:txBody>
          <a:bodyPr wrap="square">
            <a:spAutoFit/>
          </a:bodyPr>
          <a:lstStyle/>
          <a:p>
            <a:pPr algn="ctr">
              <a:lnSpc>
                <a:spcPct val="100000"/>
              </a:lnSpc>
            </a:pPr>
            <a:r>
              <a:rPr lang="ru-RU" sz="1000" b="1" strike="noStrike" spc="-1" dirty="0" smtClean="0">
                <a:solidFill>
                  <a:srgbClr val="404040"/>
                </a:solidFill>
                <a:latin typeface="Roboto Condensed" panose="02000000000000000000" pitchFamily="2" charset="0"/>
                <a:ea typeface="Roboto Condensed" panose="02000000000000000000" pitchFamily="2" charset="0"/>
              </a:rPr>
              <a:t>В Т.Ч. ПО РЕЗУЛЬТАТАМ </a:t>
            </a:r>
          </a:p>
          <a:p>
            <a:pPr algn="ctr">
              <a:lnSpc>
                <a:spcPct val="100000"/>
              </a:lnSpc>
            </a:pPr>
            <a:r>
              <a:rPr lang="ru-RU" sz="1000" b="1" strike="noStrike" spc="-1" dirty="0" smtClean="0">
                <a:solidFill>
                  <a:srgbClr val="404040"/>
                </a:solidFill>
                <a:latin typeface="Roboto Condensed" panose="02000000000000000000" pitchFamily="2" charset="0"/>
                <a:ea typeface="Roboto Condensed" panose="02000000000000000000" pitchFamily="2" charset="0"/>
              </a:rPr>
              <a:t>АНАЛИТИЧЕСКОЙ РАБОТЫ</a:t>
            </a:r>
            <a:endParaRPr lang="ru-RU" sz="1000" b="1" strike="noStrike" spc="-1" dirty="0">
              <a:solidFill>
                <a:srgbClr val="404040"/>
              </a:solidFill>
              <a:latin typeface="Roboto Condensed" panose="02000000000000000000" pitchFamily="2" charset="0"/>
              <a:ea typeface="Roboto Condensed" panose="02000000000000000000" pitchFamily="2" charset="0"/>
            </a:endParaRPr>
          </a:p>
        </p:txBody>
      </p:sp>
      <p:sp>
        <p:nvSpPr>
          <p:cNvPr id="50" name="Овал 49">
            <a:extLst>
              <a:ext uri="{FF2B5EF4-FFF2-40B4-BE49-F238E27FC236}">
                <a16:creationId xmlns:a16="http://schemas.microsoft.com/office/drawing/2014/main" xmlns="" id="{14504265-85D2-49D3-8D03-43DE0EB342E7}"/>
              </a:ext>
            </a:extLst>
          </p:cNvPr>
          <p:cNvSpPr/>
          <p:nvPr/>
        </p:nvSpPr>
        <p:spPr>
          <a:xfrm>
            <a:off x="9505009" y="2655507"/>
            <a:ext cx="2075348" cy="2075348"/>
          </a:xfrm>
          <a:prstGeom prst="ellipse">
            <a:avLst/>
          </a:prstGeom>
          <a:solidFill>
            <a:schemeClr val="bg1">
              <a:lumMod val="85000"/>
            </a:schemeClr>
          </a:solidFill>
          <a:ln>
            <a:noFill/>
          </a:ln>
          <a:effectLst>
            <a:outerShdw blurRad="152400" dist="317500" dir="5400000" sx="90000" sy="-19000" rotWithShape="0">
              <a:prstClr val="black">
                <a:alpha val="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1" name="TextBox 50">
            <a:extLst>
              <a:ext uri="{FF2B5EF4-FFF2-40B4-BE49-F238E27FC236}">
                <a16:creationId xmlns:a16="http://schemas.microsoft.com/office/drawing/2014/main" xmlns="" id="{B42587D6-A30A-4A95-8D3E-CB25A1D60051}"/>
              </a:ext>
            </a:extLst>
          </p:cNvPr>
          <p:cNvSpPr txBox="1"/>
          <p:nvPr/>
        </p:nvSpPr>
        <p:spPr>
          <a:xfrm>
            <a:off x="9231376" y="6072590"/>
            <a:ext cx="2682298" cy="400110"/>
          </a:xfrm>
          <a:prstGeom prst="rect">
            <a:avLst/>
          </a:prstGeom>
          <a:noFill/>
        </p:spPr>
        <p:txBody>
          <a:bodyPr wrap="square">
            <a:spAutoFit/>
          </a:bodyPr>
          <a:lstStyle/>
          <a:p>
            <a:pPr algn="ctr">
              <a:lnSpc>
                <a:spcPct val="100000"/>
              </a:lnSpc>
            </a:pPr>
            <a:r>
              <a:rPr lang="ru-RU" sz="1000" b="1" spc="-1" dirty="0">
                <a:solidFill>
                  <a:srgbClr val="404040"/>
                </a:solidFill>
                <a:latin typeface="Roboto Condensed" panose="02000000000000000000" pitchFamily="2" charset="0"/>
                <a:ea typeface="Roboto Condensed" panose="02000000000000000000" pitchFamily="2" charset="0"/>
              </a:rPr>
              <a:t>КОЛИЧЕСТВО ВЫЕЗДНЫХ </a:t>
            </a:r>
          </a:p>
          <a:p>
            <a:pPr algn="ctr">
              <a:lnSpc>
                <a:spcPct val="100000"/>
              </a:lnSpc>
            </a:pPr>
            <a:r>
              <a:rPr lang="ru-RU" sz="1000" b="1" spc="-1" dirty="0">
                <a:solidFill>
                  <a:srgbClr val="404040"/>
                </a:solidFill>
                <a:latin typeface="Roboto Condensed" panose="02000000000000000000" pitchFamily="2" charset="0"/>
                <a:ea typeface="Roboto Condensed" panose="02000000000000000000" pitchFamily="2" charset="0"/>
              </a:rPr>
              <a:t>НАЛОГОВЫХ ПРОВЕРОК</a:t>
            </a:r>
          </a:p>
        </p:txBody>
      </p:sp>
      <p:sp>
        <p:nvSpPr>
          <p:cNvPr id="52" name="Овал 51">
            <a:extLst>
              <a:ext uri="{FF2B5EF4-FFF2-40B4-BE49-F238E27FC236}">
                <a16:creationId xmlns:a16="http://schemas.microsoft.com/office/drawing/2014/main" xmlns="" id="{19EBB9B8-58F3-4643-99DC-48D392E0ABDB}"/>
              </a:ext>
            </a:extLst>
          </p:cNvPr>
          <p:cNvSpPr/>
          <p:nvPr/>
        </p:nvSpPr>
        <p:spPr>
          <a:xfrm>
            <a:off x="928497" y="973178"/>
            <a:ext cx="5142766" cy="1261755"/>
          </a:xfrm>
          <a:prstGeom prst="ellipse">
            <a:avLst/>
          </a:prstGeom>
          <a:solidFill>
            <a:schemeClr val="bg1">
              <a:lumMod val="85000"/>
            </a:schemeClr>
          </a:solidFill>
          <a:ln>
            <a:noFill/>
          </a:ln>
          <a:effectLst>
            <a:outerShdw blurRad="152400" dist="317500" dir="5400000" sx="90000" sy="-19000" rotWithShape="0">
              <a:prstClr val="black">
                <a:alpha val="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4" name="Прямоугольник 53">
            <a:extLst>
              <a:ext uri="{FF2B5EF4-FFF2-40B4-BE49-F238E27FC236}">
                <a16:creationId xmlns:a16="http://schemas.microsoft.com/office/drawing/2014/main" xmlns="" id="{D2FF74BC-2AE1-49EA-8A1E-D3FEC4A239F6}"/>
              </a:ext>
            </a:extLst>
          </p:cNvPr>
          <p:cNvSpPr/>
          <p:nvPr/>
        </p:nvSpPr>
        <p:spPr>
          <a:xfrm>
            <a:off x="3169325" y="2977171"/>
            <a:ext cx="2927238" cy="1200329"/>
          </a:xfrm>
          <a:prstGeom prst="rect">
            <a:avLst/>
          </a:prstGeom>
        </p:spPr>
        <p:txBody>
          <a:bodyPr wrap="square">
            <a:spAutoFit/>
          </a:bodyPr>
          <a:lstStyle/>
          <a:p>
            <a:pPr algn="ctr"/>
            <a:r>
              <a:rPr lang="ru-RU" sz="7200" b="1" dirty="0" smtClean="0">
                <a:solidFill>
                  <a:srgbClr val="231A6F"/>
                </a:solidFill>
                <a:latin typeface="Roboto Condensed" panose="02000000000000000000" pitchFamily="2" charset="0"/>
                <a:ea typeface="Roboto Condensed" panose="02000000000000000000" pitchFamily="2" charset="0"/>
              </a:rPr>
              <a:t>37</a:t>
            </a:r>
            <a:endParaRPr lang="ru-RU" sz="7200" b="1" dirty="0">
              <a:solidFill>
                <a:srgbClr val="231A6F"/>
              </a:solidFill>
              <a:latin typeface="Roboto Condensed" panose="02000000000000000000" pitchFamily="2" charset="0"/>
              <a:ea typeface="Roboto Condensed" panose="02000000000000000000" pitchFamily="2" charset="0"/>
            </a:endParaRPr>
          </a:p>
        </p:txBody>
      </p:sp>
      <p:pic>
        <p:nvPicPr>
          <p:cNvPr id="55" name="Рисунок 54" descr="Деньги">
            <a:extLst>
              <a:ext uri="{FF2B5EF4-FFF2-40B4-BE49-F238E27FC236}">
                <a16:creationId xmlns:a16="http://schemas.microsoft.com/office/drawing/2014/main" xmlns="" id="{E355D4CB-E72C-4870-80EE-EDED7C7A6B72}"/>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4140080" y="5372225"/>
            <a:ext cx="684076" cy="684076"/>
          </a:xfrm>
          <a:prstGeom prst="rect">
            <a:avLst/>
          </a:prstGeom>
        </p:spPr>
      </p:pic>
      <p:sp>
        <p:nvSpPr>
          <p:cNvPr id="59" name="Прямоугольник 58">
            <a:extLst>
              <a:ext uri="{FF2B5EF4-FFF2-40B4-BE49-F238E27FC236}">
                <a16:creationId xmlns:a16="http://schemas.microsoft.com/office/drawing/2014/main" xmlns="" id="{499DF6B7-804D-49D5-BDEF-A06C1BCADD40}"/>
              </a:ext>
            </a:extLst>
          </p:cNvPr>
          <p:cNvSpPr/>
          <p:nvPr/>
        </p:nvSpPr>
        <p:spPr>
          <a:xfrm>
            <a:off x="6116620" y="3040376"/>
            <a:ext cx="2682299" cy="1200329"/>
          </a:xfrm>
          <a:prstGeom prst="rect">
            <a:avLst/>
          </a:prstGeom>
        </p:spPr>
        <p:txBody>
          <a:bodyPr wrap="square">
            <a:spAutoFit/>
          </a:bodyPr>
          <a:lstStyle/>
          <a:p>
            <a:pPr algn="ctr"/>
            <a:r>
              <a:rPr lang="ru-RU" sz="7200" b="1" dirty="0" smtClean="0">
                <a:solidFill>
                  <a:srgbClr val="231A6F"/>
                </a:solidFill>
                <a:latin typeface="Roboto Condensed" panose="02000000000000000000" pitchFamily="2" charset="0"/>
                <a:ea typeface="Roboto Condensed" panose="02000000000000000000" pitchFamily="2" charset="0"/>
              </a:rPr>
              <a:t>18 </a:t>
            </a:r>
            <a:endParaRPr lang="ru-RU" sz="7200" b="1" dirty="0">
              <a:solidFill>
                <a:srgbClr val="231A6F"/>
              </a:solidFill>
              <a:latin typeface="Roboto Condensed" panose="02000000000000000000" pitchFamily="2" charset="0"/>
              <a:ea typeface="Roboto Condensed" panose="02000000000000000000" pitchFamily="2" charset="0"/>
            </a:endParaRPr>
          </a:p>
        </p:txBody>
      </p:sp>
      <p:sp>
        <p:nvSpPr>
          <p:cNvPr id="61" name="Прямоугольник 60">
            <a:extLst>
              <a:ext uri="{FF2B5EF4-FFF2-40B4-BE49-F238E27FC236}">
                <a16:creationId xmlns:a16="http://schemas.microsoft.com/office/drawing/2014/main" xmlns="" id="{7C4C60AA-6B89-4302-BAE3-58B8A9A03AAC}"/>
              </a:ext>
            </a:extLst>
          </p:cNvPr>
          <p:cNvSpPr/>
          <p:nvPr/>
        </p:nvSpPr>
        <p:spPr>
          <a:xfrm>
            <a:off x="9191868" y="3015382"/>
            <a:ext cx="2682299" cy="1200329"/>
          </a:xfrm>
          <a:prstGeom prst="rect">
            <a:avLst/>
          </a:prstGeom>
        </p:spPr>
        <p:txBody>
          <a:bodyPr wrap="square">
            <a:spAutoFit/>
          </a:bodyPr>
          <a:lstStyle/>
          <a:p>
            <a:pPr algn="ctr"/>
            <a:r>
              <a:rPr lang="ru-RU" sz="7200" b="1" dirty="0" smtClean="0">
                <a:solidFill>
                  <a:srgbClr val="231A6F"/>
                </a:solidFill>
                <a:latin typeface="Roboto Condensed" panose="02000000000000000000" pitchFamily="2" charset="0"/>
                <a:ea typeface="Roboto Condensed" panose="02000000000000000000" pitchFamily="2" charset="0"/>
              </a:rPr>
              <a:t>49</a:t>
            </a:r>
            <a:endParaRPr lang="ru-RU" sz="7200" b="1" dirty="0">
              <a:solidFill>
                <a:srgbClr val="231A6F"/>
              </a:solidFill>
              <a:latin typeface="Roboto Condensed" panose="02000000000000000000" pitchFamily="2" charset="0"/>
              <a:ea typeface="Roboto Condensed" panose="02000000000000000000" pitchFamily="2" charset="0"/>
            </a:endParaRPr>
          </a:p>
        </p:txBody>
      </p:sp>
      <p:sp>
        <p:nvSpPr>
          <p:cNvPr id="62" name="Прямоугольник 61">
            <a:extLst>
              <a:ext uri="{FF2B5EF4-FFF2-40B4-BE49-F238E27FC236}">
                <a16:creationId xmlns:a16="http://schemas.microsoft.com/office/drawing/2014/main" xmlns="" id="{55C28FFC-93A0-42F3-B734-CA6CA2ADF92A}"/>
              </a:ext>
            </a:extLst>
          </p:cNvPr>
          <p:cNvSpPr/>
          <p:nvPr/>
        </p:nvSpPr>
        <p:spPr>
          <a:xfrm>
            <a:off x="9606116" y="4156484"/>
            <a:ext cx="1978710" cy="369332"/>
          </a:xfrm>
          <a:prstGeom prst="rect">
            <a:avLst/>
          </a:prstGeom>
        </p:spPr>
        <p:txBody>
          <a:bodyPr wrap="square">
            <a:spAutoFit/>
          </a:bodyPr>
          <a:lstStyle/>
          <a:p>
            <a:pPr algn="ct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ВНП</a:t>
            </a:r>
            <a:endParaRPr lang="ru-RU" sz="18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75" name="TextBox 74">
            <a:extLst>
              <a:ext uri="{FF2B5EF4-FFF2-40B4-BE49-F238E27FC236}">
                <a16:creationId xmlns:a16="http://schemas.microsoft.com/office/drawing/2014/main" xmlns="" id="{87EC66C0-FF5A-4E4A-B41F-454224C26F2F}"/>
              </a:ext>
            </a:extLst>
          </p:cNvPr>
          <p:cNvSpPr txBox="1"/>
          <p:nvPr/>
        </p:nvSpPr>
        <p:spPr>
          <a:xfrm>
            <a:off x="3456327" y="1396651"/>
            <a:ext cx="2682298" cy="523220"/>
          </a:xfrm>
          <a:prstGeom prst="rect">
            <a:avLst/>
          </a:prstGeom>
          <a:noFill/>
        </p:spPr>
        <p:txBody>
          <a:bodyPr wrap="square">
            <a:spAutoFit/>
          </a:bodyPr>
          <a:lstStyle/>
          <a:p>
            <a:pPr algn="ctr">
              <a:lnSpc>
                <a:spcPct val="100000"/>
              </a:lnSpc>
            </a:pPr>
            <a:r>
              <a:rPr lang="ru-RU" sz="1400" b="1" strike="noStrike" spc="-1" dirty="0" smtClean="0">
                <a:solidFill>
                  <a:srgbClr val="404040"/>
                </a:solidFill>
                <a:latin typeface="Roboto Condensed" panose="02000000000000000000" pitchFamily="2" charset="0"/>
                <a:ea typeface="Roboto Condensed" panose="02000000000000000000" pitchFamily="2" charset="0"/>
              </a:rPr>
              <a:t>КРУПНЕЙШИХ </a:t>
            </a:r>
            <a:br>
              <a:rPr lang="ru-RU" sz="1400" b="1" strike="noStrike" spc="-1" dirty="0" smtClean="0">
                <a:solidFill>
                  <a:srgbClr val="404040"/>
                </a:solidFill>
                <a:latin typeface="Roboto Condensed" panose="02000000000000000000" pitchFamily="2" charset="0"/>
                <a:ea typeface="Roboto Condensed" panose="02000000000000000000" pitchFamily="2" charset="0"/>
              </a:rPr>
            </a:br>
            <a:r>
              <a:rPr lang="ru-RU" sz="1400" b="1" strike="noStrike" spc="-1" dirty="0" smtClean="0">
                <a:solidFill>
                  <a:srgbClr val="404040"/>
                </a:solidFill>
                <a:latin typeface="Roboto Condensed" panose="02000000000000000000" pitchFamily="2" charset="0"/>
                <a:ea typeface="Roboto Condensed" panose="02000000000000000000" pitchFamily="2" charset="0"/>
              </a:rPr>
              <a:t>НАЛОГОПЛАТЕЛЬЩИКОВ</a:t>
            </a:r>
            <a:endParaRPr lang="ru-RU" sz="1400" b="1" strike="noStrike" spc="-1" dirty="0">
              <a:solidFill>
                <a:srgbClr val="404040"/>
              </a:solidFill>
              <a:latin typeface="Roboto Condensed" panose="02000000000000000000" pitchFamily="2" charset="0"/>
              <a:ea typeface="Roboto Condensed" panose="02000000000000000000" pitchFamily="2" charset="0"/>
            </a:endParaRPr>
          </a:p>
        </p:txBody>
      </p:sp>
      <p:sp>
        <p:nvSpPr>
          <p:cNvPr id="79" name="Прямоугольник 78">
            <a:extLst>
              <a:ext uri="{FF2B5EF4-FFF2-40B4-BE49-F238E27FC236}">
                <a16:creationId xmlns:a16="http://schemas.microsoft.com/office/drawing/2014/main" xmlns="" id="{5A317377-F531-4263-89BE-2B021EA34287}"/>
              </a:ext>
            </a:extLst>
          </p:cNvPr>
          <p:cNvSpPr/>
          <p:nvPr/>
        </p:nvSpPr>
        <p:spPr>
          <a:xfrm>
            <a:off x="1218677" y="1099242"/>
            <a:ext cx="2682299" cy="1046440"/>
          </a:xfrm>
          <a:prstGeom prst="rect">
            <a:avLst/>
          </a:prstGeom>
        </p:spPr>
        <p:txBody>
          <a:bodyPr wrap="square">
            <a:spAutoFit/>
          </a:bodyPr>
          <a:lstStyle/>
          <a:p>
            <a:pPr algn="ctr"/>
            <a:r>
              <a:rPr lang="ru-RU" sz="6200" b="1" dirty="0" smtClean="0">
                <a:solidFill>
                  <a:srgbClr val="231A6F"/>
                </a:solidFill>
                <a:latin typeface="Roboto Condensed" panose="02000000000000000000" pitchFamily="2" charset="0"/>
                <a:ea typeface="Roboto Condensed" panose="02000000000000000000" pitchFamily="2" charset="0"/>
              </a:rPr>
              <a:t>3 247</a:t>
            </a:r>
            <a:endParaRPr lang="ru-RU" sz="6200" b="1" dirty="0">
              <a:solidFill>
                <a:srgbClr val="231A6F"/>
              </a:solidFill>
              <a:latin typeface="Roboto Condensed" panose="02000000000000000000" pitchFamily="2" charset="0"/>
              <a:ea typeface="Roboto Condensed" panose="02000000000000000000" pitchFamily="2" charset="0"/>
            </a:endParaRPr>
          </a:p>
        </p:txBody>
      </p:sp>
      <p:cxnSp>
        <p:nvCxnSpPr>
          <p:cNvPr id="80" name="Прямая соединительная линия 79">
            <a:extLst>
              <a:ext uri="{FF2B5EF4-FFF2-40B4-BE49-F238E27FC236}">
                <a16:creationId xmlns:a16="http://schemas.microsoft.com/office/drawing/2014/main" xmlns="" id="{3524DC1E-81E0-4F17-BA9B-8573708D0B0B}"/>
              </a:ext>
            </a:extLst>
          </p:cNvPr>
          <p:cNvCxnSpPr>
            <a:cxnSpLocks/>
          </p:cNvCxnSpPr>
          <p:nvPr/>
        </p:nvCxnSpPr>
        <p:spPr>
          <a:xfrm>
            <a:off x="3234820" y="2217867"/>
            <a:ext cx="6311" cy="1785492"/>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1" name="Прямая соединительная линия 80">
            <a:extLst>
              <a:ext uri="{FF2B5EF4-FFF2-40B4-BE49-F238E27FC236}">
                <a16:creationId xmlns:a16="http://schemas.microsoft.com/office/drawing/2014/main" xmlns="" id="{5F84162E-C672-444C-96B2-103752F4E22A}"/>
              </a:ext>
            </a:extLst>
          </p:cNvPr>
          <p:cNvCxnSpPr>
            <a:cxnSpLocks/>
          </p:cNvCxnSpPr>
          <p:nvPr/>
        </p:nvCxnSpPr>
        <p:spPr>
          <a:xfrm>
            <a:off x="6071263" y="2154662"/>
            <a:ext cx="20581" cy="1715247"/>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2" name="Прямая соединительная линия 81">
            <a:extLst>
              <a:ext uri="{FF2B5EF4-FFF2-40B4-BE49-F238E27FC236}">
                <a16:creationId xmlns:a16="http://schemas.microsoft.com/office/drawing/2014/main" xmlns="" id="{7B827F1A-DA88-4D59-A8DB-90725CEA6954}"/>
              </a:ext>
            </a:extLst>
          </p:cNvPr>
          <p:cNvCxnSpPr>
            <a:cxnSpLocks/>
          </p:cNvCxnSpPr>
          <p:nvPr/>
        </p:nvCxnSpPr>
        <p:spPr>
          <a:xfrm flipH="1">
            <a:off x="9042720" y="1932681"/>
            <a:ext cx="9438" cy="1937228"/>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3" name="Прямая соединительная линия 82">
            <a:extLst>
              <a:ext uri="{FF2B5EF4-FFF2-40B4-BE49-F238E27FC236}">
                <a16:creationId xmlns:a16="http://schemas.microsoft.com/office/drawing/2014/main" xmlns="" id="{B59E25D7-FED2-4267-A7BE-FDB7FA15098E}"/>
              </a:ext>
            </a:extLst>
          </p:cNvPr>
          <p:cNvCxnSpPr>
            <a:cxnSpLocks/>
          </p:cNvCxnSpPr>
          <p:nvPr/>
        </p:nvCxnSpPr>
        <p:spPr>
          <a:xfrm flipH="1">
            <a:off x="3140968" y="4113076"/>
            <a:ext cx="9438" cy="2609769"/>
          </a:xfrm>
          <a:prstGeom prst="line">
            <a:avLst/>
          </a:prstGeom>
          <a:ln w="28575">
            <a:solidFill>
              <a:schemeClr val="bg1">
                <a:lumMod val="9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Прямая соединительная линия 83">
            <a:extLst>
              <a:ext uri="{FF2B5EF4-FFF2-40B4-BE49-F238E27FC236}">
                <a16:creationId xmlns:a16="http://schemas.microsoft.com/office/drawing/2014/main" xmlns="" id="{341A21EA-DBE5-45EE-8291-98D11BE1C8FD}"/>
              </a:ext>
            </a:extLst>
          </p:cNvPr>
          <p:cNvCxnSpPr>
            <a:cxnSpLocks/>
          </p:cNvCxnSpPr>
          <p:nvPr/>
        </p:nvCxnSpPr>
        <p:spPr>
          <a:xfrm flipH="1">
            <a:off x="6091844" y="4113076"/>
            <a:ext cx="9438" cy="2609769"/>
          </a:xfrm>
          <a:prstGeom prst="line">
            <a:avLst/>
          </a:prstGeom>
          <a:ln w="28575">
            <a:solidFill>
              <a:schemeClr val="bg1">
                <a:lumMod val="9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Прямая соединительная линия 84">
            <a:extLst>
              <a:ext uri="{FF2B5EF4-FFF2-40B4-BE49-F238E27FC236}">
                <a16:creationId xmlns:a16="http://schemas.microsoft.com/office/drawing/2014/main" xmlns="" id="{EA7245BA-FC66-410B-B589-D5659892EF8C}"/>
              </a:ext>
            </a:extLst>
          </p:cNvPr>
          <p:cNvCxnSpPr>
            <a:cxnSpLocks/>
          </p:cNvCxnSpPr>
          <p:nvPr/>
        </p:nvCxnSpPr>
        <p:spPr>
          <a:xfrm flipH="1">
            <a:off x="9042720" y="4113076"/>
            <a:ext cx="9438" cy="2609769"/>
          </a:xfrm>
          <a:prstGeom prst="line">
            <a:avLst/>
          </a:prstGeom>
          <a:ln w="28575">
            <a:solidFill>
              <a:schemeClr val="bg1">
                <a:lumMod val="9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xmlns="" id="{6074356C-FA7A-4E3E-9D84-734C8B75CE85}"/>
              </a:ext>
            </a:extLst>
          </p:cNvPr>
          <p:cNvSpPr txBox="1"/>
          <p:nvPr/>
        </p:nvSpPr>
        <p:spPr bwMode="auto">
          <a:xfrm>
            <a:off x="4146109" y="2624156"/>
            <a:ext cx="1072649"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+33%</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65" name="Прямоугольник 64">
            <a:extLst>
              <a:ext uri="{FF2B5EF4-FFF2-40B4-BE49-F238E27FC236}">
                <a16:creationId xmlns:a16="http://schemas.microsoft.com/office/drawing/2014/main" xmlns="" id="{55AADE43-72A4-4893-96DD-7C37BA6E8A49}"/>
              </a:ext>
            </a:extLst>
          </p:cNvPr>
          <p:cNvSpPr/>
          <p:nvPr/>
        </p:nvSpPr>
        <p:spPr>
          <a:xfrm>
            <a:off x="3704248" y="4071470"/>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МЛРД РУБ.</a:t>
            </a:r>
          </a:p>
        </p:txBody>
      </p:sp>
      <p:sp>
        <p:nvSpPr>
          <p:cNvPr id="69" name="TextBox 68">
            <a:extLst>
              <a:ext uri="{FF2B5EF4-FFF2-40B4-BE49-F238E27FC236}">
                <a16:creationId xmlns:a16="http://schemas.microsoft.com/office/drawing/2014/main" xmlns="" id="{D7772313-A003-4C12-B2FE-25F16C58BFB0}"/>
              </a:ext>
            </a:extLst>
          </p:cNvPr>
          <p:cNvSpPr txBox="1"/>
          <p:nvPr/>
        </p:nvSpPr>
        <p:spPr bwMode="auto">
          <a:xfrm>
            <a:off x="6994964" y="2628756"/>
            <a:ext cx="1072649"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+53%</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72" name="Прямоугольник 71">
            <a:extLst>
              <a:ext uri="{FF2B5EF4-FFF2-40B4-BE49-F238E27FC236}">
                <a16:creationId xmlns:a16="http://schemas.microsoft.com/office/drawing/2014/main" xmlns="" id="{55AADE43-72A4-4893-96DD-7C37BA6E8A49}"/>
              </a:ext>
            </a:extLst>
          </p:cNvPr>
          <p:cNvSpPr/>
          <p:nvPr/>
        </p:nvSpPr>
        <p:spPr>
          <a:xfrm>
            <a:off x="6495631" y="4156484"/>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МЛРД РУБ.</a:t>
            </a:r>
          </a:p>
        </p:txBody>
      </p:sp>
      <p:sp>
        <p:nvSpPr>
          <p:cNvPr id="74" name="TextBox 73">
            <a:extLst>
              <a:ext uri="{FF2B5EF4-FFF2-40B4-BE49-F238E27FC236}">
                <a16:creationId xmlns:a16="http://schemas.microsoft.com/office/drawing/2014/main" xmlns="" id="{6074356C-FA7A-4E3E-9D84-734C8B75CE85}"/>
              </a:ext>
            </a:extLst>
          </p:cNvPr>
          <p:cNvSpPr txBox="1"/>
          <p:nvPr/>
        </p:nvSpPr>
        <p:spPr bwMode="auto">
          <a:xfrm>
            <a:off x="10006799" y="2680338"/>
            <a:ext cx="1072649"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-22%</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64" name="Овал 63">
            <a:extLst>
              <a:ext uri="{FF2B5EF4-FFF2-40B4-BE49-F238E27FC236}">
                <a16:creationId xmlns:a16="http://schemas.microsoft.com/office/drawing/2014/main" xmlns="" id="{19EBB9B8-58F3-4643-99DC-48D392E0ABDB}"/>
              </a:ext>
            </a:extLst>
          </p:cNvPr>
          <p:cNvSpPr/>
          <p:nvPr/>
        </p:nvSpPr>
        <p:spPr>
          <a:xfrm>
            <a:off x="452827" y="2569930"/>
            <a:ext cx="2075348" cy="2075348"/>
          </a:xfrm>
          <a:prstGeom prst="ellipse">
            <a:avLst/>
          </a:prstGeom>
          <a:solidFill>
            <a:schemeClr val="bg1">
              <a:lumMod val="85000"/>
            </a:schemeClr>
          </a:solidFill>
          <a:ln>
            <a:noFill/>
          </a:ln>
          <a:effectLst>
            <a:outerShdw blurRad="152400" dist="317500" dir="5400000" sx="90000" sy="-19000" rotWithShape="0">
              <a:prstClr val="black">
                <a:alpha val="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66" name="Прямоугольник 65">
            <a:extLst>
              <a:ext uri="{FF2B5EF4-FFF2-40B4-BE49-F238E27FC236}">
                <a16:creationId xmlns:a16="http://schemas.microsoft.com/office/drawing/2014/main" xmlns="" id="{5A317377-F531-4263-89BE-2B021EA34287}"/>
              </a:ext>
            </a:extLst>
          </p:cNvPr>
          <p:cNvSpPr/>
          <p:nvPr/>
        </p:nvSpPr>
        <p:spPr>
          <a:xfrm>
            <a:off x="254350" y="3079422"/>
            <a:ext cx="2682299" cy="1138773"/>
          </a:xfrm>
          <a:prstGeom prst="rect">
            <a:avLst/>
          </a:prstGeom>
        </p:spPr>
        <p:txBody>
          <a:bodyPr wrap="square">
            <a:spAutoFit/>
          </a:bodyPr>
          <a:lstStyle/>
          <a:p>
            <a:pPr algn="ctr"/>
            <a:r>
              <a:rPr lang="ru-RU" sz="6800" b="1" dirty="0" smtClean="0">
                <a:solidFill>
                  <a:srgbClr val="231A6F"/>
                </a:solidFill>
                <a:latin typeface="Roboto Condensed" panose="02000000000000000000" pitchFamily="2" charset="0"/>
                <a:ea typeface="Roboto Condensed" panose="02000000000000000000" pitchFamily="2" charset="0"/>
              </a:rPr>
              <a:t>64%</a:t>
            </a:r>
            <a:endParaRPr lang="ru-RU" sz="6800" b="1" dirty="0">
              <a:solidFill>
                <a:srgbClr val="231A6F"/>
              </a:solidFill>
              <a:latin typeface="Roboto Condensed" panose="02000000000000000000" pitchFamily="2" charset="0"/>
              <a:ea typeface="Roboto Condensed" panose="02000000000000000000" pitchFamily="2" charset="0"/>
            </a:endParaRPr>
          </a:p>
        </p:txBody>
      </p:sp>
      <p:sp>
        <p:nvSpPr>
          <p:cNvPr id="86" name="TextBox 85">
            <a:extLst>
              <a:ext uri="{FF2B5EF4-FFF2-40B4-BE49-F238E27FC236}">
                <a16:creationId xmlns:a16="http://schemas.microsoft.com/office/drawing/2014/main" xmlns="" id="{87EC66C0-FF5A-4E4A-B41F-454224C26F2F}"/>
              </a:ext>
            </a:extLst>
          </p:cNvPr>
          <p:cNvSpPr txBox="1"/>
          <p:nvPr/>
        </p:nvSpPr>
        <p:spPr>
          <a:xfrm>
            <a:off x="249084" y="5890991"/>
            <a:ext cx="2682298" cy="646331"/>
          </a:xfrm>
          <a:prstGeom prst="rect">
            <a:avLst/>
          </a:prstGeom>
          <a:noFill/>
        </p:spPr>
        <p:txBody>
          <a:bodyPr wrap="square">
            <a:spAutoFit/>
          </a:bodyPr>
          <a:lstStyle/>
          <a:p>
            <a:pPr algn="ctr">
              <a:lnSpc>
                <a:spcPct val="100000"/>
              </a:lnSpc>
            </a:pPr>
            <a:r>
              <a:rPr lang="ru-RU" sz="1200" b="1" strike="noStrike" spc="-1" dirty="0" smtClean="0">
                <a:solidFill>
                  <a:srgbClr val="404040"/>
                </a:solidFill>
                <a:latin typeface="Roboto Condensed" panose="02000000000000000000" pitchFamily="2" charset="0"/>
                <a:ea typeface="Roboto Condensed" panose="02000000000000000000" pitchFamily="2" charset="0"/>
              </a:rPr>
              <a:t>Доля поступлений от крупнейших налогоплательщиков в федеральный бюджет</a:t>
            </a:r>
            <a:endParaRPr lang="ru-RU" sz="1200" b="1" strike="noStrike" spc="-1" dirty="0">
              <a:solidFill>
                <a:srgbClr val="404040"/>
              </a:solidFill>
              <a:latin typeface="Roboto Condensed" panose="02000000000000000000" pitchFamily="2" charset="0"/>
              <a:ea typeface="Roboto Condensed" panose="02000000000000000000" pitchFamily="2" charset="0"/>
            </a:endParaRPr>
          </a:p>
        </p:txBody>
      </p:sp>
      <p:pic>
        <p:nvPicPr>
          <p:cNvPr id="87" name="Рисунок 86" descr="Деньги">
            <a:extLst>
              <a:ext uri="{FF2B5EF4-FFF2-40B4-BE49-F238E27FC236}">
                <a16:creationId xmlns:a16="http://schemas.microsoft.com/office/drawing/2014/main" xmlns="" id="{E355D4CB-E72C-4870-80EE-EDED7C7A6B72}"/>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1163937" y="5295672"/>
            <a:ext cx="684076" cy="684076"/>
          </a:xfrm>
          <a:prstGeom prst="rect">
            <a:avLst/>
          </a:prstGeom>
        </p:spPr>
      </p:pic>
      <p:sp>
        <p:nvSpPr>
          <p:cNvPr id="88" name="Овал 87">
            <a:extLst>
              <a:ext uri="{FF2B5EF4-FFF2-40B4-BE49-F238E27FC236}">
                <a16:creationId xmlns:a16="http://schemas.microsoft.com/office/drawing/2014/main" xmlns="" id="{19EBB9B8-58F3-4643-99DC-48D392E0ABDB}"/>
              </a:ext>
            </a:extLst>
          </p:cNvPr>
          <p:cNvSpPr/>
          <p:nvPr/>
        </p:nvSpPr>
        <p:spPr>
          <a:xfrm>
            <a:off x="6517778" y="973178"/>
            <a:ext cx="5315501" cy="1256876"/>
          </a:xfrm>
          <a:prstGeom prst="ellipse">
            <a:avLst/>
          </a:prstGeom>
          <a:solidFill>
            <a:schemeClr val="bg1">
              <a:lumMod val="85000"/>
            </a:schemeClr>
          </a:solidFill>
          <a:ln>
            <a:noFill/>
          </a:ln>
          <a:effectLst>
            <a:outerShdw blurRad="152400" dist="317500" dir="5400000" sx="90000" sy="-19000" rotWithShape="0">
              <a:prstClr val="black">
                <a:alpha val="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89" name="Прямоугольник 88">
            <a:extLst>
              <a:ext uri="{FF2B5EF4-FFF2-40B4-BE49-F238E27FC236}">
                <a16:creationId xmlns:a16="http://schemas.microsoft.com/office/drawing/2014/main" xmlns="" id="{AC2EFE65-D536-4450-879F-FC78DAE941AF}"/>
              </a:ext>
            </a:extLst>
          </p:cNvPr>
          <p:cNvSpPr/>
          <p:nvPr/>
        </p:nvSpPr>
        <p:spPr>
          <a:xfrm>
            <a:off x="8514302" y="974064"/>
            <a:ext cx="2682299" cy="707886"/>
          </a:xfrm>
          <a:prstGeom prst="rect">
            <a:avLst/>
          </a:prstGeom>
        </p:spPr>
        <p:txBody>
          <a:bodyPr wrap="square">
            <a:spAutoFit/>
          </a:bodyPr>
          <a:lstStyle/>
          <a:p>
            <a:pPr algn="ctr"/>
            <a:r>
              <a:rPr lang="ru-RU" sz="4000" b="1" dirty="0" smtClean="0">
                <a:solidFill>
                  <a:srgbClr val="231A6F"/>
                </a:solidFill>
                <a:latin typeface="Roboto Condensed" panose="02000000000000000000" pitchFamily="2" charset="0"/>
                <a:ea typeface="Roboto Condensed" panose="02000000000000000000" pitchFamily="2" charset="0"/>
              </a:rPr>
              <a:t>13</a:t>
            </a:r>
            <a:endParaRPr lang="ru-RU" sz="4000" b="1" dirty="0">
              <a:solidFill>
                <a:srgbClr val="231A6F"/>
              </a:solidFill>
              <a:latin typeface="Roboto Condensed" panose="02000000000000000000" pitchFamily="2" charset="0"/>
              <a:ea typeface="Roboto Condensed" panose="02000000000000000000" pitchFamily="2" charset="0"/>
            </a:endParaRPr>
          </a:p>
        </p:txBody>
      </p:sp>
      <p:sp>
        <p:nvSpPr>
          <p:cNvPr id="90" name="Прямоугольник 89">
            <a:extLst>
              <a:ext uri="{FF2B5EF4-FFF2-40B4-BE49-F238E27FC236}">
                <a16:creationId xmlns:a16="http://schemas.microsoft.com/office/drawing/2014/main" xmlns="" id="{EC36D511-9A76-4D60-AAC9-C149C3728AE9}"/>
              </a:ext>
            </a:extLst>
          </p:cNvPr>
          <p:cNvSpPr/>
          <p:nvPr/>
        </p:nvSpPr>
        <p:spPr>
          <a:xfrm>
            <a:off x="6829700" y="961964"/>
            <a:ext cx="2682299" cy="707886"/>
          </a:xfrm>
          <a:prstGeom prst="rect">
            <a:avLst/>
          </a:prstGeom>
        </p:spPr>
        <p:txBody>
          <a:bodyPr wrap="square">
            <a:spAutoFit/>
          </a:bodyPr>
          <a:lstStyle/>
          <a:p>
            <a:pPr algn="ctr"/>
            <a:r>
              <a:rPr lang="ru-RU" sz="4000" b="1" dirty="0">
                <a:solidFill>
                  <a:srgbClr val="231A6F"/>
                </a:solidFill>
                <a:latin typeface="Roboto Condensed" panose="02000000000000000000" pitchFamily="2" charset="0"/>
                <a:ea typeface="Roboto Condensed" panose="02000000000000000000" pitchFamily="2" charset="0"/>
              </a:rPr>
              <a:t>8</a:t>
            </a:r>
          </a:p>
        </p:txBody>
      </p:sp>
      <p:sp>
        <p:nvSpPr>
          <p:cNvPr id="91" name="TextBox 90">
            <a:extLst>
              <a:ext uri="{FF2B5EF4-FFF2-40B4-BE49-F238E27FC236}">
                <a16:creationId xmlns:a16="http://schemas.microsoft.com/office/drawing/2014/main" xmlns="" id="{27BA9828-3FD7-42A1-AEC8-1A73F2D16D5B}"/>
              </a:ext>
            </a:extLst>
          </p:cNvPr>
          <p:cNvSpPr txBox="1"/>
          <p:nvPr/>
        </p:nvSpPr>
        <p:spPr>
          <a:xfrm>
            <a:off x="8646301" y="1560603"/>
            <a:ext cx="2682298" cy="523220"/>
          </a:xfrm>
          <a:prstGeom prst="rect">
            <a:avLst/>
          </a:prstGeom>
          <a:noFill/>
        </p:spPr>
        <p:txBody>
          <a:bodyPr wrap="square">
            <a:spAutoFit/>
          </a:bodyPr>
          <a:lstStyle/>
          <a:p>
            <a:pPr algn="ctr">
              <a:lnSpc>
                <a:spcPct val="100000"/>
              </a:lnSpc>
            </a:pPr>
            <a:r>
              <a:rPr lang="ru-RU" sz="1400" b="1" strike="noStrike" spc="-1" dirty="0">
                <a:solidFill>
                  <a:srgbClr val="404040"/>
                </a:solidFill>
                <a:latin typeface="Roboto Condensed" panose="02000000000000000000" pitchFamily="2" charset="0"/>
                <a:ea typeface="Roboto Condensed" panose="02000000000000000000" pitchFamily="2" charset="0"/>
              </a:rPr>
              <a:t>МЕЖРАЙОННЫХ </a:t>
            </a:r>
            <a:br>
              <a:rPr lang="ru-RU" sz="1400" b="1" strike="noStrike" spc="-1" dirty="0">
                <a:solidFill>
                  <a:srgbClr val="404040"/>
                </a:solidFill>
                <a:latin typeface="Roboto Condensed" panose="02000000000000000000" pitchFamily="2" charset="0"/>
                <a:ea typeface="Roboto Condensed" panose="02000000000000000000" pitchFamily="2" charset="0"/>
              </a:rPr>
            </a:br>
            <a:r>
              <a:rPr lang="ru-RU" sz="1400" b="1" strike="noStrike" spc="-1" dirty="0">
                <a:solidFill>
                  <a:srgbClr val="404040"/>
                </a:solidFill>
                <a:latin typeface="Roboto Condensed" panose="02000000000000000000" pitchFamily="2" charset="0"/>
                <a:ea typeface="Roboto Condensed" panose="02000000000000000000" pitchFamily="2" charset="0"/>
              </a:rPr>
              <a:t>ИНСПЕКЦИЙ</a:t>
            </a:r>
          </a:p>
        </p:txBody>
      </p:sp>
      <p:sp>
        <p:nvSpPr>
          <p:cNvPr id="92" name="TextBox 91">
            <a:extLst>
              <a:ext uri="{FF2B5EF4-FFF2-40B4-BE49-F238E27FC236}">
                <a16:creationId xmlns:a16="http://schemas.microsoft.com/office/drawing/2014/main" xmlns="" id="{5D503F64-162B-427E-B7A3-EA676D01B358}"/>
              </a:ext>
            </a:extLst>
          </p:cNvPr>
          <p:cNvSpPr txBox="1"/>
          <p:nvPr/>
        </p:nvSpPr>
        <p:spPr>
          <a:xfrm>
            <a:off x="6799597" y="1532432"/>
            <a:ext cx="2682298" cy="523220"/>
          </a:xfrm>
          <a:prstGeom prst="rect">
            <a:avLst/>
          </a:prstGeom>
          <a:noFill/>
        </p:spPr>
        <p:txBody>
          <a:bodyPr wrap="square">
            <a:spAutoFit/>
          </a:bodyPr>
          <a:lstStyle/>
          <a:p>
            <a:pPr algn="ctr">
              <a:lnSpc>
                <a:spcPct val="100000"/>
              </a:lnSpc>
            </a:pPr>
            <a:r>
              <a:rPr lang="ru-RU" sz="1400" b="1" strike="noStrike" spc="-1" dirty="0">
                <a:solidFill>
                  <a:srgbClr val="404040"/>
                </a:solidFill>
                <a:latin typeface="Roboto Condensed" panose="02000000000000000000" pitchFamily="2" charset="0"/>
                <a:ea typeface="Roboto Condensed" panose="02000000000000000000" pitchFamily="2" charset="0"/>
              </a:rPr>
              <a:t>МЕЖРЕГИОНАЛЬНЫХ </a:t>
            </a:r>
            <a:br>
              <a:rPr lang="ru-RU" sz="1400" b="1" strike="noStrike" spc="-1" dirty="0">
                <a:solidFill>
                  <a:srgbClr val="404040"/>
                </a:solidFill>
                <a:latin typeface="Roboto Condensed" panose="02000000000000000000" pitchFamily="2" charset="0"/>
                <a:ea typeface="Roboto Condensed" panose="02000000000000000000" pitchFamily="2" charset="0"/>
              </a:rPr>
            </a:br>
            <a:r>
              <a:rPr lang="ru-RU" sz="1400" b="1" strike="noStrike" spc="-1" dirty="0">
                <a:solidFill>
                  <a:srgbClr val="404040"/>
                </a:solidFill>
                <a:latin typeface="Roboto Condensed" panose="02000000000000000000" pitchFamily="2" charset="0"/>
                <a:ea typeface="Roboto Condensed" panose="02000000000000000000" pitchFamily="2" charset="0"/>
              </a:rPr>
              <a:t>ИНСПЕКЦИЙ</a:t>
            </a:r>
          </a:p>
        </p:txBody>
      </p:sp>
      <p:pic>
        <p:nvPicPr>
          <p:cNvPr id="68" name="Рисунок 67" descr="Презентация с круговой диаграммой">
            <a:extLst>
              <a:ext uri="{FF2B5EF4-FFF2-40B4-BE49-F238E27FC236}">
                <a16:creationId xmlns:a16="http://schemas.microsoft.com/office/drawing/2014/main" xmlns="" id="{8B5763A0-A740-403B-98EA-D6047EBD1F0E}"/>
              </a:ext>
            </a:extLst>
          </p:cNvPr>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7237633" y="5464467"/>
            <a:ext cx="684076" cy="684076"/>
          </a:xfrm>
          <a:prstGeom prst="rect">
            <a:avLst/>
          </a:prstGeom>
        </p:spPr>
      </p:pic>
      <p:pic>
        <p:nvPicPr>
          <p:cNvPr id="70" name="Рисунок 69" descr="Скорая помощь">
            <a:extLst>
              <a:ext uri="{FF2B5EF4-FFF2-40B4-BE49-F238E27FC236}">
                <a16:creationId xmlns:a16="http://schemas.microsoft.com/office/drawing/2014/main" xmlns="" id="{9F4CD60A-6C31-4A64-8CE1-B846AFAC74E1}"/>
              </a:ext>
            </a:extLst>
          </p:cNvPr>
          <p:cNvPicPr>
            <a:picLocks noChangeAspect="1"/>
          </p:cNvPicPr>
          <p:nvPr/>
        </p:nvPicPr>
        <p:blipFill>
          <a:blip r:embed="rId7">
            <a:extLst>
              <a:ext uri="{96DAC541-7B7A-43D3-8B79-37D633B846F1}">
                <asvg:svgBlip xmlns:asvg="http://schemas.microsoft.com/office/drawing/2016/SVG/main" xmlns="" r:embed="rId8"/>
              </a:ext>
            </a:extLst>
          </a:blip>
          <a:srcRect/>
          <a:stretch/>
        </p:blipFill>
        <p:spPr>
          <a:xfrm>
            <a:off x="10190979" y="5464467"/>
            <a:ext cx="684076" cy="684076"/>
          </a:xfrm>
          <a:prstGeom prst="rect">
            <a:avLst/>
          </a:prstGeom>
        </p:spPr>
      </p:pic>
    </p:spTree>
    <p:extLst>
      <p:ext uri="{BB962C8B-B14F-4D97-AF65-F5344CB8AC3E}">
        <p14:creationId xmlns:p14="http://schemas.microsoft.com/office/powerpoint/2010/main" val="11649970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438637" y="350026"/>
            <a:ext cx="2264754" cy="58478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smtClean="0">
                <a:solidFill>
                  <a:schemeClr val="tx1">
                    <a:lumMod val="75000"/>
                  </a:schemeClr>
                </a:solidFill>
                <a:latin typeface="Roboto Condensed" panose="02000000000000000000" pitchFamily="2" charset="0"/>
              </a:rPr>
              <a:t>КАДРОВАЯ РАБОТА</a:t>
            </a:r>
            <a:endParaRPr lang="ru-RU" b="1" dirty="0">
              <a:solidFill>
                <a:schemeClr val="tx1">
                  <a:lumMod val="75000"/>
                </a:schemeClr>
              </a:solidFill>
              <a:latin typeface="Roboto Condensed" panose="02000000000000000000" pitchFamily="2" charset="0"/>
            </a:endParaRP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sp>
        <p:nvSpPr>
          <p:cNvPr id="80" name="Прямоугольник 79"/>
          <p:cNvSpPr/>
          <p:nvPr/>
        </p:nvSpPr>
        <p:spPr>
          <a:xfrm>
            <a:off x="15835" y="2212728"/>
            <a:ext cx="1616604" cy="830997"/>
          </a:xfrm>
          <a:prstGeom prst="rect">
            <a:avLst/>
          </a:prstGeom>
        </p:spPr>
        <p:txBody>
          <a:bodyPr wrap="square">
            <a:spAutoFit/>
          </a:bodyPr>
          <a:lstStyle/>
          <a:p>
            <a:r>
              <a:rPr lang="ru-RU" b="1" dirty="0" smtClean="0">
                <a:solidFill>
                  <a:srgbClr val="FF0000"/>
                </a:solidFill>
                <a:latin typeface="Roboto Condensed" panose="02000000000000000000" pitchFamily="2" charset="0"/>
                <a:ea typeface="Roboto Condensed" panose="02000000000000000000" pitchFamily="2" charset="0"/>
              </a:rPr>
              <a:t>Наши </a:t>
            </a:r>
            <a:r>
              <a:rPr lang="ru-RU" b="1" dirty="0">
                <a:solidFill>
                  <a:srgbClr val="FF0000"/>
                </a:solidFill>
                <a:latin typeface="Roboto Condensed" panose="02000000000000000000" pitchFamily="2" charset="0"/>
                <a:ea typeface="Roboto Condensed" panose="02000000000000000000" pitchFamily="2" charset="0"/>
              </a:rPr>
              <a:t>проекты:</a:t>
            </a:r>
          </a:p>
        </p:txBody>
      </p:sp>
      <p:grpSp>
        <p:nvGrpSpPr>
          <p:cNvPr id="4" name="Группа 3"/>
          <p:cNvGrpSpPr/>
          <p:nvPr/>
        </p:nvGrpSpPr>
        <p:grpSpPr>
          <a:xfrm>
            <a:off x="4451071" y="872717"/>
            <a:ext cx="2088732" cy="1377742"/>
            <a:chOff x="4721890" y="873813"/>
            <a:chExt cx="2329200" cy="1767600"/>
          </a:xfrm>
        </p:grpSpPr>
        <p:pic>
          <p:nvPicPr>
            <p:cNvPr id="84" name="Рисунок 83">
              <a:extLst>
                <a:ext uri="{FF2B5EF4-FFF2-40B4-BE49-F238E27FC236}">
                  <a16:creationId xmlns="" xmlns:a16="http://schemas.microsoft.com/office/drawing/2014/main" id="{CBCC1662-D842-4A80-86D2-D97AAD2AE1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9461" y="1158805"/>
              <a:ext cx="1727554" cy="675117"/>
            </a:xfrm>
            <a:prstGeom prst="rect">
              <a:avLst/>
            </a:prstGeom>
          </p:spPr>
        </p:pic>
        <p:sp>
          <p:nvSpPr>
            <p:cNvPr id="95" name="Скругленный прямоугольник 94"/>
            <p:cNvSpPr/>
            <p:nvPr/>
          </p:nvSpPr>
          <p:spPr>
            <a:xfrm>
              <a:off x="4721890" y="873813"/>
              <a:ext cx="2329200" cy="1767600"/>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ru-RU" sz="1200" b="1" dirty="0" smtClean="0">
                  <a:solidFill>
                    <a:schemeClr val="tx1"/>
                  </a:solidFill>
                  <a:latin typeface="Roboto Condensed" panose="020B0604020202020204" charset="0"/>
                  <a:ea typeface="Roboto Condensed" panose="020B0604020202020204" charset="0"/>
                </a:rPr>
                <a:t>Проведено 4 мероприятия. </a:t>
              </a:r>
            </a:p>
            <a:p>
              <a:pPr algn="ctr"/>
              <a:r>
                <a:rPr lang="ru-RU" sz="1200" dirty="0" smtClean="0">
                  <a:solidFill>
                    <a:schemeClr val="tx1"/>
                  </a:solidFill>
                  <a:latin typeface="Roboto Condensed" panose="020B0604020202020204" charset="0"/>
                  <a:ea typeface="Roboto Condensed" panose="020B0604020202020204" charset="0"/>
                </a:rPr>
                <a:t>Приняли участие </a:t>
              </a:r>
            </a:p>
            <a:p>
              <a:pPr algn="ctr"/>
              <a:r>
                <a:rPr lang="ru-RU" sz="1200" dirty="0" smtClean="0">
                  <a:solidFill>
                    <a:schemeClr val="tx1"/>
                  </a:solidFill>
                  <a:latin typeface="Roboto Condensed" panose="020B0604020202020204" charset="0"/>
                  <a:ea typeface="Roboto Condensed" panose="020B0604020202020204" charset="0"/>
                  <a:sym typeface="Symbol" panose="05050102010706020507" pitchFamily="18" charset="2"/>
                </a:rPr>
                <a:t> 370</a:t>
              </a:r>
              <a:r>
                <a:rPr lang="ru-RU" sz="1200" dirty="0" smtClean="0">
                  <a:solidFill>
                    <a:schemeClr val="tx1"/>
                  </a:solidFill>
                  <a:latin typeface="Roboto Condensed" panose="020B0604020202020204" charset="0"/>
                  <a:ea typeface="Roboto Condensed" panose="020B0604020202020204" charset="0"/>
                </a:rPr>
                <a:t> чел.</a:t>
              </a:r>
            </a:p>
          </p:txBody>
        </p:sp>
      </p:grpSp>
      <p:grpSp>
        <p:nvGrpSpPr>
          <p:cNvPr id="10" name="Группа 9"/>
          <p:cNvGrpSpPr/>
          <p:nvPr/>
        </p:nvGrpSpPr>
        <p:grpSpPr>
          <a:xfrm>
            <a:off x="4486695" y="2384884"/>
            <a:ext cx="2069824" cy="1159295"/>
            <a:chOff x="4721890" y="2700515"/>
            <a:chExt cx="2329200" cy="1767600"/>
          </a:xfrm>
        </p:grpSpPr>
        <p:sp>
          <p:nvSpPr>
            <p:cNvPr id="96" name="Скругленный прямоугольник 95"/>
            <p:cNvSpPr/>
            <p:nvPr/>
          </p:nvSpPr>
          <p:spPr>
            <a:xfrm>
              <a:off x="4721890" y="2700515"/>
              <a:ext cx="2329200" cy="1767600"/>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ru-RU" sz="1200" dirty="0" smtClean="0">
                  <a:solidFill>
                    <a:schemeClr val="tx1"/>
                  </a:solidFill>
                  <a:latin typeface="Roboto Condensed" panose="020B0604020202020204" charset="0"/>
                  <a:ea typeface="Roboto Condensed" panose="020B0604020202020204" charset="0"/>
                </a:rPr>
                <a:t>Приняли участие </a:t>
              </a:r>
            </a:p>
            <a:p>
              <a:pPr algn="ctr"/>
              <a:r>
                <a:rPr lang="ru-RU" sz="1200" dirty="0" smtClean="0">
                  <a:solidFill>
                    <a:schemeClr val="tx1"/>
                  </a:solidFill>
                  <a:latin typeface="Roboto Condensed" panose="020B0604020202020204" charset="0"/>
                  <a:ea typeface="Roboto Condensed" panose="020B0604020202020204" charset="0"/>
                  <a:sym typeface="Symbol" panose="05050102010706020507" pitchFamily="18" charset="2"/>
                </a:rPr>
                <a:t> </a:t>
              </a:r>
              <a:r>
                <a:rPr lang="ru-RU" sz="1200" dirty="0" smtClean="0">
                  <a:solidFill>
                    <a:schemeClr val="tx1"/>
                  </a:solidFill>
                  <a:latin typeface="Roboto Condensed" panose="020B0604020202020204" charset="0"/>
                  <a:ea typeface="Roboto Condensed" panose="020B0604020202020204" charset="0"/>
                </a:rPr>
                <a:t>8000 чел.</a:t>
              </a:r>
            </a:p>
            <a:p>
              <a:pPr algn="ctr"/>
              <a:r>
                <a:rPr lang="ru-RU" sz="1200" dirty="0" smtClean="0">
                  <a:solidFill>
                    <a:schemeClr val="accent5">
                      <a:lumMod val="75000"/>
                    </a:schemeClr>
                  </a:solidFill>
                  <a:latin typeface="Roboto Condensed" panose="020B0604020202020204" charset="0"/>
                  <a:ea typeface="Roboto Condensed" panose="020B0604020202020204" charset="0"/>
                </a:rPr>
                <a:t>Финалисты – 91 чел.</a:t>
              </a:r>
              <a:endParaRPr lang="ru-RU" sz="1200" dirty="0">
                <a:solidFill>
                  <a:schemeClr val="accent5">
                    <a:lumMod val="75000"/>
                  </a:schemeClr>
                </a:solidFill>
                <a:latin typeface="Roboto Condensed" panose="020B0604020202020204" charset="0"/>
                <a:ea typeface="Roboto Condensed" panose="020B0604020202020204" charset="0"/>
              </a:endParaRPr>
            </a:p>
          </p:txBody>
        </p:sp>
        <p:grpSp>
          <p:nvGrpSpPr>
            <p:cNvPr id="97" name="Группа 11">
              <a:extLst>
                <a:ext uri="{FF2B5EF4-FFF2-40B4-BE49-F238E27FC236}">
                  <a16:creationId xmlns="" xmlns:a16="http://schemas.microsoft.com/office/drawing/2014/main" id="{11072604-3793-435C-A3A7-3FA9EA15E601}"/>
                </a:ext>
              </a:extLst>
            </p:cNvPr>
            <p:cNvGrpSpPr/>
            <p:nvPr/>
          </p:nvGrpSpPr>
          <p:grpSpPr>
            <a:xfrm>
              <a:off x="5037683" y="2968793"/>
              <a:ext cx="1666598" cy="733692"/>
              <a:chOff x="7406571" y="1406483"/>
              <a:chExt cx="1666598" cy="609524"/>
            </a:xfrm>
          </p:grpSpPr>
          <p:pic>
            <p:nvPicPr>
              <p:cNvPr id="98" name="Рисунок 3">
                <a:extLst>
                  <a:ext uri="{FF2B5EF4-FFF2-40B4-BE49-F238E27FC236}">
                    <a16:creationId xmlns="" xmlns:a16="http://schemas.microsoft.com/office/drawing/2014/main" id="{1EDEC1D0-214B-4E42-938A-240B744E4435}"/>
                  </a:ext>
                </a:extLst>
              </p:cNvPr>
              <p:cNvPicPr>
                <a:picLocks noChangeAspect="1"/>
              </p:cNvPicPr>
              <p:nvPr/>
            </p:nvPicPr>
            <p:blipFill>
              <a:blip r:embed="rId4"/>
              <a:stretch>
                <a:fillRect/>
              </a:stretch>
            </p:blipFill>
            <p:spPr>
              <a:xfrm>
                <a:off x="7406571" y="1406483"/>
                <a:ext cx="628571" cy="609524"/>
              </a:xfrm>
              <a:prstGeom prst="rect">
                <a:avLst/>
              </a:prstGeom>
            </p:spPr>
          </p:pic>
          <p:sp>
            <p:nvSpPr>
              <p:cNvPr id="99" name="Прямоугольник 4">
                <a:extLst>
                  <a:ext uri="{FF2B5EF4-FFF2-40B4-BE49-F238E27FC236}">
                    <a16:creationId xmlns="" xmlns:a16="http://schemas.microsoft.com/office/drawing/2014/main" id="{091F7BCC-30A5-4979-A003-51DCEA9EAD94}"/>
                  </a:ext>
                </a:extLst>
              </p:cNvPr>
              <p:cNvSpPr/>
              <p:nvPr/>
            </p:nvSpPr>
            <p:spPr>
              <a:xfrm>
                <a:off x="8005248" y="1425888"/>
                <a:ext cx="1067921" cy="461665"/>
              </a:xfrm>
              <a:prstGeom prst="rect">
                <a:avLst/>
              </a:prstGeom>
            </p:spPr>
            <p:txBody>
              <a:bodyPr wrap="none">
                <a:spAutoFit/>
              </a:bodyPr>
              <a:lstStyle/>
              <a:p>
                <a:r>
                  <a:rPr lang="ru-RU" b="1" dirty="0">
                    <a:latin typeface="Roboto Condensed" panose="02000000000000000000" pitchFamily="2" charset="0"/>
                    <a:ea typeface="Roboto Condensed" panose="02000000000000000000" pitchFamily="2" charset="0"/>
                    <a:cs typeface="Open Sans" panose="020B0606030504020204" pitchFamily="34" charset="0"/>
                  </a:rPr>
                  <a:t>О! АИС</a:t>
                </a:r>
                <a:endParaRPr lang="ru-RU" b="1" dirty="0"/>
              </a:p>
            </p:txBody>
          </p:sp>
        </p:grpSp>
      </p:grpSp>
      <p:grpSp>
        <p:nvGrpSpPr>
          <p:cNvPr id="9" name="Группа 8"/>
          <p:cNvGrpSpPr/>
          <p:nvPr/>
        </p:nvGrpSpPr>
        <p:grpSpPr>
          <a:xfrm>
            <a:off x="1739516" y="2384884"/>
            <a:ext cx="2210959" cy="1139228"/>
            <a:chOff x="1974711" y="2704723"/>
            <a:chExt cx="2329200" cy="1767600"/>
          </a:xfrm>
        </p:grpSpPr>
        <p:sp>
          <p:nvSpPr>
            <p:cNvPr id="100" name="Скругленный прямоугольник 99"/>
            <p:cNvSpPr/>
            <p:nvPr/>
          </p:nvSpPr>
          <p:spPr>
            <a:xfrm>
              <a:off x="1974711" y="2704723"/>
              <a:ext cx="2329200" cy="1767600"/>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ru-RU" sz="1200" dirty="0" smtClean="0">
                  <a:solidFill>
                    <a:schemeClr val="tx1"/>
                  </a:solidFill>
                  <a:latin typeface="Roboto Condensed" panose="020B0604020202020204" charset="0"/>
                  <a:ea typeface="Roboto Condensed" panose="020B0604020202020204" charset="0"/>
                </a:rPr>
                <a:t>Принято 53 заявки</a:t>
              </a:r>
            </a:p>
            <a:p>
              <a:pPr algn="ctr"/>
              <a:r>
                <a:rPr lang="ru-RU" sz="1200" dirty="0" smtClean="0">
                  <a:solidFill>
                    <a:schemeClr val="tx1"/>
                  </a:solidFill>
                  <a:latin typeface="Roboto Condensed" panose="020B0604020202020204" charset="0"/>
                  <a:ea typeface="Roboto Condensed" panose="020B0604020202020204" charset="0"/>
                </a:rPr>
                <a:t>4 Победителя</a:t>
              </a:r>
            </a:p>
            <a:p>
              <a:pPr algn="ctr"/>
              <a:r>
                <a:rPr lang="ru-RU" sz="1200" dirty="0" smtClean="0">
                  <a:solidFill>
                    <a:schemeClr val="tx1"/>
                  </a:solidFill>
                  <a:latin typeface="Roboto Condensed" panose="020B0604020202020204" charset="0"/>
                  <a:ea typeface="Roboto Condensed" panose="020B0604020202020204" charset="0"/>
                </a:rPr>
                <a:t>2 Призера</a:t>
              </a:r>
            </a:p>
          </p:txBody>
        </p:sp>
        <p:pic>
          <p:nvPicPr>
            <p:cNvPr id="101" name="Рисунок 17">
              <a:extLst>
                <a:ext uri="{FF2B5EF4-FFF2-40B4-BE49-F238E27FC236}">
                  <a16:creationId xmlns="" xmlns:a16="http://schemas.microsoft.com/office/drawing/2014/main" id="{A33EA4EF-4DDA-4DAC-8E43-F8A2CE1D9E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0623" y="2799204"/>
              <a:ext cx="1765984" cy="679932"/>
            </a:xfrm>
            <a:prstGeom prst="rect">
              <a:avLst/>
            </a:prstGeom>
          </p:spPr>
        </p:pic>
      </p:grpSp>
      <p:grpSp>
        <p:nvGrpSpPr>
          <p:cNvPr id="11" name="Группа 10"/>
          <p:cNvGrpSpPr/>
          <p:nvPr/>
        </p:nvGrpSpPr>
        <p:grpSpPr>
          <a:xfrm>
            <a:off x="7063707" y="2384884"/>
            <a:ext cx="2329200" cy="1147292"/>
            <a:chOff x="7298902" y="2705579"/>
            <a:chExt cx="2329200" cy="1769314"/>
          </a:xfrm>
        </p:grpSpPr>
        <p:sp>
          <p:nvSpPr>
            <p:cNvPr id="102" name="Скругленный прямоугольник 101"/>
            <p:cNvSpPr/>
            <p:nvPr/>
          </p:nvSpPr>
          <p:spPr>
            <a:xfrm>
              <a:off x="7298902" y="2705579"/>
              <a:ext cx="2329200" cy="1767600"/>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500" b="1" dirty="0">
                <a:solidFill>
                  <a:schemeClr val="accent5">
                    <a:lumMod val="75000"/>
                  </a:schemeClr>
                </a:solidFill>
                <a:latin typeface="Roboto Condensed" panose="02000000000000000000" pitchFamily="2" charset="0"/>
                <a:ea typeface="Roboto Condensed" panose="02000000000000000000" pitchFamily="2" charset="0"/>
              </a:endParaRPr>
            </a:p>
          </p:txBody>
        </p:sp>
        <p:pic>
          <p:nvPicPr>
            <p:cNvPr id="103" name="Рисунок 2">
              <a:extLst>
                <a:ext uri="{FF2B5EF4-FFF2-40B4-BE49-F238E27FC236}">
                  <a16:creationId xmlns="" xmlns:a16="http://schemas.microsoft.com/office/drawing/2014/main" id="{524B7DD3-FC34-4C27-AEF9-FB3D0905B232}"/>
                </a:ext>
              </a:extLst>
            </p:cNvPr>
            <p:cNvPicPr>
              <a:picLocks noChangeAspect="1"/>
            </p:cNvPicPr>
            <p:nvPr/>
          </p:nvPicPr>
          <p:blipFill>
            <a:blip r:embed="rId6"/>
            <a:stretch>
              <a:fillRect/>
            </a:stretch>
          </p:blipFill>
          <p:spPr>
            <a:xfrm>
              <a:off x="7669565" y="2947763"/>
              <a:ext cx="1747007" cy="785175"/>
            </a:xfrm>
            <a:prstGeom prst="rect">
              <a:avLst/>
            </a:prstGeom>
          </p:spPr>
        </p:pic>
        <p:sp>
          <p:nvSpPr>
            <p:cNvPr id="104" name="Прямоугольник 103"/>
            <p:cNvSpPr/>
            <p:nvPr/>
          </p:nvSpPr>
          <p:spPr>
            <a:xfrm>
              <a:off x="7761685" y="3843951"/>
              <a:ext cx="1359229" cy="630942"/>
            </a:xfrm>
            <a:prstGeom prst="rect">
              <a:avLst/>
            </a:prstGeom>
          </p:spPr>
          <p:txBody>
            <a:bodyPr wrap="square">
              <a:spAutoFit/>
            </a:bodyPr>
            <a:lstStyle/>
            <a:p>
              <a:pPr algn="ctr"/>
              <a:r>
                <a:rPr lang="ru-RU" sz="1200" dirty="0" smtClean="0">
                  <a:solidFill>
                    <a:schemeClr val="tx2">
                      <a:lumMod val="50000"/>
                    </a:schemeClr>
                  </a:solidFill>
                  <a:latin typeface="Roboto Condensed" panose="020B0604020202020204" charset="0"/>
                  <a:ea typeface="Roboto Condensed" panose="020B0604020202020204" charset="0"/>
                </a:rPr>
                <a:t>Зарегистрировано</a:t>
              </a:r>
            </a:p>
            <a:p>
              <a:pPr algn="ctr"/>
              <a:r>
                <a:rPr lang="ru-RU" sz="1200" b="1" dirty="0" smtClean="0">
                  <a:solidFill>
                    <a:schemeClr val="tx2">
                      <a:lumMod val="50000"/>
                    </a:schemeClr>
                  </a:solidFill>
                  <a:latin typeface="Roboto Condensed" panose="020B0604020202020204" charset="0"/>
                  <a:ea typeface="Roboto Condensed" panose="020B0604020202020204" charset="0"/>
                </a:rPr>
                <a:t>95 368 </a:t>
              </a:r>
              <a:r>
                <a:rPr lang="ru-RU" sz="1200" dirty="0" smtClean="0">
                  <a:solidFill>
                    <a:schemeClr val="tx2">
                      <a:lumMod val="50000"/>
                    </a:schemeClr>
                  </a:solidFill>
                  <a:latin typeface="Roboto Condensed" panose="020B0604020202020204" charset="0"/>
                  <a:ea typeface="Roboto Condensed" panose="020B0604020202020204" charset="0"/>
                </a:rPr>
                <a:t>чел</a:t>
              </a:r>
              <a:endParaRPr lang="ru-RU" sz="1200" b="1" dirty="0">
                <a:solidFill>
                  <a:schemeClr val="tx2">
                    <a:lumMod val="50000"/>
                  </a:schemeClr>
                </a:solidFill>
                <a:latin typeface="Roboto Condensed" panose="020B0604020202020204" charset="0"/>
                <a:ea typeface="Roboto Condensed" panose="020B0604020202020204" charset="0"/>
              </a:endParaRPr>
            </a:p>
            <a:p>
              <a:pPr algn="ctr"/>
              <a:endParaRPr lang="ru-RU" sz="1100" dirty="0">
                <a:solidFill>
                  <a:schemeClr val="tx2">
                    <a:lumMod val="50000"/>
                  </a:schemeClr>
                </a:solidFill>
                <a:latin typeface="Arial Narrow" panose="020B0606020202030204" pitchFamily="34" charset="0"/>
                <a:ea typeface="Roboto Condensed" panose="02000000000000000000" pitchFamily="2" charset="0"/>
              </a:endParaRPr>
            </a:p>
          </p:txBody>
        </p:sp>
      </p:grpSp>
      <p:grpSp>
        <p:nvGrpSpPr>
          <p:cNvPr id="5" name="Группа 4"/>
          <p:cNvGrpSpPr/>
          <p:nvPr/>
        </p:nvGrpSpPr>
        <p:grpSpPr>
          <a:xfrm>
            <a:off x="7068108" y="872717"/>
            <a:ext cx="1922884" cy="1307363"/>
            <a:chOff x="7298902" y="897828"/>
            <a:chExt cx="2329200" cy="1767600"/>
          </a:xfrm>
        </p:grpSpPr>
        <p:sp>
          <p:nvSpPr>
            <p:cNvPr id="105" name="Скругленный прямоугольник 104"/>
            <p:cNvSpPr/>
            <p:nvPr/>
          </p:nvSpPr>
          <p:spPr>
            <a:xfrm>
              <a:off x="7298902" y="897828"/>
              <a:ext cx="2329200" cy="1767600"/>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ru-RU" sz="1200" b="1" dirty="0" smtClean="0">
                  <a:solidFill>
                    <a:schemeClr val="tx1"/>
                  </a:solidFill>
                  <a:latin typeface="Roboto Condensed" panose="02000000000000000000" pitchFamily="2" charset="0"/>
                  <a:ea typeface="Roboto Condensed" panose="02000000000000000000" pitchFamily="2" charset="0"/>
                  <a:sym typeface="Symbol" panose="05050102010706020507" pitchFamily="18" charset="2"/>
                </a:rPr>
                <a:t>Более </a:t>
              </a:r>
              <a:r>
                <a:rPr lang="ru-RU" sz="1200" b="1" dirty="0" smtClean="0">
                  <a:solidFill>
                    <a:schemeClr val="tx1"/>
                  </a:solidFill>
                  <a:latin typeface="Roboto Condensed" panose="02000000000000000000" pitchFamily="2" charset="0"/>
                  <a:ea typeface="Roboto Condensed" panose="02000000000000000000" pitchFamily="2" charset="0"/>
                </a:rPr>
                <a:t>230 участников</a:t>
              </a:r>
            </a:p>
            <a:p>
              <a:pPr algn="ctr"/>
              <a:r>
                <a:rPr lang="ru-RU" sz="1200" dirty="0" smtClean="0">
                  <a:solidFill>
                    <a:schemeClr val="tx1"/>
                  </a:solidFill>
                  <a:latin typeface="Roboto Condensed" panose="02000000000000000000" pitchFamily="2" charset="0"/>
                  <a:ea typeface="Roboto Condensed" panose="02000000000000000000" pitchFamily="2" charset="0"/>
                </a:rPr>
                <a:t>Проведен онлайн-семинар для менторов</a:t>
              </a:r>
            </a:p>
          </p:txBody>
        </p:sp>
        <p:pic>
          <p:nvPicPr>
            <p:cNvPr id="106" name="Рисунок 105">
              <a:extLst>
                <a:ext uri="{FF2B5EF4-FFF2-40B4-BE49-F238E27FC236}">
                  <a16:creationId xmlns="" xmlns:a16="http://schemas.microsoft.com/office/drawing/2014/main" id="{328EEC73-3FE5-4458-841D-DF404C4DEB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81182" y="1041032"/>
              <a:ext cx="1462996" cy="688029"/>
            </a:xfrm>
            <a:prstGeom prst="rect">
              <a:avLst/>
            </a:prstGeom>
          </p:spPr>
        </p:pic>
      </p:grpSp>
      <p:grpSp>
        <p:nvGrpSpPr>
          <p:cNvPr id="3" name="Группа 2"/>
          <p:cNvGrpSpPr/>
          <p:nvPr/>
        </p:nvGrpSpPr>
        <p:grpSpPr>
          <a:xfrm>
            <a:off x="1703511" y="872717"/>
            <a:ext cx="2253847" cy="1383103"/>
            <a:chOff x="1996694" y="872717"/>
            <a:chExt cx="2371918" cy="1773174"/>
          </a:xfrm>
        </p:grpSpPr>
        <p:pic>
          <p:nvPicPr>
            <p:cNvPr id="107" name="Рисунок 106"/>
            <p:cNvPicPr>
              <a:picLocks noChangeAspect="1"/>
            </p:cNvPicPr>
            <p:nvPr/>
          </p:nvPicPr>
          <p:blipFill rotWithShape="1">
            <a:blip r:embed="rId8"/>
            <a:srcRect l="4227" t="26900" r="42617" b="21126"/>
            <a:stretch/>
          </p:blipFill>
          <p:spPr>
            <a:xfrm>
              <a:off x="2544439" y="1060218"/>
              <a:ext cx="1211226" cy="687061"/>
            </a:xfrm>
            <a:prstGeom prst="rect">
              <a:avLst/>
            </a:prstGeom>
          </p:spPr>
        </p:pic>
        <p:sp>
          <p:nvSpPr>
            <p:cNvPr id="108" name="Прямоугольник 107"/>
            <p:cNvSpPr/>
            <p:nvPr/>
          </p:nvSpPr>
          <p:spPr>
            <a:xfrm>
              <a:off x="1996694" y="1876465"/>
              <a:ext cx="2291390" cy="769426"/>
            </a:xfrm>
            <a:prstGeom prst="rect">
              <a:avLst/>
            </a:prstGeom>
          </p:spPr>
          <p:txBody>
            <a:bodyPr wrap="square">
              <a:spAutoFit/>
            </a:bodyPr>
            <a:lstStyle/>
            <a:p>
              <a:pPr algn="ctr"/>
              <a:r>
                <a:rPr lang="ru-RU" sz="1100" dirty="0" smtClean="0">
                  <a:solidFill>
                    <a:schemeClr val="tx2">
                      <a:lumMod val="50000"/>
                    </a:schemeClr>
                  </a:solidFill>
                  <a:latin typeface="Roboto Condensed" panose="020B0604020202020204" charset="0"/>
                  <a:ea typeface="Roboto Condensed" panose="020B0604020202020204" charset="0"/>
                </a:rPr>
                <a:t>Разработана стратегия развития</a:t>
              </a:r>
            </a:p>
            <a:p>
              <a:pPr algn="ctr"/>
              <a:r>
                <a:rPr lang="ru-RU" sz="1100" dirty="0" smtClean="0">
                  <a:solidFill>
                    <a:schemeClr val="tx2">
                      <a:lumMod val="50000"/>
                    </a:schemeClr>
                  </a:solidFill>
                  <a:latin typeface="Roboto Condensed" panose="020B0604020202020204" charset="0"/>
                  <a:ea typeface="Roboto Condensed" panose="020B0604020202020204" charset="0"/>
                </a:rPr>
                <a:t>кадровой системы </a:t>
              </a:r>
              <a:r>
                <a:rPr lang="ru-RU" sz="1100" dirty="0">
                  <a:solidFill>
                    <a:schemeClr val="tx2">
                      <a:lumMod val="50000"/>
                    </a:schemeClr>
                  </a:solidFill>
                  <a:latin typeface="Roboto Condensed" panose="020B0604020202020204" charset="0"/>
                  <a:ea typeface="Roboto Condensed" panose="020B0604020202020204" charset="0"/>
                </a:rPr>
                <a:t>ФНС России </a:t>
              </a:r>
            </a:p>
            <a:p>
              <a:pPr algn="ctr"/>
              <a:r>
                <a:rPr lang="ru-RU" sz="1100" dirty="0">
                  <a:solidFill>
                    <a:schemeClr val="tx2">
                      <a:lumMod val="50000"/>
                    </a:schemeClr>
                  </a:solidFill>
                  <a:latin typeface="Roboto Condensed" panose="020B0604020202020204" charset="0"/>
                  <a:ea typeface="Roboto Condensed" panose="020B0604020202020204" charset="0"/>
                </a:rPr>
                <a:t>«Кадровая </a:t>
              </a:r>
              <a:r>
                <a:rPr lang="ru-RU" sz="1100" dirty="0" smtClean="0">
                  <a:solidFill>
                    <a:schemeClr val="tx2">
                      <a:lumMod val="50000"/>
                    </a:schemeClr>
                  </a:solidFill>
                  <a:latin typeface="Roboto Condensed" panose="020B0604020202020204" charset="0"/>
                  <a:ea typeface="Roboto Condensed" panose="020B0604020202020204" charset="0"/>
                </a:rPr>
                <a:t>служба </a:t>
              </a:r>
              <a:r>
                <a:rPr lang="ru-RU" sz="1100" dirty="0">
                  <a:solidFill>
                    <a:schemeClr val="tx2">
                      <a:lumMod val="50000"/>
                    </a:schemeClr>
                  </a:solidFill>
                  <a:latin typeface="Roboto Condensed" panose="020B0604020202020204" charset="0"/>
                  <a:ea typeface="Roboto Condensed" panose="020B0604020202020204" charset="0"/>
                </a:rPr>
                <a:t>2.0.»</a:t>
              </a:r>
            </a:p>
          </p:txBody>
        </p:sp>
        <p:sp>
          <p:nvSpPr>
            <p:cNvPr id="109" name="Скругленный прямоугольник 108"/>
            <p:cNvSpPr/>
            <p:nvPr/>
          </p:nvSpPr>
          <p:spPr>
            <a:xfrm>
              <a:off x="2039412" y="872717"/>
              <a:ext cx="2329200" cy="1767600"/>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200" b="1" dirty="0">
                <a:solidFill>
                  <a:schemeClr val="accent5">
                    <a:lumMod val="75000"/>
                  </a:schemeClr>
                </a:solidFill>
                <a:latin typeface="Roboto Condensed" panose="02000000000000000000" pitchFamily="2" charset="0"/>
                <a:ea typeface="Roboto Condensed" panose="02000000000000000000" pitchFamily="2" charset="0"/>
              </a:endParaRPr>
            </a:p>
          </p:txBody>
        </p:sp>
      </p:grpSp>
      <p:grpSp>
        <p:nvGrpSpPr>
          <p:cNvPr id="8" name="Группа 7"/>
          <p:cNvGrpSpPr/>
          <p:nvPr/>
        </p:nvGrpSpPr>
        <p:grpSpPr>
          <a:xfrm>
            <a:off x="9588388" y="872717"/>
            <a:ext cx="2076824" cy="1322626"/>
            <a:chOff x="9904796" y="881317"/>
            <a:chExt cx="2329200" cy="1767600"/>
          </a:xfrm>
        </p:grpSpPr>
        <p:sp>
          <p:nvSpPr>
            <p:cNvPr id="111" name="Скругленный прямоугольник 110"/>
            <p:cNvSpPr/>
            <p:nvPr/>
          </p:nvSpPr>
          <p:spPr>
            <a:xfrm>
              <a:off x="9904796" y="881317"/>
              <a:ext cx="2313371" cy="1767600"/>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400" b="1" dirty="0" smtClean="0">
                <a:solidFill>
                  <a:schemeClr val="tx1"/>
                </a:solidFill>
                <a:latin typeface="Roboto Condensed" panose="02000000000000000000" pitchFamily="2" charset="0"/>
                <a:ea typeface="Roboto Condensed" panose="02000000000000000000" pitchFamily="2" charset="0"/>
              </a:endParaRPr>
            </a:p>
          </p:txBody>
        </p:sp>
        <p:pic>
          <p:nvPicPr>
            <p:cNvPr id="112" name="Рисунок 111">
              <a:extLst>
                <a:ext uri="{FF2B5EF4-FFF2-40B4-BE49-F238E27FC236}">
                  <a16:creationId xmlns:a16="http://schemas.microsoft.com/office/drawing/2014/main" xmlns="" id="{4E0C1A4A-781F-49E8-AEEE-EA841C7F35F8}"/>
                </a:ext>
              </a:extLst>
            </p:cNvPr>
            <p:cNvPicPr>
              <a:picLocks noChangeAspect="1"/>
            </p:cNvPicPr>
            <p:nvPr/>
          </p:nvPicPr>
          <p:blipFill>
            <a:blip r:embed="rId9" cstate="print">
              <a:clrChange>
                <a:clrFrom>
                  <a:srgbClr val="FFFFFB"/>
                </a:clrFrom>
                <a:clrTo>
                  <a:srgbClr val="FFFFFB">
                    <a:alpha val="0"/>
                  </a:srgbClr>
                </a:clrTo>
              </a:clrChange>
              <a:extLst>
                <a:ext uri="{28A0092B-C50C-407E-A947-70E740481C1C}">
                  <a14:useLocalDpi xmlns:a14="http://schemas.microsoft.com/office/drawing/2010/main" val="0"/>
                </a:ext>
              </a:extLst>
            </a:blip>
            <a:stretch>
              <a:fillRect/>
            </a:stretch>
          </p:blipFill>
          <p:spPr>
            <a:xfrm>
              <a:off x="10233752" y="980623"/>
              <a:ext cx="1608469" cy="668132"/>
            </a:xfrm>
            <a:prstGeom prst="rect">
              <a:avLst/>
            </a:prstGeom>
          </p:spPr>
        </p:pic>
        <p:sp>
          <p:nvSpPr>
            <p:cNvPr id="113" name="TextBox 112"/>
            <p:cNvSpPr txBox="1"/>
            <p:nvPr/>
          </p:nvSpPr>
          <p:spPr>
            <a:xfrm>
              <a:off x="9920625" y="1686537"/>
              <a:ext cx="2313371" cy="888409"/>
            </a:xfrm>
            <a:prstGeom prst="rect">
              <a:avLst/>
            </a:prstGeom>
            <a:noFill/>
          </p:spPr>
          <p:txBody>
            <a:bodyPr wrap="square" rtlCol="0">
              <a:spAutoFit/>
            </a:bodyPr>
            <a:lstStyle/>
            <a:p>
              <a:pPr algn="ctr"/>
              <a:r>
                <a:rPr lang="ru-RU" sz="1100" b="1" dirty="0" smtClean="0">
                  <a:latin typeface="Arial Narrow" panose="020B0606020202030204" pitchFamily="34" charset="0"/>
                </a:rPr>
                <a:t>Проведены 3 мероприятия в рамках полуфинала конкурса</a:t>
              </a:r>
            </a:p>
            <a:p>
              <a:pPr algn="ctr"/>
              <a:r>
                <a:rPr lang="ru-RU" sz="1100" dirty="0" smtClean="0">
                  <a:latin typeface="Arial Narrow" panose="020B0606020202030204" pitchFamily="34" charset="0"/>
                </a:rPr>
                <a:t>Участники: 159 человек, из них</a:t>
              </a:r>
            </a:p>
            <a:p>
              <a:pPr algn="ctr"/>
              <a:r>
                <a:rPr lang="ru-RU" sz="1100" dirty="0" smtClean="0">
                  <a:latin typeface="Arial Narrow" panose="020B0606020202030204" pitchFamily="34" charset="0"/>
                </a:rPr>
                <a:t>67 чел. перешли в финал</a:t>
              </a:r>
              <a:endParaRPr lang="ru-RU" sz="1100" dirty="0">
                <a:latin typeface="Arial Narrow" panose="020B0606020202030204" pitchFamily="34" charset="0"/>
              </a:endParaRPr>
            </a:p>
          </p:txBody>
        </p:sp>
      </p:grpSp>
      <p:grpSp>
        <p:nvGrpSpPr>
          <p:cNvPr id="114" name="Группа 113"/>
          <p:cNvGrpSpPr/>
          <p:nvPr/>
        </p:nvGrpSpPr>
        <p:grpSpPr>
          <a:xfrm>
            <a:off x="9669600" y="2384884"/>
            <a:ext cx="2203873" cy="1166970"/>
            <a:chOff x="4746745" y="3702464"/>
            <a:chExt cx="1962692" cy="1487426"/>
          </a:xfrm>
        </p:grpSpPr>
        <p:pic>
          <p:nvPicPr>
            <p:cNvPr id="115" name="Рисунок 114">
              <a:extLst>
                <a:ext uri="{FF2B5EF4-FFF2-40B4-BE49-F238E27FC236}">
                  <a16:creationId xmlns:a16="http://schemas.microsoft.com/office/drawing/2014/main" xmlns="" id="{DA5D6B42-7D12-4A58-8BBC-78672D39E79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86202" y="3702464"/>
              <a:ext cx="1437765" cy="676234"/>
            </a:xfrm>
            <a:prstGeom prst="rect">
              <a:avLst/>
            </a:prstGeom>
          </p:spPr>
        </p:pic>
        <p:sp>
          <p:nvSpPr>
            <p:cNvPr id="116" name="Скругленный прямоугольник 115"/>
            <p:cNvSpPr/>
            <p:nvPr/>
          </p:nvSpPr>
          <p:spPr>
            <a:xfrm>
              <a:off x="4746745" y="3731632"/>
              <a:ext cx="1962692" cy="1458258"/>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500" b="1" dirty="0">
                <a:solidFill>
                  <a:schemeClr val="accent5">
                    <a:lumMod val="75000"/>
                  </a:schemeClr>
                </a:solidFill>
                <a:latin typeface="Roboto Condensed" panose="02000000000000000000" pitchFamily="2" charset="0"/>
                <a:ea typeface="Roboto Condensed" panose="02000000000000000000" pitchFamily="2" charset="0"/>
              </a:endParaRPr>
            </a:p>
          </p:txBody>
        </p:sp>
        <p:sp>
          <p:nvSpPr>
            <p:cNvPr id="117" name="TextBox 116"/>
            <p:cNvSpPr txBox="1"/>
            <p:nvPr/>
          </p:nvSpPr>
          <p:spPr>
            <a:xfrm>
              <a:off x="4746745" y="4366154"/>
              <a:ext cx="1962692" cy="769441"/>
            </a:xfrm>
            <a:prstGeom prst="rect">
              <a:avLst/>
            </a:prstGeom>
            <a:noFill/>
          </p:spPr>
          <p:txBody>
            <a:bodyPr wrap="square" rtlCol="0">
              <a:spAutoFit/>
            </a:bodyPr>
            <a:lstStyle/>
            <a:p>
              <a:pPr algn="ctr"/>
              <a:r>
                <a:rPr lang="ru-RU" sz="1100" b="1" dirty="0" smtClean="0">
                  <a:latin typeface="Arial Narrow" panose="020B0606020202030204" pitchFamily="34" charset="0"/>
                </a:rPr>
                <a:t>Проведены 3 мероприятия</a:t>
              </a:r>
              <a:r>
                <a:rPr lang="ru-RU" sz="1100" dirty="0" smtClean="0">
                  <a:latin typeface="Arial Narrow" panose="020B0606020202030204" pitchFamily="34" charset="0"/>
                </a:rPr>
                <a:t> </a:t>
              </a:r>
            </a:p>
            <a:p>
              <a:pPr algn="ctr"/>
              <a:r>
                <a:rPr lang="ru-RU" sz="1100" b="1" dirty="0" smtClean="0">
                  <a:latin typeface="Arial Narrow" panose="020B0606020202030204" pitchFamily="34" charset="0"/>
                </a:rPr>
                <a:t>в рамках полуфинала конкурса </a:t>
              </a:r>
              <a:r>
                <a:rPr lang="ru-RU" sz="1100" dirty="0" smtClean="0">
                  <a:latin typeface="Arial Narrow" panose="020B0606020202030204" pitchFamily="34" charset="0"/>
                </a:rPr>
                <a:t>Участники: 155 человек, из них </a:t>
              </a:r>
            </a:p>
            <a:p>
              <a:pPr algn="ctr"/>
              <a:r>
                <a:rPr lang="ru-RU" sz="1100" dirty="0" smtClean="0">
                  <a:latin typeface="Arial Narrow" panose="020B0606020202030204" pitchFamily="34" charset="0"/>
                </a:rPr>
                <a:t>71 чел. перешел в финал</a:t>
              </a:r>
            </a:p>
          </p:txBody>
        </p:sp>
      </p:grpSp>
      <p:grpSp>
        <p:nvGrpSpPr>
          <p:cNvPr id="118" name="Группа 117"/>
          <p:cNvGrpSpPr/>
          <p:nvPr/>
        </p:nvGrpSpPr>
        <p:grpSpPr>
          <a:xfrm>
            <a:off x="10884532" y="3717032"/>
            <a:ext cx="1257706" cy="1602800"/>
            <a:chOff x="3943471" y="2414316"/>
            <a:chExt cx="1192435" cy="1596325"/>
          </a:xfrm>
        </p:grpSpPr>
        <p:pic>
          <p:nvPicPr>
            <p:cNvPr id="119" name="Рисунок 1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20177" y="2564339"/>
              <a:ext cx="443709" cy="443709"/>
            </a:xfrm>
            <a:prstGeom prst="rect">
              <a:avLst/>
            </a:prstGeom>
          </p:spPr>
        </p:pic>
        <p:sp>
          <p:nvSpPr>
            <p:cNvPr id="120" name="Скругленный прямоугольник 119"/>
            <p:cNvSpPr/>
            <p:nvPr/>
          </p:nvSpPr>
          <p:spPr>
            <a:xfrm>
              <a:off x="3943471" y="2414316"/>
              <a:ext cx="1192435" cy="1596325"/>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050" dirty="0" smtClean="0">
                <a:solidFill>
                  <a:schemeClr val="tx1"/>
                </a:solidFill>
                <a:latin typeface="Roboto Condensed" panose="020B0604020202020204" charset="0"/>
                <a:ea typeface="Roboto Condensed" panose="020B0604020202020204" charset="0"/>
              </a:endParaRPr>
            </a:p>
            <a:p>
              <a:pPr algn="ctr"/>
              <a:endParaRPr lang="ru-RU" sz="1050" dirty="0">
                <a:solidFill>
                  <a:schemeClr val="tx1"/>
                </a:solidFill>
                <a:latin typeface="Roboto Condensed" panose="020B0604020202020204" charset="0"/>
                <a:ea typeface="Roboto Condensed" panose="020B0604020202020204" charset="0"/>
              </a:endParaRPr>
            </a:p>
            <a:p>
              <a:pPr algn="ctr"/>
              <a:endParaRPr lang="ru-RU" sz="1050" dirty="0" smtClean="0">
                <a:solidFill>
                  <a:schemeClr val="tx1"/>
                </a:solidFill>
                <a:latin typeface="Roboto Condensed" panose="020B0604020202020204" charset="0"/>
                <a:ea typeface="Roboto Condensed" panose="020B0604020202020204" charset="0"/>
              </a:endParaRPr>
            </a:p>
            <a:p>
              <a:pPr algn="ctr"/>
              <a:endParaRPr lang="ru-RU" sz="1050" dirty="0">
                <a:solidFill>
                  <a:schemeClr val="tx1"/>
                </a:solidFill>
                <a:latin typeface="Roboto Condensed" panose="020B0604020202020204" charset="0"/>
                <a:ea typeface="Roboto Condensed" panose="020B0604020202020204" charset="0"/>
              </a:endParaRPr>
            </a:p>
            <a:p>
              <a:pPr algn="ctr"/>
              <a:r>
                <a:rPr lang="ru-RU" sz="1050" dirty="0" smtClean="0">
                  <a:solidFill>
                    <a:schemeClr val="tx1"/>
                  </a:solidFill>
                  <a:latin typeface="Roboto Condensed" panose="020B0604020202020204" charset="0"/>
                  <a:ea typeface="Roboto Condensed" panose="020B0604020202020204" charset="0"/>
                </a:rPr>
                <a:t>Опубликовано </a:t>
              </a:r>
            </a:p>
            <a:p>
              <a:pPr algn="ctr"/>
              <a:r>
                <a:rPr lang="ru-RU" sz="1050" dirty="0" smtClean="0">
                  <a:solidFill>
                    <a:schemeClr val="accent5">
                      <a:lumMod val="75000"/>
                    </a:schemeClr>
                  </a:solidFill>
                  <a:latin typeface="Roboto Condensed" panose="020B0604020202020204" charset="0"/>
                  <a:ea typeface="Roboto Condensed" panose="020B0604020202020204" charset="0"/>
                  <a:sym typeface="Symbol" panose="05050102010706020507" pitchFamily="18" charset="2"/>
                </a:rPr>
                <a:t>52</a:t>
              </a:r>
              <a:r>
                <a:rPr lang="ru-RU" sz="1050" dirty="0" smtClean="0">
                  <a:solidFill>
                    <a:schemeClr val="accent5">
                      <a:lumMod val="75000"/>
                    </a:schemeClr>
                  </a:solidFill>
                  <a:latin typeface="Roboto Condensed" panose="020B0604020202020204" charset="0"/>
                  <a:ea typeface="Roboto Condensed" panose="020B0604020202020204" charset="0"/>
                </a:rPr>
                <a:t> вакансии</a:t>
              </a:r>
            </a:p>
            <a:p>
              <a:pPr algn="ctr"/>
              <a:r>
                <a:rPr lang="ru-RU" sz="1050" dirty="0" smtClean="0">
                  <a:solidFill>
                    <a:schemeClr val="tx1"/>
                  </a:solidFill>
                  <a:latin typeface="Roboto Condensed" panose="020B0604020202020204" charset="0"/>
                  <a:ea typeface="Roboto Condensed" panose="020B0604020202020204" charset="0"/>
                </a:rPr>
                <a:t>Рассмотрено </a:t>
              </a:r>
            </a:p>
            <a:p>
              <a:pPr algn="ctr"/>
              <a:r>
                <a:rPr lang="ru-RU" sz="1050" dirty="0" smtClean="0">
                  <a:solidFill>
                    <a:schemeClr val="accent1">
                      <a:lumMod val="50000"/>
                    </a:schemeClr>
                  </a:solidFill>
                  <a:latin typeface="Roboto Condensed" panose="020B0604020202020204" charset="0"/>
                  <a:ea typeface="Roboto Condensed" panose="020B0604020202020204" charset="0"/>
                </a:rPr>
                <a:t>6900 откликов</a:t>
              </a:r>
            </a:p>
          </p:txBody>
        </p:sp>
      </p:grpSp>
      <p:grpSp>
        <p:nvGrpSpPr>
          <p:cNvPr id="121" name="Группа 120"/>
          <p:cNvGrpSpPr/>
          <p:nvPr/>
        </p:nvGrpSpPr>
        <p:grpSpPr>
          <a:xfrm>
            <a:off x="450109" y="3717032"/>
            <a:ext cx="2538909" cy="1326089"/>
            <a:chOff x="1838318" y="5116493"/>
            <a:chExt cx="2114437" cy="1975834"/>
          </a:xfrm>
        </p:grpSpPr>
        <p:sp>
          <p:nvSpPr>
            <p:cNvPr id="122" name="Скругленный прямоугольник 121"/>
            <p:cNvSpPr/>
            <p:nvPr/>
          </p:nvSpPr>
          <p:spPr>
            <a:xfrm>
              <a:off x="1916139" y="5116493"/>
              <a:ext cx="1960493" cy="1975834"/>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500" b="1" dirty="0">
                <a:solidFill>
                  <a:schemeClr val="accent5">
                    <a:lumMod val="75000"/>
                  </a:schemeClr>
                </a:solidFill>
                <a:latin typeface="Roboto Condensed" panose="02000000000000000000" pitchFamily="2" charset="0"/>
                <a:ea typeface="Roboto Condensed" panose="02000000000000000000" pitchFamily="2" charset="0"/>
              </a:endParaRPr>
            </a:p>
          </p:txBody>
        </p:sp>
        <p:sp>
          <p:nvSpPr>
            <p:cNvPr id="123" name="TextBox 122"/>
            <p:cNvSpPr txBox="1"/>
            <p:nvPr/>
          </p:nvSpPr>
          <p:spPr>
            <a:xfrm>
              <a:off x="1838318" y="5642755"/>
              <a:ext cx="2114437" cy="1398664"/>
            </a:xfrm>
            <a:prstGeom prst="rect">
              <a:avLst/>
            </a:prstGeom>
            <a:noFill/>
          </p:spPr>
          <p:txBody>
            <a:bodyPr wrap="square" rtlCol="0">
              <a:spAutoFit/>
            </a:bodyPr>
            <a:lstStyle/>
            <a:p>
              <a:pPr algn="ctr"/>
              <a:r>
                <a:rPr lang="ru-RU" sz="1100" b="1" dirty="0" smtClean="0">
                  <a:latin typeface="Roboto Condensed" panose="020B0604020202020204" charset="0"/>
                  <a:ea typeface="Roboto Condensed" panose="020B0604020202020204" charset="0"/>
                </a:rPr>
                <a:t>Организовано проведение </a:t>
              </a:r>
            </a:p>
            <a:p>
              <a:pPr algn="ctr"/>
              <a:r>
                <a:rPr lang="ru-RU" sz="1100" b="1" dirty="0" smtClean="0">
                  <a:latin typeface="Roboto Condensed" panose="020B0604020202020204" charset="0"/>
                  <a:ea typeface="Roboto Condensed" panose="020B0604020202020204" charset="0"/>
                </a:rPr>
                <a:t>1-ой </a:t>
              </a:r>
              <a:r>
                <a:rPr lang="ru-RU" sz="1100" b="1" dirty="0" err="1" smtClean="0">
                  <a:latin typeface="Roboto Condensed" panose="020B0604020202020204" charset="0"/>
                  <a:ea typeface="Roboto Condensed" panose="020B0604020202020204" charset="0"/>
                </a:rPr>
                <a:t>страт.сессии</a:t>
              </a:r>
              <a:r>
                <a:rPr lang="ru-RU" sz="1100" b="1" dirty="0" smtClean="0">
                  <a:latin typeface="Roboto Condensed" panose="020B0604020202020204" charset="0"/>
                  <a:ea typeface="Roboto Condensed" panose="020B0604020202020204" charset="0"/>
                </a:rPr>
                <a:t> для руководящего состава ФНС России.</a:t>
              </a:r>
            </a:p>
            <a:p>
              <a:pPr algn="ctr"/>
              <a:r>
                <a:rPr lang="ru-RU" sz="1100" b="1" dirty="0" smtClean="0">
                  <a:latin typeface="Roboto Condensed" panose="020B0604020202020204" charset="0"/>
                  <a:ea typeface="Roboto Condensed" panose="020B0604020202020204" charset="0"/>
                </a:rPr>
                <a:t>Проведена 1 страт.сессия</a:t>
              </a:r>
              <a:r>
                <a:rPr lang="ru-RU" sz="1100" dirty="0" smtClean="0">
                  <a:latin typeface="Roboto Condensed" panose="020B0604020202020204" charset="0"/>
                  <a:ea typeface="Roboto Condensed" panose="020B0604020202020204" charset="0"/>
                </a:rPr>
                <a:t> </a:t>
              </a:r>
              <a:r>
                <a:rPr lang="ru-RU" sz="1100" b="1" dirty="0" smtClean="0">
                  <a:latin typeface="Roboto Condensed" panose="020B0604020202020204" charset="0"/>
                  <a:ea typeface="Roboto Condensed" panose="020B0604020202020204" charset="0"/>
                </a:rPr>
                <a:t>по запросу</a:t>
              </a:r>
              <a:r>
                <a:rPr lang="ru-RU" sz="1100" dirty="0">
                  <a:latin typeface="Roboto Condensed" panose="020B0604020202020204" charset="0"/>
                  <a:ea typeface="Roboto Condensed" panose="020B0604020202020204" charset="0"/>
                </a:rPr>
                <a:t> </a:t>
              </a:r>
              <a:r>
                <a:rPr lang="ru-RU" sz="1100" dirty="0" smtClean="0">
                  <a:latin typeface="Roboto Condensed" panose="020B0604020202020204" charset="0"/>
                  <a:ea typeface="Roboto Condensed" panose="020B0604020202020204" charset="0"/>
                </a:rPr>
                <a:t>зам.руководителя ФНС России</a:t>
              </a:r>
            </a:p>
          </p:txBody>
        </p:sp>
        <p:pic>
          <p:nvPicPr>
            <p:cNvPr id="124" name="Рисунок 123"/>
            <p:cNvPicPr>
              <a:picLocks noChangeAspect="1"/>
            </p:cNvPicPr>
            <p:nvPr/>
          </p:nvPicPr>
          <p:blipFill>
            <a:blip r:embed="rId12">
              <a:clrChange>
                <a:clrFrom>
                  <a:srgbClr val="FFFFFF"/>
                </a:clrFrom>
                <a:clrTo>
                  <a:srgbClr val="FFFFFF">
                    <a:alpha val="0"/>
                  </a:srgbClr>
                </a:clrTo>
              </a:clrChange>
              <a:duotone>
                <a:schemeClr val="accent1">
                  <a:shade val="45000"/>
                  <a:satMod val="135000"/>
                </a:schemeClr>
                <a:prstClr val="white"/>
              </a:duotone>
            </a:blip>
            <a:stretch>
              <a:fillRect/>
            </a:stretch>
          </p:blipFill>
          <p:spPr>
            <a:xfrm>
              <a:off x="2341412" y="5219406"/>
              <a:ext cx="283110" cy="435049"/>
            </a:xfrm>
            <a:prstGeom prst="rect">
              <a:avLst/>
            </a:prstGeom>
          </p:spPr>
        </p:pic>
        <p:sp>
          <p:nvSpPr>
            <p:cNvPr id="125" name="TextBox 124"/>
            <p:cNvSpPr txBox="1"/>
            <p:nvPr/>
          </p:nvSpPr>
          <p:spPr>
            <a:xfrm>
              <a:off x="2632454" y="5116493"/>
              <a:ext cx="1269592" cy="402723"/>
            </a:xfrm>
            <a:prstGeom prst="rect">
              <a:avLst/>
            </a:prstGeom>
            <a:noFill/>
          </p:spPr>
          <p:txBody>
            <a:bodyPr wrap="square" rtlCol="0">
              <a:spAutoFit/>
            </a:bodyPr>
            <a:lstStyle/>
            <a:p>
              <a:r>
                <a:rPr lang="ru-RU" sz="1200" b="1" dirty="0" smtClean="0">
                  <a:solidFill>
                    <a:srgbClr val="006699"/>
                  </a:solidFill>
                  <a:latin typeface="Arial Narrow" panose="020B0606020202030204" pitchFamily="34" charset="0"/>
                </a:rPr>
                <a:t>СТРАТЕГИЧЕСКАЯ </a:t>
              </a:r>
            </a:p>
            <a:p>
              <a:r>
                <a:rPr lang="ru-RU" sz="1200" b="1" dirty="0" smtClean="0">
                  <a:solidFill>
                    <a:srgbClr val="006699"/>
                  </a:solidFill>
                  <a:latin typeface="Arial Narrow" panose="020B0606020202030204" pitchFamily="34" charset="0"/>
                </a:rPr>
                <a:t>СЕССИЯ</a:t>
              </a:r>
              <a:endParaRPr lang="ru-RU" sz="1200" b="1" dirty="0">
                <a:solidFill>
                  <a:srgbClr val="006699"/>
                </a:solidFill>
                <a:latin typeface="Arial Narrow" panose="020B0606020202030204" pitchFamily="34" charset="0"/>
              </a:endParaRPr>
            </a:p>
          </p:txBody>
        </p:sp>
      </p:grpSp>
      <p:grpSp>
        <p:nvGrpSpPr>
          <p:cNvPr id="126" name="Группа 125"/>
          <p:cNvGrpSpPr/>
          <p:nvPr/>
        </p:nvGrpSpPr>
        <p:grpSpPr>
          <a:xfrm>
            <a:off x="5820535" y="5337213"/>
            <a:ext cx="2419771" cy="1407129"/>
            <a:chOff x="9751343" y="3460028"/>
            <a:chExt cx="1847484" cy="1482335"/>
          </a:xfrm>
        </p:grpSpPr>
        <p:sp>
          <p:nvSpPr>
            <p:cNvPr id="127" name="Скругленный прямоугольник 126"/>
            <p:cNvSpPr/>
            <p:nvPr/>
          </p:nvSpPr>
          <p:spPr>
            <a:xfrm>
              <a:off x="9751343" y="3469812"/>
              <a:ext cx="1847484" cy="1472551"/>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ru-RU" sz="1200" dirty="0" smtClean="0">
                  <a:solidFill>
                    <a:schemeClr val="tx1"/>
                  </a:solidFill>
                  <a:latin typeface="Roboto Condensed" panose="02000000000000000000" pitchFamily="2" charset="0"/>
                  <a:ea typeface="Roboto Condensed" panose="02000000000000000000" pitchFamily="2" charset="0"/>
                </a:rPr>
                <a:t>Приняли участие </a:t>
              </a:r>
            </a:p>
            <a:p>
              <a:pPr algn="ctr"/>
              <a:r>
                <a:rPr lang="ru-RU" sz="1200" dirty="0" smtClean="0">
                  <a:solidFill>
                    <a:schemeClr val="tx1"/>
                  </a:solidFill>
                  <a:latin typeface="Roboto Condensed" panose="02000000000000000000" pitchFamily="2" charset="0"/>
                  <a:ea typeface="Roboto Condensed" panose="02000000000000000000" pitchFamily="2" charset="0"/>
                  <a:sym typeface="Symbol" panose="05050102010706020507" pitchFamily="18" charset="2"/>
                </a:rPr>
                <a:t>47 535 чел.</a:t>
              </a:r>
              <a:endParaRPr lang="ru-RU" sz="1200" dirty="0" smtClean="0">
                <a:solidFill>
                  <a:schemeClr val="tx1"/>
                </a:solidFill>
                <a:latin typeface="Roboto Condensed" panose="02000000000000000000" pitchFamily="2" charset="0"/>
                <a:ea typeface="Roboto Condensed" panose="02000000000000000000" pitchFamily="2" charset="0"/>
              </a:endParaRPr>
            </a:p>
          </p:txBody>
        </p:sp>
        <p:sp>
          <p:nvSpPr>
            <p:cNvPr id="128" name="TextBox 127"/>
            <p:cNvSpPr txBox="1"/>
            <p:nvPr/>
          </p:nvSpPr>
          <p:spPr>
            <a:xfrm>
              <a:off x="10185565" y="3460028"/>
              <a:ext cx="1413262" cy="842226"/>
            </a:xfrm>
            <a:prstGeom prst="rect">
              <a:avLst/>
            </a:prstGeom>
            <a:noFill/>
          </p:spPr>
          <p:txBody>
            <a:bodyPr wrap="square" rtlCol="0">
              <a:spAutoFit/>
            </a:bodyPr>
            <a:lstStyle/>
            <a:p>
              <a:r>
                <a:rPr lang="ru-RU" sz="1200" b="1" dirty="0" smtClean="0">
                  <a:solidFill>
                    <a:schemeClr val="bg2"/>
                  </a:solidFill>
                  <a:latin typeface="Arial Narrow" panose="020B0606020202030204" pitchFamily="34" charset="0"/>
                </a:rPr>
                <a:t>Исследование качества дополнительного </a:t>
              </a:r>
              <a:r>
                <a:rPr lang="ru-RU" sz="1200" b="1" dirty="0" err="1" smtClean="0">
                  <a:solidFill>
                    <a:schemeClr val="bg2"/>
                  </a:solidFill>
                  <a:latin typeface="Arial Narrow" panose="020B0606020202030204" pitchFamily="34" charset="0"/>
                </a:rPr>
                <a:t>проф.образования</a:t>
              </a:r>
              <a:r>
                <a:rPr lang="ru-RU" sz="1200" b="1" dirty="0" smtClean="0">
                  <a:solidFill>
                    <a:schemeClr val="bg2"/>
                  </a:solidFill>
                  <a:latin typeface="Arial Narrow" panose="020B0606020202030204" pitchFamily="34" charset="0"/>
                </a:rPr>
                <a:t> в подведомственных организациях</a:t>
              </a:r>
              <a:endParaRPr lang="ru-RU" sz="1200" b="1" dirty="0">
                <a:solidFill>
                  <a:schemeClr val="bg2"/>
                </a:solidFill>
                <a:latin typeface="Arial Narrow" panose="020B0606020202030204" pitchFamily="34" charset="0"/>
              </a:endParaRPr>
            </a:p>
          </p:txBody>
        </p:sp>
        <p:pic>
          <p:nvPicPr>
            <p:cNvPr id="129" name="Рисунок 128"/>
            <p:cNvPicPr>
              <a:picLocks noChangeAspect="1"/>
            </p:cNvPicPr>
            <p:nvPr/>
          </p:nvPicPr>
          <p:blipFill>
            <a:blip r:embed="rId13">
              <a:clrChange>
                <a:clrFrom>
                  <a:srgbClr val="FFFFFF"/>
                </a:clrFrom>
                <a:clrTo>
                  <a:srgbClr val="FFFFFF">
                    <a:alpha val="0"/>
                  </a:srgbClr>
                </a:clrTo>
              </a:clrChange>
              <a:duotone>
                <a:schemeClr val="accent1">
                  <a:shade val="45000"/>
                  <a:satMod val="135000"/>
                </a:schemeClr>
                <a:prstClr val="white"/>
              </a:duotone>
            </a:blip>
            <a:stretch>
              <a:fillRect/>
            </a:stretch>
          </p:blipFill>
          <p:spPr>
            <a:xfrm>
              <a:off x="9758279" y="3896313"/>
              <a:ext cx="398725" cy="376102"/>
            </a:xfrm>
            <a:prstGeom prst="rect">
              <a:avLst/>
            </a:prstGeom>
          </p:spPr>
        </p:pic>
      </p:grpSp>
      <p:grpSp>
        <p:nvGrpSpPr>
          <p:cNvPr id="12" name="Группа 11"/>
          <p:cNvGrpSpPr/>
          <p:nvPr/>
        </p:nvGrpSpPr>
        <p:grpSpPr>
          <a:xfrm>
            <a:off x="3301623" y="3717032"/>
            <a:ext cx="2253623" cy="1217965"/>
            <a:chOff x="3739264" y="4486424"/>
            <a:chExt cx="2329200" cy="1767600"/>
          </a:xfrm>
        </p:grpSpPr>
        <p:sp>
          <p:nvSpPr>
            <p:cNvPr id="130" name="Скругленный прямоугольник 129"/>
            <p:cNvSpPr/>
            <p:nvPr/>
          </p:nvSpPr>
          <p:spPr>
            <a:xfrm>
              <a:off x="3739264" y="4486424"/>
              <a:ext cx="2329200" cy="1767600"/>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500" b="1" dirty="0">
                <a:solidFill>
                  <a:schemeClr val="accent5">
                    <a:lumMod val="75000"/>
                  </a:schemeClr>
                </a:solidFill>
                <a:latin typeface="Roboto Condensed" panose="02000000000000000000" pitchFamily="2" charset="0"/>
                <a:ea typeface="Roboto Condensed" panose="02000000000000000000" pitchFamily="2" charset="0"/>
              </a:endParaRPr>
            </a:p>
          </p:txBody>
        </p:sp>
        <p:sp>
          <p:nvSpPr>
            <p:cNvPr id="131" name="TextBox 130"/>
            <p:cNvSpPr txBox="1"/>
            <p:nvPr/>
          </p:nvSpPr>
          <p:spPr>
            <a:xfrm>
              <a:off x="3755665" y="5132046"/>
              <a:ext cx="2114468" cy="830997"/>
            </a:xfrm>
            <a:prstGeom prst="rect">
              <a:avLst/>
            </a:prstGeom>
            <a:noFill/>
          </p:spPr>
          <p:txBody>
            <a:bodyPr wrap="square" rtlCol="0">
              <a:spAutoFit/>
            </a:bodyPr>
            <a:lstStyle/>
            <a:p>
              <a:pPr algn="ctr"/>
              <a:r>
                <a:rPr lang="ru-RU" sz="1200" b="1" dirty="0" smtClean="0">
                  <a:latin typeface="Roboto Condensed" panose="020B0604020202020204" charset="0"/>
                  <a:ea typeface="Roboto Condensed" panose="020B0604020202020204" charset="0"/>
                </a:rPr>
                <a:t>Проведен пилотный проект</a:t>
              </a:r>
              <a:endParaRPr lang="ru-RU" sz="1200" dirty="0" smtClean="0">
                <a:latin typeface="Roboto Condensed" panose="020B0604020202020204" charset="0"/>
                <a:ea typeface="Roboto Condensed" panose="020B0604020202020204" charset="0"/>
              </a:endParaRPr>
            </a:p>
            <a:p>
              <a:pPr algn="ctr"/>
              <a:r>
                <a:rPr lang="ru-RU" sz="1200" dirty="0" smtClean="0">
                  <a:latin typeface="Roboto Condensed" panose="020B0604020202020204" charset="0"/>
                  <a:ea typeface="Roboto Condensed" panose="020B0604020202020204" charset="0"/>
                </a:rPr>
                <a:t>Участники: 27 человек,</a:t>
              </a:r>
            </a:p>
            <a:p>
              <a:pPr algn="ctr"/>
              <a:r>
                <a:rPr lang="ru-RU" sz="1200" dirty="0" smtClean="0">
                  <a:latin typeface="Roboto Condensed" panose="020B0604020202020204" charset="0"/>
                  <a:ea typeface="Roboto Condensed" panose="020B0604020202020204" charset="0"/>
                </a:rPr>
                <a:t>14 СП ЦА ФНС России – 23 руководителя стажировки</a:t>
              </a:r>
            </a:p>
          </p:txBody>
        </p:sp>
        <p:grpSp>
          <p:nvGrpSpPr>
            <p:cNvPr id="132" name="Группа 131"/>
            <p:cNvGrpSpPr/>
            <p:nvPr/>
          </p:nvGrpSpPr>
          <p:grpSpPr>
            <a:xfrm>
              <a:off x="3949965" y="4597650"/>
              <a:ext cx="1620900" cy="461665"/>
              <a:chOff x="4400174" y="2667817"/>
              <a:chExt cx="1620900" cy="461665"/>
            </a:xfrm>
          </p:grpSpPr>
          <p:pic>
            <p:nvPicPr>
              <p:cNvPr id="133" name="Рисунок 132"/>
              <p:cNvPicPr>
                <a:picLocks noChangeAspect="1"/>
              </p:cNvPicPr>
              <p:nvPr/>
            </p:nvPicPr>
            <p:blipFill rotWithShape="1">
              <a:blip r:embed="rId14">
                <a:clrChange>
                  <a:clrFrom>
                    <a:srgbClr val="FFFFFF"/>
                  </a:clrFrom>
                  <a:clrTo>
                    <a:srgbClr val="FFFFFF">
                      <a:alpha val="0"/>
                    </a:srgbClr>
                  </a:clrTo>
                </a:clrChange>
                <a:duotone>
                  <a:schemeClr val="accent1">
                    <a:shade val="45000"/>
                    <a:satMod val="135000"/>
                  </a:schemeClr>
                  <a:prstClr val="white"/>
                </a:duotone>
              </a:blip>
              <a:srcRect t="18822"/>
              <a:stretch/>
            </p:blipFill>
            <p:spPr>
              <a:xfrm>
                <a:off x="4400174" y="2734633"/>
                <a:ext cx="334657" cy="339453"/>
              </a:xfrm>
              <a:prstGeom prst="rect">
                <a:avLst/>
              </a:prstGeom>
            </p:spPr>
          </p:pic>
          <p:sp>
            <p:nvSpPr>
              <p:cNvPr id="134" name="TextBox 133"/>
              <p:cNvSpPr txBox="1"/>
              <p:nvPr/>
            </p:nvSpPr>
            <p:spPr>
              <a:xfrm>
                <a:off x="4734831" y="2667817"/>
                <a:ext cx="1286243" cy="461665"/>
              </a:xfrm>
              <a:prstGeom prst="rect">
                <a:avLst/>
              </a:prstGeom>
              <a:noFill/>
            </p:spPr>
            <p:txBody>
              <a:bodyPr wrap="square" rtlCol="0">
                <a:spAutoFit/>
              </a:bodyPr>
              <a:lstStyle/>
              <a:p>
                <a:r>
                  <a:rPr lang="ru-RU" sz="1200" b="1" dirty="0" smtClean="0">
                    <a:solidFill>
                      <a:srgbClr val="006699"/>
                    </a:solidFill>
                    <a:latin typeface="Arial Narrow" panose="020B0606020202030204" pitchFamily="34" charset="0"/>
                  </a:rPr>
                  <a:t>СТАЖИРОВКА </a:t>
                </a:r>
              </a:p>
              <a:p>
                <a:r>
                  <a:rPr lang="ru-RU" sz="1200" b="1" dirty="0" smtClean="0">
                    <a:solidFill>
                      <a:srgbClr val="006699"/>
                    </a:solidFill>
                    <a:latin typeface="Arial Narrow" panose="020B0606020202030204" pitchFamily="34" charset="0"/>
                  </a:rPr>
                  <a:t>В ФНС РОССИИ</a:t>
                </a:r>
                <a:endParaRPr lang="ru-RU" sz="1200" b="1" dirty="0">
                  <a:solidFill>
                    <a:srgbClr val="006699"/>
                  </a:solidFill>
                  <a:latin typeface="Arial Narrow" panose="020B0606020202030204" pitchFamily="34" charset="0"/>
                </a:endParaRPr>
              </a:p>
            </p:txBody>
          </p:sp>
        </p:grpSp>
      </p:grpSp>
      <p:grpSp>
        <p:nvGrpSpPr>
          <p:cNvPr id="135" name="Группа 134"/>
          <p:cNvGrpSpPr/>
          <p:nvPr/>
        </p:nvGrpSpPr>
        <p:grpSpPr>
          <a:xfrm>
            <a:off x="3280589" y="5346500"/>
            <a:ext cx="2275351" cy="1428824"/>
            <a:chOff x="3284101" y="3849587"/>
            <a:chExt cx="1941316" cy="1775788"/>
          </a:xfrm>
        </p:grpSpPr>
        <p:grpSp>
          <p:nvGrpSpPr>
            <p:cNvPr id="136" name="Группа 135"/>
            <p:cNvGrpSpPr/>
            <p:nvPr/>
          </p:nvGrpSpPr>
          <p:grpSpPr>
            <a:xfrm>
              <a:off x="3303530" y="3849587"/>
              <a:ext cx="1921887" cy="1775788"/>
              <a:chOff x="5763258" y="4738326"/>
              <a:chExt cx="1921887" cy="1775788"/>
            </a:xfrm>
          </p:grpSpPr>
          <p:sp>
            <p:nvSpPr>
              <p:cNvPr id="138" name="Скругленный прямоугольник 137"/>
              <p:cNvSpPr/>
              <p:nvPr/>
            </p:nvSpPr>
            <p:spPr>
              <a:xfrm>
                <a:off x="5763258" y="4738326"/>
                <a:ext cx="1921887" cy="1775788"/>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100" dirty="0" smtClean="0">
                  <a:solidFill>
                    <a:schemeClr val="tx1"/>
                  </a:solidFill>
                  <a:latin typeface="Roboto Condensed" panose="02000000000000000000" pitchFamily="2" charset="0"/>
                  <a:ea typeface="Roboto Condensed" panose="02000000000000000000" pitchFamily="2" charset="0"/>
                </a:endParaRPr>
              </a:p>
            </p:txBody>
          </p:sp>
          <p:grpSp>
            <p:nvGrpSpPr>
              <p:cNvPr id="139" name="Группа 138"/>
              <p:cNvGrpSpPr/>
              <p:nvPr/>
            </p:nvGrpSpPr>
            <p:grpSpPr>
              <a:xfrm>
                <a:off x="5871043" y="4923863"/>
                <a:ext cx="1773119" cy="461665"/>
                <a:chOff x="5914380" y="4906120"/>
                <a:chExt cx="1749538" cy="461665"/>
              </a:xfrm>
            </p:grpSpPr>
            <p:sp>
              <p:nvSpPr>
                <p:cNvPr id="140" name="TextBox 139"/>
                <p:cNvSpPr txBox="1"/>
                <p:nvPr/>
              </p:nvSpPr>
              <p:spPr>
                <a:xfrm>
                  <a:off x="6312266" y="4906120"/>
                  <a:ext cx="1351652" cy="461665"/>
                </a:xfrm>
                <a:prstGeom prst="rect">
                  <a:avLst/>
                </a:prstGeom>
                <a:noFill/>
              </p:spPr>
              <p:txBody>
                <a:bodyPr wrap="none" rtlCol="0">
                  <a:spAutoFit/>
                </a:bodyPr>
                <a:lstStyle/>
                <a:p>
                  <a:r>
                    <a:rPr lang="ru-RU" sz="1200" b="1" dirty="0" smtClean="0">
                      <a:solidFill>
                        <a:srgbClr val="006699"/>
                      </a:solidFill>
                      <a:latin typeface="Arial Narrow" panose="020B0606020202030204" pitchFamily="34" charset="0"/>
                    </a:rPr>
                    <a:t>ИССЛЕДОВАНИЕ </a:t>
                  </a:r>
                </a:p>
                <a:p>
                  <a:r>
                    <a:rPr lang="ru-RU" sz="1200" b="1" dirty="0" smtClean="0">
                      <a:solidFill>
                        <a:srgbClr val="006699"/>
                      </a:solidFill>
                      <a:latin typeface="Arial Narrow" panose="020B0606020202030204" pitchFamily="34" charset="0"/>
                    </a:rPr>
                    <a:t>ВОВЛЕЧЕННОСТИ</a:t>
                  </a:r>
                  <a:endParaRPr lang="ru-RU" sz="1200" b="1" dirty="0">
                    <a:solidFill>
                      <a:srgbClr val="006699"/>
                    </a:solidFill>
                    <a:latin typeface="Arial Narrow" panose="020B0606020202030204" pitchFamily="34" charset="0"/>
                  </a:endParaRPr>
                </a:p>
              </p:txBody>
            </p:sp>
            <p:pic>
              <p:nvPicPr>
                <p:cNvPr id="141" name="Рисунок 140"/>
                <p:cNvPicPr>
                  <a:picLocks noChangeAspect="1"/>
                </p:cNvPicPr>
                <p:nvPr/>
              </p:nvPicPr>
              <p:blipFill>
                <a:blip r:embed="rId1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914380" y="5004735"/>
                  <a:ext cx="350275" cy="350275"/>
                </a:xfrm>
                <a:prstGeom prst="rect">
                  <a:avLst/>
                </a:prstGeom>
              </p:spPr>
            </p:pic>
          </p:grpSp>
        </p:grpSp>
        <p:sp>
          <p:nvSpPr>
            <p:cNvPr id="137" name="TextBox 136"/>
            <p:cNvSpPr txBox="1"/>
            <p:nvPr/>
          </p:nvSpPr>
          <p:spPr>
            <a:xfrm>
              <a:off x="3284101" y="4582091"/>
              <a:ext cx="1919020" cy="956286"/>
            </a:xfrm>
            <a:prstGeom prst="rect">
              <a:avLst/>
            </a:prstGeom>
            <a:noFill/>
          </p:spPr>
          <p:txBody>
            <a:bodyPr wrap="square" rtlCol="0">
              <a:spAutoFit/>
            </a:bodyPr>
            <a:lstStyle/>
            <a:p>
              <a:pPr algn="ctr"/>
              <a:r>
                <a:rPr lang="ru-RU" sz="1100" b="1" dirty="0" smtClean="0">
                  <a:latin typeface="Roboto Condensed" panose="020B0604020202020204" charset="0"/>
                  <a:ea typeface="Roboto Condensed" panose="020B0604020202020204" charset="0"/>
                </a:rPr>
                <a:t>В исследовании приняли участие: </a:t>
              </a:r>
            </a:p>
            <a:p>
              <a:pPr algn="ctr"/>
              <a:r>
                <a:rPr lang="ru-RU" sz="1100" dirty="0" smtClean="0">
                  <a:latin typeface="Roboto Condensed" panose="020B0604020202020204" charset="0"/>
                  <a:ea typeface="Roboto Condensed" panose="020B0604020202020204" charset="0"/>
                </a:rPr>
                <a:t>5 подведомственных организаций (608 человек);</a:t>
              </a:r>
            </a:p>
            <a:p>
              <a:pPr algn="ctr"/>
              <a:r>
                <a:rPr lang="ru-RU" sz="1100" dirty="0" smtClean="0">
                  <a:latin typeface="Roboto Condensed" panose="020B0604020202020204" charset="0"/>
                  <a:ea typeface="Roboto Condensed" panose="020B0604020202020204" charset="0"/>
                </a:rPr>
                <a:t>1 СП ЦА ФНС России (47 чел.)</a:t>
              </a:r>
            </a:p>
          </p:txBody>
        </p:sp>
      </p:grpSp>
      <p:grpSp>
        <p:nvGrpSpPr>
          <p:cNvPr id="142" name="Группа 141"/>
          <p:cNvGrpSpPr/>
          <p:nvPr/>
        </p:nvGrpSpPr>
        <p:grpSpPr>
          <a:xfrm>
            <a:off x="8353956" y="5346500"/>
            <a:ext cx="2526988" cy="1382118"/>
            <a:chOff x="10184872" y="2533812"/>
            <a:chExt cx="2016062" cy="1472551"/>
          </a:xfrm>
        </p:grpSpPr>
        <p:grpSp>
          <p:nvGrpSpPr>
            <p:cNvPr id="143" name="Группа 142"/>
            <p:cNvGrpSpPr/>
            <p:nvPr/>
          </p:nvGrpSpPr>
          <p:grpSpPr>
            <a:xfrm>
              <a:off x="10243513" y="2533812"/>
              <a:ext cx="1957421" cy="1472551"/>
              <a:chOff x="7991430" y="5116937"/>
              <a:chExt cx="1789215" cy="1472551"/>
            </a:xfrm>
          </p:grpSpPr>
          <p:sp>
            <p:nvSpPr>
              <p:cNvPr id="145" name="Скругленный прямоугольник 144"/>
              <p:cNvSpPr/>
              <p:nvPr/>
            </p:nvSpPr>
            <p:spPr>
              <a:xfrm>
                <a:off x="7991430" y="5116937"/>
                <a:ext cx="1636224" cy="1472551"/>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100" dirty="0" smtClean="0">
                  <a:solidFill>
                    <a:schemeClr val="tx1"/>
                  </a:solidFill>
                  <a:latin typeface="Arial Narrow" panose="020B0606020202030204" pitchFamily="34" charset="0"/>
                  <a:ea typeface="Roboto Condensed" panose="02000000000000000000" pitchFamily="2" charset="0"/>
                </a:endParaRPr>
              </a:p>
            </p:txBody>
          </p:sp>
          <p:grpSp>
            <p:nvGrpSpPr>
              <p:cNvPr id="146" name="Группа 145"/>
              <p:cNvGrpSpPr/>
              <p:nvPr/>
            </p:nvGrpSpPr>
            <p:grpSpPr>
              <a:xfrm>
                <a:off x="8058004" y="5276814"/>
                <a:ext cx="1722641" cy="461665"/>
                <a:chOff x="8046135" y="5267726"/>
                <a:chExt cx="1722641" cy="461665"/>
              </a:xfrm>
            </p:grpSpPr>
            <p:sp>
              <p:nvSpPr>
                <p:cNvPr id="147" name="TextBox 146"/>
                <p:cNvSpPr txBox="1"/>
                <p:nvPr/>
              </p:nvSpPr>
              <p:spPr>
                <a:xfrm>
                  <a:off x="8396284" y="5267726"/>
                  <a:ext cx="1372492" cy="461665"/>
                </a:xfrm>
                <a:prstGeom prst="rect">
                  <a:avLst/>
                </a:prstGeom>
                <a:noFill/>
              </p:spPr>
              <p:txBody>
                <a:bodyPr wrap="none" rtlCol="0">
                  <a:spAutoFit/>
                </a:bodyPr>
                <a:lstStyle/>
                <a:p>
                  <a:r>
                    <a:rPr lang="ru-RU" sz="1200" b="1" dirty="0" smtClean="0">
                      <a:solidFill>
                        <a:srgbClr val="006699"/>
                      </a:solidFill>
                      <a:latin typeface="Arial Narrow" panose="020B0606020202030204" pitchFamily="34" charset="0"/>
                    </a:rPr>
                    <a:t>ИССЛЕДОВАНИЕ </a:t>
                  </a:r>
                </a:p>
                <a:p>
                  <a:r>
                    <a:rPr lang="en-US" sz="1200" b="1" dirty="0" smtClean="0">
                      <a:solidFill>
                        <a:srgbClr val="006699"/>
                      </a:solidFill>
                      <a:latin typeface="Arial Narrow" panose="020B0606020202030204" pitchFamily="34" charset="0"/>
                    </a:rPr>
                    <a:t>NPS</a:t>
                  </a:r>
                  <a:r>
                    <a:rPr lang="ru-RU" sz="1200" b="1" dirty="0" smtClean="0">
                      <a:solidFill>
                        <a:srgbClr val="006699"/>
                      </a:solidFill>
                      <a:latin typeface="Arial Narrow" panose="020B0606020202030204" pitchFamily="34" charset="0"/>
                    </a:rPr>
                    <a:t>-руководителя</a:t>
                  </a:r>
                  <a:endParaRPr lang="ru-RU" sz="1200" b="1" dirty="0">
                    <a:solidFill>
                      <a:srgbClr val="006699"/>
                    </a:solidFill>
                    <a:latin typeface="Arial Narrow" panose="020B0606020202030204" pitchFamily="34" charset="0"/>
                  </a:endParaRPr>
                </a:p>
              </p:txBody>
            </p:sp>
            <p:pic>
              <p:nvPicPr>
                <p:cNvPr id="148" name="Рисунок 147"/>
                <p:cNvPicPr>
                  <a:picLocks noChangeAspect="1"/>
                </p:cNvPicPr>
                <p:nvPr/>
              </p:nvPicPr>
              <p:blipFill>
                <a:blip r:embed="rId1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046135" y="5351441"/>
                  <a:ext cx="283576" cy="283576"/>
                </a:xfrm>
                <a:prstGeom prst="rect">
                  <a:avLst/>
                </a:prstGeom>
              </p:spPr>
            </p:pic>
          </p:grpSp>
        </p:grpSp>
        <p:sp>
          <p:nvSpPr>
            <p:cNvPr id="144" name="TextBox 143"/>
            <p:cNvSpPr txBox="1"/>
            <p:nvPr/>
          </p:nvSpPr>
          <p:spPr>
            <a:xfrm>
              <a:off x="10184872" y="3161969"/>
              <a:ext cx="1922599" cy="688194"/>
            </a:xfrm>
            <a:prstGeom prst="rect">
              <a:avLst/>
            </a:prstGeom>
            <a:noFill/>
          </p:spPr>
          <p:txBody>
            <a:bodyPr wrap="square" rtlCol="0">
              <a:spAutoFit/>
            </a:bodyPr>
            <a:lstStyle/>
            <a:p>
              <a:pPr algn="ctr"/>
              <a:r>
                <a:rPr lang="ru-RU" sz="1200" b="1" dirty="0" smtClean="0">
                  <a:latin typeface="Roboto Condensed" panose="020B0604020202020204" charset="0"/>
                  <a:ea typeface="Roboto Condensed" panose="020B0604020202020204" charset="0"/>
                </a:rPr>
                <a:t>В исследовании приняли участие:</a:t>
              </a:r>
            </a:p>
            <a:p>
              <a:pPr algn="ctr"/>
              <a:r>
                <a:rPr lang="ru-RU" sz="1200" dirty="0" smtClean="0">
                  <a:latin typeface="Roboto Condensed" panose="020B0604020202020204" charset="0"/>
                  <a:ea typeface="Roboto Condensed" panose="020B0604020202020204" charset="0"/>
                </a:rPr>
                <a:t>5 подведомственных организаций (608 человек);</a:t>
              </a:r>
            </a:p>
            <a:p>
              <a:pPr algn="ctr"/>
              <a:r>
                <a:rPr lang="ru-RU" sz="1200" dirty="0" smtClean="0">
                  <a:latin typeface="Roboto Condensed" panose="020B0604020202020204" charset="0"/>
                  <a:ea typeface="Roboto Condensed" panose="020B0604020202020204" charset="0"/>
                </a:rPr>
                <a:t>2 СП ЦА ФНС России (126 чел.)</a:t>
              </a:r>
            </a:p>
          </p:txBody>
        </p:sp>
      </p:grpSp>
      <p:pic>
        <p:nvPicPr>
          <p:cNvPr id="149" name="Рисунок 148"/>
          <p:cNvPicPr>
            <a:picLocks noChangeAspect="1"/>
          </p:cNvPicPr>
          <p:nvPr/>
        </p:nvPicPr>
        <p:blipFill>
          <a:blip r:embed="rId17"/>
          <a:stretch>
            <a:fillRect/>
          </a:stretch>
        </p:blipFill>
        <p:spPr>
          <a:xfrm>
            <a:off x="6483525" y="3849487"/>
            <a:ext cx="1169412" cy="351192"/>
          </a:xfrm>
          <a:prstGeom prst="rect">
            <a:avLst/>
          </a:prstGeom>
        </p:spPr>
      </p:pic>
      <p:grpSp>
        <p:nvGrpSpPr>
          <p:cNvPr id="15" name="Группа 14"/>
          <p:cNvGrpSpPr/>
          <p:nvPr/>
        </p:nvGrpSpPr>
        <p:grpSpPr>
          <a:xfrm>
            <a:off x="5820536" y="3717032"/>
            <a:ext cx="2421945" cy="1400404"/>
            <a:chOff x="6141457" y="4488548"/>
            <a:chExt cx="2331877" cy="1632431"/>
          </a:xfrm>
        </p:grpSpPr>
        <p:sp>
          <p:nvSpPr>
            <p:cNvPr id="150" name="Скругленный прямоугольник 149"/>
            <p:cNvSpPr/>
            <p:nvPr/>
          </p:nvSpPr>
          <p:spPr>
            <a:xfrm>
              <a:off x="6141457" y="4488548"/>
              <a:ext cx="2331877" cy="1632431"/>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500" b="1" dirty="0">
                <a:solidFill>
                  <a:schemeClr val="accent5">
                    <a:lumMod val="75000"/>
                  </a:schemeClr>
                </a:solidFill>
                <a:latin typeface="Roboto Condensed" panose="02000000000000000000" pitchFamily="2" charset="0"/>
                <a:ea typeface="Roboto Condensed" panose="02000000000000000000" pitchFamily="2" charset="0"/>
              </a:endParaRPr>
            </a:p>
          </p:txBody>
        </p:sp>
        <p:sp>
          <p:nvSpPr>
            <p:cNvPr id="151" name="TextBox 150"/>
            <p:cNvSpPr txBox="1"/>
            <p:nvPr/>
          </p:nvSpPr>
          <p:spPr>
            <a:xfrm>
              <a:off x="6220283" y="5021797"/>
              <a:ext cx="2070240" cy="1049404"/>
            </a:xfrm>
            <a:prstGeom prst="rect">
              <a:avLst/>
            </a:prstGeom>
            <a:noFill/>
          </p:spPr>
          <p:txBody>
            <a:bodyPr wrap="square" rtlCol="0">
              <a:spAutoFit/>
            </a:bodyPr>
            <a:lstStyle/>
            <a:p>
              <a:pPr algn="ctr"/>
              <a:r>
                <a:rPr lang="ru-RU" sz="1050" b="1" dirty="0" smtClean="0">
                  <a:latin typeface="Roboto Condensed" panose="020B0604020202020204" charset="0"/>
                  <a:ea typeface="Roboto Condensed" panose="020B0604020202020204" charset="0"/>
                </a:rPr>
                <a:t>Сервис «Спасибо» </a:t>
              </a:r>
            </a:p>
            <a:p>
              <a:pPr algn="ctr"/>
              <a:r>
                <a:rPr lang="ru-RU" sz="1050" dirty="0" smtClean="0">
                  <a:latin typeface="Roboto Condensed" panose="020B0604020202020204" charset="0"/>
                  <a:ea typeface="Roboto Condensed" panose="020B0604020202020204" charset="0"/>
                </a:rPr>
                <a:t>внедрен в деятельность ЦА ФНС России</a:t>
              </a:r>
            </a:p>
            <a:p>
              <a:pPr algn="ctr"/>
              <a:r>
                <a:rPr lang="ru-RU" sz="1050" dirty="0" smtClean="0">
                  <a:latin typeface="Roboto Condensed" panose="020B0604020202020204" charset="0"/>
                  <a:ea typeface="Roboto Condensed" panose="020B0604020202020204" charset="0"/>
                </a:rPr>
                <a:t>Направлено «спасибо»:</a:t>
              </a:r>
            </a:p>
            <a:p>
              <a:pPr algn="ctr"/>
              <a:r>
                <a:rPr lang="ru-RU" sz="1050" dirty="0" smtClean="0">
                  <a:latin typeface="Roboto Condensed" panose="020B0604020202020204" charset="0"/>
                  <a:ea typeface="Roboto Condensed" panose="020B0604020202020204" charset="0"/>
                </a:rPr>
                <a:t>ЦА – 1104;     ТНО - 13141</a:t>
              </a:r>
            </a:p>
          </p:txBody>
        </p:sp>
      </p:grpSp>
      <p:grpSp>
        <p:nvGrpSpPr>
          <p:cNvPr id="17" name="Группа 16"/>
          <p:cNvGrpSpPr/>
          <p:nvPr/>
        </p:nvGrpSpPr>
        <p:grpSpPr>
          <a:xfrm>
            <a:off x="8364252" y="3717032"/>
            <a:ext cx="2392557" cy="1497297"/>
            <a:chOff x="9211145" y="4473116"/>
            <a:chExt cx="2329200" cy="2077441"/>
          </a:xfrm>
        </p:grpSpPr>
        <p:sp>
          <p:nvSpPr>
            <p:cNvPr id="152" name="Скругленный прямоугольник 151"/>
            <p:cNvSpPr/>
            <p:nvPr/>
          </p:nvSpPr>
          <p:spPr>
            <a:xfrm>
              <a:off x="9211145" y="4473116"/>
              <a:ext cx="2329200" cy="1767600"/>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500" b="1" dirty="0">
                <a:solidFill>
                  <a:schemeClr val="accent5">
                    <a:lumMod val="75000"/>
                  </a:schemeClr>
                </a:solidFill>
                <a:latin typeface="Roboto Condensed" panose="02000000000000000000" pitchFamily="2" charset="0"/>
                <a:ea typeface="Roboto Condensed" panose="02000000000000000000" pitchFamily="2" charset="0"/>
              </a:endParaRPr>
            </a:p>
          </p:txBody>
        </p:sp>
        <p:grpSp>
          <p:nvGrpSpPr>
            <p:cNvPr id="14" name="Группа 13"/>
            <p:cNvGrpSpPr/>
            <p:nvPr/>
          </p:nvGrpSpPr>
          <p:grpSpPr>
            <a:xfrm>
              <a:off x="9211145" y="4587989"/>
              <a:ext cx="2329200" cy="1962568"/>
              <a:chOff x="9211145" y="4587989"/>
              <a:chExt cx="2329200" cy="1962568"/>
            </a:xfrm>
          </p:grpSpPr>
          <p:sp>
            <p:nvSpPr>
              <p:cNvPr id="153" name="TextBox 152"/>
              <p:cNvSpPr txBox="1"/>
              <p:nvPr/>
            </p:nvSpPr>
            <p:spPr>
              <a:xfrm>
                <a:off x="9211145" y="5173912"/>
                <a:ext cx="2329200" cy="1376645"/>
              </a:xfrm>
              <a:prstGeom prst="rect">
                <a:avLst/>
              </a:prstGeom>
              <a:noFill/>
            </p:spPr>
            <p:txBody>
              <a:bodyPr wrap="square" rtlCol="0">
                <a:spAutoFit/>
              </a:bodyPr>
              <a:lstStyle/>
              <a:p>
                <a:pPr algn="ctr"/>
                <a:r>
                  <a:rPr lang="ru-RU" sz="1200" b="1" dirty="0" smtClean="0">
                    <a:latin typeface="Roboto Condensed" panose="020B0604020202020204" charset="0"/>
                    <a:ea typeface="Roboto Condensed" panose="020B0604020202020204" charset="0"/>
                  </a:rPr>
                  <a:t>Сервис «Резервирование помещения» </a:t>
                </a:r>
              </a:p>
              <a:p>
                <a:pPr algn="ctr"/>
                <a:r>
                  <a:rPr lang="ru-RU" sz="1200" dirty="0" smtClean="0">
                    <a:latin typeface="Roboto Condensed" panose="020B0604020202020204" charset="0"/>
                    <a:ea typeface="Roboto Condensed" panose="020B0604020202020204" charset="0"/>
                  </a:rPr>
                  <a:t>внедрен в деятельность ЦА ФНС России</a:t>
                </a:r>
              </a:p>
            </p:txBody>
          </p:sp>
          <p:pic>
            <p:nvPicPr>
              <p:cNvPr id="154" name="Рисунок 153"/>
              <p:cNvPicPr>
                <a:picLocks noChangeAspect="1"/>
              </p:cNvPicPr>
              <p:nvPr/>
            </p:nvPicPr>
            <p:blipFill>
              <a:blip r:embed="rId18">
                <a:clrChange>
                  <a:clrFrom>
                    <a:srgbClr val="FFFFFF"/>
                  </a:clrFrom>
                  <a:clrTo>
                    <a:srgbClr val="FFFFFF">
                      <a:alpha val="0"/>
                    </a:srgbClr>
                  </a:clrTo>
                </a:clrChange>
                <a:duotone>
                  <a:schemeClr val="accent1">
                    <a:shade val="45000"/>
                    <a:satMod val="135000"/>
                  </a:schemeClr>
                  <a:prstClr val="white"/>
                </a:duotone>
              </a:blip>
              <a:stretch>
                <a:fillRect/>
              </a:stretch>
            </p:blipFill>
            <p:spPr>
              <a:xfrm>
                <a:off x="10099031" y="4587989"/>
                <a:ext cx="493841" cy="471049"/>
              </a:xfrm>
              <a:prstGeom prst="rect">
                <a:avLst/>
              </a:prstGeom>
            </p:spPr>
          </p:pic>
        </p:grpSp>
      </p:grpSp>
      <p:grpSp>
        <p:nvGrpSpPr>
          <p:cNvPr id="155" name="Группа 154"/>
          <p:cNvGrpSpPr/>
          <p:nvPr/>
        </p:nvGrpSpPr>
        <p:grpSpPr>
          <a:xfrm>
            <a:off x="515661" y="5346500"/>
            <a:ext cx="2628011" cy="1355084"/>
            <a:chOff x="10308494" y="749946"/>
            <a:chExt cx="2094024" cy="1556363"/>
          </a:xfrm>
        </p:grpSpPr>
        <p:grpSp>
          <p:nvGrpSpPr>
            <p:cNvPr id="156" name="Группа 155"/>
            <p:cNvGrpSpPr/>
            <p:nvPr/>
          </p:nvGrpSpPr>
          <p:grpSpPr>
            <a:xfrm>
              <a:off x="10308494" y="749946"/>
              <a:ext cx="2094024" cy="1556363"/>
              <a:chOff x="10308494" y="749946"/>
              <a:chExt cx="2094024" cy="1556363"/>
            </a:xfrm>
          </p:grpSpPr>
          <p:sp>
            <p:nvSpPr>
              <p:cNvPr id="160" name="Скругленный прямоугольник 159"/>
              <p:cNvSpPr/>
              <p:nvPr/>
            </p:nvSpPr>
            <p:spPr>
              <a:xfrm>
                <a:off x="10308494" y="749946"/>
                <a:ext cx="2000216" cy="1487445"/>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500" b="1" dirty="0">
                  <a:solidFill>
                    <a:schemeClr val="accent5">
                      <a:lumMod val="75000"/>
                    </a:schemeClr>
                  </a:solidFill>
                  <a:latin typeface="Roboto Condensed" panose="02000000000000000000" pitchFamily="2" charset="0"/>
                  <a:ea typeface="Roboto Condensed" panose="02000000000000000000" pitchFamily="2" charset="0"/>
                </a:endParaRPr>
              </a:p>
            </p:txBody>
          </p:sp>
          <p:sp>
            <p:nvSpPr>
              <p:cNvPr id="161" name="Прямоугольник 160"/>
              <p:cNvSpPr/>
              <p:nvPr/>
            </p:nvSpPr>
            <p:spPr>
              <a:xfrm>
                <a:off x="10308494" y="1422578"/>
                <a:ext cx="2094024" cy="883731"/>
              </a:xfrm>
              <a:prstGeom prst="rect">
                <a:avLst/>
              </a:prstGeom>
            </p:spPr>
            <p:txBody>
              <a:bodyPr wrap="square">
                <a:spAutoFit/>
              </a:bodyPr>
              <a:lstStyle/>
              <a:p>
                <a:pPr algn="ctr"/>
                <a:r>
                  <a:rPr lang="ru-RU" sz="1100" dirty="0" smtClean="0">
                    <a:solidFill>
                      <a:schemeClr val="tx2">
                        <a:lumMod val="50000"/>
                      </a:schemeClr>
                    </a:solidFill>
                    <a:latin typeface="Roboto Condensed" panose="020B0604020202020204" charset="0"/>
                    <a:ea typeface="Roboto Condensed" panose="020B0604020202020204" charset="0"/>
                  </a:rPr>
                  <a:t>Программу адаптации новых сотрудников прошли 90 чел. в ЦА ФНС России. Продолжается пилотный проект в ряде ТНО</a:t>
                </a:r>
                <a:endParaRPr lang="ru-RU" sz="1100" dirty="0">
                  <a:solidFill>
                    <a:schemeClr val="tx2">
                      <a:lumMod val="50000"/>
                    </a:schemeClr>
                  </a:solidFill>
                  <a:latin typeface="Roboto Condensed" panose="020B0604020202020204" charset="0"/>
                  <a:ea typeface="Roboto Condensed" panose="020B0604020202020204" charset="0"/>
                </a:endParaRPr>
              </a:p>
            </p:txBody>
          </p:sp>
        </p:grpSp>
        <p:grpSp>
          <p:nvGrpSpPr>
            <p:cNvPr id="157" name="Группа 156"/>
            <p:cNvGrpSpPr/>
            <p:nvPr/>
          </p:nvGrpSpPr>
          <p:grpSpPr>
            <a:xfrm>
              <a:off x="10516404" y="882859"/>
              <a:ext cx="1758748" cy="461665"/>
              <a:chOff x="10516404" y="882859"/>
              <a:chExt cx="1758748" cy="461665"/>
            </a:xfrm>
          </p:grpSpPr>
          <p:sp>
            <p:nvSpPr>
              <p:cNvPr id="158" name="TextBox 157"/>
              <p:cNvSpPr txBox="1"/>
              <p:nvPr/>
            </p:nvSpPr>
            <p:spPr>
              <a:xfrm>
                <a:off x="10988909" y="882859"/>
                <a:ext cx="1286243" cy="461665"/>
              </a:xfrm>
              <a:prstGeom prst="rect">
                <a:avLst/>
              </a:prstGeom>
              <a:noFill/>
            </p:spPr>
            <p:txBody>
              <a:bodyPr wrap="square" rtlCol="0">
                <a:spAutoFit/>
              </a:bodyPr>
              <a:lstStyle/>
              <a:p>
                <a:r>
                  <a:rPr lang="ru-RU" sz="1200" b="1" dirty="0" smtClean="0">
                    <a:solidFill>
                      <a:srgbClr val="006699"/>
                    </a:solidFill>
                    <a:latin typeface="Arial Narrow" panose="020B0606020202030204" pitchFamily="34" charset="0"/>
                  </a:rPr>
                  <a:t>ПРОГРАММА АДАПТАЦИИ</a:t>
                </a:r>
                <a:endParaRPr lang="ru-RU" sz="1200" b="1" dirty="0">
                  <a:solidFill>
                    <a:srgbClr val="006699"/>
                  </a:solidFill>
                  <a:latin typeface="Arial Narrow" panose="020B0606020202030204" pitchFamily="34" charset="0"/>
                </a:endParaRPr>
              </a:p>
            </p:txBody>
          </p:sp>
          <p:pic>
            <p:nvPicPr>
              <p:cNvPr id="159" name="Рисунок 158"/>
              <p:cNvPicPr>
                <a:picLocks noChangeAspect="1"/>
              </p:cNvPicPr>
              <p:nvPr/>
            </p:nvPicPr>
            <p:blipFill>
              <a:blip r:embed="rId19">
                <a:clrChange>
                  <a:clrFrom>
                    <a:srgbClr val="FFFFFF"/>
                  </a:clrFrom>
                  <a:clrTo>
                    <a:srgbClr val="FFFFFF">
                      <a:alpha val="0"/>
                    </a:srgbClr>
                  </a:clrTo>
                </a:clrChange>
                <a:duotone>
                  <a:schemeClr val="accent2">
                    <a:shade val="45000"/>
                    <a:satMod val="135000"/>
                  </a:schemeClr>
                  <a:prstClr val="white"/>
                </a:duotone>
              </a:blip>
              <a:stretch>
                <a:fillRect/>
              </a:stretch>
            </p:blipFill>
            <p:spPr>
              <a:xfrm>
                <a:off x="10516404" y="962706"/>
                <a:ext cx="389217" cy="350835"/>
              </a:xfrm>
              <a:prstGeom prst="rect">
                <a:avLst/>
              </a:prstGeom>
            </p:spPr>
          </p:pic>
        </p:grpSp>
      </p:grpSp>
    </p:spTree>
    <p:extLst>
      <p:ext uri="{BB962C8B-B14F-4D97-AF65-F5344CB8AC3E}">
        <p14:creationId xmlns:p14="http://schemas.microsoft.com/office/powerpoint/2010/main" val="6709270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642434" y="246849"/>
            <a:ext cx="9965540" cy="58478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r>
              <a:rPr lang="ru-RU" b="1" dirty="0" smtClean="0">
                <a:solidFill>
                  <a:schemeClr val="tx1">
                    <a:lumMod val="75000"/>
                  </a:schemeClr>
                </a:solidFill>
                <a:latin typeface="Roboto Condensed" panose="020B0604020202020204" charset="0"/>
                <a:ea typeface="Roboto Condensed" panose="020B0604020202020204" charset="0"/>
              </a:rPr>
              <a:t>МОДЕРНИЗАЦИЯ ОРГАНИЗАЦИОННО-ФУНКЦИОНАЛЬНОЙ МОДЕЛИ ФНС РОССИИ*</a:t>
            </a:r>
            <a:endParaRPr lang="ru-RU" b="1" dirty="0">
              <a:solidFill>
                <a:schemeClr val="tx1">
                  <a:lumMod val="75000"/>
                </a:schemeClr>
              </a:solidFill>
              <a:latin typeface="Roboto Condensed" panose="020B0604020202020204" charset="0"/>
              <a:ea typeface="Roboto Condensed" panose="020B0604020202020204" charset="0"/>
            </a:endParaRP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sp>
        <p:nvSpPr>
          <p:cNvPr id="336" name="TextBox 335">
            <a:extLst>
              <a:ext uri="{FF2B5EF4-FFF2-40B4-BE49-F238E27FC236}">
                <a16:creationId xmlns:a16="http://schemas.microsoft.com/office/drawing/2014/main" xmlns="" id="{0CA89183-81A9-4647-ADF1-40C53FAA37B7}"/>
              </a:ext>
            </a:extLst>
          </p:cNvPr>
          <p:cNvSpPr txBox="1"/>
          <p:nvPr/>
        </p:nvSpPr>
        <p:spPr>
          <a:xfrm>
            <a:off x="121670" y="4098975"/>
            <a:ext cx="3936326" cy="2662267"/>
          </a:xfrm>
          <a:prstGeom prst="rect">
            <a:avLst/>
          </a:prstGeom>
          <a:noFill/>
        </p:spPr>
        <p:txBody>
          <a:bodyPr wrap="square" rtlCol="0">
            <a:spAutoFit/>
          </a:bodyPr>
          <a:lstStyle/>
          <a:p>
            <a:r>
              <a:rPr lang="ru-RU" sz="1500" b="1" dirty="0" smtClean="0">
                <a:solidFill>
                  <a:srgbClr val="E46C0A"/>
                </a:solidFill>
                <a:latin typeface="Roboto Condensed" panose="02000000000000000000" pitchFamily="2" charset="0"/>
                <a:ea typeface="Roboto Condensed" panose="02000000000000000000" pitchFamily="2" charset="0"/>
              </a:rPr>
              <a:t>укрупнение </a:t>
            </a:r>
            <a:r>
              <a:rPr lang="ru-RU" sz="1500" b="1" dirty="0">
                <a:solidFill>
                  <a:srgbClr val="E46C0A"/>
                </a:solidFill>
                <a:latin typeface="Roboto Condensed" panose="02000000000000000000" pitchFamily="2" charset="0"/>
                <a:ea typeface="Roboto Condensed" panose="02000000000000000000" pitchFamily="2" charset="0"/>
              </a:rPr>
              <a:t>налоговых </a:t>
            </a:r>
            <a:r>
              <a:rPr lang="ru-RU" sz="1500" b="1" dirty="0" smtClean="0">
                <a:solidFill>
                  <a:srgbClr val="E46C0A"/>
                </a:solidFill>
                <a:latin typeface="Roboto Condensed" panose="02000000000000000000" pitchFamily="2" charset="0"/>
                <a:ea typeface="Roboto Condensed" panose="02000000000000000000" pitchFamily="2" charset="0"/>
              </a:rPr>
              <a:t>органов</a:t>
            </a:r>
            <a:r>
              <a:rPr lang="en-US" sz="1500" b="1" dirty="0" smtClean="0">
                <a:solidFill>
                  <a:srgbClr val="E46C0A"/>
                </a:solidFill>
                <a:latin typeface="Roboto Condensed" panose="02000000000000000000" pitchFamily="2" charset="0"/>
                <a:ea typeface="Roboto Condensed" panose="02000000000000000000" pitchFamily="2" charset="0"/>
              </a:rPr>
              <a:t> </a:t>
            </a:r>
            <a:endParaRPr lang="ru-RU" sz="1500" b="1" dirty="0" smtClean="0">
              <a:solidFill>
                <a:srgbClr val="E46C0A"/>
              </a:solidFill>
              <a:latin typeface="Roboto Condensed" panose="02000000000000000000" pitchFamily="2" charset="0"/>
              <a:ea typeface="Roboto Condensed" panose="02000000000000000000" pitchFamily="2" charset="0"/>
            </a:endParaRPr>
          </a:p>
          <a:p>
            <a:r>
              <a:rPr lang="ru-RU" sz="1500" b="1" dirty="0" smtClean="0">
                <a:solidFill>
                  <a:srgbClr val="E46C0A"/>
                </a:solidFill>
                <a:latin typeface="Roboto Condensed" panose="02000000000000000000" pitchFamily="2" charset="0"/>
                <a:ea typeface="Roboto Condensed" panose="02000000000000000000" pitchFamily="2" charset="0"/>
              </a:rPr>
              <a:t>7 </a:t>
            </a:r>
            <a:r>
              <a:rPr lang="ru-RU" sz="1500" b="1" dirty="0">
                <a:solidFill>
                  <a:srgbClr val="E46C0A"/>
                </a:solidFill>
                <a:latin typeface="Roboto Condensed" panose="02000000000000000000" pitchFamily="2" charset="0"/>
                <a:ea typeface="Roboto Condensed" panose="02000000000000000000" pitchFamily="2" charset="0"/>
              </a:rPr>
              <a:t>РЕГИОНОВ </a:t>
            </a:r>
            <a:endParaRPr lang="en-US" sz="1500" b="1" dirty="0" smtClean="0">
              <a:solidFill>
                <a:srgbClr val="E46C0A"/>
              </a:solidFill>
              <a:latin typeface="Roboto Condensed" panose="02000000000000000000" pitchFamily="2" charset="0"/>
              <a:ea typeface="Roboto Condensed" panose="02000000000000000000" pitchFamily="2" charset="0"/>
            </a:endParaRPr>
          </a:p>
          <a:p>
            <a:endParaRPr lang="ru-RU" sz="500" b="1" u="sng" dirty="0" smtClean="0">
              <a:solidFill>
                <a:srgbClr val="E46C0A"/>
              </a:solidFill>
            </a:endParaRPr>
          </a:p>
          <a:p>
            <a:r>
              <a:rPr lang="ru-RU" sz="1200" b="1" u="sng" dirty="0" smtClean="0">
                <a:solidFill>
                  <a:srgbClr val="E46C0A"/>
                </a:solidFill>
              </a:rPr>
              <a:t>Ранее</a:t>
            </a:r>
            <a:r>
              <a:rPr lang="en-US" sz="1200" b="1" u="sng" dirty="0" smtClean="0">
                <a:solidFill>
                  <a:srgbClr val="E46C0A"/>
                </a:solidFill>
              </a:rPr>
              <a:t>:</a:t>
            </a:r>
            <a:endParaRPr lang="ru-RU" sz="1200" b="1" u="sng" dirty="0" smtClean="0">
              <a:solidFill>
                <a:srgbClr val="E46C0A"/>
              </a:solidFill>
            </a:endParaRPr>
          </a:p>
          <a:p>
            <a:r>
              <a:rPr lang="ru-RU" sz="1100" dirty="0">
                <a:solidFill>
                  <a:srgbClr val="E46C0A"/>
                </a:solidFill>
              </a:rPr>
              <a:t>25 УФНС России по Приморскому краю</a:t>
            </a:r>
          </a:p>
          <a:p>
            <a:r>
              <a:rPr lang="ru-RU" sz="1100" dirty="0">
                <a:solidFill>
                  <a:srgbClr val="E46C0A"/>
                </a:solidFill>
              </a:rPr>
              <a:t>36 УФНС России по Воронежской области</a:t>
            </a:r>
          </a:p>
          <a:p>
            <a:r>
              <a:rPr lang="ru-RU" sz="1100" dirty="0">
                <a:solidFill>
                  <a:srgbClr val="E46C0A"/>
                </a:solidFill>
              </a:rPr>
              <a:t>52 УФНС России по Нижегородской области</a:t>
            </a:r>
          </a:p>
          <a:p>
            <a:r>
              <a:rPr lang="ru-RU" sz="1100" dirty="0">
                <a:solidFill>
                  <a:srgbClr val="E46C0A"/>
                </a:solidFill>
              </a:rPr>
              <a:t>59 УФНС России по Пермскому краю</a:t>
            </a:r>
          </a:p>
          <a:p>
            <a:r>
              <a:rPr lang="ru-RU" sz="1100" dirty="0">
                <a:solidFill>
                  <a:srgbClr val="E46C0A"/>
                </a:solidFill>
              </a:rPr>
              <a:t>78 УФНС России по Санкт-Петербургу</a:t>
            </a:r>
          </a:p>
          <a:p>
            <a:r>
              <a:rPr lang="ru-RU" sz="1100" dirty="0">
                <a:solidFill>
                  <a:srgbClr val="E46C0A"/>
                </a:solidFill>
              </a:rPr>
              <a:t>91 УФНС России по Республике Крым  </a:t>
            </a:r>
            <a:r>
              <a:rPr lang="ru-RU" sz="1200" dirty="0">
                <a:solidFill>
                  <a:srgbClr val="E46C0A"/>
                </a:solidFill>
              </a:rPr>
              <a:t> </a:t>
            </a:r>
            <a:endParaRPr lang="en-US" sz="1200" dirty="0">
              <a:solidFill>
                <a:srgbClr val="E46C0A"/>
              </a:solidFill>
            </a:endParaRPr>
          </a:p>
          <a:p>
            <a:endParaRPr lang="ru-RU" sz="1100" dirty="0">
              <a:solidFill>
                <a:srgbClr val="E46C0A"/>
              </a:solidFill>
            </a:endParaRPr>
          </a:p>
          <a:p>
            <a:r>
              <a:rPr lang="ru-RU" sz="1200" b="1" u="sng" dirty="0" smtClean="0">
                <a:solidFill>
                  <a:srgbClr val="E46C0A"/>
                </a:solidFill>
              </a:rPr>
              <a:t>В мае </a:t>
            </a:r>
            <a:r>
              <a:rPr lang="ru-RU" sz="1200" b="1" u="sng" dirty="0">
                <a:solidFill>
                  <a:srgbClr val="E46C0A"/>
                </a:solidFill>
              </a:rPr>
              <a:t>2021 года</a:t>
            </a:r>
            <a:r>
              <a:rPr lang="en-US" sz="1200" b="1" u="sng" dirty="0">
                <a:solidFill>
                  <a:srgbClr val="E46C0A"/>
                </a:solidFill>
              </a:rPr>
              <a:t>:</a:t>
            </a:r>
            <a:endParaRPr lang="ru-RU" sz="1200" b="1" u="sng" dirty="0">
              <a:solidFill>
                <a:srgbClr val="E46C0A"/>
              </a:solidFill>
            </a:endParaRPr>
          </a:p>
          <a:p>
            <a:r>
              <a:rPr lang="ru-RU" sz="1100" dirty="0">
                <a:solidFill>
                  <a:srgbClr val="E46C0A"/>
                </a:solidFill>
              </a:rPr>
              <a:t>63 УФНС России по Самарской </a:t>
            </a:r>
            <a:r>
              <a:rPr lang="ru-RU" sz="1100" dirty="0" smtClean="0">
                <a:solidFill>
                  <a:srgbClr val="E46C0A"/>
                </a:solidFill>
              </a:rPr>
              <a:t>области</a:t>
            </a:r>
            <a:endParaRPr lang="ru-RU" sz="1100" b="1" u="sng" dirty="0" smtClean="0">
              <a:solidFill>
                <a:srgbClr val="E46C0A"/>
              </a:solidFill>
            </a:endParaRPr>
          </a:p>
          <a:p>
            <a:pPr lvl="0"/>
            <a:endParaRPr lang="ru-RU" sz="1500" b="1" dirty="0">
              <a:solidFill>
                <a:srgbClr val="E46C0A"/>
              </a:solidFill>
              <a:latin typeface="Roboto Condensed" panose="02000000000000000000" pitchFamily="2" charset="0"/>
              <a:ea typeface="Roboto Condensed" panose="02000000000000000000" pitchFamily="2" charset="0"/>
            </a:endParaRPr>
          </a:p>
        </p:txBody>
      </p:sp>
      <p:sp>
        <p:nvSpPr>
          <p:cNvPr id="337" name="TextBox 336">
            <a:extLst>
              <a:ext uri="{FF2B5EF4-FFF2-40B4-BE49-F238E27FC236}">
                <a16:creationId xmlns:a16="http://schemas.microsoft.com/office/drawing/2014/main" xmlns="" id="{6746E36E-8B07-4A24-8EBF-F9D748DD640E}"/>
              </a:ext>
            </a:extLst>
          </p:cNvPr>
          <p:cNvSpPr txBox="1"/>
          <p:nvPr/>
        </p:nvSpPr>
        <p:spPr>
          <a:xfrm>
            <a:off x="121036" y="1268760"/>
            <a:ext cx="4426791" cy="2677656"/>
          </a:xfrm>
          <a:prstGeom prst="rect">
            <a:avLst/>
          </a:prstGeom>
          <a:noFill/>
        </p:spPr>
        <p:txBody>
          <a:bodyPr wrap="square" rtlCol="0">
            <a:spAutoFit/>
          </a:bodyPr>
          <a:lstStyle/>
          <a:p>
            <a:r>
              <a:rPr lang="ru-RU" sz="1500" b="1" dirty="0" smtClean="0">
                <a:solidFill>
                  <a:schemeClr val="tx2">
                    <a:lumMod val="75000"/>
                  </a:schemeClr>
                </a:solidFill>
                <a:latin typeface="Roboto Condensed" panose="02000000000000000000" pitchFamily="2" charset="0"/>
                <a:ea typeface="Roboto Condensed" panose="02000000000000000000" pitchFamily="2" charset="0"/>
              </a:rPr>
              <a:t>переход на двухуровневую систему</a:t>
            </a:r>
            <a:r>
              <a:rPr lang="ru-RU" sz="1500" b="1" dirty="0">
                <a:solidFill>
                  <a:schemeClr val="tx2">
                    <a:lumMod val="75000"/>
                  </a:schemeClr>
                </a:solidFill>
                <a:latin typeface="Roboto Condensed" panose="02000000000000000000" pitchFamily="2" charset="0"/>
                <a:ea typeface="Roboto Condensed" panose="02000000000000000000" pitchFamily="2" charset="0"/>
              </a:rPr>
              <a:t> </a:t>
            </a:r>
            <a:r>
              <a:rPr lang="ru-RU" sz="1500" b="1" dirty="0" smtClean="0">
                <a:solidFill>
                  <a:schemeClr val="tx2">
                    <a:lumMod val="75000"/>
                  </a:schemeClr>
                </a:solidFill>
                <a:latin typeface="Roboto Condensed" panose="02000000000000000000" pitchFamily="2" charset="0"/>
                <a:ea typeface="Roboto Condensed" panose="02000000000000000000" pitchFamily="2" charset="0"/>
              </a:rPr>
              <a:t>управления</a:t>
            </a:r>
            <a:endParaRPr lang="ru-RU" sz="1500" dirty="0">
              <a:ln/>
              <a:solidFill>
                <a:schemeClr val="tx2">
                  <a:lumMod val="75000"/>
                </a:schemeClr>
              </a:solidFill>
              <a:latin typeface="Roboto Condensed" panose="02000000000000000000" pitchFamily="2" charset="0"/>
              <a:ea typeface="Roboto Condensed" panose="02000000000000000000" pitchFamily="2" charset="0"/>
              <a:cs typeface="Arial" panose="020B0604020202020204" pitchFamily="34" charset="0"/>
            </a:endParaRPr>
          </a:p>
          <a:p>
            <a:pPr lvl="0"/>
            <a:r>
              <a:rPr lang="ru-RU" sz="1500" b="1" dirty="0" smtClean="0">
                <a:solidFill>
                  <a:schemeClr val="tx2">
                    <a:lumMod val="75000"/>
                  </a:schemeClr>
                </a:solidFill>
                <a:latin typeface="Roboto Condensed" panose="02000000000000000000" pitchFamily="2" charset="0"/>
                <a:ea typeface="Roboto Condensed" panose="02000000000000000000" pitchFamily="2" charset="0"/>
              </a:rPr>
              <a:t>13 РЕГИОНОВ</a:t>
            </a:r>
          </a:p>
          <a:p>
            <a:pPr lvl="0"/>
            <a:endParaRPr lang="ru-RU" sz="500" b="1" u="sng" dirty="0" smtClean="0"/>
          </a:p>
          <a:p>
            <a:pPr lvl="0"/>
            <a:r>
              <a:rPr lang="ru-RU" sz="1200" b="1" u="sng" dirty="0" smtClean="0"/>
              <a:t>Ранее</a:t>
            </a:r>
          </a:p>
          <a:p>
            <a:r>
              <a:rPr lang="ru-RU" sz="1100" dirty="0" smtClean="0"/>
              <a:t>04 </a:t>
            </a:r>
            <a:r>
              <a:rPr lang="ru-RU" sz="1100" dirty="0"/>
              <a:t>УФНС России по Республике Алтай</a:t>
            </a:r>
          </a:p>
          <a:p>
            <a:r>
              <a:rPr lang="ru-RU" sz="1100" dirty="0"/>
              <a:t>02 УФНС России по Чеченской Республике</a:t>
            </a:r>
          </a:p>
          <a:p>
            <a:r>
              <a:rPr lang="ru-RU" sz="1100" dirty="0"/>
              <a:t>17 УФНС России по Республике Тыва</a:t>
            </a:r>
          </a:p>
          <a:p>
            <a:r>
              <a:rPr lang="ru-RU" sz="1100" dirty="0"/>
              <a:t>19 УФНС России по Республике Хакасия</a:t>
            </a:r>
          </a:p>
          <a:p>
            <a:r>
              <a:rPr lang="ru-RU" sz="1100" dirty="0"/>
              <a:t>41 УФНС России по Камчатскому краю</a:t>
            </a:r>
          </a:p>
          <a:p>
            <a:r>
              <a:rPr lang="ru-RU" sz="1100" dirty="0"/>
              <a:t>44 УФНС России по Костромской области</a:t>
            </a:r>
          </a:p>
          <a:p>
            <a:r>
              <a:rPr lang="ru-RU" sz="1100" dirty="0"/>
              <a:t>49 УФНС России по Магаданской области</a:t>
            </a:r>
          </a:p>
          <a:p>
            <a:r>
              <a:rPr lang="ru-RU" sz="1100" dirty="0"/>
              <a:t>71 УФНС России по Тульской области</a:t>
            </a:r>
          </a:p>
          <a:p>
            <a:r>
              <a:rPr lang="ru-RU" sz="1100" dirty="0"/>
              <a:t>79 УФНС России по Еврейской автономно области</a:t>
            </a:r>
          </a:p>
          <a:p>
            <a:r>
              <a:rPr lang="ru-RU" sz="1100" dirty="0"/>
              <a:t>87 УФНС России по Чукотскому автономному округу</a:t>
            </a:r>
          </a:p>
          <a:p>
            <a:r>
              <a:rPr lang="ru-RU" sz="1100" dirty="0"/>
              <a:t>92 УФНС России по г. </a:t>
            </a:r>
            <a:r>
              <a:rPr lang="ru-RU" sz="1100" dirty="0" smtClean="0"/>
              <a:t>Севастополю</a:t>
            </a:r>
            <a:endParaRPr lang="ru-RU" sz="1100" b="1" dirty="0">
              <a:solidFill>
                <a:schemeClr val="tx2">
                  <a:lumMod val="75000"/>
                </a:schemeClr>
              </a:solidFill>
              <a:latin typeface="Roboto Condensed" panose="02000000000000000000" pitchFamily="2" charset="0"/>
              <a:ea typeface="Roboto Condensed" panose="02000000000000000000" pitchFamily="2" charset="0"/>
            </a:endParaRPr>
          </a:p>
        </p:txBody>
      </p:sp>
      <p:cxnSp>
        <p:nvCxnSpPr>
          <p:cNvPr id="339" name="Прямая соединительная линия 338"/>
          <p:cNvCxnSpPr/>
          <p:nvPr/>
        </p:nvCxnSpPr>
        <p:spPr>
          <a:xfrm>
            <a:off x="180218" y="3983215"/>
            <a:ext cx="3623642" cy="9368"/>
          </a:xfrm>
          <a:prstGeom prst="line">
            <a:avLst/>
          </a:prstGeom>
          <a:ln>
            <a:gradFill flip="none" rotWithShape="1">
              <a:gsLst>
                <a:gs pos="97000">
                  <a:srgbClr val="E46C0A"/>
                </a:gs>
                <a:gs pos="97000">
                  <a:srgbClr val="F5F7D6"/>
                </a:gs>
                <a:gs pos="98000">
                  <a:srgbClr val="F6F8DA"/>
                </a:gs>
                <a:gs pos="100000">
                  <a:srgbClr val="F2F5CA"/>
                </a:gs>
                <a:gs pos="0">
                  <a:schemeClr val="tx2">
                    <a:lumMod val="50000"/>
                  </a:schemeClr>
                </a:gs>
                <a:gs pos="100000">
                  <a:schemeClr val="accent1">
                    <a:lumMod val="45000"/>
                    <a:lumOff val="55000"/>
                  </a:schemeClr>
                </a:gs>
                <a:gs pos="88525">
                  <a:srgbClr val="E46C0A"/>
                </a:gs>
                <a:gs pos="95000">
                  <a:srgbClr val="E46C0A"/>
                </a:gs>
                <a:gs pos="100000">
                  <a:schemeClr val="accent1">
                    <a:lumMod val="30000"/>
                    <a:lumOff val="70000"/>
                  </a:schemeClr>
                </a:gs>
              </a:gsLst>
              <a:lin ang="2700000" scaled="1"/>
              <a:tileRect/>
            </a:gradFill>
          </a:ln>
        </p:spPr>
        <p:style>
          <a:lnRef idx="2">
            <a:schemeClr val="accent6"/>
          </a:lnRef>
          <a:fillRef idx="0">
            <a:schemeClr val="accent6"/>
          </a:fillRef>
          <a:effectRef idx="1">
            <a:schemeClr val="accent6"/>
          </a:effectRef>
          <a:fontRef idx="minor">
            <a:schemeClr val="tx1"/>
          </a:fontRef>
        </p:style>
      </p:cxnSp>
      <p:sp>
        <p:nvSpPr>
          <p:cNvPr id="341" name="Прямоугольник 340"/>
          <p:cNvSpPr/>
          <p:nvPr/>
        </p:nvSpPr>
        <p:spPr>
          <a:xfrm>
            <a:off x="0" y="6596390"/>
            <a:ext cx="12192000" cy="253916"/>
          </a:xfrm>
          <a:prstGeom prst="rect">
            <a:avLst/>
          </a:prstGeom>
        </p:spPr>
        <p:txBody>
          <a:bodyPr wrap="square">
            <a:spAutoFit/>
          </a:bodyPr>
          <a:lstStyle/>
          <a:p>
            <a:r>
              <a:rPr lang="ru-RU" sz="1050" b="1" i="1" dirty="0" smtClean="0"/>
              <a:t>* Подробнее: </a:t>
            </a:r>
            <a:r>
              <a:rPr lang="en-US" sz="1050" i="1" dirty="0" smtClean="0"/>
              <a:t>https</a:t>
            </a:r>
            <a:r>
              <a:rPr lang="en-US" sz="1050" i="1" dirty="0"/>
              <a:t>://</a:t>
            </a:r>
            <a:r>
              <a:rPr lang="en-US" sz="1050" i="1" dirty="0" smtClean="0"/>
              <a:t>www.nalog.gov.ru/rn77/news/activities_fts/11030170</a:t>
            </a:r>
            <a:r>
              <a:rPr lang="ru-RU" sz="1050" i="1" dirty="0" smtClean="0"/>
              <a:t>/</a:t>
            </a:r>
            <a:endParaRPr lang="ru-RU" sz="1050" i="1"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354" y="1677504"/>
            <a:ext cx="7238194" cy="4423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895335" y="1780734"/>
            <a:ext cx="3028757" cy="615553"/>
          </a:xfrm>
          <a:prstGeom prst="rect">
            <a:avLst/>
          </a:prstGeom>
          <a:noFill/>
        </p:spPr>
        <p:txBody>
          <a:bodyPr wrap="square" rtlCol="0">
            <a:spAutoFit/>
          </a:bodyPr>
          <a:lstStyle/>
          <a:p>
            <a:r>
              <a:rPr lang="ru-RU" sz="1200" b="1" u="sng" dirty="0" smtClean="0"/>
              <a:t>В мае 2021 года</a:t>
            </a:r>
            <a:r>
              <a:rPr lang="en-US" sz="1200" b="1" u="sng" dirty="0" smtClean="0"/>
              <a:t>:</a:t>
            </a:r>
          </a:p>
          <a:p>
            <a:r>
              <a:rPr lang="en-US" sz="1100" dirty="0" smtClean="0"/>
              <a:t>08 </a:t>
            </a:r>
            <a:r>
              <a:rPr lang="ru-RU" sz="1100" dirty="0" smtClean="0"/>
              <a:t>УФНС России по Республике Калмыкия</a:t>
            </a:r>
          </a:p>
          <a:p>
            <a:r>
              <a:rPr lang="ru-RU" sz="1100" dirty="0" smtClean="0"/>
              <a:t>12 УФНС России по Республике Марий Эл</a:t>
            </a:r>
            <a:endParaRPr lang="ru-RU" sz="1100" dirty="0"/>
          </a:p>
        </p:txBody>
      </p:sp>
    </p:spTree>
    <p:extLst>
      <p:ext uri="{BB962C8B-B14F-4D97-AF65-F5344CB8AC3E}">
        <p14:creationId xmlns:p14="http://schemas.microsoft.com/office/powerpoint/2010/main" val="27962842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extLst>
          </p:cNvPr>
          <p:cNvSpPr/>
          <p:nvPr/>
        </p:nvSpPr>
        <p:spPr>
          <a:xfrm>
            <a:off x="0" y="0"/>
            <a:ext cx="1235075" cy="1235075"/>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anchor="ctr"/>
          <a:lstStyle/>
          <a:p>
            <a:pPr algn="ctr" defTabSz="1219170" eaLnBrk="1" fontAlgn="auto" hangingPunct="1">
              <a:spcBef>
                <a:spcPts val="0"/>
              </a:spcBef>
              <a:spcAft>
                <a:spcPts val="0"/>
              </a:spcAft>
              <a:defRPr/>
            </a:pPr>
            <a:endParaRPr lang="ru-RU"/>
          </a:p>
        </p:txBody>
      </p:sp>
      <p:sp>
        <p:nvSpPr>
          <p:cNvPr id="16" name="Subtitle 2">
            <a:extLst>
              <a:ext uri="{FF2B5EF4-FFF2-40B4-BE49-F238E27FC236}"/>
            </a:extLst>
          </p:cNvPr>
          <p:cNvSpPr txBox="1">
            <a:spLocks/>
          </p:cNvSpPr>
          <p:nvPr/>
        </p:nvSpPr>
        <p:spPr>
          <a:xfrm>
            <a:off x="1503363" y="-144463"/>
            <a:ext cx="9864725" cy="1235076"/>
          </a:xfrm>
          <a:prstGeom prst="rect">
            <a:avLst/>
          </a:prstGeom>
        </p:spPr>
        <p:txBody>
          <a:bodyPr lIns="0" tIns="0" rIns="0" bIns="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fontAlgn="auto">
              <a:spcAft>
                <a:spcPts val="0"/>
              </a:spcAft>
              <a:tabLst>
                <a:tab pos="342900" algn="l"/>
              </a:tabLst>
              <a:defRPr/>
            </a:pPr>
            <a:endParaRPr lang="ru-RU" b="1" dirty="0">
              <a:solidFill>
                <a:schemeClr val="tx1">
                  <a:lumMod val="50000"/>
                </a:schemeClr>
              </a:solidFill>
              <a:latin typeface="Roboto Condensed" panose="02000000000000000000" pitchFamily="2" charset="0"/>
            </a:endParaRPr>
          </a:p>
        </p:txBody>
      </p:sp>
      <p:grpSp>
        <p:nvGrpSpPr>
          <p:cNvPr id="20484" name="Группа 43"/>
          <p:cNvGrpSpPr>
            <a:grpSpLocks/>
          </p:cNvGrpSpPr>
          <p:nvPr/>
        </p:nvGrpSpPr>
        <p:grpSpPr bwMode="auto">
          <a:xfrm>
            <a:off x="169863" y="169863"/>
            <a:ext cx="895350" cy="895350"/>
            <a:chOff x="1398681" y="3263936"/>
            <a:chExt cx="1231598" cy="1231598"/>
          </a:xfrm>
        </p:grpSpPr>
        <p:grpSp>
          <p:nvGrpSpPr>
            <p:cNvPr id="20487" name="Рисунок 2"/>
            <p:cNvGrpSpPr>
              <a:grpSpLocks/>
            </p:cNvGrpSpPr>
            <p:nvPr/>
          </p:nvGrpSpPr>
          <p:grpSpPr bwMode="auto">
            <a:xfrm>
              <a:off x="1597898" y="3407558"/>
              <a:ext cx="833162" cy="944353"/>
              <a:chOff x="1542689" y="2816538"/>
              <a:chExt cx="833162" cy="944353"/>
            </a:xfrm>
          </p:grpSpPr>
          <p:grpSp>
            <p:nvGrpSpPr>
              <p:cNvPr id="20489" name="Рисунок 2"/>
              <p:cNvGrpSpPr>
                <a:grpSpLocks/>
              </p:cNvGrpSpPr>
              <p:nvPr/>
            </p:nvGrpSpPr>
            <p:grpSpPr bwMode="auto">
              <a:xfrm>
                <a:off x="1581297" y="2876064"/>
                <a:ext cx="755946" cy="825721"/>
                <a:chOff x="1581297" y="2876064"/>
                <a:chExt cx="755946" cy="825721"/>
              </a:xfrm>
            </p:grpSpPr>
            <p:sp>
              <p:nvSpPr>
                <p:cNvPr id="20491" name="Полилиния: фигура 22"/>
                <p:cNvSpPr>
                  <a:spLocks/>
                </p:cNvSpPr>
                <p:nvPr/>
              </p:nvSpPr>
              <p:spPr bwMode="auto">
                <a:xfrm rot="-3598124">
                  <a:off x="1761688" y="3431256"/>
                  <a:ext cx="34749" cy="340542"/>
                </a:xfrm>
                <a:custGeom>
                  <a:avLst/>
                  <a:gdLst>
                    <a:gd name="T0" fmla="*/ 0 w 34749"/>
                    <a:gd name="T1" fmla="*/ 0 h 340542"/>
                    <a:gd name="T2" fmla="*/ 34749 w 34749"/>
                    <a:gd name="T3" fmla="*/ 0 h 340542"/>
                    <a:gd name="T4" fmla="*/ 34749 w 34749"/>
                    <a:gd name="T5" fmla="*/ 340542 h 340542"/>
                    <a:gd name="T6" fmla="*/ 0 w 34749"/>
                    <a:gd name="T7" fmla="*/ 340542 h 3405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9" h="340542">
                      <a:moveTo>
                        <a:pt x="0" y="0"/>
                      </a:moveTo>
                      <a:lnTo>
                        <a:pt x="34749" y="0"/>
                      </a:lnTo>
                      <a:lnTo>
                        <a:pt x="34749" y="340542"/>
                      </a:lnTo>
                      <a:lnTo>
                        <a:pt x="0" y="340542"/>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0492" name="Полилиния: фигура 23"/>
                <p:cNvSpPr>
                  <a:spLocks/>
                </p:cNvSpPr>
                <p:nvPr/>
              </p:nvSpPr>
              <p:spPr bwMode="auto">
                <a:xfrm>
                  <a:off x="1581297" y="3118453"/>
                  <a:ext cx="34747" cy="340523"/>
                </a:xfrm>
                <a:custGeom>
                  <a:avLst/>
                  <a:gdLst>
                    <a:gd name="T0" fmla="*/ 0 w 34747"/>
                    <a:gd name="T1" fmla="*/ 0 h 340523"/>
                    <a:gd name="T2" fmla="*/ 34747 w 34747"/>
                    <a:gd name="T3" fmla="*/ 0 h 340523"/>
                    <a:gd name="T4" fmla="*/ 34747 w 34747"/>
                    <a:gd name="T5" fmla="*/ 340523 h 340523"/>
                    <a:gd name="T6" fmla="*/ 0 w 34747"/>
                    <a:gd name="T7" fmla="*/ 340523 h 3405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7" h="340523">
                      <a:moveTo>
                        <a:pt x="0" y="0"/>
                      </a:moveTo>
                      <a:lnTo>
                        <a:pt x="34747" y="0"/>
                      </a:lnTo>
                      <a:lnTo>
                        <a:pt x="34747" y="340523"/>
                      </a:lnTo>
                      <a:lnTo>
                        <a:pt x="0" y="340523"/>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0493" name="Полилиния: фигура 24"/>
                <p:cNvSpPr>
                  <a:spLocks/>
                </p:cNvSpPr>
                <p:nvPr/>
              </p:nvSpPr>
              <p:spPr bwMode="auto">
                <a:xfrm rot="-3599189">
                  <a:off x="1761364" y="3014443"/>
                  <a:ext cx="34746" cy="340520"/>
                </a:xfrm>
                <a:custGeom>
                  <a:avLst/>
                  <a:gdLst>
                    <a:gd name="T0" fmla="*/ 0 w 34746"/>
                    <a:gd name="T1" fmla="*/ 0 h 340520"/>
                    <a:gd name="T2" fmla="*/ 34747 w 34746"/>
                    <a:gd name="T3" fmla="*/ 0 h 340520"/>
                    <a:gd name="T4" fmla="*/ 34747 w 34746"/>
                    <a:gd name="T5" fmla="*/ 340521 h 340520"/>
                    <a:gd name="T6" fmla="*/ 0 w 34746"/>
                    <a:gd name="T7" fmla="*/ 340521 h 3405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6" h="340520">
                      <a:moveTo>
                        <a:pt x="0" y="0"/>
                      </a:moveTo>
                      <a:lnTo>
                        <a:pt x="34747" y="0"/>
                      </a:lnTo>
                      <a:lnTo>
                        <a:pt x="34747" y="340521"/>
                      </a:lnTo>
                      <a:lnTo>
                        <a:pt x="0" y="340521"/>
                      </a:lnTo>
                      <a:lnTo>
                        <a:pt x="0" y="0"/>
                      </a:lnTo>
                      <a:close/>
                    </a:path>
                  </a:pathLst>
                </a:custGeom>
                <a:solidFill>
                  <a:srgbClr val="242D3C"/>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0494" name="Полилиния: фигура 25"/>
                <p:cNvSpPr>
                  <a:spLocks/>
                </p:cNvSpPr>
                <p:nvPr/>
              </p:nvSpPr>
              <p:spPr bwMode="auto">
                <a:xfrm>
                  <a:off x="1941897" y="3326937"/>
                  <a:ext cx="34747" cy="340523"/>
                </a:xfrm>
                <a:custGeom>
                  <a:avLst/>
                  <a:gdLst>
                    <a:gd name="T0" fmla="*/ 0 w 34747"/>
                    <a:gd name="T1" fmla="*/ 0 h 340523"/>
                    <a:gd name="T2" fmla="*/ 34747 w 34747"/>
                    <a:gd name="T3" fmla="*/ 0 h 340523"/>
                    <a:gd name="T4" fmla="*/ 34747 w 34747"/>
                    <a:gd name="T5" fmla="*/ 340523 h 340523"/>
                    <a:gd name="T6" fmla="*/ 0 w 34747"/>
                    <a:gd name="T7" fmla="*/ 340523 h 3405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7" h="340523">
                      <a:moveTo>
                        <a:pt x="0" y="0"/>
                      </a:moveTo>
                      <a:lnTo>
                        <a:pt x="34747" y="0"/>
                      </a:lnTo>
                      <a:lnTo>
                        <a:pt x="34747" y="340523"/>
                      </a:lnTo>
                      <a:lnTo>
                        <a:pt x="0" y="340523"/>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0495" name="Полилиния: фигура 26"/>
                <p:cNvSpPr>
                  <a:spLocks/>
                </p:cNvSpPr>
                <p:nvPr/>
              </p:nvSpPr>
              <p:spPr bwMode="auto">
                <a:xfrm rot="-1798039">
                  <a:off x="1608964" y="2958607"/>
                  <a:ext cx="339747" cy="34746"/>
                </a:xfrm>
                <a:custGeom>
                  <a:avLst/>
                  <a:gdLst>
                    <a:gd name="T0" fmla="*/ 0 w 339747"/>
                    <a:gd name="T1" fmla="*/ 0 h 34746"/>
                    <a:gd name="T2" fmla="*/ 339747 w 339747"/>
                    <a:gd name="T3" fmla="*/ 0 h 34746"/>
                    <a:gd name="T4" fmla="*/ 339747 w 339747"/>
                    <a:gd name="T5" fmla="*/ 34747 h 34746"/>
                    <a:gd name="T6" fmla="*/ 0 w 339747"/>
                    <a:gd name="T7" fmla="*/ 34747 h 347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9747" h="34746">
                      <a:moveTo>
                        <a:pt x="0" y="0"/>
                      </a:moveTo>
                      <a:lnTo>
                        <a:pt x="339747" y="0"/>
                      </a:lnTo>
                      <a:lnTo>
                        <a:pt x="339747" y="34747"/>
                      </a:lnTo>
                      <a:lnTo>
                        <a:pt x="0" y="34747"/>
                      </a:lnTo>
                      <a:lnTo>
                        <a:pt x="0" y="0"/>
                      </a:lnTo>
                      <a:close/>
                    </a:path>
                  </a:pathLst>
                </a:custGeom>
                <a:solidFill>
                  <a:srgbClr val="F96232"/>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0496" name="Полилиния: фигура 27"/>
                <p:cNvSpPr>
                  <a:spLocks/>
                </p:cNvSpPr>
                <p:nvPr/>
              </p:nvSpPr>
              <p:spPr bwMode="auto">
                <a:xfrm rot="-3599189">
                  <a:off x="1761364" y="3014443"/>
                  <a:ext cx="34746" cy="340520"/>
                </a:xfrm>
                <a:custGeom>
                  <a:avLst/>
                  <a:gdLst>
                    <a:gd name="T0" fmla="*/ 0 w 34746"/>
                    <a:gd name="T1" fmla="*/ 0 h 340520"/>
                    <a:gd name="T2" fmla="*/ 34747 w 34746"/>
                    <a:gd name="T3" fmla="*/ 0 h 340520"/>
                    <a:gd name="T4" fmla="*/ 34747 w 34746"/>
                    <a:gd name="T5" fmla="*/ 340521 h 340520"/>
                    <a:gd name="T6" fmla="*/ 0 w 34746"/>
                    <a:gd name="T7" fmla="*/ 340521 h 3405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6" h="340520">
                      <a:moveTo>
                        <a:pt x="0" y="0"/>
                      </a:moveTo>
                      <a:lnTo>
                        <a:pt x="34747" y="0"/>
                      </a:lnTo>
                      <a:lnTo>
                        <a:pt x="34747" y="340521"/>
                      </a:lnTo>
                      <a:lnTo>
                        <a:pt x="0" y="340521"/>
                      </a:lnTo>
                      <a:lnTo>
                        <a:pt x="0" y="0"/>
                      </a:lnTo>
                      <a:close/>
                    </a:path>
                  </a:pathLst>
                </a:custGeom>
                <a:solidFill>
                  <a:srgbClr val="F96232"/>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0497" name="Полилиния: фигура 28"/>
                <p:cNvSpPr>
                  <a:spLocks/>
                </p:cNvSpPr>
                <p:nvPr/>
              </p:nvSpPr>
              <p:spPr bwMode="auto">
                <a:xfrm rot="-3601663">
                  <a:off x="2122922" y="2805909"/>
                  <a:ext cx="34748" cy="340536"/>
                </a:xfrm>
                <a:custGeom>
                  <a:avLst/>
                  <a:gdLst>
                    <a:gd name="T0" fmla="*/ 0 w 34748"/>
                    <a:gd name="T1" fmla="*/ 0 h 340536"/>
                    <a:gd name="T2" fmla="*/ 34749 w 34748"/>
                    <a:gd name="T3" fmla="*/ 0 h 340536"/>
                    <a:gd name="T4" fmla="*/ 34749 w 34748"/>
                    <a:gd name="T5" fmla="*/ 340536 h 340536"/>
                    <a:gd name="T6" fmla="*/ 0 w 34748"/>
                    <a:gd name="T7" fmla="*/ 340536 h 3405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8" h="340536">
                      <a:moveTo>
                        <a:pt x="0" y="0"/>
                      </a:moveTo>
                      <a:lnTo>
                        <a:pt x="34749" y="0"/>
                      </a:lnTo>
                      <a:lnTo>
                        <a:pt x="34749" y="340536"/>
                      </a:lnTo>
                      <a:lnTo>
                        <a:pt x="0" y="340536"/>
                      </a:lnTo>
                      <a:lnTo>
                        <a:pt x="0" y="0"/>
                      </a:lnTo>
                      <a:close/>
                    </a:path>
                  </a:pathLst>
                </a:custGeom>
                <a:solidFill>
                  <a:srgbClr val="F96232"/>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0498" name="Полилиния: фигура 29"/>
                <p:cNvSpPr>
                  <a:spLocks/>
                </p:cNvSpPr>
                <p:nvPr/>
              </p:nvSpPr>
              <p:spPr bwMode="auto">
                <a:xfrm rot="-1800341">
                  <a:off x="1969687" y="3166902"/>
                  <a:ext cx="340532" cy="34748"/>
                </a:xfrm>
                <a:custGeom>
                  <a:avLst/>
                  <a:gdLst>
                    <a:gd name="T0" fmla="*/ 0 w 340532"/>
                    <a:gd name="T1" fmla="*/ 0 h 34748"/>
                    <a:gd name="T2" fmla="*/ 340533 w 340532"/>
                    <a:gd name="T3" fmla="*/ 0 h 34748"/>
                    <a:gd name="T4" fmla="*/ 340533 w 340532"/>
                    <a:gd name="T5" fmla="*/ 34748 h 34748"/>
                    <a:gd name="T6" fmla="*/ 0 w 340532"/>
                    <a:gd name="T7" fmla="*/ 34748 h 347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0532" h="34748">
                      <a:moveTo>
                        <a:pt x="0" y="0"/>
                      </a:moveTo>
                      <a:lnTo>
                        <a:pt x="340533" y="0"/>
                      </a:lnTo>
                      <a:lnTo>
                        <a:pt x="340533" y="34748"/>
                      </a:lnTo>
                      <a:lnTo>
                        <a:pt x="0" y="34748"/>
                      </a:lnTo>
                      <a:lnTo>
                        <a:pt x="0" y="0"/>
                      </a:lnTo>
                      <a:close/>
                    </a:path>
                  </a:pathLst>
                </a:custGeom>
                <a:solidFill>
                  <a:srgbClr val="242D3C"/>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0499" name="Полилиния: фигура 30"/>
                <p:cNvSpPr>
                  <a:spLocks/>
                </p:cNvSpPr>
                <p:nvPr/>
              </p:nvSpPr>
              <p:spPr bwMode="auto">
                <a:xfrm>
                  <a:off x="2302497" y="3118453"/>
                  <a:ext cx="34747" cy="340523"/>
                </a:xfrm>
                <a:custGeom>
                  <a:avLst/>
                  <a:gdLst>
                    <a:gd name="T0" fmla="*/ 0 w 34747"/>
                    <a:gd name="T1" fmla="*/ 0 h 340523"/>
                    <a:gd name="T2" fmla="*/ 34747 w 34747"/>
                    <a:gd name="T3" fmla="*/ 0 h 340523"/>
                    <a:gd name="T4" fmla="*/ 34747 w 34747"/>
                    <a:gd name="T5" fmla="*/ 340523 h 340523"/>
                    <a:gd name="T6" fmla="*/ 0 w 34747"/>
                    <a:gd name="T7" fmla="*/ 340523 h 3405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7" h="340523">
                      <a:moveTo>
                        <a:pt x="0" y="0"/>
                      </a:moveTo>
                      <a:lnTo>
                        <a:pt x="34747" y="0"/>
                      </a:lnTo>
                      <a:lnTo>
                        <a:pt x="34747" y="340523"/>
                      </a:lnTo>
                      <a:lnTo>
                        <a:pt x="0" y="340523"/>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0500" name="Полилиния: фигура 31"/>
                <p:cNvSpPr>
                  <a:spLocks/>
                </p:cNvSpPr>
                <p:nvPr/>
              </p:nvSpPr>
              <p:spPr bwMode="auto">
                <a:xfrm rot="-1800341">
                  <a:off x="1969687" y="3166902"/>
                  <a:ext cx="340532" cy="34748"/>
                </a:xfrm>
                <a:custGeom>
                  <a:avLst/>
                  <a:gdLst>
                    <a:gd name="T0" fmla="*/ 0 w 340532"/>
                    <a:gd name="T1" fmla="*/ 0 h 34748"/>
                    <a:gd name="T2" fmla="*/ 340533 w 340532"/>
                    <a:gd name="T3" fmla="*/ 0 h 34748"/>
                    <a:gd name="T4" fmla="*/ 340533 w 340532"/>
                    <a:gd name="T5" fmla="*/ 34748 h 34748"/>
                    <a:gd name="T6" fmla="*/ 0 w 340532"/>
                    <a:gd name="T7" fmla="*/ 34748 h 347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0532" h="34748">
                      <a:moveTo>
                        <a:pt x="0" y="0"/>
                      </a:moveTo>
                      <a:lnTo>
                        <a:pt x="340533" y="0"/>
                      </a:lnTo>
                      <a:lnTo>
                        <a:pt x="340533" y="34748"/>
                      </a:lnTo>
                      <a:lnTo>
                        <a:pt x="0" y="34748"/>
                      </a:lnTo>
                      <a:lnTo>
                        <a:pt x="0" y="0"/>
                      </a:lnTo>
                      <a:close/>
                    </a:path>
                  </a:pathLst>
                </a:custGeom>
                <a:solidFill>
                  <a:srgbClr val="F96232"/>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0501" name="Полилиния: фигура 32"/>
                <p:cNvSpPr>
                  <a:spLocks/>
                </p:cNvSpPr>
                <p:nvPr/>
              </p:nvSpPr>
              <p:spPr bwMode="auto">
                <a:xfrm rot="-1801578">
                  <a:off x="1969829" y="3583842"/>
                  <a:ext cx="340525" cy="34747"/>
                </a:xfrm>
                <a:custGeom>
                  <a:avLst/>
                  <a:gdLst>
                    <a:gd name="T0" fmla="*/ 0 w 340525"/>
                    <a:gd name="T1" fmla="*/ 0 h 34747"/>
                    <a:gd name="T2" fmla="*/ 340525 w 340525"/>
                    <a:gd name="T3" fmla="*/ 0 h 34747"/>
                    <a:gd name="T4" fmla="*/ 340525 w 340525"/>
                    <a:gd name="T5" fmla="*/ 34747 h 34747"/>
                    <a:gd name="T6" fmla="*/ 0 w 340525"/>
                    <a:gd name="T7" fmla="*/ 34747 h 347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0525" h="34747">
                      <a:moveTo>
                        <a:pt x="0" y="0"/>
                      </a:moveTo>
                      <a:lnTo>
                        <a:pt x="340525" y="0"/>
                      </a:lnTo>
                      <a:lnTo>
                        <a:pt x="340525" y="34747"/>
                      </a:lnTo>
                      <a:lnTo>
                        <a:pt x="0" y="34747"/>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0502" name="Полилиния: фигура 33"/>
                <p:cNvSpPr>
                  <a:spLocks/>
                </p:cNvSpPr>
                <p:nvPr/>
              </p:nvSpPr>
              <p:spPr bwMode="auto">
                <a:xfrm>
                  <a:off x="1941897" y="3326937"/>
                  <a:ext cx="34747" cy="340523"/>
                </a:xfrm>
                <a:custGeom>
                  <a:avLst/>
                  <a:gdLst>
                    <a:gd name="T0" fmla="*/ 0 w 34747"/>
                    <a:gd name="T1" fmla="*/ 0 h 340523"/>
                    <a:gd name="T2" fmla="*/ 34747 w 34747"/>
                    <a:gd name="T3" fmla="*/ 0 h 340523"/>
                    <a:gd name="T4" fmla="*/ 34747 w 34747"/>
                    <a:gd name="T5" fmla="*/ 340523 h 340523"/>
                    <a:gd name="T6" fmla="*/ 0 w 34747"/>
                    <a:gd name="T7" fmla="*/ 340523 h 3405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7" h="340523">
                      <a:moveTo>
                        <a:pt x="0" y="0"/>
                      </a:moveTo>
                      <a:lnTo>
                        <a:pt x="34747" y="0"/>
                      </a:lnTo>
                      <a:lnTo>
                        <a:pt x="34747" y="340523"/>
                      </a:lnTo>
                      <a:lnTo>
                        <a:pt x="0" y="340523"/>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grpSp>
          <p:grpSp>
            <p:nvGrpSpPr>
              <p:cNvPr id="35" name="Рисунок 2">
                <a:extLst>
                  <a:ext uri="{FF2B5EF4-FFF2-40B4-BE49-F238E27FC236}"/>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37" name="Полилиния: фигура 36">
                  <a:extLst>
                    <a:ext uri="{FF2B5EF4-FFF2-40B4-BE49-F238E27FC236}"/>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38" name="Полилиния: фигура 37">
                  <a:extLst>
                    <a:ext uri="{FF2B5EF4-FFF2-40B4-BE49-F238E27FC236}"/>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39" name="Полилиния: фигура 38">
                  <a:extLst>
                    <a:ext uri="{FF2B5EF4-FFF2-40B4-BE49-F238E27FC236}"/>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40" name="Полилиния: фигура 39">
                  <a:extLst>
                    <a:ext uri="{FF2B5EF4-FFF2-40B4-BE49-F238E27FC236}"/>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41" name="Полилиния: фигура 40">
                  <a:extLst>
                    <a:ext uri="{FF2B5EF4-FFF2-40B4-BE49-F238E27FC236}"/>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42" name="Полилиния: фигура 41">
                  <a:extLst>
                    <a:ext uri="{FF2B5EF4-FFF2-40B4-BE49-F238E27FC236}"/>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grpSp>
        </p:grpSp>
        <p:sp>
          <p:nvSpPr>
            <p:cNvPr id="20488" name="Полилиния: фигура 42"/>
            <p:cNvSpPr>
              <a:spLocks/>
            </p:cNvSpPr>
            <p:nvPr/>
          </p:nvSpPr>
          <p:spPr bwMode="auto">
            <a:xfrm>
              <a:off x="1398681" y="3263936"/>
              <a:ext cx="1231598" cy="1231598"/>
            </a:xfrm>
            <a:custGeom>
              <a:avLst/>
              <a:gdLst>
                <a:gd name="T0" fmla="*/ 616185 w 1231598"/>
                <a:gd name="T1" fmla="*/ 1231598 h 1231598"/>
                <a:gd name="T2" fmla="*/ 580666 w 1231598"/>
                <a:gd name="T3" fmla="*/ 1230826 h 1231598"/>
                <a:gd name="T4" fmla="*/ 687996 w 1231598"/>
                <a:gd name="T5" fmla="*/ 1227737 h 1231598"/>
                <a:gd name="T6" fmla="*/ 509627 w 1231598"/>
                <a:gd name="T7" fmla="*/ 1222332 h 1231598"/>
                <a:gd name="T8" fmla="*/ 758263 w 1231598"/>
                <a:gd name="T9" fmla="*/ 1215383 h 1231598"/>
                <a:gd name="T10" fmla="*/ 439360 w 1231598"/>
                <a:gd name="T11" fmla="*/ 1206117 h 1231598"/>
                <a:gd name="T12" fmla="*/ 826985 w 1231598"/>
                <a:gd name="T13" fmla="*/ 1194534 h 1231598"/>
                <a:gd name="T14" fmla="*/ 372182 w 1231598"/>
                <a:gd name="T15" fmla="*/ 1181408 h 1231598"/>
                <a:gd name="T16" fmla="*/ 892619 w 1231598"/>
                <a:gd name="T17" fmla="*/ 1165964 h 1231598"/>
                <a:gd name="T18" fmla="*/ 308093 w 1231598"/>
                <a:gd name="T19" fmla="*/ 1149749 h 1231598"/>
                <a:gd name="T20" fmla="*/ 954392 w 1231598"/>
                <a:gd name="T21" fmla="*/ 1130445 h 1231598"/>
                <a:gd name="T22" fmla="*/ 248636 w 1231598"/>
                <a:gd name="T23" fmla="*/ 1110369 h 1231598"/>
                <a:gd name="T24" fmla="*/ 1011532 w 1231598"/>
                <a:gd name="T25" fmla="*/ 1087204 h 1231598"/>
                <a:gd name="T26" fmla="*/ 193813 w 1231598"/>
                <a:gd name="T27" fmla="*/ 1064039 h 1231598"/>
                <a:gd name="T28" fmla="*/ 1064039 w 1231598"/>
                <a:gd name="T29" fmla="*/ 1038558 h 1231598"/>
                <a:gd name="T30" fmla="*/ 144394 w 1231598"/>
                <a:gd name="T31" fmla="*/ 1012304 h 1231598"/>
                <a:gd name="T32" fmla="*/ 1109597 w 1231598"/>
                <a:gd name="T33" fmla="*/ 983734 h 1231598"/>
                <a:gd name="T34" fmla="*/ 101153 w 1231598"/>
                <a:gd name="T35" fmla="*/ 954392 h 1231598"/>
                <a:gd name="T36" fmla="*/ 1148977 w 1231598"/>
                <a:gd name="T37" fmla="*/ 923506 h 1231598"/>
                <a:gd name="T38" fmla="*/ 65634 w 1231598"/>
                <a:gd name="T39" fmla="*/ 892619 h 1231598"/>
                <a:gd name="T40" fmla="*/ 1181408 w 1231598"/>
                <a:gd name="T41" fmla="*/ 859416 h 1231598"/>
                <a:gd name="T42" fmla="*/ 37064 w 1231598"/>
                <a:gd name="T43" fmla="*/ 826985 h 1231598"/>
                <a:gd name="T44" fmla="*/ 1206117 w 1231598"/>
                <a:gd name="T45" fmla="*/ 792238 h 1231598"/>
                <a:gd name="T46" fmla="*/ 16988 w 1231598"/>
                <a:gd name="T47" fmla="*/ 758263 h 1231598"/>
                <a:gd name="T48" fmla="*/ 1222332 w 1231598"/>
                <a:gd name="T49" fmla="*/ 722744 h 1231598"/>
                <a:gd name="T50" fmla="*/ 3861 w 1231598"/>
                <a:gd name="T51" fmla="*/ 687996 h 1231598"/>
                <a:gd name="T52" fmla="*/ 1231598 w 1231598"/>
                <a:gd name="T53" fmla="*/ 613869 h 1231598"/>
                <a:gd name="T54" fmla="*/ 0 w 1231598"/>
                <a:gd name="T55" fmla="*/ 616185 h 1231598"/>
                <a:gd name="T56" fmla="*/ 1192990 w 1231598"/>
                <a:gd name="T57" fmla="*/ 546691 h 1231598"/>
                <a:gd name="T58" fmla="*/ 3861 w 1231598"/>
                <a:gd name="T59" fmla="*/ 545146 h 1231598"/>
                <a:gd name="T60" fmla="*/ 1180636 w 1231598"/>
                <a:gd name="T61" fmla="*/ 480285 h 1231598"/>
                <a:gd name="T62" fmla="*/ 16215 w 1231598"/>
                <a:gd name="T63" fmla="*/ 474880 h 1231598"/>
                <a:gd name="T64" fmla="*/ 1161331 w 1231598"/>
                <a:gd name="T65" fmla="*/ 415423 h 1231598"/>
                <a:gd name="T66" fmla="*/ 37064 w 1231598"/>
                <a:gd name="T67" fmla="*/ 406157 h 1231598"/>
                <a:gd name="T68" fmla="*/ 1134306 w 1231598"/>
                <a:gd name="T69" fmla="*/ 353650 h 1231598"/>
                <a:gd name="T70" fmla="*/ 64862 w 1231598"/>
                <a:gd name="T71" fmla="*/ 340523 h 1231598"/>
                <a:gd name="T72" fmla="*/ 1101103 w 1231598"/>
                <a:gd name="T73" fmla="*/ 295738 h 1231598"/>
                <a:gd name="T74" fmla="*/ 101153 w 1231598"/>
                <a:gd name="T75" fmla="*/ 277978 h 1231598"/>
                <a:gd name="T76" fmla="*/ 1060178 w 1231598"/>
                <a:gd name="T77" fmla="*/ 241687 h 1231598"/>
                <a:gd name="T78" fmla="*/ 143622 w 1231598"/>
                <a:gd name="T79" fmla="*/ 220838 h 1231598"/>
                <a:gd name="T80" fmla="*/ 1013849 w 1231598"/>
                <a:gd name="T81" fmla="*/ 192268 h 1231598"/>
                <a:gd name="T82" fmla="*/ 192268 w 1231598"/>
                <a:gd name="T83" fmla="*/ 168331 h 1231598"/>
                <a:gd name="T84" fmla="*/ 962114 w 1231598"/>
                <a:gd name="T85" fmla="*/ 149027 h 1231598"/>
                <a:gd name="T86" fmla="*/ 247092 w 1231598"/>
                <a:gd name="T87" fmla="*/ 122002 h 1231598"/>
                <a:gd name="T88" fmla="*/ 905746 w 1231598"/>
                <a:gd name="T89" fmla="*/ 111963 h 1231598"/>
                <a:gd name="T90" fmla="*/ 306548 w 1231598"/>
                <a:gd name="T91" fmla="*/ 82621 h 1231598"/>
                <a:gd name="T92" fmla="*/ 844745 w 1231598"/>
                <a:gd name="T93" fmla="*/ 81849 h 1231598"/>
                <a:gd name="T94" fmla="*/ 370638 w 1231598"/>
                <a:gd name="T95" fmla="*/ 50963 h 1231598"/>
                <a:gd name="T96" fmla="*/ 780656 w 1231598"/>
                <a:gd name="T97" fmla="*/ 58684 h 1231598"/>
                <a:gd name="T98" fmla="*/ 437816 w 1231598"/>
                <a:gd name="T99" fmla="*/ 26254 h 1231598"/>
                <a:gd name="T100" fmla="*/ 715794 w 1231598"/>
                <a:gd name="T101" fmla="*/ 43241 h 1231598"/>
                <a:gd name="T102" fmla="*/ 507310 w 1231598"/>
                <a:gd name="T103" fmla="*/ 10038 h 1231598"/>
                <a:gd name="T104" fmla="*/ 647844 w 1231598"/>
                <a:gd name="T105" fmla="*/ 35519 h 1231598"/>
                <a:gd name="T106" fmla="*/ 579121 w 1231598"/>
                <a:gd name="T107" fmla="*/ 772 h 12315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grpSp>
      <p:sp>
        <p:nvSpPr>
          <p:cNvPr id="20485" name="TextBox 53"/>
          <p:cNvSpPr txBox="1">
            <a:spLocks noChangeArrowheads="1"/>
          </p:cNvSpPr>
          <p:nvPr/>
        </p:nvSpPr>
        <p:spPr bwMode="auto">
          <a:xfrm>
            <a:off x="479425" y="2168525"/>
            <a:ext cx="11593513" cy="364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Open Sans Light" panose="020B0604020202020204" charset="0"/>
              </a:defRPr>
            </a:lvl1pPr>
            <a:lvl2pPr marL="742950" indent="-285750">
              <a:defRPr sz="2400">
                <a:solidFill>
                  <a:schemeClr val="tx1"/>
                </a:solidFill>
                <a:latin typeface="Open Sans Light" panose="020B0604020202020204" charset="0"/>
              </a:defRPr>
            </a:lvl2pPr>
            <a:lvl3pPr marL="1143000" indent="-228600">
              <a:defRPr sz="2400">
                <a:solidFill>
                  <a:schemeClr val="tx1"/>
                </a:solidFill>
                <a:latin typeface="Open Sans Light" panose="020B0604020202020204" charset="0"/>
              </a:defRPr>
            </a:lvl3pPr>
            <a:lvl4pPr marL="1600200" indent="-228600">
              <a:defRPr sz="2400">
                <a:solidFill>
                  <a:schemeClr val="tx1"/>
                </a:solidFill>
                <a:latin typeface="Open Sans Light" panose="020B0604020202020204" charset="0"/>
              </a:defRPr>
            </a:lvl4pPr>
            <a:lvl5pPr marL="2057400" indent="-228600">
              <a:defRPr sz="2400">
                <a:solidFill>
                  <a:schemeClr val="tx1"/>
                </a:solidFill>
                <a:latin typeface="Open Sans Light" panose="020B0604020202020204" charset="0"/>
              </a:defRPr>
            </a:lvl5pPr>
            <a:lvl6pPr marL="2514600" indent="-228600" defTabSz="1217613" eaLnBrk="0" fontAlgn="base" hangingPunct="0">
              <a:spcBef>
                <a:spcPct val="0"/>
              </a:spcBef>
              <a:spcAft>
                <a:spcPct val="0"/>
              </a:spcAft>
              <a:defRPr sz="2400">
                <a:solidFill>
                  <a:schemeClr val="tx1"/>
                </a:solidFill>
                <a:latin typeface="Open Sans Light" panose="020B0604020202020204" charset="0"/>
              </a:defRPr>
            </a:lvl6pPr>
            <a:lvl7pPr marL="2971800" indent="-228600" defTabSz="1217613" eaLnBrk="0" fontAlgn="base" hangingPunct="0">
              <a:spcBef>
                <a:spcPct val="0"/>
              </a:spcBef>
              <a:spcAft>
                <a:spcPct val="0"/>
              </a:spcAft>
              <a:defRPr sz="2400">
                <a:solidFill>
                  <a:schemeClr val="tx1"/>
                </a:solidFill>
                <a:latin typeface="Open Sans Light" panose="020B0604020202020204" charset="0"/>
              </a:defRPr>
            </a:lvl7pPr>
            <a:lvl8pPr marL="3429000" indent="-228600" defTabSz="1217613" eaLnBrk="0" fontAlgn="base" hangingPunct="0">
              <a:spcBef>
                <a:spcPct val="0"/>
              </a:spcBef>
              <a:spcAft>
                <a:spcPct val="0"/>
              </a:spcAft>
              <a:defRPr sz="2400">
                <a:solidFill>
                  <a:schemeClr val="tx1"/>
                </a:solidFill>
                <a:latin typeface="Open Sans Light" panose="020B0604020202020204" charset="0"/>
              </a:defRPr>
            </a:lvl8pPr>
            <a:lvl9pPr marL="3886200" indent="-228600" defTabSz="1217613" eaLnBrk="0" fontAlgn="base" hangingPunct="0">
              <a:spcBef>
                <a:spcPct val="0"/>
              </a:spcBef>
              <a:spcAft>
                <a:spcPct val="0"/>
              </a:spcAft>
              <a:defRPr sz="2400">
                <a:solidFill>
                  <a:schemeClr val="tx1"/>
                </a:solidFill>
                <a:latin typeface="Open Sans Light" panose="020B0604020202020204" charset="0"/>
              </a:defRPr>
            </a:lvl9pPr>
          </a:lstStyle>
          <a:p>
            <a:pPr eaLnBrk="1" hangingPunct="1">
              <a:spcAft>
                <a:spcPts val="600"/>
              </a:spcAft>
              <a:buClr>
                <a:srgbClr val="00B0F0"/>
              </a:buClr>
              <a:buFont typeface="lined-icons"/>
              <a:buChar char=""/>
            </a:pPr>
            <a:r>
              <a:rPr lang="ru-RU" altLang="ru-RU" dirty="0">
                <a:solidFill>
                  <a:srgbClr val="000000"/>
                </a:solidFill>
                <a:latin typeface="Roboto Condensed" panose="020B0604020202020204" charset="0"/>
                <a:ea typeface="Roboto Condensed" panose="020B0604020202020204" charset="0"/>
                <a:cs typeface="Roboto Condensed" panose="020B0604020202020204" charset="0"/>
              </a:rPr>
              <a:t>Подписание Соглашения о второй фазе сотрудничества с Республикой Узбекистан</a:t>
            </a:r>
          </a:p>
          <a:p>
            <a:pPr eaLnBrk="1" hangingPunct="1">
              <a:spcAft>
                <a:spcPts val="600"/>
              </a:spcAft>
              <a:buClr>
                <a:srgbClr val="00B0F0"/>
              </a:buClr>
              <a:buFont typeface="lined-icons"/>
              <a:buChar char=""/>
            </a:pPr>
            <a:r>
              <a:rPr lang="ru-RU" altLang="ru-RU" dirty="0">
                <a:solidFill>
                  <a:srgbClr val="000000"/>
                </a:solidFill>
                <a:latin typeface="Roboto Condensed" panose="020B0604020202020204" charset="0"/>
                <a:ea typeface="Roboto Condensed" panose="020B0604020202020204" charset="0"/>
                <a:cs typeface="Roboto Condensed" panose="020B0604020202020204" charset="0"/>
              </a:rPr>
              <a:t>Реализация Соглашения по  развитию системы налогового администрирования Киргизской Республики </a:t>
            </a:r>
          </a:p>
          <a:p>
            <a:pPr eaLnBrk="1" hangingPunct="1">
              <a:spcAft>
                <a:spcPts val="600"/>
              </a:spcAft>
              <a:buClr>
                <a:srgbClr val="00B0F0"/>
              </a:buClr>
              <a:buFont typeface="lined-icons"/>
              <a:buChar char=""/>
            </a:pPr>
            <a:r>
              <a:rPr lang="ru-RU" altLang="ru-RU" dirty="0">
                <a:solidFill>
                  <a:srgbClr val="000000"/>
                </a:solidFill>
                <a:latin typeface="Roboto Condensed" panose="020B0604020202020204" charset="0"/>
                <a:ea typeface="Roboto Condensed" panose="020B0604020202020204" charset="0"/>
                <a:cs typeface="Roboto Condensed" panose="020B0604020202020204" charset="0"/>
              </a:rPr>
              <a:t>Подписание Протокола о предоставлении технического содействия в области налогового администрирования (онлайн ККТ</a:t>
            </a:r>
            <a:r>
              <a:rPr lang="en-US" altLang="ru-RU" dirty="0">
                <a:solidFill>
                  <a:srgbClr val="000000"/>
                </a:solidFill>
                <a:latin typeface="Roboto Condensed" panose="020B0604020202020204" charset="0"/>
                <a:ea typeface="Roboto Condensed" panose="020B0604020202020204" charset="0"/>
                <a:cs typeface="Roboto Condensed" panose="020B0604020202020204" charset="0"/>
              </a:rPr>
              <a:t>/</a:t>
            </a:r>
            <a:r>
              <a:rPr lang="ru-RU" altLang="ru-RU" dirty="0">
                <a:solidFill>
                  <a:srgbClr val="000000"/>
                </a:solidFill>
                <a:latin typeface="Roboto Condensed" panose="020B0604020202020204" charset="0"/>
                <a:ea typeface="Roboto Condensed" panose="020B0604020202020204" charset="0"/>
                <a:cs typeface="Roboto Condensed" panose="020B0604020202020204" charset="0"/>
              </a:rPr>
              <a:t> АСК НДС) налоговой службе Саудовской Аравии </a:t>
            </a:r>
          </a:p>
          <a:p>
            <a:pPr eaLnBrk="1" hangingPunct="1">
              <a:spcAft>
                <a:spcPts val="600"/>
              </a:spcAft>
              <a:buClr>
                <a:srgbClr val="00B0F0"/>
              </a:buClr>
              <a:buFont typeface="lined-icons"/>
              <a:buChar char=""/>
            </a:pPr>
            <a:r>
              <a:rPr lang="ru-RU" altLang="ru-RU" dirty="0">
                <a:solidFill>
                  <a:srgbClr val="000000"/>
                </a:solidFill>
                <a:latin typeface="Roboto Condensed" panose="020B0604020202020204" charset="0"/>
                <a:ea typeface="Roboto Condensed" panose="020B0604020202020204" charset="0"/>
                <a:cs typeface="Roboto Condensed" panose="020B0604020202020204" charset="0"/>
              </a:rPr>
              <a:t>Семинары с налоговыми администрациями Узбекистана, Греции,  Кореи, Абхазии, Филиппин, Таджикистана, Армении и Южной Осетии с целью демонстрации цифровых решений ФНС России</a:t>
            </a:r>
          </a:p>
        </p:txBody>
      </p:sp>
      <p:sp>
        <p:nvSpPr>
          <p:cNvPr id="33" name="Subtitle 2">
            <a:extLst>
              <a:ext uri="{FF2B5EF4-FFF2-40B4-BE49-F238E27FC236}"/>
            </a:extLst>
          </p:cNvPr>
          <p:cNvSpPr txBox="1">
            <a:spLocks/>
          </p:cNvSpPr>
          <p:nvPr/>
        </p:nvSpPr>
        <p:spPr>
          <a:xfrm>
            <a:off x="1438275" y="274638"/>
            <a:ext cx="7764463" cy="690562"/>
          </a:xfrm>
          <a:prstGeom prst="rect">
            <a:avLst/>
          </a:prstGeom>
        </p:spPr>
        <p:txBody>
          <a:bodyPr lIns="0" tIns="0" rIns="0" bIns="0" anchor="ct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fontAlgn="auto">
              <a:spcAft>
                <a:spcPts val="0"/>
              </a:spcAft>
              <a:tabLst>
                <a:tab pos="342900" algn="l"/>
              </a:tabLst>
              <a:defRPr/>
            </a:pPr>
            <a:r>
              <a:rPr lang="ru-RU" b="1" dirty="0" smtClean="0">
                <a:solidFill>
                  <a:schemeClr val="tx1">
                    <a:lumMod val="50000"/>
                  </a:schemeClr>
                </a:solidFill>
                <a:latin typeface="Roboto Condensed" panose="02000000000000000000" pitchFamily="2" charset="0"/>
              </a:rPr>
              <a:t>МЕЖДУНАРОДНОЕ СОТРУДНИЧЕСТВО</a:t>
            </a:r>
          </a:p>
        </p:txBody>
      </p:sp>
    </p:spTree>
    <p:extLst>
      <p:ext uri="{BB962C8B-B14F-4D97-AF65-F5344CB8AC3E}">
        <p14:creationId xmlns:p14="http://schemas.microsoft.com/office/powerpoint/2010/main" val="37366432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ОСНОВНЫЕ ИЗМЕНЕНИЯ </a:t>
            </a:r>
            <a:br>
              <a:rPr lang="ru-RU" b="1" dirty="0">
                <a:solidFill>
                  <a:schemeClr val="tx1">
                    <a:lumMod val="75000"/>
                  </a:schemeClr>
                </a:solidFill>
                <a:latin typeface="Roboto Condensed" panose="02000000000000000000" pitchFamily="2" charset="0"/>
              </a:rPr>
            </a:br>
            <a:r>
              <a:rPr lang="ru-RU" b="1" dirty="0">
                <a:solidFill>
                  <a:schemeClr val="tx1">
                    <a:lumMod val="75000"/>
                  </a:schemeClr>
                </a:solidFill>
                <a:latin typeface="Roboto Condensed" panose="02000000000000000000" pitchFamily="2" charset="0"/>
              </a:rPr>
              <a:t>НАЛОГОВОГО ЗАКОНОДАТЕЛЬСТВА</a:t>
            </a: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sp>
        <p:nvSpPr>
          <p:cNvPr id="63" name="TextBox 62">
            <a:extLst>
              <a:ext uri="{FF2B5EF4-FFF2-40B4-BE49-F238E27FC236}">
                <a16:creationId xmlns:a16="http://schemas.microsoft.com/office/drawing/2014/main" xmlns="" id="{58AD6C1E-F226-4B63-9421-F74D8F5565CF}"/>
              </a:ext>
            </a:extLst>
          </p:cNvPr>
          <p:cNvSpPr txBox="1"/>
          <p:nvPr/>
        </p:nvSpPr>
        <p:spPr>
          <a:xfrm>
            <a:off x="1438231" y="1244003"/>
            <a:ext cx="9968793" cy="707886"/>
          </a:xfrm>
          <a:prstGeom prst="rect">
            <a:avLst/>
          </a:prstGeom>
          <a:noFill/>
        </p:spPr>
        <p:txBody>
          <a:bodyPr wrap="square">
            <a:spAutoFit/>
          </a:bodyPr>
          <a:lstStyle/>
          <a:p>
            <a:pPr algn="just"/>
            <a:r>
              <a:rPr lang="ru-RU" sz="2000" b="1" dirty="0" smtClean="0">
                <a:solidFill>
                  <a:schemeClr val="tx1">
                    <a:lumMod val="75000"/>
                  </a:schemeClr>
                </a:solidFill>
                <a:latin typeface="Roboto Condensed" panose="02000000000000000000" pitchFamily="2" charset="0"/>
                <a:ea typeface="Roboto Condensed" panose="02000000000000000000" pitchFamily="2" charset="0"/>
              </a:rPr>
              <a:t>- Федеральный </a:t>
            </a:r>
            <a:r>
              <a:rPr lang="ru-RU" sz="2000" b="1" dirty="0">
                <a:solidFill>
                  <a:schemeClr val="tx1">
                    <a:lumMod val="75000"/>
                  </a:schemeClr>
                </a:solidFill>
                <a:latin typeface="Roboto Condensed" panose="02000000000000000000" pitchFamily="2" charset="0"/>
                <a:ea typeface="Roboto Condensed" panose="02000000000000000000" pitchFamily="2" charset="0"/>
              </a:rPr>
              <a:t>закон от </a:t>
            </a:r>
            <a:r>
              <a:rPr lang="ru-RU" sz="2000" b="1" dirty="0" smtClean="0">
                <a:solidFill>
                  <a:schemeClr val="tx1">
                    <a:lumMod val="75000"/>
                  </a:schemeClr>
                </a:solidFill>
                <a:latin typeface="Roboto Condensed" panose="02000000000000000000" pitchFamily="2" charset="0"/>
                <a:ea typeface="Roboto Condensed" panose="02000000000000000000" pitchFamily="2" charset="0"/>
              </a:rPr>
              <a:t>17.02.2021 </a:t>
            </a:r>
            <a:r>
              <a:rPr lang="ru-RU" sz="2000" b="1" dirty="0">
                <a:solidFill>
                  <a:schemeClr val="tx1">
                    <a:lumMod val="75000"/>
                  </a:schemeClr>
                </a:solidFill>
                <a:latin typeface="Roboto Condensed" panose="02000000000000000000" pitchFamily="2" charset="0"/>
                <a:ea typeface="Roboto Condensed" panose="02000000000000000000" pitchFamily="2" charset="0"/>
              </a:rPr>
              <a:t>№ </a:t>
            </a:r>
            <a:r>
              <a:rPr lang="ru-RU" sz="2000" b="1" dirty="0" smtClean="0">
                <a:solidFill>
                  <a:schemeClr val="tx1">
                    <a:lumMod val="75000"/>
                  </a:schemeClr>
                </a:solidFill>
                <a:latin typeface="Roboto Condensed" panose="02000000000000000000" pitchFamily="2" charset="0"/>
                <a:ea typeface="Roboto Condensed" panose="02000000000000000000" pitchFamily="2" charset="0"/>
              </a:rPr>
              <a:t>8-ФЗ </a:t>
            </a:r>
            <a:r>
              <a:rPr lang="ru-RU" sz="2000" dirty="0">
                <a:solidFill>
                  <a:schemeClr val="tx1">
                    <a:lumMod val="75000"/>
                  </a:schemeClr>
                </a:solidFill>
                <a:latin typeface="Roboto Condensed" panose="02000000000000000000" pitchFamily="2" charset="0"/>
                <a:ea typeface="Roboto Condensed" panose="02000000000000000000" pitchFamily="2" charset="0"/>
              </a:rPr>
              <a:t>«О внесении изменений в </a:t>
            </a:r>
            <a:r>
              <a:rPr lang="ru-RU" sz="2000" dirty="0" smtClean="0">
                <a:solidFill>
                  <a:schemeClr val="tx1">
                    <a:lumMod val="75000"/>
                  </a:schemeClr>
                </a:solidFill>
                <a:latin typeface="Roboto Condensed" panose="02000000000000000000" pitchFamily="2" charset="0"/>
                <a:ea typeface="Roboto Condensed" panose="02000000000000000000" pitchFamily="2" charset="0"/>
              </a:rPr>
              <a:t>главы 23 и 25 части второй </a:t>
            </a:r>
            <a:r>
              <a:rPr lang="ru-RU" sz="2000" dirty="0">
                <a:solidFill>
                  <a:schemeClr val="tx1">
                    <a:lumMod val="75000"/>
                  </a:schemeClr>
                </a:solidFill>
                <a:latin typeface="Roboto Condensed" panose="02000000000000000000" pitchFamily="2" charset="0"/>
                <a:ea typeface="Roboto Condensed" panose="02000000000000000000" pitchFamily="2" charset="0"/>
              </a:rPr>
              <a:t>Налогового кодекса Российской </a:t>
            </a:r>
            <a:r>
              <a:rPr lang="ru-RU" sz="2000" dirty="0" smtClean="0">
                <a:solidFill>
                  <a:schemeClr val="tx1">
                    <a:lumMod val="75000"/>
                  </a:schemeClr>
                </a:solidFill>
                <a:latin typeface="Roboto Condensed" panose="02000000000000000000" pitchFamily="2" charset="0"/>
                <a:ea typeface="Roboto Condensed" panose="02000000000000000000" pitchFamily="2" charset="0"/>
              </a:rPr>
              <a:t>Федерации».</a:t>
            </a:r>
            <a:endParaRPr lang="ru-RU" sz="2000"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65" name="TextBox 64">
            <a:extLst>
              <a:ext uri="{FF2B5EF4-FFF2-40B4-BE49-F238E27FC236}">
                <a16:creationId xmlns:a16="http://schemas.microsoft.com/office/drawing/2014/main" xmlns="" id="{D96DF3D1-8C54-4BE6-8C60-A8C16149B17D}"/>
              </a:ext>
            </a:extLst>
          </p:cNvPr>
          <p:cNvSpPr txBox="1"/>
          <p:nvPr/>
        </p:nvSpPr>
        <p:spPr>
          <a:xfrm>
            <a:off x="1450280" y="2556462"/>
            <a:ext cx="9976692" cy="400110"/>
          </a:xfrm>
          <a:prstGeom prst="rect">
            <a:avLst/>
          </a:prstGeom>
          <a:noFill/>
        </p:spPr>
        <p:txBody>
          <a:bodyPr wrap="square">
            <a:spAutoFit/>
          </a:bodyPr>
          <a:lstStyle/>
          <a:p>
            <a:endParaRPr lang="ru-RU" sz="2000"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69" name="TextBox 68">
            <a:extLst>
              <a:ext uri="{FF2B5EF4-FFF2-40B4-BE49-F238E27FC236}">
                <a16:creationId xmlns:a16="http://schemas.microsoft.com/office/drawing/2014/main" xmlns="" id="{160C992B-3698-4E0B-B295-02054DA9BBDB}"/>
              </a:ext>
            </a:extLst>
          </p:cNvPr>
          <p:cNvSpPr txBox="1"/>
          <p:nvPr/>
        </p:nvSpPr>
        <p:spPr>
          <a:xfrm>
            <a:off x="1447935" y="4162411"/>
            <a:ext cx="9976692" cy="400110"/>
          </a:xfrm>
          <a:prstGeom prst="rect">
            <a:avLst/>
          </a:prstGeom>
          <a:noFill/>
        </p:spPr>
        <p:txBody>
          <a:bodyPr wrap="square">
            <a:spAutoFit/>
          </a:bodyPr>
          <a:lstStyle/>
          <a:p>
            <a:pPr algn="just"/>
            <a:endParaRPr lang="ru-RU" sz="2000"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72" name="TextBox 71">
            <a:extLst>
              <a:ext uri="{FF2B5EF4-FFF2-40B4-BE49-F238E27FC236}">
                <a16:creationId xmlns:a16="http://schemas.microsoft.com/office/drawing/2014/main" xmlns="" id="{27CA2785-DF5B-489B-94EC-43F899346623}"/>
              </a:ext>
            </a:extLst>
          </p:cNvPr>
          <p:cNvSpPr txBox="1"/>
          <p:nvPr/>
        </p:nvSpPr>
        <p:spPr>
          <a:xfrm>
            <a:off x="1447934" y="5581902"/>
            <a:ext cx="9945887" cy="400110"/>
          </a:xfrm>
          <a:prstGeom prst="rect">
            <a:avLst/>
          </a:prstGeom>
          <a:noFill/>
        </p:spPr>
        <p:txBody>
          <a:bodyPr wrap="square">
            <a:spAutoFit/>
          </a:bodyPr>
          <a:lstStyle/>
          <a:p>
            <a:pPr algn="just"/>
            <a:endParaRPr lang="ru-RU" sz="2000"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45" name="TextBox 44">
            <a:extLst>
              <a:ext uri="{FF2B5EF4-FFF2-40B4-BE49-F238E27FC236}">
                <a16:creationId xmlns:a16="http://schemas.microsoft.com/office/drawing/2014/main" xmlns="" id="{D96DF3D1-8C54-4BE6-8C60-A8C16149B17D}"/>
              </a:ext>
            </a:extLst>
          </p:cNvPr>
          <p:cNvSpPr txBox="1"/>
          <p:nvPr/>
        </p:nvSpPr>
        <p:spPr>
          <a:xfrm>
            <a:off x="1417130" y="3372069"/>
            <a:ext cx="9976692" cy="400110"/>
          </a:xfrm>
          <a:prstGeom prst="rect">
            <a:avLst/>
          </a:prstGeom>
          <a:noFill/>
        </p:spPr>
        <p:txBody>
          <a:bodyPr wrap="square">
            <a:spAutoFit/>
          </a:bodyPr>
          <a:lstStyle/>
          <a:p>
            <a:endParaRPr lang="ru-RU" sz="2000" dirty="0">
              <a:solidFill>
                <a:schemeClr val="tx1">
                  <a:lumMod val="75000"/>
                </a:schemeClr>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3341539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 name="Диаграмма 73">
            <a:extLst>
              <a:ext uri="{FF2B5EF4-FFF2-40B4-BE49-F238E27FC236}">
                <a16:creationId xmlns="" xmlns:a16="http://schemas.microsoft.com/office/drawing/2014/main" id="{5754E8B6-FCCE-4B37-95B6-8F6ADB4DC123}"/>
              </a:ext>
            </a:extLst>
          </p:cNvPr>
          <p:cNvGraphicFramePr>
            <a:graphicFrameLocks/>
          </p:cNvGraphicFramePr>
          <p:nvPr>
            <p:extLst/>
          </p:nvPr>
        </p:nvGraphicFramePr>
        <p:xfrm>
          <a:off x="8949725" y="2417742"/>
          <a:ext cx="3063240" cy="2613660"/>
        </p:xfrm>
        <a:graphic>
          <a:graphicData uri="http://schemas.openxmlformats.org/drawingml/2006/chart">
            <c:chart xmlns:c="http://schemas.openxmlformats.org/drawingml/2006/chart" xmlns:r="http://schemas.openxmlformats.org/officeDocument/2006/relationships" r:id="rId3"/>
          </a:graphicData>
        </a:graphic>
      </p:graphicFrame>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smtClean="0">
                <a:solidFill>
                  <a:schemeClr val="tx1">
                    <a:lumMod val="75000"/>
                  </a:schemeClr>
                </a:solidFill>
                <a:latin typeface="Roboto Condensed" panose="02000000000000000000" pitchFamily="2" charset="0"/>
              </a:rPr>
              <a:t>АДМИНИСТРАТОРЫ ДОХОДОВ ЗА </a:t>
            </a:r>
            <a:r>
              <a:rPr lang="en-US" b="1" dirty="0" smtClean="0">
                <a:solidFill>
                  <a:schemeClr val="tx1">
                    <a:lumMod val="75000"/>
                  </a:schemeClr>
                </a:solidFill>
                <a:latin typeface="Roboto Condensed" panose="02000000000000000000" pitchFamily="2" charset="0"/>
              </a:rPr>
              <a:t>I</a:t>
            </a:r>
            <a:r>
              <a:rPr lang="ru-RU" b="1" dirty="0" smtClean="0">
                <a:solidFill>
                  <a:schemeClr val="tx1">
                    <a:lumMod val="75000"/>
                  </a:schemeClr>
                </a:solidFill>
                <a:latin typeface="Roboto Condensed" panose="02000000000000000000" pitchFamily="2" charset="0"/>
              </a:rPr>
              <a:t> ПОЛУГОДИЕ</a:t>
            </a:r>
            <a:r>
              <a:rPr lang="en-US" b="1" dirty="0" smtClean="0">
                <a:solidFill>
                  <a:schemeClr val="tx1">
                    <a:lumMod val="75000"/>
                  </a:schemeClr>
                </a:solidFill>
                <a:latin typeface="Roboto Condensed" panose="02000000000000000000" pitchFamily="2" charset="0"/>
              </a:rPr>
              <a:t> </a:t>
            </a:r>
            <a:r>
              <a:rPr lang="ru-RU" b="1" dirty="0" smtClean="0">
                <a:solidFill>
                  <a:schemeClr val="tx1">
                    <a:lumMod val="75000"/>
                  </a:schemeClr>
                </a:solidFill>
                <a:latin typeface="Roboto Condensed" panose="02000000000000000000" pitchFamily="2" charset="0"/>
              </a:rPr>
              <a:t>2021 ГОДА</a:t>
            </a:r>
            <a:endParaRPr lang="ru-RU" b="1" dirty="0">
              <a:solidFill>
                <a:schemeClr val="tx1">
                  <a:lumMod val="75000"/>
                </a:schemeClr>
              </a:solidFill>
              <a:latin typeface="Roboto Condensed" panose="02000000000000000000" pitchFamily="2" charset="0"/>
            </a:endParaRP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sp>
        <p:nvSpPr>
          <p:cNvPr id="75" name="TextBox 74">
            <a:extLst>
              <a:ext uri="{FF2B5EF4-FFF2-40B4-BE49-F238E27FC236}">
                <a16:creationId xmlns="" xmlns:a16="http://schemas.microsoft.com/office/drawing/2014/main" id="{937C7814-7200-45F6-8FBF-D2CD0BA7EBE7}"/>
              </a:ext>
            </a:extLst>
          </p:cNvPr>
          <p:cNvSpPr txBox="1"/>
          <p:nvPr/>
        </p:nvSpPr>
        <p:spPr>
          <a:xfrm>
            <a:off x="170060" y="1412776"/>
            <a:ext cx="3945720" cy="954107"/>
          </a:xfrm>
          <a:prstGeom prst="rect">
            <a:avLst/>
          </a:prstGeom>
          <a:noFill/>
        </p:spPr>
        <p:txBody>
          <a:bodyPr wrap="square" rtlCol="0" anchor="t">
            <a:spAutoFit/>
          </a:bodyPr>
          <a:lstStyle/>
          <a:p>
            <a:pPr algn="ctr"/>
            <a:r>
              <a:rPr lang="ru-RU" altLang="ko-KR"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КОНСОЛИДИРОВАННЫЙ БЮДЖЕТ </a:t>
            </a:r>
            <a:r>
              <a:rPr lang="ru-RU" altLang="ko-KR"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РФ И </a:t>
            </a:r>
            <a:r>
              <a:rPr lang="ru-RU" altLang="ko-KR"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БЮДЖЕТЫ </a:t>
            </a:r>
            <a:r>
              <a:rPr lang="ru-RU" altLang="ko-KR"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ГОСУДАРСТВЕННЫХ ВНЕБЮДЖЕТНЫХ ФОНДОВ ПО ОСНОВНЫМ АДМИНИСТРАТОРАМ ДОХОДОВ</a:t>
            </a:r>
          </a:p>
        </p:txBody>
      </p:sp>
      <p:sp>
        <p:nvSpPr>
          <p:cNvPr id="76" name="TextBox 75">
            <a:extLst>
              <a:ext uri="{FF2B5EF4-FFF2-40B4-BE49-F238E27FC236}">
                <a16:creationId xmlns="" xmlns:a16="http://schemas.microsoft.com/office/drawing/2014/main" id="{6A30C5C9-300D-44C3-8431-4A85DFAFC003}"/>
              </a:ext>
            </a:extLst>
          </p:cNvPr>
          <p:cNvSpPr txBox="1"/>
          <p:nvPr/>
        </p:nvSpPr>
        <p:spPr>
          <a:xfrm>
            <a:off x="4703453" y="1412776"/>
            <a:ext cx="3433167" cy="954107"/>
          </a:xfrm>
          <a:prstGeom prst="rect">
            <a:avLst/>
          </a:prstGeom>
          <a:noFill/>
        </p:spPr>
        <p:txBody>
          <a:bodyPr wrap="square" rtlCol="0" anchor="t">
            <a:spAutoFit/>
          </a:bodyPr>
          <a:lstStyle/>
          <a:p>
            <a:pPr algn="ctr"/>
            <a:r>
              <a:rPr lang="ru-RU" altLang="ko-KR"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КОНСОЛИДИРОВАННЫЙ </a:t>
            </a:r>
            <a:endParaRPr lang="ru-RU" altLang="ko-KR"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a:p>
            <a:pPr algn="ctr"/>
            <a:r>
              <a:rPr lang="ru-RU" altLang="ko-KR"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БЮДЖЕТ </a:t>
            </a:r>
            <a:r>
              <a:rPr lang="ru-RU" altLang="ko-KR"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РФ </a:t>
            </a:r>
          </a:p>
          <a:p>
            <a:pPr algn="ctr"/>
            <a:r>
              <a:rPr lang="ru-RU" altLang="ko-KR"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ПО ОСНОВНЫМ АДМИНИСТРАТОРАМ ДОХОДОВ </a:t>
            </a:r>
          </a:p>
        </p:txBody>
      </p:sp>
      <p:sp>
        <p:nvSpPr>
          <p:cNvPr id="77" name="TextBox 76">
            <a:extLst>
              <a:ext uri="{FF2B5EF4-FFF2-40B4-BE49-F238E27FC236}">
                <a16:creationId xmlns="" xmlns:a16="http://schemas.microsoft.com/office/drawing/2014/main" id="{C21235EC-3E6D-40C5-B6EC-7F3CA09169A1}"/>
              </a:ext>
            </a:extLst>
          </p:cNvPr>
          <p:cNvSpPr txBox="1"/>
          <p:nvPr/>
        </p:nvSpPr>
        <p:spPr>
          <a:xfrm>
            <a:off x="8724292" y="1412776"/>
            <a:ext cx="3013906" cy="738664"/>
          </a:xfrm>
          <a:prstGeom prst="rect">
            <a:avLst/>
          </a:prstGeom>
          <a:noFill/>
        </p:spPr>
        <p:txBody>
          <a:bodyPr wrap="square" rtlCol="0" anchor="t">
            <a:spAutoFit/>
          </a:bodyPr>
          <a:lstStyle/>
          <a:p>
            <a:pPr algn="ctr"/>
            <a:r>
              <a:rPr lang="ru-RU" altLang="ko-KR"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ФЕДЕРАЛЬНЫЙ БЮДЖЕТ </a:t>
            </a:r>
            <a:r>
              <a:rPr lang="ru-RU" altLang="ko-KR"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
            </a:r>
            <a:br>
              <a:rPr lang="ru-RU" altLang="ko-KR"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br>
            <a:r>
              <a:rPr lang="ru-RU" altLang="ko-KR"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ПО ОСНОВНЫМ АДМИНИСТРАТОРАМ ДОХОДОВ</a:t>
            </a:r>
          </a:p>
        </p:txBody>
      </p:sp>
      <p:sp>
        <p:nvSpPr>
          <p:cNvPr id="79" name="Надпись 3">
            <a:extLst>
              <a:ext uri="{FF2B5EF4-FFF2-40B4-BE49-F238E27FC236}">
                <a16:creationId xmlns="" xmlns:a16="http://schemas.microsoft.com/office/drawing/2014/main" id="{D41F7DB6-FCB8-4A3D-A3DF-79406CA08C3F}"/>
              </a:ext>
            </a:extLst>
          </p:cNvPr>
          <p:cNvSpPr txBox="1"/>
          <p:nvPr/>
        </p:nvSpPr>
        <p:spPr>
          <a:xfrm>
            <a:off x="9509379" y="3323741"/>
            <a:ext cx="1519169" cy="73152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ru-RU" sz="2800" b="1" dirty="0" smtClean="0">
                <a:solidFill>
                  <a:schemeClr val="tx1">
                    <a:lumMod val="75000"/>
                  </a:schemeClr>
                </a:solidFill>
                <a:latin typeface="Roboto Condensed" panose="02000000000000000000" pitchFamily="2" charset="0"/>
                <a:ea typeface="Roboto Condensed" panose="02000000000000000000" pitchFamily="2" charset="0"/>
              </a:rPr>
              <a:t>10 807</a:t>
            </a:r>
            <a:endParaRPr lang="ru-RU" sz="2800" dirty="0">
              <a:solidFill>
                <a:schemeClr val="tx1">
                  <a:lumMod val="75000"/>
                </a:schemeClr>
              </a:solidFill>
              <a:latin typeface="Roboto Condensed" panose="02000000000000000000" pitchFamily="2" charset="0"/>
              <a:ea typeface="Roboto Condensed" panose="02000000000000000000" pitchFamily="2" charset="0"/>
            </a:endParaRPr>
          </a:p>
          <a:p>
            <a:pPr algn="ctr"/>
            <a:r>
              <a:rPr lang="ru-RU" sz="1600" b="1" dirty="0">
                <a:solidFill>
                  <a:schemeClr val="tx1">
                    <a:lumMod val="75000"/>
                  </a:schemeClr>
                </a:solidFill>
                <a:latin typeface="Roboto Condensed" panose="02000000000000000000" pitchFamily="2" charset="0"/>
                <a:ea typeface="Roboto Condensed" panose="02000000000000000000" pitchFamily="2" charset="0"/>
              </a:rPr>
              <a:t>млрд руб.</a:t>
            </a:r>
            <a:endParaRPr lang="ru-RU" sz="1600" dirty="0">
              <a:solidFill>
                <a:schemeClr val="tx1">
                  <a:lumMod val="75000"/>
                </a:schemeClr>
              </a:solidFill>
              <a:latin typeface="Roboto Condensed" panose="02000000000000000000" pitchFamily="2" charset="0"/>
              <a:ea typeface="Roboto Condensed" panose="02000000000000000000" pitchFamily="2" charset="0"/>
            </a:endParaRPr>
          </a:p>
        </p:txBody>
      </p:sp>
      <p:graphicFrame>
        <p:nvGraphicFramePr>
          <p:cNvPr id="80" name="Диаграмма 79">
            <a:extLst>
              <a:ext uri="{FF2B5EF4-FFF2-40B4-BE49-F238E27FC236}">
                <a16:creationId xmlns="" xmlns:a16="http://schemas.microsoft.com/office/drawing/2014/main" id="{28F3047A-179F-405C-BCD7-FE8E00C1C49A}"/>
              </a:ext>
            </a:extLst>
          </p:cNvPr>
          <p:cNvGraphicFramePr/>
          <p:nvPr>
            <p:extLst/>
          </p:nvPr>
        </p:nvGraphicFramePr>
        <p:xfrm>
          <a:off x="439195" y="2255949"/>
          <a:ext cx="3179593" cy="29372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1" name="Диаграмма 80">
            <a:extLst>
              <a:ext uri="{FF2B5EF4-FFF2-40B4-BE49-F238E27FC236}">
                <a16:creationId xmlns="" xmlns:a16="http://schemas.microsoft.com/office/drawing/2014/main" id="{5754E8B6-FCCE-4B37-95B6-8F6ADB4DC123}"/>
              </a:ext>
            </a:extLst>
          </p:cNvPr>
          <p:cNvGraphicFramePr>
            <a:graphicFrameLocks/>
          </p:cNvGraphicFramePr>
          <p:nvPr>
            <p:extLst/>
          </p:nvPr>
        </p:nvGraphicFramePr>
        <p:xfrm>
          <a:off x="5073380" y="2459856"/>
          <a:ext cx="3063240" cy="2613660"/>
        </p:xfrm>
        <a:graphic>
          <a:graphicData uri="http://schemas.openxmlformats.org/drawingml/2006/chart">
            <c:chart xmlns:c="http://schemas.openxmlformats.org/drawingml/2006/chart" xmlns:r="http://schemas.openxmlformats.org/officeDocument/2006/relationships" r:id="rId5"/>
          </a:graphicData>
        </a:graphic>
      </p:graphicFrame>
      <p:sp>
        <p:nvSpPr>
          <p:cNvPr id="82" name="Надпись 3">
            <a:extLst>
              <a:ext uri="{FF2B5EF4-FFF2-40B4-BE49-F238E27FC236}">
                <a16:creationId xmlns="" xmlns:a16="http://schemas.microsoft.com/office/drawing/2014/main" id="{41C96961-3640-4B26-9605-097300346CE7}"/>
              </a:ext>
            </a:extLst>
          </p:cNvPr>
          <p:cNvSpPr txBox="1"/>
          <p:nvPr/>
        </p:nvSpPr>
        <p:spPr>
          <a:xfrm>
            <a:off x="1244328" y="3323741"/>
            <a:ext cx="1575308" cy="73152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ru-RU" sz="2800" b="1" dirty="0" smtClean="0">
                <a:solidFill>
                  <a:schemeClr val="tx1">
                    <a:lumMod val="75000"/>
                  </a:schemeClr>
                </a:solidFill>
                <a:latin typeface="Roboto Condensed" panose="02000000000000000000" pitchFamily="2" charset="0"/>
                <a:ea typeface="Roboto Condensed" panose="02000000000000000000" pitchFamily="2" charset="0"/>
              </a:rPr>
              <a:t>20 986</a:t>
            </a:r>
            <a:endParaRPr lang="ru-RU" sz="2800" dirty="0">
              <a:solidFill>
                <a:schemeClr val="tx1">
                  <a:lumMod val="75000"/>
                </a:schemeClr>
              </a:solidFill>
              <a:latin typeface="Roboto Condensed" panose="02000000000000000000" pitchFamily="2" charset="0"/>
              <a:ea typeface="Roboto Condensed" panose="02000000000000000000" pitchFamily="2" charset="0"/>
            </a:endParaRPr>
          </a:p>
          <a:p>
            <a:pPr algn="ctr"/>
            <a:r>
              <a:rPr lang="ru-RU" sz="1600" b="1" dirty="0">
                <a:solidFill>
                  <a:schemeClr val="tx1">
                    <a:lumMod val="75000"/>
                  </a:schemeClr>
                </a:solidFill>
                <a:latin typeface="Roboto Condensed" panose="02000000000000000000" pitchFamily="2" charset="0"/>
                <a:ea typeface="Roboto Condensed" panose="02000000000000000000" pitchFamily="2" charset="0"/>
              </a:rPr>
              <a:t>млрд руб.</a:t>
            </a:r>
            <a:endParaRPr lang="ru-RU" sz="1600"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83" name="Поле 1">
            <a:extLst>
              <a:ext uri="{FF2B5EF4-FFF2-40B4-BE49-F238E27FC236}">
                <a16:creationId xmlns="" xmlns:a16="http://schemas.microsoft.com/office/drawing/2014/main" id="{7B6202C4-4720-423A-A2DC-B62CA321EDFC}"/>
              </a:ext>
            </a:extLst>
          </p:cNvPr>
          <p:cNvSpPr txBox="1"/>
          <p:nvPr/>
        </p:nvSpPr>
        <p:spPr>
          <a:xfrm>
            <a:off x="5627948" y="3323741"/>
            <a:ext cx="1548172" cy="912428"/>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ru-RU" sz="2800" b="1" dirty="0" smtClean="0">
                <a:solidFill>
                  <a:schemeClr val="tx1">
                    <a:lumMod val="75000"/>
                  </a:schemeClr>
                </a:solidFill>
                <a:latin typeface="Roboto Condensed" panose="02000000000000000000" pitchFamily="2" charset="0"/>
                <a:ea typeface="Roboto Condensed" panose="02000000000000000000" pitchFamily="2" charset="0"/>
              </a:rPr>
              <a:t>16 762</a:t>
            </a:r>
            <a:endParaRPr lang="ru-RU" sz="2800" b="1" dirty="0">
              <a:solidFill>
                <a:schemeClr val="tx1">
                  <a:lumMod val="75000"/>
                </a:schemeClr>
              </a:solidFill>
              <a:latin typeface="Roboto Condensed" panose="02000000000000000000" pitchFamily="2" charset="0"/>
              <a:ea typeface="Roboto Condensed" panose="02000000000000000000" pitchFamily="2" charset="0"/>
            </a:endParaRPr>
          </a:p>
          <a:p>
            <a:pPr algn="ctr"/>
            <a:r>
              <a:rPr lang="ru-RU" sz="1600" b="1" dirty="0">
                <a:solidFill>
                  <a:schemeClr val="tx1">
                    <a:lumMod val="75000"/>
                  </a:schemeClr>
                </a:solidFill>
                <a:latin typeface="Roboto Condensed" panose="02000000000000000000" pitchFamily="2" charset="0"/>
                <a:ea typeface="Roboto Condensed" panose="02000000000000000000" pitchFamily="2" charset="0"/>
              </a:rPr>
              <a:t>млрд руб.</a:t>
            </a:r>
          </a:p>
        </p:txBody>
      </p:sp>
      <p:cxnSp>
        <p:nvCxnSpPr>
          <p:cNvPr id="4" name="Прямая соединительная линия 3">
            <a:extLst>
              <a:ext uri="{FF2B5EF4-FFF2-40B4-BE49-F238E27FC236}">
                <a16:creationId xmlns="" xmlns:a16="http://schemas.microsoft.com/office/drawing/2014/main" id="{F2027E40-F5FC-4038-85C7-C3E574DF127A}"/>
              </a:ext>
            </a:extLst>
          </p:cNvPr>
          <p:cNvCxnSpPr/>
          <p:nvPr/>
        </p:nvCxnSpPr>
        <p:spPr>
          <a:xfrm>
            <a:off x="4403812" y="1412776"/>
            <a:ext cx="0" cy="5256584"/>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6" name="Прямая соединительная линия 85">
            <a:extLst>
              <a:ext uri="{FF2B5EF4-FFF2-40B4-BE49-F238E27FC236}">
                <a16:creationId xmlns="" xmlns:a16="http://schemas.microsoft.com/office/drawing/2014/main" id="{99BB32D4-689A-48B0-B9D4-AD73D0146CDB}"/>
              </a:ext>
            </a:extLst>
          </p:cNvPr>
          <p:cNvCxnSpPr/>
          <p:nvPr/>
        </p:nvCxnSpPr>
        <p:spPr>
          <a:xfrm>
            <a:off x="8518612" y="1412776"/>
            <a:ext cx="0" cy="5256584"/>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 xmlns:a16="http://schemas.microsoft.com/office/drawing/2014/main" id="{07626C6D-2AED-45D8-8F9A-8790D7CB474B}"/>
              </a:ext>
            </a:extLst>
          </p:cNvPr>
          <p:cNvSpPr txBox="1"/>
          <p:nvPr/>
        </p:nvSpPr>
        <p:spPr>
          <a:xfrm>
            <a:off x="635795" y="5013176"/>
            <a:ext cx="3429727" cy="307777"/>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ФНС России – </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16 583,9 млрд </a:t>
            </a:r>
            <a:r>
              <a:rPr lang="ru-RU" sz="1400" dirty="0">
                <a:solidFill>
                  <a:schemeClr val="tx1">
                    <a:lumMod val="75000"/>
                  </a:schemeClr>
                </a:solidFill>
                <a:latin typeface="Roboto Condensed" panose="02000000000000000000" pitchFamily="2" charset="0"/>
                <a:ea typeface="Roboto Condensed" panose="02000000000000000000" pitchFamily="2" charset="0"/>
              </a:rPr>
              <a:t>рублей</a:t>
            </a:r>
          </a:p>
        </p:txBody>
      </p:sp>
      <p:sp>
        <p:nvSpPr>
          <p:cNvPr id="88" name="TextBox 87">
            <a:extLst>
              <a:ext uri="{FF2B5EF4-FFF2-40B4-BE49-F238E27FC236}">
                <a16:creationId xmlns="" xmlns:a16="http://schemas.microsoft.com/office/drawing/2014/main" id="{27C6E649-CF95-4774-A848-02EEC696F1B2}"/>
              </a:ext>
            </a:extLst>
          </p:cNvPr>
          <p:cNvSpPr txBox="1"/>
          <p:nvPr/>
        </p:nvSpPr>
        <p:spPr>
          <a:xfrm>
            <a:off x="635795" y="5337212"/>
            <a:ext cx="2853937" cy="307777"/>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ФТС России – </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3 086,1 млрд </a:t>
            </a:r>
            <a:r>
              <a:rPr lang="ru-RU" sz="1400" dirty="0">
                <a:solidFill>
                  <a:schemeClr val="tx1">
                    <a:lumMod val="75000"/>
                  </a:schemeClr>
                </a:solidFill>
                <a:latin typeface="Roboto Condensed" panose="02000000000000000000" pitchFamily="2" charset="0"/>
                <a:ea typeface="Roboto Condensed" panose="02000000000000000000" pitchFamily="2" charset="0"/>
              </a:rPr>
              <a:t>рублей</a:t>
            </a:r>
          </a:p>
        </p:txBody>
      </p:sp>
      <p:sp>
        <p:nvSpPr>
          <p:cNvPr id="125" name="TextBox 124">
            <a:extLst>
              <a:ext uri="{FF2B5EF4-FFF2-40B4-BE49-F238E27FC236}">
                <a16:creationId xmlns="" xmlns:a16="http://schemas.microsoft.com/office/drawing/2014/main" id="{E08124F7-C223-467F-8C1F-B7CF68472EBC}"/>
              </a:ext>
            </a:extLst>
          </p:cNvPr>
          <p:cNvSpPr txBox="1"/>
          <p:nvPr/>
        </p:nvSpPr>
        <p:spPr>
          <a:xfrm>
            <a:off x="635795" y="6290156"/>
            <a:ext cx="2837923" cy="523220"/>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Другие администраторы доходов -  </a:t>
            </a:r>
          </a:p>
          <a:p>
            <a:r>
              <a:rPr lang="ru-RU" sz="1400" dirty="0" smtClean="0">
                <a:solidFill>
                  <a:schemeClr val="tx1">
                    <a:lumMod val="75000"/>
                  </a:schemeClr>
                </a:solidFill>
                <a:latin typeface="Roboto Condensed" panose="02000000000000000000" pitchFamily="2" charset="0"/>
                <a:ea typeface="Roboto Condensed" panose="02000000000000000000" pitchFamily="2" charset="0"/>
              </a:rPr>
              <a:t>1 229,0 млрд </a:t>
            </a:r>
            <a:r>
              <a:rPr lang="ru-RU" sz="1400" dirty="0">
                <a:solidFill>
                  <a:schemeClr val="tx1">
                    <a:lumMod val="75000"/>
                  </a:schemeClr>
                </a:solidFill>
                <a:latin typeface="Roboto Condensed" panose="02000000000000000000" pitchFamily="2" charset="0"/>
                <a:ea typeface="Roboto Condensed" panose="02000000000000000000" pitchFamily="2" charset="0"/>
              </a:rPr>
              <a:t>рублей</a:t>
            </a:r>
          </a:p>
        </p:txBody>
      </p:sp>
      <p:sp>
        <p:nvSpPr>
          <p:cNvPr id="126" name="TextBox 125">
            <a:extLst>
              <a:ext uri="{FF2B5EF4-FFF2-40B4-BE49-F238E27FC236}">
                <a16:creationId xmlns="" xmlns:a16="http://schemas.microsoft.com/office/drawing/2014/main" id="{44F818C1-63AA-4ED4-9807-C3F7644EDB0D}"/>
              </a:ext>
            </a:extLst>
          </p:cNvPr>
          <p:cNvSpPr txBox="1"/>
          <p:nvPr/>
        </p:nvSpPr>
        <p:spPr>
          <a:xfrm>
            <a:off x="635795" y="5678088"/>
            <a:ext cx="3520718" cy="523220"/>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ГВБФ </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a:t>
            </a:r>
            <a:r>
              <a:rPr lang="en-US" sz="1400" dirty="0" smtClean="0">
                <a:solidFill>
                  <a:schemeClr val="tx1">
                    <a:lumMod val="75000"/>
                  </a:schemeClr>
                </a:solidFill>
                <a:latin typeface="Roboto Condensed" panose="02000000000000000000" pitchFamily="2" charset="0"/>
                <a:ea typeface="Roboto Condensed" panose="02000000000000000000" pitchFamily="2" charset="0"/>
              </a:rPr>
              <a:t> </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87,0 млрд </a:t>
            </a:r>
            <a:r>
              <a:rPr lang="ru-RU" sz="1400" dirty="0">
                <a:solidFill>
                  <a:schemeClr val="tx1">
                    <a:lumMod val="75000"/>
                  </a:schemeClr>
                </a:solidFill>
                <a:latin typeface="Roboto Condensed" panose="02000000000000000000" pitchFamily="2" charset="0"/>
                <a:ea typeface="Roboto Condensed" panose="02000000000000000000" pitchFamily="2" charset="0"/>
              </a:rPr>
              <a:t>рублей</a:t>
            </a:r>
          </a:p>
          <a:p>
            <a:r>
              <a:rPr lang="ru-RU" sz="1400" dirty="0">
                <a:solidFill>
                  <a:schemeClr val="tx1">
                    <a:lumMod val="75000"/>
                  </a:schemeClr>
                </a:solidFill>
                <a:latin typeface="Roboto Condensed" panose="02000000000000000000" pitchFamily="2" charset="0"/>
                <a:ea typeface="Roboto Condensed" panose="02000000000000000000" pitchFamily="2" charset="0"/>
              </a:rPr>
              <a:t>(без СВ, администрируемых ФНС России)</a:t>
            </a:r>
          </a:p>
        </p:txBody>
      </p:sp>
      <p:sp>
        <p:nvSpPr>
          <p:cNvPr id="127" name="Овал 126">
            <a:extLst>
              <a:ext uri="{FF2B5EF4-FFF2-40B4-BE49-F238E27FC236}">
                <a16:creationId xmlns="" xmlns:a16="http://schemas.microsoft.com/office/drawing/2014/main" id="{193C983A-0594-420B-9992-F04A83FD9A45}"/>
              </a:ext>
            </a:extLst>
          </p:cNvPr>
          <p:cNvSpPr/>
          <p:nvPr/>
        </p:nvSpPr>
        <p:spPr>
          <a:xfrm>
            <a:off x="363833" y="5068053"/>
            <a:ext cx="198000" cy="1980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8" name="Овал 127">
            <a:extLst>
              <a:ext uri="{FF2B5EF4-FFF2-40B4-BE49-F238E27FC236}">
                <a16:creationId xmlns="" xmlns:a16="http://schemas.microsoft.com/office/drawing/2014/main" id="{A9E29CD2-034E-40F5-A4C5-91266D9FC4CA}"/>
              </a:ext>
            </a:extLst>
          </p:cNvPr>
          <p:cNvSpPr/>
          <p:nvPr/>
        </p:nvSpPr>
        <p:spPr>
          <a:xfrm>
            <a:off x="363833" y="5392089"/>
            <a:ext cx="198000" cy="19802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9" name="Овал 128">
            <a:extLst>
              <a:ext uri="{FF2B5EF4-FFF2-40B4-BE49-F238E27FC236}">
                <a16:creationId xmlns="" xmlns:a16="http://schemas.microsoft.com/office/drawing/2014/main" id="{B86F05E2-A064-4A5B-8CD5-71E1E195801D}"/>
              </a:ext>
            </a:extLst>
          </p:cNvPr>
          <p:cNvSpPr/>
          <p:nvPr/>
        </p:nvSpPr>
        <p:spPr>
          <a:xfrm>
            <a:off x="363833" y="6353744"/>
            <a:ext cx="198000" cy="198022"/>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0" name="Овал 129">
            <a:extLst>
              <a:ext uri="{FF2B5EF4-FFF2-40B4-BE49-F238E27FC236}">
                <a16:creationId xmlns="" xmlns:a16="http://schemas.microsoft.com/office/drawing/2014/main" id="{490FFA55-573E-4D4B-9717-E19A044EF74B}"/>
              </a:ext>
            </a:extLst>
          </p:cNvPr>
          <p:cNvSpPr/>
          <p:nvPr/>
        </p:nvSpPr>
        <p:spPr>
          <a:xfrm>
            <a:off x="363833" y="5718602"/>
            <a:ext cx="198000" cy="198022"/>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1" name="TextBox 130">
            <a:extLst>
              <a:ext uri="{FF2B5EF4-FFF2-40B4-BE49-F238E27FC236}">
                <a16:creationId xmlns="" xmlns:a16="http://schemas.microsoft.com/office/drawing/2014/main" id="{4FAC4567-B131-4CF1-9F25-C972B0E5612A}"/>
              </a:ext>
            </a:extLst>
          </p:cNvPr>
          <p:cNvSpPr txBox="1"/>
          <p:nvPr/>
        </p:nvSpPr>
        <p:spPr>
          <a:xfrm>
            <a:off x="4931570" y="5013176"/>
            <a:ext cx="3429727" cy="307777"/>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ФНС России – </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12 816,3 млрд </a:t>
            </a:r>
            <a:r>
              <a:rPr lang="ru-RU" sz="1400" dirty="0">
                <a:solidFill>
                  <a:schemeClr val="tx1">
                    <a:lumMod val="75000"/>
                  </a:schemeClr>
                </a:solidFill>
                <a:latin typeface="Roboto Condensed" panose="02000000000000000000" pitchFamily="2" charset="0"/>
                <a:ea typeface="Roboto Condensed" panose="02000000000000000000" pitchFamily="2" charset="0"/>
              </a:rPr>
              <a:t>рублей</a:t>
            </a:r>
          </a:p>
        </p:txBody>
      </p:sp>
      <p:sp>
        <p:nvSpPr>
          <p:cNvPr id="132" name="TextBox 131">
            <a:extLst>
              <a:ext uri="{FF2B5EF4-FFF2-40B4-BE49-F238E27FC236}">
                <a16:creationId xmlns="" xmlns:a16="http://schemas.microsoft.com/office/drawing/2014/main" id="{AE2C4DA6-C6C0-4F8D-9C09-360D741C8982}"/>
              </a:ext>
            </a:extLst>
          </p:cNvPr>
          <p:cNvSpPr txBox="1"/>
          <p:nvPr/>
        </p:nvSpPr>
        <p:spPr>
          <a:xfrm>
            <a:off x="4931570" y="5337212"/>
            <a:ext cx="2853937" cy="307777"/>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ФТС России – </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3 086,1 млрд </a:t>
            </a:r>
            <a:r>
              <a:rPr lang="ru-RU" sz="1400" dirty="0">
                <a:solidFill>
                  <a:schemeClr val="tx1">
                    <a:lumMod val="75000"/>
                  </a:schemeClr>
                </a:solidFill>
                <a:latin typeface="Roboto Condensed" panose="02000000000000000000" pitchFamily="2" charset="0"/>
                <a:ea typeface="Roboto Condensed" panose="02000000000000000000" pitchFamily="2" charset="0"/>
              </a:rPr>
              <a:t>рублей</a:t>
            </a:r>
          </a:p>
        </p:txBody>
      </p:sp>
      <p:sp>
        <p:nvSpPr>
          <p:cNvPr id="133" name="TextBox 132">
            <a:extLst>
              <a:ext uri="{FF2B5EF4-FFF2-40B4-BE49-F238E27FC236}">
                <a16:creationId xmlns="" xmlns:a16="http://schemas.microsoft.com/office/drawing/2014/main" id="{5025B730-C6BD-4E97-B870-E34DEAC40888}"/>
              </a:ext>
            </a:extLst>
          </p:cNvPr>
          <p:cNvSpPr txBox="1"/>
          <p:nvPr/>
        </p:nvSpPr>
        <p:spPr>
          <a:xfrm>
            <a:off x="4931570" y="6290156"/>
            <a:ext cx="2837923" cy="523220"/>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Другие администраторы доходов -  </a:t>
            </a:r>
          </a:p>
          <a:p>
            <a:r>
              <a:rPr lang="ru-RU" sz="1400" dirty="0" smtClean="0">
                <a:solidFill>
                  <a:schemeClr val="tx1">
                    <a:lumMod val="75000"/>
                  </a:schemeClr>
                </a:solidFill>
                <a:latin typeface="Roboto Condensed" panose="02000000000000000000" pitchFamily="2" charset="0"/>
                <a:ea typeface="Roboto Condensed" panose="02000000000000000000" pitchFamily="2" charset="0"/>
              </a:rPr>
              <a:t>616,4 млрд </a:t>
            </a:r>
            <a:r>
              <a:rPr lang="ru-RU" sz="1400" dirty="0">
                <a:solidFill>
                  <a:schemeClr val="tx1">
                    <a:lumMod val="75000"/>
                  </a:schemeClr>
                </a:solidFill>
                <a:latin typeface="Roboto Condensed" panose="02000000000000000000" pitchFamily="2" charset="0"/>
                <a:ea typeface="Roboto Condensed" panose="02000000000000000000" pitchFamily="2" charset="0"/>
              </a:rPr>
              <a:t>рублей</a:t>
            </a:r>
          </a:p>
        </p:txBody>
      </p:sp>
      <p:sp>
        <p:nvSpPr>
          <p:cNvPr id="134" name="TextBox 133">
            <a:extLst>
              <a:ext uri="{FF2B5EF4-FFF2-40B4-BE49-F238E27FC236}">
                <a16:creationId xmlns="" xmlns:a16="http://schemas.microsoft.com/office/drawing/2014/main" id="{2977744F-10FE-4A28-8090-8A6484146BFA}"/>
              </a:ext>
            </a:extLst>
          </p:cNvPr>
          <p:cNvSpPr txBox="1"/>
          <p:nvPr/>
        </p:nvSpPr>
        <p:spPr>
          <a:xfrm>
            <a:off x="4931570" y="5662216"/>
            <a:ext cx="3520718" cy="307777"/>
          </a:xfrm>
          <a:prstGeom prst="rect">
            <a:avLst/>
          </a:prstGeom>
          <a:noFill/>
        </p:spPr>
        <p:txBody>
          <a:bodyPr wrap="square" rtlCol="0">
            <a:spAutoFit/>
          </a:bodyPr>
          <a:lstStyle/>
          <a:p>
            <a:r>
              <a:rPr lang="ru-RU" sz="1400" dirty="0" err="1">
                <a:solidFill>
                  <a:schemeClr val="tx1">
                    <a:lumMod val="75000"/>
                  </a:schemeClr>
                </a:solidFill>
                <a:latin typeface="Roboto Condensed" panose="02000000000000000000" pitchFamily="2" charset="0"/>
                <a:ea typeface="Roboto Condensed" panose="02000000000000000000" pitchFamily="2" charset="0"/>
              </a:rPr>
              <a:t>Росимущество</a:t>
            </a:r>
            <a:r>
              <a:rPr lang="ru-RU" sz="1400" dirty="0">
                <a:solidFill>
                  <a:schemeClr val="tx1">
                    <a:lumMod val="75000"/>
                  </a:schemeClr>
                </a:solidFill>
                <a:latin typeface="Roboto Condensed" panose="02000000000000000000" pitchFamily="2" charset="0"/>
                <a:ea typeface="Roboto Condensed" panose="02000000000000000000" pitchFamily="2" charset="0"/>
              </a:rPr>
              <a:t> </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  20,1 млрд </a:t>
            </a:r>
            <a:r>
              <a:rPr lang="ru-RU" sz="1400" dirty="0">
                <a:solidFill>
                  <a:schemeClr val="tx1">
                    <a:lumMod val="75000"/>
                  </a:schemeClr>
                </a:solidFill>
                <a:latin typeface="Roboto Condensed" panose="02000000000000000000" pitchFamily="2" charset="0"/>
                <a:ea typeface="Roboto Condensed" panose="02000000000000000000" pitchFamily="2" charset="0"/>
              </a:rPr>
              <a:t>рублей</a:t>
            </a:r>
          </a:p>
        </p:txBody>
      </p:sp>
      <p:sp>
        <p:nvSpPr>
          <p:cNvPr id="135" name="Овал 134">
            <a:extLst>
              <a:ext uri="{FF2B5EF4-FFF2-40B4-BE49-F238E27FC236}">
                <a16:creationId xmlns="" xmlns:a16="http://schemas.microsoft.com/office/drawing/2014/main" id="{58C80D39-E276-40BA-A406-F905BC3AB64E}"/>
              </a:ext>
            </a:extLst>
          </p:cNvPr>
          <p:cNvSpPr/>
          <p:nvPr/>
        </p:nvSpPr>
        <p:spPr>
          <a:xfrm>
            <a:off x="4659608" y="5068053"/>
            <a:ext cx="198000" cy="1980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6" name="Овал 135">
            <a:extLst>
              <a:ext uri="{FF2B5EF4-FFF2-40B4-BE49-F238E27FC236}">
                <a16:creationId xmlns="" xmlns:a16="http://schemas.microsoft.com/office/drawing/2014/main" id="{DE9DE04C-E5C4-4DC2-A17B-D645FBA2AD1B}"/>
              </a:ext>
            </a:extLst>
          </p:cNvPr>
          <p:cNvSpPr/>
          <p:nvPr/>
        </p:nvSpPr>
        <p:spPr>
          <a:xfrm>
            <a:off x="4659608" y="5392089"/>
            <a:ext cx="198000" cy="19802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7" name="Овал 136">
            <a:extLst>
              <a:ext uri="{FF2B5EF4-FFF2-40B4-BE49-F238E27FC236}">
                <a16:creationId xmlns="" xmlns:a16="http://schemas.microsoft.com/office/drawing/2014/main" id="{CCF4DEEE-C1D4-47EB-A43E-215C176E57F2}"/>
              </a:ext>
            </a:extLst>
          </p:cNvPr>
          <p:cNvSpPr/>
          <p:nvPr/>
        </p:nvSpPr>
        <p:spPr>
          <a:xfrm>
            <a:off x="4659608" y="6353744"/>
            <a:ext cx="198000" cy="198022"/>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8" name="Овал 137">
            <a:extLst>
              <a:ext uri="{FF2B5EF4-FFF2-40B4-BE49-F238E27FC236}">
                <a16:creationId xmlns="" xmlns:a16="http://schemas.microsoft.com/office/drawing/2014/main" id="{4B4D3E53-CDD5-42EB-8007-6449DE2A5BC9}"/>
              </a:ext>
            </a:extLst>
          </p:cNvPr>
          <p:cNvSpPr/>
          <p:nvPr/>
        </p:nvSpPr>
        <p:spPr>
          <a:xfrm>
            <a:off x="4659608" y="5717093"/>
            <a:ext cx="198000" cy="198022"/>
          </a:xfrm>
          <a:prstGeom prst="ellipse">
            <a:avLst/>
          </a:prstGeom>
          <a:solidFill>
            <a:srgbClr val="C5D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9" name="TextBox 138">
            <a:extLst>
              <a:ext uri="{FF2B5EF4-FFF2-40B4-BE49-F238E27FC236}">
                <a16:creationId xmlns="" xmlns:a16="http://schemas.microsoft.com/office/drawing/2014/main" id="{35454BEE-7549-4A93-B8AB-50689C3CCEA1}"/>
              </a:ext>
            </a:extLst>
          </p:cNvPr>
          <p:cNvSpPr txBox="1"/>
          <p:nvPr/>
        </p:nvSpPr>
        <p:spPr>
          <a:xfrm>
            <a:off x="9046370" y="5013176"/>
            <a:ext cx="3429727" cy="307777"/>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ФНС России – </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7 178,8 млрд </a:t>
            </a:r>
            <a:r>
              <a:rPr lang="ru-RU" sz="1400" dirty="0">
                <a:solidFill>
                  <a:schemeClr val="tx1">
                    <a:lumMod val="75000"/>
                  </a:schemeClr>
                </a:solidFill>
                <a:latin typeface="Roboto Condensed" panose="02000000000000000000" pitchFamily="2" charset="0"/>
                <a:ea typeface="Roboto Condensed" panose="02000000000000000000" pitchFamily="2" charset="0"/>
              </a:rPr>
              <a:t>рублей</a:t>
            </a:r>
          </a:p>
        </p:txBody>
      </p:sp>
      <p:sp>
        <p:nvSpPr>
          <p:cNvPr id="140" name="TextBox 139">
            <a:extLst>
              <a:ext uri="{FF2B5EF4-FFF2-40B4-BE49-F238E27FC236}">
                <a16:creationId xmlns="" xmlns:a16="http://schemas.microsoft.com/office/drawing/2014/main" id="{850349F7-5FB3-4DE8-B3A6-887CA13FC798}"/>
              </a:ext>
            </a:extLst>
          </p:cNvPr>
          <p:cNvSpPr txBox="1"/>
          <p:nvPr/>
        </p:nvSpPr>
        <p:spPr>
          <a:xfrm>
            <a:off x="9046370" y="5337212"/>
            <a:ext cx="2853937" cy="307777"/>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ФТС России – </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2 961,1 млрд </a:t>
            </a:r>
            <a:r>
              <a:rPr lang="ru-RU" sz="1400" dirty="0">
                <a:solidFill>
                  <a:schemeClr val="tx1">
                    <a:lumMod val="75000"/>
                  </a:schemeClr>
                </a:solidFill>
                <a:latin typeface="Roboto Condensed" panose="02000000000000000000" pitchFamily="2" charset="0"/>
                <a:ea typeface="Roboto Condensed" panose="02000000000000000000" pitchFamily="2" charset="0"/>
              </a:rPr>
              <a:t>рублей</a:t>
            </a:r>
          </a:p>
        </p:txBody>
      </p:sp>
      <p:sp>
        <p:nvSpPr>
          <p:cNvPr id="143" name="Овал 142">
            <a:extLst>
              <a:ext uri="{FF2B5EF4-FFF2-40B4-BE49-F238E27FC236}">
                <a16:creationId xmlns="" xmlns:a16="http://schemas.microsoft.com/office/drawing/2014/main" id="{B3657150-1D21-473A-AD86-46695F385325}"/>
              </a:ext>
            </a:extLst>
          </p:cNvPr>
          <p:cNvSpPr/>
          <p:nvPr/>
        </p:nvSpPr>
        <p:spPr>
          <a:xfrm>
            <a:off x="8774408" y="5068053"/>
            <a:ext cx="198000" cy="1980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4" name="Овал 143">
            <a:extLst>
              <a:ext uri="{FF2B5EF4-FFF2-40B4-BE49-F238E27FC236}">
                <a16:creationId xmlns="" xmlns:a16="http://schemas.microsoft.com/office/drawing/2014/main" id="{EBF4F9A5-9DB6-4EA3-AE29-56FF9F98474D}"/>
              </a:ext>
            </a:extLst>
          </p:cNvPr>
          <p:cNvSpPr/>
          <p:nvPr/>
        </p:nvSpPr>
        <p:spPr>
          <a:xfrm>
            <a:off x="8774408" y="5392089"/>
            <a:ext cx="198000" cy="19802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7" name="TextBox 146">
            <a:extLst>
              <a:ext uri="{FF2B5EF4-FFF2-40B4-BE49-F238E27FC236}">
                <a16:creationId xmlns="" xmlns:a16="http://schemas.microsoft.com/office/drawing/2014/main" id="{045412B8-2A84-4095-B75E-E7EC7599C1AA}"/>
              </a:ext>
            </a:extLst>
          </p:cNvPr>
          <p:cNvSpPr txBox="1"/>
          <p:nvPr/>
        </p:nvSpPr>
        <p:spPr>
          <a:xfrm>
            <a:off x="4931570" y="5985284"/>
            <a:ext cx="3520718" cy="307777"/>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Минфин России – </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223,2 млрд </a:t>
            </a:r>
            <a:r>
              <a:rPr lang="ru-RU" sz="1400" dirty="0">
                <a:solidFill>
                  <a:schemeClr val="tx1">
                    <a:lumMod val="75000"/>
                  </a:schemeClr>
                </a:solidFill>
                <a:latin typeface="Roboto Condensed" panose="02000000000000000000" pitchFamily="2" charset="0"/>
                <a:ea typeface="Roboto Condensed" panose="02000000000000000000" pitchFamily="2" charset="0"/>
              </a:rPr>
              <a:t>рублей</a:t>
            </a:r>
          </a:p>
        </p:txBody>
      </p:sp>
      <p:sp>
        <p:nvSpPr>
          <p:cNvPr id="148" name="Овал 147">
            <a:extLst>
              <a:ext uri="{FF2B5EF4-FFF2-40B4-BE49-F238E27FC236}">
                <a16:creationId xmlns="" xmlns:a16="http://schemas.microsoft.com/office/drawing/2014/main" id="{D2C9853D-8614-499C-A2F1-AAA5B94AD4C7}"/>
              </a:ext>
            </a:extLst>
          </p:cNvPr>
          <p:cNvSpPr/>
          <p:nvPr/>
        </p:nvSpPr>
        <p:spPr>
          <a:xfrm>
            <a:off x="4659608" y="6025798"/>
            <a:ext cx="198000" cy="198022"/>
          </a:xfrm>
          <a:prstGeom prst="ellipse">
            <a:avLst/>
          </a:prstGeom>
          <a:solidFill>
            <a:srgbClr val="52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3" name="TextBox 62">
            <a:extLst>
              <a:ext uri="{FF2B5EF4-FFF2-40B4-BE49-F238E27FC236}">
                <a16:creationId xmlns="" xmlns:a16="http://schemas.microsoft.com/office/drawing/2014/main" id="{5025B730-C6BD-4E97-B870-E34DEAC40888}"/>
              </a:ext>
            </a:extLst>
          </p:cNvPr>
          <p:cNvSpPr txBox="1"/>
          <p:nvPr/>
        </p:nvSpPr>
        <p:spPr>
          <a:xfrm>
            <a:off x="9062384" y="6262261"/>
            <a:ext cx="2837923" cy="523220"/>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Другие администраторы доходов -  </a:t>
            </a:r>
          </a:p>
          <a:p>
            <a:r>
              <a:rPr lang="ru-RU" sz="1400" dirty="0" smtClean="0">
                <a:solidFill>
                  <a:schemeClr val="tx1">
                    <a:lumMod val="75000"/>
                  </a:schemeClr>
                </a:solidFill>
                <a:latin typeface="Roboto Condensed" panose="02000000000000000000" pitchFamily="2" charset="0"/>
                <a:ea typeface="Roboto Condensed" panose="02000000000000000000" pitchFamily="2" charset="0"/>
              </a:rPr>
              <a:t>423,4 млрд </a:t>
            </a:r>
            <a:r>
              <a:rPr lang="ru-RU" sz="1400" dirty="0">
                <a:solidFill>
                  <a:schemeClr val="tx1">
                    <a:lumMod val="75000"/>
                  </a:schemeClr>
                </a:solidFill>
                <a:latin typeface="Roboto Condensed" panose="02000000000000000000" pitchFamily="2" charset="0"/>
                <a:ea typeface="Roboto Condensed" panose="02000000000000000000" pitchFamily="2" charset="0"/>
              </a:rPr>
              <a:t>рублей</a:t>
            </a:r>
          </a:p>
        </p:txBody>
      </p:sp>
      <p:sp>
        <p:nvSpPr>
          <p:cNvPr id="64" name="TextBox 63">
            <a:extLst>
              <a:ext uri="{FF2B5EF4-FFF2-40B4-BE49-F238E27FC236}">
                <a16:creationId xmlns="" xmlns:a16="http://schemas.microsoft.com/office/drawing/2014/main" id="{2977744F-10FE-4A28-8090-8A6484146BFA}"/>
              </a:ext>
            </a:extLst>
          </p:cNvPr>
          <p:cNvSpPr txBox="1"/>
          <p:nvPr/>
        </p:nvSpPr>
        <p:spPr>
          <a:xfrm>
            <a:off x="9062384" y="5634321"/>
            <a:ext cx="3520718" cy="307777"/>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Росимущество -  </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20,1 млрд </a:t>
            </a:r>
            <a:r>
              <a:rPr lang="ru-RU" sz="1400" dirty="0">
                <a:solidFill>
                  <a:schemeClr val="tx1">
                    <a:lumMod val="75000"/>
                  </a:schemeClr>
                </a:solidFill>
                <a:latin typeface="Roboto Condensed" panose="02000000000000000000" pitchFamily="2" charset="0"/>
                <a:ea typeface="Roboto Condensed" panose="02000000000000000000" pitchFamily="2" charset="0"/>
              </a:rPr>
              <a:t>рублей</a:t>
            </a:r>
          </a:p>
        </p:txBody>
      </p:sp>
      <p:sp>
        <p:nvSpPr>
          <p:cNvPr id="65" name="Овал 64">
            <a:extLst>
              <a:ext uri="{FF2B5EF4-FFF2-40B4-BE49-F238E27FC236}">
                <a16:creationId xmlns="" xmlns:a16="http://schemas.microsoft.com/office/drawing/2014/main" id="{CCF4DEEE-C1D4-47EB-A43E-215C176E57F2}"/>
              </a:ext>
            </a:extLst>
          </p:cNvPr>
          <p:cNvSpPr/>
          <p:nvPr/>
        </p:nvSpPr>
        <p:spPr>
          <a:xfrm>
            <a:off x="8790422" y="6325849"/>
            <a:ext cx="198000" cy="198022"/>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6" name="Овал 65">
            <a:extLst>
              <a:ext uri="{FF2B5EF4-FFF2-40B4-BE49-F238E27FC236}">
                <a16:creationId xmlns="" xmlns:a16="http://schemas.microsoft.com/office/drawing/2014/main" id="{4B4D3E53-CDD5-42EB-8007-6449DE2A5BC9}"/>
              </a:ext>
            </a:extLst>
          </p:cNvPr>
          <p:cNvSpPr/>
          <p:nvPr/>
        </p:nvSpPr>
        <p:spPr>
          <a:xfrm>
            <a:off x="8790422" y="5689198"/>
            <a:ext cx="198000" cy="198022"/>
          </a:xfrm>
          <a:prstGeom prst="ellipse">
            <a:avLst/>
          </a:prstGeom>
          <a:solidFill>
            <a:srgbClr val="C5D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7" name="TextBox 66">
            <a:extLst>
              <a:ext uri="{FF2B5EF4-FFF2-40B4-BE49-F238E27FC236}">
                <a16:creationId xmlns="" xmlns:a16="http://schemas.microsoft.com/office/drawing/2014/main" id="{045412B8-2A84-4095-B75E-E7EC7599C1AA}"/>
              </a:ext>
            </a:extLst>
          </p:cNvPr>
          <p:cNvSpPr txBox="1"/>
          <p:nvPr/>
        </p:nvSpPr>
        <p:spPr>
          <a:xfrm>
            <a:off x="9062384" y="5957389"/>
            <a:ext cx="3520718" cy="307777"/>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Минфин России – </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223,2 млрд </a:t>
            </a:r>
            <a:r>
              <a:rPr lang="ru-RU" sz="1400" dirty="0">
                <a:solidFill>
                  <a:schemeClr val="tx1">
                    <a:lumMod val="75000"/>
                  </a:schemeClr>
                </a:solidFill>
                <a:latin typeface="Roboto Condensed" panose="02000000000000000000" pitchFamily="2" charset="0"/>
                <a:ea typeface="Roboto Condensed" panose="02000000000000000000" pitchFamily="2" charset="0"/>
              </a:rPr>
              <a:t>рублей</a:t>
            </a:r>
          </a:p>
        </p:txBody>
      </p:sp>
      <p:sp>
        <p:nvSpPr>
          <p:cNvPr id="68" name="Овал 67">
            <a:extLst>
              <a:ext uri="{FF2B5EF4-FFF2-40B4-BE49-F238E27FC236}">
                <a16:creationId xmlns="" xmlns:a16="http://schemas.microsoft.com/office/drawing/2014/main" id="{D2C9853D-8614-499C-A2F1-AAA5B94AD4C7}"/>
              </a:ext>
            </a:extLst>
          </p:cNvPr>
          <p:cNvSpPr/>
          <p:nvPr/>
        </p:nvSpPr>
        <p:spPr>
          <a:xfrm>
            <a:off x="8790422" y="5997903"/>
            <a:ext cx="198000" cy="198022"/>
          </a:xfrm>
          <a:prstGeom prst="ellipse">
            <a:avLst/>
          </a:prstGeom>
          <a:solidFill>
            <a:srgbClr val="52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3320508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Овал 104">
            <a:extLst>
              <a:ext uri="{FF2B5EF4-FFF2-40B4-BE49-F238E27FC236}">
                <a16:creationId xmlns="" xmlns:a16="http://schemas.microsoft.com/office/drawing/2014/main" id="{EA08EA9D-CBD5-4B6C-9502-5D1846669DFC}"/>
              </a:ext>
            </a:extLst>
          </p:cNvPr>
          <p:cNvSpPr/>
          <p:nvPr/>
        </p:nvSpPr>
        <p:spPr>
          <a:xfrm>
            <a:off x="2382986" y="3536311"/>
            <a:ext cx="900801" cy="900801"/>
          </a:xfrm>
          <a:prstGeom prst="ellipse">
            <a:avLst/>
          </a:prstGeom>
          <a:solidFill>
            <a:srgbClr val="E68637"/>
          </a:solidFill>
        </p:spPr>
        <p:txBody>
          <a:bodyPr wrap="none" lIns="91168" tIns="45585" rIns="91168" bIns="45585" anchor="ctr">
            <a:noAutofit/>
          </a:bodyPr>
          <a:lstStyle/>
          <a:p>
            <a:pPr algn="ctr" defTabSz="1100384"/>
            <a:r>
              <a:rPr lang="ru-RU"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a:t>
            </a:r>
            <a:r>
              <a:rPr lang="en-US"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 70</a:t>
            </a:r>
            <a:r>
              <a:rPr lang="ru-RU"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a:t>
            </a:r>
            <a:r>
              <a:rPr lang="en-US"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1</a:t>
            </a:r>
            <a:r>
              <a:rPr lang="ru-RU"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a:t>
            </a:r>
            <a:endParaRPr lang="ru-RU" b="1" dirty="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9" name="Овал 8">
            <a:extLst>
              <a:ext uri="{FF2B5EF4-FFF2-40B4-BE49-F238E27FC236}">
                <a16:creationId xmlns="" xmlns:a16="http://schemas.microsoft.com/office/drawing/2014/main" id="{BDC81B0F-2C79-482D-9E78-F7BCCA42755E}"/>
              </a:ext>
            </a:extLst>
          </p:cNvPr>
          <p:cNvSpPr/>
          <p:nvPr/>
        </p:nvSpPr>
        <p:spPr>
          <a:xfrm>
            <a:off x="635795" y="3986711"/>
            <a:ext cx="2197591" cy="2140435"/>
          </a:xfrm>
          <a:prstGeom prst="ellipse">
            <a:avLst/>
          </a:prstGeom>
          <a:solidFill>
            <a:schemeClr val="bg1"/>
          </a:solidFill>
          <a:ln w="25400">
            <a:solidFill>
              <a:schemeClr val="bg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ПОСТУПЛЕНИЕ АДМИНИСТРИРУЕМЫХ ФНС РОССИИ ДОХОДОВ  В КОНСОЛИДИРОВАННЫЙ БЮДЖЕТ РОССИЙСКОЙ ФЕДЕРАЦИИ</a:t>
            </a:r>
            <a:r>
              <a:rPr lang="en-US" b="1" dirty="0">
                <a:solidFill>
                  <a:schemeClr val="tx1">
                    <a:lumMod val="75000"/>
                  </a:schemeClr>
                </a:solidFill>
                <a:latin typeface="Roboto Condensed" panose="02000000000000000000" pitchFamily="2" charset="0"/>
              </a:rPr>
              <a:t> </a:t>
            </a:r>
            <a:r>
              <a:rPr lang="ru-RU" b="1" dirty="0">
                <a:solidFill>
                  <a:schemeClr val="tx1">
                    <a:lumMod val="75000"/>
                  </a:schemeClr>
                </a:solidFill>
                <a:latin typeface="Roboto Condensed" panose="02000000000000000000" pitchFamily="2" charset="0"/>
              </a:rPr>
              <a:t>В </a:t>
            </a:r>
            <a:r>
              <a:rPr lang="ru-RU" b="1" dirty="0" smtClean="0">
                <a:solidFill>
                  <a:schemeClr val="tx1">
                    <a:lumMod val="75000"/>
                  </a:schemeClr>
                </a:solidFill>
                <a:latin typeface="Roboto Condensed" panose="02000000000000000000" pitchFamily="2" charset="0"/>
              </a:rPr>
              <a:t>ЯНВАРЕ-АВГУСТЕ 2021 </a:t>
            </a:r>
            <a:r>
              <a:rPr lang="ru-RU" b="1" dirty="0">
                <a:solidFill>
                  <a:schemeClr val="tx1">
                    <a:lumMod val="75000"/>
                  </a:schemeClr>
                </a:solidFill>
                <a:latin typeface="Roboto Condensed" panose="02000000000000000000" pitchFamily="2" charset="0"/>
              </a:rPr>
              <a:t>ГОДА </a:t>
            </a:r>
            <a:br>
              <a:rPr lang="ru-RU" b="1" dirty="0">
                <a:solidFill>
                  <a:schemeClr val="tx1">
                    <a:lumMod val="75000"/>
                  </a:schemeClr>
                </a:solidFill>
                <a:latin typeface="Roboto Condensed" panose="02000000000000000000" pitchFamily="2" charset="0"/>
              </a:rPr>
            </a:br>
            <a:r>
              <a:rPr lang="ru-RU" dirty="0">
                <a:solidFill>
                  <a:schemeClr val="tx1">
                    <a:lumMod val="75000"/>
                  </a:schemeClr>
                </a:solidFill>
                <a:latin typeface="Roboto Condensed" panose="02000000000000000000" pitchFamily="2" charset="0"/>
              </a:rPr>
              <a:t>(НАРАСТАЮЩИМ  ИТОГОМ), МЛРД РУБ</a:t>
            </a:r>
            <a:r>
              <a:rPr lang="ru-RU" dirty="0" smtClean="0">
                <a:solidFill>
                  <a:schemeClr val="tx1">
                    <a:lumMod val="75000"/>
                  </a:schemeClr>
                </a:solidFill>
                <a:latin typeface="Roboto Condensed" panose="02000000000000000000" pitchFamily="2" charset="0"/>
              </a:rPr>
              <a:t>.</a:t>
            </a:r>
            <a:endParaRPr lang="ru-RU" dirty="0">
              <a:solidFill>
                <a:schemeClr val="tx1">
                  <a:lumMod val="75000"/>
                </a:schemeClr>
              </a:solidFill>
              <a:latin typeface="Roboto Condensed" panose="02000000000000000000" pitchFamily="2" charset="0"/>
            </a:endParaRP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cxnSp>
        <p:nvCxnSpPr>
          <p:cNvPr id="4" name="Прямая соединительная линия 3">
            <a:extLst>
              <a:ext uri="{FF2B5EF4-FFF2-40B4-BE49-F238E27FC236}">
                <a16:creationId xmlns="" xmlns:a16="http://schemas.microsoft.com/office/drawing/2014/main" id="{F2027E40-F5FC-4038-85C7-C3E574DF127A}"/>
              </a:ext>
            </a:extLst>
          </p:cNvPr>
          <p:cNvCxnSpPr>
            <a:cxnSpLocks/>
          </p:cNvCxnSpPr>
          <p:nvPr/>
        </p:nvCxnSpPr>
        <p:spPr>
          <a:xfrm flipH="1">
            <a:off x="162700" y="3440578"/>
            <a:ext cx="118666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63" name="Объект 36">
            <a:extLst>
              <a:ext uri="{FF2B5EF4-FFF2-40B4-BE49-F238E27FC236}">
                <a16:creationId xmlns="" xmlns:a16="http://schemas.microsoft.com/office/drawing/2014/main" id="{2A9B8E49-E8D7-43DD-972B-88007FCD6CC3}"/>
              </a:ext>
            </a:extLst>
          </p:cNvPr>
          <p:cNvGraphicFramePr>
            <a:graphicFrameLocks/>
          </p:cNvGraphicFramePr>
          <p:nvPr>
            <p:extLst>
              <p:ext uri="{D42A27DB-BD31-4B8C-83A1-F6EECF244321}">
                <p14:modId xmlns:p14="http://schemas.microsoft.com/office/powerpoint/2010/main" val="2124041616"/>
              </p:ext>
            </p:extLst>
          </p:nvPr>
        </p:nvGraphicFramePr>
        <p:xfrm>
          <a:off x="0" y="1108639"/>
          <a:ext cx="12192000" cy="2374303"/>
        </p:xfrm>
        <a:graphic>
          <a:graphicData uri="http://schemas.openxmlformats.org/drawingml/2006/chart">
            <c:chart xmlns:c="http://schemas.openxmlformats.org/drawingml/2006/chart" xmlns:r="http://schemas.openxmlformats.org/officeDocument/2006/relationships" r:id="rId3"/>
          </a:graphicData>
        </a:graphic>
      </p:graphicFrame>
      <p:sp>
        <p:nvSpPr>
          <p:cNvPr id="64" name="Прямоугольник 63">
            <a:extLst>
              <a:ext uri="{FF2B5EF4-FFF2-40B4-BE49-F238E27FC236}">
                <a16:creationId xmlns="" xmlns:a16="http://schemas.microsoft.com/office/drawing/2014/main" id="{12D62E41-0277-4445-90E6-1B7F2B2855D9}"/>
              </a:ext>
            </a:extLst>
          </p:cNvPr>
          <p:cNvSpPr/>
          <p:nvPr/>
        </p:nvSpPr>
        <p:spPr>
          <a:xfrm>
            <a:off x="11242454" y="728597"/>
            <a:ext cx="729138" cy="399837"/>
          </a:xfrm>
          <a:prstGeom prst="rect">
            <a:avLst/>
          </a:prstGeom>
        </p:spPr>
        <p:txBody>
          <a:bodyPr wrap="none" lIns="91168" tIns="45585" rIns="91168" bIns="45585">
            <a:spAutoFit/>
          </a:bodyPr>
          <a:lstStyle/>
          <a:p>
            <a:pPr defTabSz="1100384"/>
            <a:r>
              <a:rPr lang="ru-RU" sz="2000" b="1" dirty="0" smtClean="0">
                <a:solidFill>
                  <a:srgbClr val="F79646">
                    <a:lumMod val="75000"/>
                  </a:srgbClr>
                </a:solidFill>
                <a:latin typeface="Roboto Condensed" panose="02000000000000000000" pitchFamily="2" charset="0"/>
                <a:ea typeface="Roboto Condensed" panose="02000000000000000000" pitchFamily="2" charset="0"/>
                <a:cs typeface="Times New Roman" panose="02020603050405020304" pitchFamily="18" charset="0"/>
              </a:rPr>
              <a:t>+</a:t>
            </a:r>
            <a:r>
              <a:rPr lang="en-US" sz="2000" b="1" dirty="0" smtClean="0">
                <a:solidFill>
                  <a:srgbClr val="F79646">
                    <a:lumMod val="75000"/>
                  </a:srgbClr>
                </a:solidFill>
                <a:latin typeface="Roboto Condensed" panose="02000000000000000000" pitchFamily="2" charset="0"/>
                <a:ea typeface="Roboto Condensed" panose="02000000000000000000" pitchFamily="2" charset="0"/>
                <a:cs typeface="Times New Roman" panose="02020603050405020304" pitchFamily="18" charset="0"/>
              </a:rPr>
              <a:t>35</a:t>
            </a:r>
            <a:r>
              <a:rPr lang="ru-RU" sz="2000" b="1" dirty="0" smtClean="0">
                <a:solidFill>
                  <a:srgbClr val="F79646">
                    <a:lumMod val="75000"/>
                  </a:srgbClr>
                </a:solidFill>
                <a:latin typeface="Roboto Condensed" panose="02000000000000000000" pitchFamily="2" charset="0"/>
                <a:ea typeface="Roboto Condensed" panose="02000000000000000000" pitchFamily="2" charset="0"/>
                <a:cs typeface="Times New Roman" panose="02020603050405020304" pitchFamily="18" charset="0"/>
              </a:rPr>
              <a:t>%</a:t>
            </a:r>
            <a:endParaRPr lang="ru-RU" b="1" dirty="0">
              <a:solidFill>
                <a:srgbClr val="F79646">
                  <a:lumMod val="75000"/>
                </a:srgbClr>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71" name="Прямоугольник 70">
            <a:extLst>
              <a:ext uri="{FF2B5EF4-FFF2-40B4-BE49-F238E27FC236}">
                <a16:creationId xmlns="" xmlns:a16="http://schemas.microsoft.com/office/drawing/2014/main" id="{B01DC892-4B73-48B4-9C65-8887A1083049}"/>
              </a:ext>
            </a:extLst>
          </p:cNvPr>
          <p:cNvSpPr/>
          <p:nvPr/>
        </p:nvSpPr>
        <p:spPr>
          <a:xfrm>
            <a:off x="3317444" y="6356379"/>
            <a:ext cx="1771091" cy="307504"/>
          </a:xfrm>
          <a:prstGeom prst="rect">
            <a:avLst/>
          </a:prstGeom>
        </p:spPr>
        <p:txBody>
          <a:bodyPr wrap="none" lIns="91168" tIns="45585" rIns="91168" bIns="45585">
            <a:spAutoFit/>
          </a:bodyPr>
          <a:lstStyle/>
          <a:p>
            <a:pPr algn="ctr" defTabSz="1100384"/>
            <a:r>
              <a:rPr lang="ru-RU" sz="1400" dirty="0">
                <a:solidFill>
                  <a:schemeClr val="tx1">
                    <a:lumMod val="75000"/>
                  </a:schemeClr>
                </a:solidFill>
                <a:latin typeface="Roboto Condensed" panose="02000000000000000000" pitchFamily="2" charset="0"/>
                <a:ea typeface="Roboto Condensed" panose="02000000000000000000" pitchFamily="2" charset="0"/>
                <a:cs typeface="Times New Roman" panose="02020603050405020304" pitchFamily="18" charset="0"/>
              </a:rPr>
              <a:t>НАЛОГ НА ПРИБЫЛЬ</a:t>
            </a:r>
          </a:p>
        </p:txBody>
      </p:sp>
      <p:sp>
        <p:nvSpPr>
          <p:cNvPr id="72" name="Прямоугольник 71">
            <a:extLst>
              <a:ext uri="{FF2B5EF4-FFF2-40B4-BE49-F238E27FC236}">
                <a16:creationId xmlns="" xmlns:a16="http://schemas.microsoft.com/office/drawing/2014/main" id="{DAE3AB91-ACEF-4ED7-8422-7D0B321465B9}"/>
              </a:ext>
            </a:extLst>
          </p:cNvPr>
          <p:cNvSpPr/>
          <p:nvPr/>
        </p:nvSpPr>
        <p:spPr>
          <a:xfrm>
            <a:off x="8414455" y="6366800"/>
            <a:ext cx="645781" cy="307504"/>
          </a:xfrm>
          <a:prstGeom prst="rect">
            <a:avLst/>
          </a:prstGeom>
        </p:spPr>
        <p:txBody>
          <a:bodyPr wrap="none" lIns="91168" tIns="45585" rIns="91168" bIns="45585">
            <a:spAutoFit/>
          </a:bodyPr>
          <a:lstStyle/>
          <a:p>
            <a:pPr algn="ctr" defTabSz="1100384"/>
            <a:r>
              <a:rPr lang="ru-RU" sz="1400" dirty="0">
                <a:solidFill>
                  <a:schemeClr val="tx1">
                    <a:lumMod val="75000"/>
                  </a:schemeClr>
                </a:solidFill>
                <a:latin typeface="Roboto Condensed" panose="02000000000000000000" pitchFamily="2" charset="0"/>
                <a:ea typeface="Roboto Condensed" panose="02000000000000000000" pitchFamily="2" charset="0"/>
                <a:cs typeface="Times New Roman" panose="02020603050405020304" pitchFamily="18" charset="0"/>
              </a:rPr>
              <a:t>НДФЛ</a:t>
            </a:r>
          </a:p>
        </p:txBody>
      </p:sp>
      <p:sp>
        <p:nvSpPr>
          <p:cNvPr id="73" name="Прямоугольник 72">
            <a:extLst>
              <a:ext uri="{FF2B5EF4-FFF2-40B4-BE49-F238E27FC236}">
                <a16:creationId xmlns="" xmlns:a16="http://schemas.microsoft.com/office/drawing/2014/main" id="{B9DA33F7-63C2-4234-AF84-58BB03B73161}"/>
              </a:ext>
            </a:extLst>
          </p:cNvPr>
          <p:cNvSpPr/>
          <p:nvPr/>
        </p:nvSpPr>
        <p:spPr>
          <a:xfrm>
            <a:off x="6213920" y="6383315"/>
            <a:ext cx="514335" cy="307504"/>
          </a:xfrm>
          <a:prstGeom prst="rect">
            <a:avLst/>
          </a:prstGeom>
        </p:spPr>
        <p:txBody>
          <a:bodyPr wrap="none" lIns="91168" tIns="45585" rIns="91168" bIns="45585">
            <a:spAutoFit/>
          </a:bodyPr>
          <a:lstStyle/>
          <a:p>
            <a:pPr algn="ctr" defTabSz="1100384"/>
            <a:r>
              <a:rPr lang="ru-RU" sz="1400" dirty="0">
                <a:solidFill>
                  <a:schemeClr val="tx1">
                    <a:lumMod val="75000"/>
                  </a:schemeClr>
                </a:solidFill>
                <a:latin typeface="Roboto Condensed" panose="02000000000000000000" pitchFamily="2" charset="0"/>
                <a:ea typeface="Roboto Condensed" panose="02000000000000000000" pitchFamily="2" charset="0"/>
                <a:cs typeface="Times New Roman" panose="02020603050405020304" pitchFamily="18" charset="0"/>
              </a:rPr>
              <a:t>НДС</a:t>
            </a:r>
            <a:endParaRPr lang="ru-RU" sz="1200" dirty="0">
              <a:solidFill>
                <a:schemeClr val="tx1">
                  <a:lumMod val="75000"/>
                </a:schemeClr>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74" name="Прямоугольник 73">
            <a:extLst>
              <a:ext uri="{FF2B5EF4-FFF2-40B4-BE49-F238E27FC236}">
                <a16:creationId xmlns="" xmlns:a16="http://schemas.microsoft.com/office/drawing/2014/main" id="{06FA6E4A-E584-45CF-8B3F-4536BCAEE9FE}"/>
              </a:ext>
            </a:extLst>
          </p:cNvPr>
          <p:cNvSpPr/>
          <p:nvPr/>
        </p:nvSpPr>
        <p:spPr>
          <a:xfrm>
            <a:off x="1238387" y="6354455"/>
            <a:ext cx="636163" cy="307504"/>
          </a:xfrm>
          <a:prstGeom prst="rect">
            <a:avLst/>
          </a:prstGeom>
        </p:spPr>
        <p:txBody>
          <a:bodyPr wrap="none" lIns="91168" tIns="45585" rIns="91168" bIns="45585">
            <a:spAutoFit/>
          </a:bodyPr>
          <a:lstStyle/>
          <a:p>
            <a:pPr algn="ctr" defTabSz="1100384"/>
            <a:r>
              <a:rPr lang="ru-RU" sz="1400" dirty="0">
                <a:solidFill>
                  <a:schemeClr val="tx1">
                    <a:lumMod val="75000"/>
                  </a:schemeClr>
                </a:solidFill>
                <a:latin typeface="Roboto Condensed" panose="02000000000000000000" pitchFamily="2" charset="0"/>
                <a:ea typeface="Roboto Condensed" panose="02000000000000000000" pitchFamily="2" charset="0"/>
                <a:cs typeface="Times New Roman" panose="02020603050405020304" pitchFamily="18" charset="0"/>
              </a:rPr>
              <a:t>НДПИ</a:t>
            </a:r>
          </a:p>
        </p:txBody>
      </p:sp>
      <p:sp>
        <p:nvSpPr>
          <p:cNvPr id="99" name="Прямоугольник 98">
            <a:extLst>
              <a:ext uri="{FF2B5EF4-FFF2-40B4-BE49-F238E27FC236}">
                <a16:creationId xmlns="" xmlns:a16="http://schemas.microsoft.com/office/drawing/2014/main" id="{21667EEB-AF75-4F56-B206-2B8BFE3E693F}"/>
              </a:ext>
            </a:extLst>
          </p:cNvPr>
          <p:cNvSpPr/>
          <p:nvPr/>
        </p:nvSpPr>
        <p:spPr>
          <a:xfrm>
            <a:off x="9791001" y="6267532"/>
            <a:ext cx="1597966" cy="522948"/>
          </a:xfrm>
          <a:prstGeom prst="rect">
            <a:avLst/>
          </a:prstGeom>
        </p:spPr>
        <p:txBody>
          <a:bodyPr wrap="none" lIns="91168" tIns="45585" rIns="91168" bIns="45585">
            <a:spAutoFit/>
          </a:bodyPr>
          <a:lstStyle/>
          <a:p>
            <a:pPr algn="ctr" defTabSz="1100384"/>
            <a:r>
              <a:rPr lang="ru-RU" sz="1400" dirty="0">
                <a:solidFill>
                  <a:schemeClr val="tx1">
                    <a:lumMod val="75000"/>
                  </a:schemeClr>
                </a:solidFill>
                <a:latin typeface="Roboto Condensed" panose="02000000000000000000" pitchFamily="2" charset="0"/>
                <a:ea typeface="Roboto Condensed" panose="02000000000000000000" pitchFamily="2" charset="0"/>
                <a:cs typeface="Times New Roman" panose="02020603050405020304" pitchFamily="18" charset="0"/>
              </a:rPr>
              <a:t>ИМУЩЕСТВЕННЫЕ</a:t>
            </a:r>
          </a:p>
          <a:p>
            <a:pPr algn="ctr" defTabSz="1100384"/>
            <a:r>
              <a:rPr lang="ru-RU" sz="1400" dirty="0">
                <a:solidFill>
                  <a:schemeClr val="tx1">
                    <a:lumMod val="75000"/>
                  </a:schemeClr>
                </a:solidFill>
                <a:latin typeface="Roboto Condensed" panose="02000000000000000000" pitchFamily="2" charset="0"/>
                <a:ea typeface="Roboto Condensed" panose="02000000000000000000" pitchFamily="2" charset="0"/>
                <a:cs typeface="Times New Roman" panose="02020603050405020304" pitchFamily="18" charset="0"/>
              </a:rPr>
              <a:t> НАЛОГИ</a:t>
            </a:r>
          </a:p>
        </p:txBody>
      </p:sp>
      <p:sp>
        <p:nvSpPr>
          <p:cNvPr id="107" name="Овал 106">
            <a:extLst>
              <a:ext uri="{FF2B5EF4-FFF2-40B4-BE49-F238E27FC236}">
                <a16:creationId xmlns="" xmlns:a16="http://schemas.microsoft.com/office/drawing/2014/main" id="{E82C2D63-9E3B-46C4-AD78-70EF5B5FA487}"/>
              </a:ext>
            </a:extLst>
          </p:cNvPr>
          <p:cNvSpPr/>
          <p:nvPr/>
        </p:nvSpPr>
        <p:spPr>
          <a:xfrm>
            <a:off x="4664499" y="3861048"/>
            <a:ext cx="900801" cy="900801"/>
          </a:xfrm>
          <a:prstGeom prst="ellipse">
            <a:avLst/>
          </a:prstGeom>
          <a:solidFill>
            <a:srgbClr val="E68637"/>
          </a:solidFill>
        </p:spPr>
        <p:txBody>
          <a:bodyPr wrap="none" lIns="91168" tIns="45585" rIns="91168" bIns="45585" anchor="ctr">
            <a:noAutofit/>
          </a:bodyPr>
          <a:lstStyle/>
          <a:p>
            <a:pPr algn="ctr" defTabSz="1100384"/>
            <a:r>
              <a:rPr lang="ru-RU"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 </a:t>
            </a:r>
            <a:r>
              <a:rPr lang="en-US"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39</a:t>
            </a:r>
            <a:r>
              <a:rPr lang="ru-RU"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a:t>
            </a:r>
            <a:r>
              <a:rPr lang="en-US"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4</a:t>
            </a:r>
            <a:r>
              <a:rPr lang="ru-RU"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a:t>
            </a:r>
            <a:endParaRPr lang="ru-RU" b="1" dirty="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109" name="Овал 108">
            <a:extLst>
              <a:ext uri="{FF2B5EF4-FFF2-40B4-BE49-F238E27FC236}">
                <a16:creationId xmlns="" xmlns:a16="http://schemas.microsoft.com/office/drawing/2014/main" id="{BA8DC8A2-16C9-478E-8FF9-B3C373DC6C12}"/>
              </a:ext>
            </a:extLst>
          </p:cNvPr>
          <p:cNvSpPr/>
          <p:nvPr/>
        </p:nvSpPr>
        <p:spPr>
          <a:xfrm>
            <a:off x="6819546" y="3969060"/>
            <a:ext cx="900801" cy="900801"/>
          </a:xfrm>
          <a:prstGeom prst="ellipse">
            <a:avLst/>
          </a:prstGeom>
          <a:solidFill>
            <a:srgbClr val="E68637"/>
          </a:solidFill>
        </p:spPr>
        <p:txBody>
          <a:bodyPr wrap="none" lIns="91168" tIns="45585" rIns="91168" bIns="45585" anchor="ctr">
            <a:noAutofit/>
          </a:bodyPr>
          <a:lstStyle/>
          <a:p>
            <a:pPr algn="ctr" defTabSz="1100384"/>
            <a:r>
              <a:rPr lang="ru-RU"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+ 2</a:t>
            </a:r>
            <a:r>
              <a:rPr lang="en-US"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9</a:t>
            </a:r>
            <a:r>
              <a:rPr lang="ru-RU"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a:t>
            </a:r>
            <a:r>
              <a:rPr lang="en-US"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4</a:t>
            </a:r>
            <a:r>
              <a:rPr lang="ru-RU"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a:t>
            </a:r>
            <a:endParaRPr lang="ru-RU" b="1" dirty="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111" name="Овал 110">
            <a:extLst>
              <a:ext uri="{FF2B5EF4-FFF2-40B4-BE49-F238E27FC236}">
                <a16:creationId xmlns="" xmlns:a16="http://schemas.microsoft.com/office/drawing/2014/main" id="{36697165-0569-4061-B458-21C007D4CF9E}"/>
              </a:ext>
            </a:extLst>
          </p:cNvPr>
          <p:cNvSpPr/>
          <p:nvPr/>
        </p:nvSpPr>
        <p:spPr>
          <a:xfrm>
            <a:off x="9140719" y="4185084"/>
            <a:ext cx="900801" cy="900801"/>
          </a:xfrm>
          <a:prstGeom prst="ellipse">
            <a:avLst/>
          </a:prstGeom>
          <a:solidFill>
            <a:srgbClr val="E68637"/>
          </a:solidFill>
        </p:spPr>
        <p:txBody>
          <a:bodyPr wrap="none" lIns="91168" tIns="45585" rIns="91168" bIns="45585" anchor="ctr">
            <a:noAutofit/>
          </a:bodyPr>
          <a:lstStyle/>
          <a:p>
            <a:pPr algn="ctr" defTabSz="1100384"/>
            <a:r>
              <a:rPr lang="ru-RU"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+ 1</a:t>
            </a:r>
            <a:r>
              <a:rPr lang="en-US"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6</a:t>
            </a:r>
            <a:r>
              <a:rPr lang="ru-RU"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a:t>
            </a:r>
            <a:r>
              <a:rPr lang="en-US"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9</a:t>
            </a:r>
            <a:r>
              <a:rPr lang="ru-RU"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a:t>
            </a:r>
            <a:endParaRPr lang="ru-RU" b="1" dirty="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113" name="Овал 112">
            <a:extLst>
              <a:ext uri="{FF2B5EF4-FFF2-40B4-BE49-F238E27FC236}">
                <a16:creationId xmlns="" xmlns:a16="http://schemas.microsoft.com/office/drawing/2014/main" id="{37665CDC-B45F-4E44-99ED-2E16DDCBB4FF}"/>
              </a:ext>
            </a:extLst>
          </p:cNvPr>
          <p:cNvSpPr/>
          <p:nvPr/>
        </p:nvSpPr>
        <p:spPr>
          <a:xfrm>
            <a:off x="10667807" y="4724443"/>
            <a:ext cx="900801" cy="900801"/>
          </a:xfrm>
          <a:prstGeom prst="ellipse">
            <a:avLst/>
          </a:prstGeom>
          <a:solidFill>
            <a:srgbClr val="E68637"/>
          </a:solidFill>
        </p:spPr>
        <p:txBody>
          <a:bodyPr wrap="none" lIns="91168" tIns="45585" rIns="91168" bIns="45585" anchor="ctr">
            <a:noAutofit/>
          </a:bodyPr>
          <a:lstStyle/>
          <a:p>
            <a:pPr algn="ctr" defTabSz="1100384"/>
            <a:r>
              <a:rPr lang="ru-RU"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 </a:t>
            </a:r>
            <a:r>
              <a:rPr lang="en-US"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9</a:t>
            </a:r>
            <a:r>
              <a:rPr lang="ru-RU"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a:t>
            </a:r>
            <a:r>
              <a:rPr lang="en-US"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9</a:t>
            </a:r>
            <a:r>
              <a:rPr lang="ru-RU"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a:t>
            </a:r>
            <a:endParaRPr lang="ru-RU" b="1" dirty="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102" name="Овал 101">
            <a:extLst>
              <a:ext uri="{FF2B5EF4-FFF2-40B4-BE49-F238E27FC236}">
                <a16:creationId xmlns="" xmlns:a16="http://schemas.microsoft.com/office/drawing/2014/main" id="{D9F5FDA9-EDE5-4545-824F-F08F00C53FB9}"/>
              </a:ext>
            </a:extLst>
          </p:cNvPr>
          <p:cNvSpPr>
            <a:spLocks noChangeAspect="1"/>
          </p:cNvSpPr>
          <p:nvPr/>
        </p:nvSpPr>
        <p:spPr>
          <a:xfrm>
            <a:off x="527404" y="3857902"/>
            <a:ext cx="2387913" cy="2386734"/>
          </a:xfrm>
          <a:prstGeom prst="ellipse">
            <a:avLst/>
          </a:prstGeom>
          <a:gradFill flip="none" rotWithShape="1">
            <a:gsLst>
              <a:gs pos="0">
                <a:schemeClr val="tx1">
                  <a:lumMod val="75000"/>
                </a:schemeClr>
              </a:gs>
              <a:gs pos="60000">
                <a:srgbClr val="231A6F"/>
              </a:gs>
              <a:gs pos="100000">
                <a:schemeClr val="accent6">
                  <a:lumMod val="60000"/>
                  <a:lumOff val="40000"/>
                </a:schemeClr>
              </a:gs>
            </a:gsLst>
            <a:path path="circle">
              <a:fillToRect l="100000" t="100000"/>
            </a:path>
            <a:tileRect r="-100000" b="-100000"/>
          </a:gradFill>
          <a:ln w="114300">
            <a:noFill/>
            <a:prstDash val="solid"/>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Roboto Condensed" panose="02000000000000000000" pitchFamily="2" charset="0"/>
                <a:ea typeface="Roboto Condensed" panose="02000000000000000000" pitchFamily="2" charset="0"/>
              </a:rPr>
              <a:t>4 431</a:t>
            </a:r>
            <a:endParaRPr lang="ru-RU" sz="2400" b="1" dirty="0">
              <a:solidFill>
                <a:prstClr val="white"/>
              </a:solidFill>
              <a:latin typeface="Roboto Condensed" panose="02000000000000000000" pitchFamily="2" charset="0"/>
              <a:ea typeface="Roboto Condensed" panose="02000000000000000000" pitchFamily="2" charset="0"/>
            </a:endParaRPr>
          </a:p>
        </p:txBody>
      </p:sp>
      <p:sp>
        <p:nvSpPr>
          <p:cNvPr id="106" name="Овал 105">
            <a:extLst>
              <a:ext uri="{FF2B5EF4-FFF2-40B4-BE49-F238E27FC236}">
                <a16:creationId xmlns="" xmlns:a16="http://schemas.microsoft.com/office/drawing/2014/main" id="{6AB95DA7-3242-43B2-AF9F-02E2390A084F}"/>
              </a:ext>
            </a:extLst>
          </p:cNvPr>
          <p:cNvSpPr>
            <a:spLocks noChangeAspect="1"/>
          </p:cNvSpPr>
          <p:nvPr/>
        </p:nvSpPr>
        <p:spPr>
          <a:xfrm>
            <a:off x="3215680" y="4270991"/>
            <a:ext cx="1974620" cy="1973645"/>
          </a:xfrm>
          <a:prstGeom prst="ellipse">
            <a:avLst/>
          </a:prstGeom>
          <a:gradFill flip="none" rotWithShape="1">
            <a:gsLst>
              <a:gs pos="0">
                <a:schemeClr val="tx1">
                  <a:lumMod val="75000"/>
                </a:schemeClr>
              </a:gs>
              <a:gs pos="60000">
                <a:srgbClr val="231A6F"/>
              </a:gs>
              <a:gs pos="100000">
                <a:schemeClr val="accent6">
                  <a:lumMod val="60000"/>
                  <a:lumOff val="40000"/>
                </a:schemeClr>
              </a:gs>
            </a:gsLst>
            <a:path path="circle">
              <a:fillToRect l="100000" t="100000"/>
            </a:path>
            <a:tileRect r="-100000" b="-100000"/>
          </a:gradFill>
          <a:ln w="114300">
            <a:noFill/>
            <a:prstDash val="solid"/>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latin typeface="Roboto Condensed" panose="02000000000000000000" pitchFamily="2" charset="0"/>
                <a:ea typeface="Roboto Condensed" panose="02000000000000000000" pitchFamily="2" charset="0"/>
              </a:rPr>
              <a:t>3</a:t>
            </a:r>
            <a:r>
              <a:rPr lang="ru-RU" b="1" dirty="0" smtClean="0">
                <a:solidFill>
                  <a:prstClr val="white"/>
                </a:solidFill>
                <a:latin typeface="Roboto Condensed" panose="02000000000000000000" pitchFamily="2" charset="0"/>
                <a:ea typeface="Roboto Condensed" panose="02000000000000000000" pitchFamily="2" charset="0"/>
              </a:rPr>
              <a:t> </a:t>
            </a:r>
            <a:r>
              <a:rPr lang="en-US" b="1" dirty="0" smtClean="0">
                <a:solidFill>
                  <a:prstClr val="white"/>
                </a:solidFill>
                <a:latin typeface="Roboto Condensed" panose="02000000000000000000" pitchFamily="2" charset="0"/>
                <a:ea typeface="Roboto Condensed" panose="02000000000000000000" pitchFamily="2" charset="0"/>
              </a:rPr>
              <a:t>778</a:t>
            </a:r>
            <a:endParaRPr lang="ru-RU" sz="2400" b="1" dirty="0">
              <a:solidFill>
                <a:prstClr val="white"/>
              </a:solidFill>
              <a:latin typeface="Roboto Condensed" panose="02000000000000000000" pitchFamily="2" charset="0"/>
              <a:ea typeface="Roboto Condensed" panose="02000000000000000000" pitchFamily="2" charset="0"/>
            </a:endParaRPr>
          </a:p>
        </p:txBody>
      </p:sp>
      <p:sp>
        <p:nvSpPr>
          <p:cNvPr id="108" name="Овал 107">
            <a:extLst>
              <a:ext uri="{FF2B5EF4-FFF2-40B4-BE49-F238E27FC236}">
                <a16:creationId xmlns="" xmlns:a16="http://schemas.microsoft.com/office/drawing/2014/main" id="{CB36AFCA-782B-4FFD-AD54-BAA7DD3D44B6}"/>
              </a:ext>
            </a:extLst>
          </p:cNvPr>
          <p:cNvSpPr>
            <a:spLocks noChangeAspect="1"/>
          </p:cNvSpPr>
          <p:nvPr/>
        </p:nvSpPr>
        <p:spPr>
          <a:xfrm>
            <a:off x="5555940" y="4415243"/>
            <a:ext cx="1830296" cy="1829393"/>
          </a:xfrm>
          <a:prstGeom prst="ellipse">
            <a:avLst/>
          </a:prstGeom>
          <a:gradFill flip="none" rotWithShape="1">
            <a:gsLst>
              <a:gs pos="0">
                <a:schemeClr val="tx1">
                  <a:lumMod val="75000"/>
                </a:schemeClr>
              </a:gs>
              <a:gs pos="60000">
                <a:srgbClr val="231A6F"/>
              </a:gs>
              <a:gs pos="100000">
                <a:schemeClr val="accent6">
                  <a:lumMod val="60000"/>
                  <a:lumOff val="40000"/>
                </a:schemeClr>
              </a:gs>
            </a:gsLst>
            <a:path path="circle">
              <a:fillToRect l="100000" t="100000"/>
            </a:path>
            <a:tileRect r="-100000" b="-100000"/>
          </a:gradFill>
          <a:ln w="114300">
            <a:noFill/>
            <a:prstDash val="solid"/>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latin typeface="Roboto Condensed" panose="02000000000000000000" pitchFamily="2" charset="0"/>
                <a:ea typeface="Roboto Condensed" panose="02000000000000000000" pitchFamily="2" charset="0"/>
              </a:rPr>
              <a:t>3</a:t>
            </a:r>
            <a:r>
              <a:rPr lang="ru-RU" b="1" dirty="0" smtClean="0">
                <a:solidFill>
                  <a:prstClr val="white"/>
                </a:solidFill>
                <a:latin typeface="Roboto Condensed" panose="02000000000000000000" pitchFamily="2" charset="0"/>
                <a:ea typeface="Roboto Condensed" panose="02000000000000000000" pitchFamily="2" charset="0"/>
              </a:rPr>
              <a:t> </a:t>
            </a:r>
            <a:r>
              <a:rPr lang="en-US" b="1" dirty="0" smtClean="0">
                <a:solidFill>
                  <a:prstClr val="white"/>
                </a:solidFill>
                <a:latin typeface="Roboto Condensed" panose="02000000000000000000" pitchFamily="2" charset="0"/>
                <a:ea typeface="Roboto Condensed" panose="02000000000000000000" pitchFamily="2" charset="0"/>
              </a:rPr>
              <a:t>351</a:t>
            </a:r>
            <a:endParaRPr lang="ru-RU" sz="2400" b="1" dirty="0">
              <a:solidFill>
                <a:prstClr val="white"/>
              </a:solidFill>
              <a:latin typeface="Roboto Condensed" panose="02000000000000000000" pitchFamily="2" charset="0"/>
              <a:ea typeface="Roboto Condensed" panose="02000000000000000000" pitchFamily="2" charset="0"/>
            </a:endParaRPr>
          </a:p>
        </p:txBody>
      </p:sp>
      <p:sp>
        <p:nvSpPr>
          <p:cNvPr id="110" name="Овал 109">
            <a:extLst>
              <a:ext uri="{FF2B5EF4-FFF2-40B4-BE49-F238E27FC236}">
                <a16:creationId xmlns="" xmlns:a16="http://schemas.microsoft.com/office/drawing/2014/main" id="{A160EE51-E765-4D7D-8C44-00AA9776F3CE}"/>
              </a:ext>
            </a:extLst>
          </p:cNvPr>
          <p:cNvSpPr>
            <a:spLocks noChangeAspect="1"/>
          </p:cNvSpPr>
          <p:nvPr/>
        </p:nvSpPr>
        <p:spPr>
          <a:xfrm>
            <a:off x="7953288" y="4617132"/>
            <a:ext cx="1620801" cy="1620000"/>
          </a:xfrm>
          <a:prstGeom prst="ellipse">
            <a:avLst/>
          </a:prstGeom>
          <a:gradFill flip="none" rotWithShape="1">
            <a:gsLst>
              <a:gs pos="0">
                <a:schemeClr val="tx1">
                  <a:lumMod val="75000"/>
                </a:schemeClr>
              </a:gs>
              <a:gs pos="60000">
                <a:srgbClr val="231A6F"/>
              </a:gs>
              <a:gs pos="100000">
                <a:schemeClr val="accent6">
                  <a:lumMod val="60000"/>
                  <a:lumOff val="40000"/>
                </a:schemeClr>
              </a:gs>
            </a:gsLst>
            <a:path path="circle">
              <a:fillToRect l="100000" t="100000"/>
            </a:path>
            <a:tileRect r="-100000" b="-100000"/>
          </a:gradFill>
          <a:ln w="114300">
            <a:noFill/>
            <a:prstDash val="solid"/>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prstClr val="white"/>
                </a:solidFill>
                <a:latin typeface="Roboto Condensed" panose="02000000000000000000" pitchFamily="2" charset="0"/>
                <a:ea typeface="Roboto Condensed" panose="02000000000000000000" pitchFamily="2" charset="0"/>
              </a:rPr>
              <a:t>2 </a:t>
            </a:r>
            <a:r>
              <a:rPr lang="en-US" sz="2400" b="1" dirty="0" smtClean="0">
                <a:solidFill>
                  <a:prstClr val="white"/>
                </a:solidFill>
                <a:latin typeface="Roboto Condensed" panose="02000000000000000000" pitchFamily="2" charset="0"/>
                <a:ea typeface="Roboto Condensed" panose="02000000000000000000" pitchFamily="2" charset="0"/>
              </a:rPr>
              <a:t>964</a:t>
            </a:r>
            <a:endParaRPr lang="ru-RU" sz="2400" b="1" dirty="0">
              <a:solidFill>
                <a:prstClr val="white"/>
              </a:solidFill>
              <a:latin typeface="Roboto Condensed" panose="02000000000000000000" pitchFamily="2" charset="0"/>
              <a:ea typeface="Roboto Condensed" panose="02000000000000000000" pitchFamily="2" charset="0"/>
            </a:endParaRPr>
          </a:p>
        </p:txBody>
      </p:sp>
      <p:sp>
        <p:nvSpPr>
          <p:cNvPr id="112" name="Овал 111">
            <a:extLst>
              <a:ext uri="{FF2B5EF4-FFF2-40B4-BE49-F238E27FC236}">
                <a16:creationId xmlns="" xmlns:a16="http://schemas.microsoft.com/office/drawing/2014/main" id="{A95E0CD2-96C7-4797-899D-E08FB59FC8D1}"/>
              </a:ext>
            </a:extLst>
          </p:cNvPr>
          <p:cNvSpPr>
            <a:spLocks noChangeAspect="1"/>
          </p:cNvSpPr>
          <p:nvPr/>
        </p:nvSpPr>
        <p:spPr>
          <a:xfrm>
            <a:off x="10187756" y="5275912"/>
            <a:ext cx="1008502" cy="1008000"/>
          </a:xfrm>
          <a:prstGeom prst="ellipse">
            <a:avLst/>
          </a:prstGeom>
          <a:gradFill flip="none" rotWithShape="1">
            <a:gsLst>
              <a:gs pos="0">
                <a:schemeClr val="tx1">
                  <a:lumMod val="75000"/>
                </a:schemeClr>
              </a:gs>
              <a:gs pos="60000">
                <a:srgbClr val="231A6F"/>
              </a:gs>
              <a:gs pos="100000">
                <a:schemeClr val="accent6">
                  <a:lumMod val="60000"/>
                  <a:lumOff val="40000"/>
                </a:schemeClr>
              </a:gs>
            </a:gsLst>
            <a:path path="circle">
              <a:fillToRect l="100000" t="100000"/>
            </a:path>
            <a:tileRect r="-100000" b="-100000"/>
          </a:gradFill>
          <a:ln w="114300">
            <a:noFill/>
            <a:prstDash val="solid"/>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prstClr val="white"/>
                </a:solidFill>
                <a:latin typeface="Roboto Condensed" panose="02000000000000000000" pitchFamily="2" charset="0"/>
                <a:ea typeface="Roboto Condensed" panose="02000000000000000000" pitchFamily="2" charset="0"/>
              </a:rPr>
              <a:t>901</a:t>
            </a:r>
            <a:endParaRPr lang="ru-RU" b="1" dirty="0">
              <a:solidFill>
                <a:prstClr val="white"/>
              </a:solidFill>
              <a:latin typeface="Roboto Condensed" panose="02000000000000000000" pitchFamily="2" charset="0"/>
              <a:ea typeface="Roboto Condensed" panose="02000000000000000000" pitchFamily="2" charset="0"/>
            </a:endParaRPr>
          </a:p>
        </p:txBody>
      </p:sp>
      <p:sp>
        <p:nvSpPr>
          <p:cNvPr id="114" name="Овал 113">
            <a:extLst>
              <a:ext uri="{FF2B5EF4-FFF2-40B4-BE49-F238E27FC236}">
                <a16:creationId xmlns="" xmlns:a16="http://schemas.microsoft.com/office/drawing/2014/main" id="{1D739CA3-71E6-4090-B885-9410E2366FFB}"/>
              </a:ext>
            </a:extLst>
          </p:cNvPr>
          <p:cNvSpPr/>
          <p:nvPr/>
        </p:nvSpPr>
        <p:spPr>
          <a:xfrm>
            <a:off x="3275180" y="4330004"/>
            <a:ext cx="1855620" cy="1855618"/>
          </a:xfrm>
          <a:prstGeom prst="ellipse">
            <a:avLst/>
          </a:prstGeom>
          <a:noFill/>
          <a:ln w="25400">
            <a:solidFill>
              <a:schemeClr val="bg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15" name="Овал 114">
            <a:extLst>
              <a:ext uri="{FF2B5EF4-FFF2-40B4-BE49-F238E27FC236}">
                <a16:creationId xmlns="" xmlns:a16="http://schemas.microsoft.com/office/drawing/2014/main" id="{A4C27A9F-1F88-4C39-85C6-842A6011CE44}"/>
              </a:ext>
            </a:extLst>
          </p:cNvPr>
          <p:cNvSpPr/>
          <p:nvPr/>
        </p:nvSpPr>
        <p:spPr>
          <a:xfrm>
            <a:off x="5626977" y="4485830"/>
            <a:ext cx="1688224" cy="1688220"/>
          </a:xfrm>
          <a:prstGeom prst="ellipse">
            <a:avLst/>
          </a:prstGeom>
          <a:noFill/>
          <a:ln w="25400">
            <a:solidFill>
              <a:schemeClr val="bg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16" name="Овал 115">
            <a:extLst>
              <a:ext uri="{FF2B5EF4-FFF2-40B4-BE49-F238E27FC236}">
                <a16:creationId xmlns="" xmlns:a16="http://schemas.microsoft.com/office/drawing/2014/main" id="{7F02275D-A0C6-4408-AE6D-73F3002C9937}"/>
              </a:ext>
            </a:extLst>
          </p:cNvPr>
          <p:cNvSpPr>
            <a:spLocks noChangeAspect="1"/>
          </p:cNvSpPr>
          <p:nvPr/>
        </p:nvSpPr>
        <p:spPr>
          <a:xfrm>
            <a:off x="8064189" y="4727668"/>
            <a:ext cx="1404004" cy="1404000"/>
          </a:xfrm>
          <a:prstGeom prst="ellipse">
            <a:avLst/>
          </a:prstGeom>
          <a:noFill/>
          <a:ln w="25400">
            <a:solidFill>
              <a:schemeClr val="bg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17" name="Овал 116">
            <a:extLst>
              <a:ext uri="{FF2B5EF4-FFF2-40B4-BE49-F238E27FC236}">
                <a16:creationId xmlns="" xmlns:a16="http://schemas.microsoft.com/office/drawing/2014/main" id="{313B7556-51CF-4101-946F-13B0AF470B67}"/>
              </a:ext>
            </a:extLst>
          </p:cNvPr>
          <p:cNvSpPr>
            <a:spLocks noChangeAspect="1"/>
          </p:cNvSpPr>
          <p:nvPr/>
        </p:nvSpPr>
        <p:spPr>
          <a:xfrm>
            <a:off x="10247093" y="5335146"/>
            <a:ext cx="864000" cy="864000"/>
          </a:xfrm>
          <a:prstGeom prst="ellipse">
            <a:avLst/>
          </a:prstGeom>
          <a:noFill/>
          <a:ln w="12700">
            <a:solidFill>
              <a:schemeClr val="bg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51" name="Овал 50">
            <a:extLst>
              <a:ext uri="{FF2B5EF4-FFF2-40B4-BE49-F238E27FC236}">
                <a16:creationId xmlns="" xmlns:a16="http://schemas.microsoft.com/office/drawing/2014/main" id="{1D739CA3-71E6-4090-B885-9410E2366FFB}"/>
              </a:ext>
            </a:extLst>
          </p:cNvPr>
          <p:cNvSpPr/>
          <p:nvPr/>
        </p:nvSpPr>
        <p:spPr>
          <a:xfrm>
            <a:off x="599854" y="3922988"/>
            <a:ext cx="2233532" cy="2251062"/>
          </a:xfrm>
          <a:prstGeom prst="ellipse">
            <a:avLst/>
          </a:prstGeom>
          <a:noFill/>
          <a:ln w="25400">
            <a:solidFill>
              <a:schemeClr val="bg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1073732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ПОСТУПЛЕНИЕ АДМИНИСТРИРУЕМЫХ ФНС РОССИИ ДОХОДОВ В ФЕДЕРАЛЬНЫЙ БЮДЖЕТ</a:t>
            </a:r>
            <a:br>
              <a:rPr lang="ru-RU" b="1" dirty="0">
                <a:solidFill>
                  <a:schemeClr val="tx1">
                    <a:lumMod val="75000"/>
                  </a:schemeClr>
                </a:solidFill>
                <a:latin typeface="Roboto Condensed" panose="02000000000000000000" pitchFamily="2" charset="0"/>
              </a:rPr>
            </a:br>
            <a:r>
              <a:rPr lang="ru-RU" b="1" dirty="0">
                <a:solidFill>
                  <a:schemeClr val="tx1">
                    <a:lumMod val="75000"/>
                  </a:schemeClr>
                </a:solidFill>
                <a:latin typeface="Roboto Condensed" panose="02000000000000000000" pitchFamily="2" charset="0"/>
              </a:rPr>
              <a:t>И КОНСОЛИДИРОВАННЫЕ БЮДЖЕТЫ СУБЪЕКТОВ РОССИЙСКОЙ ФЕДЕРАЦИИ</a:t>
            </a:r>
            <a:br>
              <a:rPr lang="ru-RU" b="1" dirty="0">
                <a:solidFill>
                  <a:schemeClr val="tx1">
                    <a:lumMod val="75000"/>
                  </a:schemeClr>
                </a:solidFill>
                <a:latin typeface="Roboto Condensed" panose="02000000000000000000" pitchFamily="2" charset="0"/>
              </a:rPr>
            </a:br>
            <a:r>
              <a:rPr lang="ru-RU" b="1" dirty="0">
                <a:solidFill>
                  <a:schemeClr val="tx1">
                    <a:lumMod val="75000"/>
                  </a:schemeClr>
                </a:solidFill>
                <a:latin typeface="Roboto Condensed" panose="02000000000000000000" pitchFamily="2" charset="0"/>
              </a:rPr>
              <a:t>В </a:t>
            </a:r>
            <a:r>
              <a:rPr lang="ru-RU" b="1" dirty="0" smtClean="0">
                <a:solidFill>
                  <a:schemeClr val="tx1">
                    <a:lumMod val="75000"/>
                  </a:schemeClr>
                </a:solidFill>
                <a:latin typeface="Roboto Condensed" panose="02000000000000000000" pitchFamily="2" charset="0"/>
              </a:rPr>
              <a:t>ЯНВАРЕ-АВГУСТЕ </a:t>
            </a:r>
            <a:r>
              <a:rPr lang="ru-RU" b="1" dirty="0">
                <a:solidFill>
                  <a:schemeClr val="tx1">
                    <a:lumMod val="75000"/>
                  </a:schemeClr>
                </a:solidFill>
                <a:latin typeface="Roboto Condensed" panose="02000000000000000000" pitchFamily="2" charset="0"/>
              </a:rPr>
              <a:t>2021 </a:t>
            </a:r>
            <a:r>
              <a:rPr lang="ru-RU" b="1" dirty="0" smtClean="0">
                <a:solidFill>
                  <a:schemeClr val="tx1">
                    <a:lumMod val="75000"/>
                  </a:schemeClr>
                </a:solidFill>
                <a:latin typeface="Roboto Condensed" panose="02000000000000000000" pitchFamily="2" charset="0"/>
              </a:rPr>
              <a:t>ГОДА </a:t>
            </a:r>
            <a:r>
              <a:rPr lang="ru-RU" dirty="0" smtClean="0">
                <a:solidFill>
                  <a:schemeClr val="tx1">
                    <a:lumMod val="75000"/>
                  </a:schemeClr>
                </a:solidFill>
                <a:latin typeface="Roboto Condensed" panose="02000000000000000000" pitchFamily="2" charset="0"/>
              </a:rPr>
              <a:t>(НАРАСТАЮЩИМ  </a:t>
            </a:r>
            <a:r>
              <a:rPr lang="ru-RU" dirty="0">
                <a:solidFill>
                  <a:schemeClr val="tx1">
                    <a:lumMod val="75000"/>
                  </a:schemeClr>
                </a:solidFill>
                <a:latin typeface="Roboto Condensed" panose="02000000000000000000" pitchFamily="2" charset="0"/>
              </a:rPr>
              <a:t>ИТОГОМ), МЛРД РУБ.</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graphicFrame>
        <p:nvGraphicFramePr>
          <p:cNvPr id="51" name="Объект 36">
            <a:extLst>
              <a:ext uri="{FF2B5EF4-FFF2-40B4-BE49-F238E27FC236}">
                <a16:creationId xmlns="" xmlns:a16="http://schemas.microsoft.com/office/drawing/2014/main" id="{918A1791-623B-4E49-B7BB-C06DA2B50CC4}"/>
              </a:ext>
            </a:extLst>
          </p:cNvPr>
          <p:cNvGraphicFramePr>
            <a:graphicFrameLocks/>
          </p:cNvGraphicFramePr>
          <p:nvPr>
            <p:extLst>
              <p:ext uri="{D42A27DB-BD31-4B8C-83A1-F6EECF244321}">
                <p14:modId xmlns:p14="http://schemas.microsoft.com/office/powerpoint/2010/main" val="3002939329"/>
              </p:ext>
            </p:extLst>
          </p:nvPr>
        </p:nvGraphicFramePr>
        <p:xfrm>
          <a:off x="0" y="892615"/>
          <a:ext cx="12192000" cy="2464377"/>
        </p:xfrm>
        <a:graphic>
          <a:graphicData uri="http://schemas.openxmlformats.org/drawingml/2006/chart">
            <c:chart xmlns:c="http://schemas.openxmlformats.org/drawingml/2006/chart" xmlns:r="http://schemas.openxmlformats.org/officeDocument/2006/relationships" r:id="rId3"/>
          </a:graphicData>
        </a:graphic>
      </p:graphicFrame>
      <p:sp>
        <p:nvSpPr>
          <p:cNvPr id="52" name="Прямоугольник 51">
            <a:extLst>
              <a:ext uri="{FF2B5EF4-FFF2-40B4-BE49-F238E27FC236}">
                <a16:creationId xmlns="" xmlns:a16="http://schemas.microsoft.com/office/drawing/2014/main" id="{C0CD024E-8081-4A31-90E3-FD75BFD1CF8F}"/>
              </a:ext>
            </a:extLst>
          </p:cNvPr>
          <p:cNvSpPr/>
          <p:nvPr/>
        </p:nvSpPr>
        <p:spPr>
          <a:xfrm>
            <a:off x="10970191" y="577034"/>
            <a:ext cx="980810" cy="399837"/>
          </a:xfrm>
          <a:prstGeom prst="rect">
            <a:avLst/>
          </a:prstGeom>
        </p:spPr>
        <p:txBody>
          <a:bodyPr wrap="none" lIns="91168" tIns="45585" rIns="91168" bIns="45585">
            <a:spAutoFit/>
          </a:bodyPr>
          <a:lstStyle/>
          <a:p>
            <a:pPr defTabSz="1100384"/>
            <a:r>
              <a:rPr lang="ru-RU" sz="2000" b="1" dirty="0" smtClean="0">
                <a:solidFill>
                  <a:srgbClr val="F79646">
                    <a:lumMod val="75000"/>
                  </a:srgbClr>
                </a:solidFill>
                <a:latin typeface="Roboto Condensed" panose="02000000000000000000" pitchFamily="2" charset="0"/>
                <a:ea typeface="Roboto Condensed" panose="02000000000000000000" pitchFamily="2" charset="0"/>
                <a:cs typeface="Times New Roman" panose="02020603050405020304" pitchFamily="18" charset="0"/>
              </a:rPr>
              <a:t>+ 43,9%</a:t>
            </a:r>
            <a:endParaRPr lang="ru-RU" sz="2000" b="1" dirty="0">
              <a:solidFill>
                <a:srgbClr val="F79646">
                  <a:lumMod val="75000"/>
                </a:srgbClr>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53" name="Прямоугольник 52">
            <a:extLst>
              <a:ext uri="{FF2B5EF4-FFF2-40B4-BE49-F238E27FC236}">
                <a16:creationId xmlns="" xmlns:a16="http://schemas.microsoft.com/office/drawing/2014/main" id="{0282408A-917A-4A10-AC76-890118285218}"/>
              </a:ext>
            </a:extLst>
          </p:cNvPr>
          <p:cNvSpPr/>
          <p:nvPr/>
        </p:nvSpPr>
        <p:spPr>
          <a:xfrm>
            <a:off x="11048490" y="2188758"/>
            <a:ext cx="980810" cy="399837"/>
          </a:xfrm>
          <a:prstGeom prst="rect">
            <a:avLst/>
          </a:prstGeom>
        </p:spPr>
        <p:txBody>
          <a:bodyPr wrap="none" lIns="91168" tIns="45585" rIns="91168" bIns="45585">
            <a:spAutoFit/>
          </a:bodyPr>
          <a:lstStyle/>
          <a:p>
            <a:pPr defTabSz="1100384"/>
            <a:r>
              <a:rPr lang="ru-RU" sz="2000" b="1" dirty="0" smtClean="0">
                <a:solidFill>
                  <a:srgbClr val="F79646">
                    <a:lumMod val="75000"/>
                  </a:srgbClr>
                </a:solidFill>
                <a:latin typeface="Roboto Condensed" panose="02000000000000000000" pitchFamily="2" charset="0"/>
                <a:ea typeface="Roboto Condensed" panose="02000000000000000000" pitchFamily="2" charset="0"/>
                <a:cs typeface="Times New Roman" panose="02020603050405020304" pitchFamily="18" charset="0"/>
              </a:rPr>
              <a:t>+ 25,3%</a:t>
            </a:r>
            <a:endParaRPr lang="ru-RU" sz="2000" b="1" dirty="0">
              <a:solidFill>
                <a:srgbClr val="F79646">
                  <a:lumMod val="75000"/>
                </a:srgbClr>
              </a:solidFill>
              <a:latin typeface="Roboto Condensed" panose="02000000000000000000" pitchFamily="2" charset="0"/>
              <a:ea typeface="Roboto Condensed" panose="02000000000000000000" pitchFamily="2" charset="0"/>
              <a:cs typeface="Times New Roman" panose="02020603050405020304" pitchFamily="18" charset="0"/>
            </a:endParaRPr>
          </a:p>
        </p:txBody>
      </p:sp>
      <p:cxnSp>
        <p:nvCxnSpPr>
          <p:cNvPr id="54" name="Прямая соединительная линия 53">
            <a:extLst>
              <a:ext uri="{FF2B5EF4-FFF2-40B4-BE49-F238E27FC236}">
                <a16:creationId xmlns="" xmlns:a16="http://schemas.microsoft.com/office/drawing/2014/main" id="{5EF1E19E-6D0A-43DB-AA02-97C78B5DC3EB}"/>
              </a:ext>
            </a:extLst>
          </p:cNvPr>
          <p:cNvCxnSpPr>
            <a:cxnSpLocks/>
          </p:cNvCxnSpPr>
          <p:nvPr/>
        </p:nvCxnSpPr>
        <p:spPr>
          <a:xfrm flipH="1">
            <a:off x="162700" y="3440578"/>
            <a:ext cx="118666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 xmlns:a16="http://schemas.microsoft.com/office/drawing/2014/main" id="{64B3BB87-A2E8-4123-B488-6D9E145DCBC4}"/>
              </a:ext>
            </a:extLst>
          </p:cNvPr>
          <p:cNvSpPr txBox="1"/>
          <p:nvPr/>
        </p:nvSpPr>
        <p:spPr>
          <a:xfrm>
            <a:off x="1595500" y="3740798"/>
            <a:ext cx="2784512" cy="246221"/>
          </a:xfrm>
          <a:prstGeom prst="rect">
            <a:avLst/>
          </a:prstGeom>
          <a:noFill/>
        </p:spPr>
        <p:txBody>
          <a:bodyPr wrap="square" lIns="0" tIns="0" rIns="0" bIns="0" rtlCol="0" anchor="t" anchorCtr="0">
            <a:spAutoFit/>
          </a:bodyPr>
          <a:lstStyle/>
          <a:p>
            <a:r>
              <a:rPr lang="ru-RU" sz="1600" dirty="0">
                <a:solidFill>
                  <a:schemeClr val="tx1">
                    <a:lumMod val="75000"/>
                  </a:schemeClr>
                </a:solidFill>
                <a:latin typeface="Roboto Condensed" panose="02000000000000000000" pitchFamily="2" charset="0"/>
              </a:rPr>
              <a:t>ФЕДЕРАЛЬНЫЙ БЮДЖЕТ</a:t>
            </a:r>
          </a:p>
        </p:txBody>
      </p:sp>
      <p:sp>
        <p:nvSpPr>
          <p:cNvPr id="56" name="TextBox 55">
            <a:extLst>
              <a:ext uri="{FF2B5EF4-FFF2-40B4-BE49-F238E27FC236}">
                <a16:creationId xmlns="" xmlns:a16="http://schemas.microsoft.com/office/drawing/2014/main" id="{52606F8E-C3DA-4C10-BEE5-CB531A7DBD00}"/>
              </a:ext>
            </a:extLst>
          </p:cNvPr>
          <p:cNvSpPr txBox="1"/>
          <p:nvPr/>
        </p:nvSpPr>
        <p:spPr>
          <a:xfrm>
            <a:off x="6773346" y="3740798"/>
            <a:ext cx="4695352" cy="246221"/>
          </a:xfrm>
          <a:prstGeom prst="rect">
            <a:avLst/>
          </a:prstGeom>
          <a:noFill/>
        </p:spPr>
        <p:txBody>
          <a:bodyPr wrap="square" lIns="0" tIns="0" rIns="0" bIns="0" rtlCol="0" anchor="t" anchorCtr="0">
            <a:spAutoFit/>
          </a:bodyPr>
          <a:lstStyle/>
          <a:p>
            <a:r>
              <a:rPr lang="ru-RU" sz="1600" dirty="0">
                <a:solidFill>
                  <a:schemeClr val="tx1">
                    <a:lumMod val="75000"/>
                  </a:schemeClr>
                </a:solidFill>
                <a:latin typeface="Roboto Condensed" panose="02000000000000000000" pitchFamily="2" charset="0"/>
              </a:rPr>
              <a:t>КОНСОЛИДИРОВАННЫЕ БЮДЖЕТЫ СУБЪЕКТОВ РФ</a:t>
            </a:r>
          </a:p>
        </p:txBody>
      </p:sp>
      <p:sp>
        <p:nvSpPr>
          <p:cNvPr id="57" name="Овал 56">
            <a:extLst>
              <a:ext uri="{FF2B5EF4-FFF2-40B4-BE49-F238E27FC236}">
                <a16:creationId xmlns="" xmlns:a16="http://schemas.microsoft.com/office/drawing/2014/main" id="{CED9FB8C-7A0A-459F-A8D6-858119FC33A7}"/>
              </a:ext>
            </a:extLst>
          </p:cNvPr>
          <p:cNvSpPr/>
          <p:nvPr/>
        </p:nvSpPr>
        <p:spPr>
          <a:xfrm>
            <a:off x="1235460" y="3764897"/>
            <a:ext cx="198000" cy="198022"/>
          </a:xfrm>
          <a:prstGeom prst="ellipse">
            <a:avLst/>
          </a:prstGeom>
          <a:solidFill>
            <a:srgbClr val="211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8" name="Овал 57">
            <a:extLst>
              <a:ext uri="{FF2B5EF4-FFF2-40B4-BE49-F238E27FC236}">
                <a16:creationId xmlns="" xmlns:a16="http://schemas.microsoft.com/office/drawing/2014/main" id="{C73EEBB3-569D-4139-90B0-8148CC3EE687}"/>
              </a:ext>
            </a:extLst>
          </p:cNvPr>
          <p:cNvSpPr/>
          <p:nvPr/>
        </p:nvSpPr>
        <p:spPr>
          <a:xfrm>
            <a:off x="6431574" y="3764897"/>
            <a:ext cx="198000" cy="198022"/>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3" name="Таблица 4">
            <a:extLst>
              <a:ext uri="{FF2B5EF4-FFF2-40B4-BE49-F238E27FC236}">
                <a16:creationId xmlns="" xmlns:a16="http://schemas.microsoft.com/office/drawing/2014/main" id="{3863793D-BB22-4E72-8C3E-3D993AF2D7A7}"/>
              </a:ext>
            </a:extLst>
          </p:cNvPr>
          <p:cNvGraphicFramePr>
            <a:graphicFrameLocks noGrp="1"/>
          </p:cNvGraphicFramePr>
          <p:nvPr>
            <p:extLst>
              <p:ext uri="{D42A27DB-BD31-4B8C-83A1-F6EECF244321}">
                <p14:modId xmlns:p14="http://schemas.microsoft.com/office/powerpoint/2010/main" val="3025733749"/>
              </p:ext>
            </p:extLst>
          </p:nvPr>
        </p:nvGraphicFramePr>
        <p:xfrm>
          <a:off x="1235460" y="4249607"/>
          <a:ext cx="4860540" cy="2286000"/>
        </p:xfrm>
        <a:graphic>
          <a:graphicData uri="http://schemas.openxmlformats.org/drawingml/2006/table">
            <a:tbl>
              <a:tblPr firstRow="1" bandRow="1">
                <a:tableStyleId>{5C22544A-7EE6-4342-B048-85BDC9FD1C3A}</a:tableStyleId>
              </a:tblPr>
              <a:tblGrid>
                <a:gridCol w="2664296">
                  <a:extLst>
                    <a:ext uri="{9D8B030D-6E8A-4147-A177-3AD203B41FA5}">
                      <a16:colId xmlns="" xmlns:a16="http://schemas.microsoft.com/office/drawing/2014/main" val="2602411562"/>
                    </a:ext>
                  </a:extLst>
                </a:gridCol>
                <a:gridCol w="1044116">
                  <a:extLst>
                    <a:ext uri="{9D8B030D-6E8A-4147-A177-3AD203B41FA5}">
                      <a16:colId xmlns="" xmlns:a16="http://schemas.microsoft.com/office/drawing/2014/main" val="2617464279"/>
                    </a:ext>
                  </a:extLst>
                </a:gridCol>
                <a:gridCol w="1152128">
                  <a:extLst>
                    <a:ext uri="{9D8B030D-6E8A-4147-A177-3AD203B41FA5}">
                      <a16:colId xmlns="" xmlns:a16="http://schemas.microsoft.com/office/drawing/2014/main" val="2215971437"/>
                    </a:ext>
                  </a:extLst>
                </a:gridCol>
              </a:tblGrid>
              <a:tr h="370840">
                <a:tc>
                  <a:txBody>
                    <a:bodyPr/>
                    <a:lstStyle/>
                    <a:p>
                      <a:r>
                        <a:rPr lang="ru-RU" sz="1600" b="0" dirty="0" smtClean="0">
                          <a:solidFill>
                            <a:schemeClr val="tx1">
                              <a:lumMod val="75000"/>
                            </a:schemeClr>
                          </a:solidFill>
                          <a:latin typeface="Roboto Condensed" panose="02000000000000000000" pitchFamily="2" charset="0"/>
                          <a:ea typeface="Roboto Condensed" panose="02000000000000000000" pitchFamily="2" charset="0"/>
                        </a:rPr>
                        <a:t>НДС</a:t>
                      </a:r>
                      <a:endParaRPr lang="ru-RU" sz="1600" b="0"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12700" cmpd="sng">
                      <a:noFill/>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ru-RU" sz="2400" b="1" dirty="0" smtClean="0">
                          <a:solidFill>
                            <a:schemeClr val="tx1">
                              <a:lumMod val="75000"/>
                            </a:schemeClr>
                          </a:solidFill>
                          <a:latin typeface="Roboto Condensed" panose="02000000000000000000" pitchFamily="2" charset="0"/>
                          <a:ea typeface="Roboto Condensed" panose="02000000000000000000" pitchFamily="2" charset="0"/>
                        </a:rPr>
                        <a:t>3 351</a:t>
                      </a:r>
                      <a:endParaRPr lang="ru-RU" sz="2400" b="1"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12700" cmpd="sng">
                      <a:noFill/>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r>
                        <a:rPr lang="ru-RU" sz="1600" b="1" dirty="0" smtClean="0">
                          <a:solidFill>
                            <a:srgbClr val="E46C0A"/>
                          </a:solidFill>
                          <a:latin typeface="Roboto Condensed" panose="02000000000000000000" pitchFamily="2" charset="0"/>
                          <a:ea typeface="Roboto Condensed" panose="02000000000000000000" pitchFamily="2" charset="0"/>
                        </a:rPr>
                        <a:t>   +29,4%</a:t>
                      </a:r>
                      <a:endParaRPr lang="ru-RU" sz="1600" b="1" dirty="0">
                        <a:solidFill>
                          <a:srgbClr val="E46C0A"/>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12700" cmpd="sng">
                      <a:noFill/>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593614618"/>
                  </a:ext>
                </a:extLst>
              </a:tr>
              <a:tr h="370840">
                <a:tc>
                  <a:txBody>
                    <a:bodyPr/>
                    <a:lstStyle/>
                    <a:p>
                      <a:r>
                        <a:rPr lang="ru-RU" sz="1600" b="0" dirty="0" smtClean="0">
                          <a:solidFill>
                            <a:schemeClr val="tx1">
                              <a:lumMod val="75000"/>
                            </a:schemeClr>
                          </a:solidFill>
                          <a:latin typeface="Roboto Condensed" panose="02000000000000000000" pitchFamily="2" charset="0"/>
                          <a:ea typeface="Roboto Condensed" panose="02000000000000000000" pitchFamily="2" charset="0"/>
                        </a:rPr>
                        <a:t>НДПИ</a:t>
                      </a:r>
                      <a:endParaRPr lang="ru-RU" sz="1600" b="0"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ru-RU" sz="2400" b="1" dirty="0" smtClean="0">
                          <a:solidFill>
                            <a:schemeClr val="tx1">
                              <a:lumMod val="75000"/>
                            </a:schemeClr>
                          </a:solidFill>
                          <a:latin typeface="Roboto Condensed" panose="02000000000000000000" pitchFamily="2" charset="0"/>
                          <a:ea typeface="Roboto Condensed" panose="02000000000000000000" pitchFamily="2" charset="0"/>
                        </a:rPr>
                        <a:t>4 371</a:t>
                      </a:r>
                      <a:endParaRPr lang="ru-RU" sz="2400" b="1"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r>
                        <a:rPr lang="ru-RU" sz="1600" b="1" dirty="0" smtClean="0">
                          <a:solidFill>
                            <a:srgbClr val="E46C0A"/>
                          </a:solidFill>
                          <a:latin typeface="Roboto Condensed" panose="02000000000000000000" pitchFamily="2" charset="0"/>
                          <a:ea typeface="Roboto Condensed" panose="02000000000000000000" pitchFamily="2" charset="0"/>
                        </a:rPr>
                        <a:t>   +70,9%</a:t>
                      </a:r>
                      <a:endParaRPr lang="ru-RU" sz="1600" b="1" dirty="0">
                        <a:solidFill>
                          <a:srgbClr val="E46C0A"/>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795273134"/>
                  </a:ext>
                </a:extLst>
              </a:tr>
              <a:tr h="370840">
                <a:tc>
                  <a:txBody>
                    <a:bodyPr/>
                    <a:lstStyle/>
                    <a:p>
                      <a:r>
                        <a:rPr lang="ru-RU" sz="1600" b="0" dirty="0">
                          <a:solidFill>
                            <a:schemeClr val="tx1">
                              <a:lumMod val="75000"/>
                            </a:schemeClr>
                          </a:solidFill>
                          <a:latin typeface="Roboto Condensed" panose="02000000000000000000" pitchFamily="2" charset="0"/>
                          <a:ea typeface="Roboto Condensed" panose="02000000000000000000" pitchFamily="2" charset="0"/>
                        </a:rPr>
                        <a:t>Налог на прибыль </a:t>
                      </a: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US" sz="2400" b="1" dirty="0" smtClean="0">
                          <a:solidFill>
                            <a:schemeClr val="tx1">
                              <a:lumMod val="75000"/>
                            </a:schemeClr>
                          </a:solidFill>
                          <a:latin typeface="Roboto Condensed" panose="02000000000000000000" pitchFamily="2" charset="0"/>
                          <a:ea typeface="Roboto Condensed" panose="02000000000000000000" pitchFamily="2" charset="0"/>
                        </a:rPr>
                        <a:t>943</a:t>
                      </a:r>
                      <a:endParaRPr lang="ru-RU" sz="2400" b="1"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r>
                        <a:rPr lang="ru-RU" sz="1600" b="1" dirty="0" smtClean="0">
                          <a:solidFill>
                            <a:srgbClr val="E46C0A"/>
                          </a:solidFill>
                          <a:latin typeface="Roboto Condensed" panose="02000000000000000000" pitchFamily="2" charset="0"/>
                          <a:ea typeface="Roboto Condensed" panose="02000000000000000000" pitchFamily="2" charset="0"/>
                        </a:rPr>
                        <a:t>   +</a:t>
                      </a:r>
                      <a:r>
                        <a:rPr lang="en-US" sz="1600" b="1" dirty="0" smtClean="0">
                          <a:solidFill>
                            <a:srgbClr val="E46C0A"/>
                          </a:solidFill>
                          <a:latin typeface="Roboto Condensed" panose="02000000000000000000" pitchFamily="2" charset="0"/>
                          <a:ea typeface="Roboto Condensed" panose="02000000000000000000" pitchFamily="2" charset="0"/>
                        </a:rPr>
                        <a:t>29</a:t>
                      </a:r>
                      <a:r>
                        <a:rPr lang="ru-RU" sz="1600" b="1" dirty="0" smtClean="0">
                          <a:solidFill>
                            <a:srgbClr val="E46C0A"/>
                          </a:solidFill>
                          <a:latin typeface="Roboto Condensed" panose="02000000000000000000" pitchFamily="2" charset="0"/>
                          <a:ea typeface="Roboto Condensed" panose="02000000000000000000" pitchFamily="2" charset="0"/>
                        </a:rPr>
                        <a:t>,</a:t>
                      </a:r>
                      <a:r>
                        <a:rPr lang="en-US" sz="1600" b="1" dirty="0" smtClean="0">
                          <a:solidFill>
                            <a:srgbClr val="E46C0A"/>
                          </a:solidFill>
                          <a:latin typeface="Roboto Condensed" panose="02000000000000000000" pitchFamily="2" charset="0"/>
                          <a:ea typeface="Roboto Condensed" panose="02000000000000000000" pitchFamily="2" charset="0"/>
                        </a:rPr>
                        <a:t>9</a:t>
                      </a:r>
                      <a:r>
                        <a:rPr lang="ru-RU" sz="1600" b="1" dirty="0" smtClean="0">
                          <a:solidFill>
                            <a:srgbClr val="E46C0A"/>
                          </a:solidFill>
                          <a:latin typeface="Roboto Condensed" panose="02000000000000000000" pitchFamily="2" charset="0"/>
                          <a:ea typeface="Roboto Condensed" panose="02000000000000000000" pitchFamily="2" charset="0"/>
                        </a:rPr>
                        <a:t>%</a:t>
                      </a:r>
                      <a:endParaRPr lang="ru-RU" sz="1600" b="1" dirty="0">
                        <a:solidFill>
                          <a:srgbClr val="E46C0A"/>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863252312"/>
                  </a:ext>
                </a:extLst>
              </a:tr>
              <a:tr h="370840">
                <a:tc>
                  <a:txBody>
                    <a:bodyPr/>
                    <a:lstStyle/>
                    <a:p>
                      <a:r>
                        <a:rPr lang="ru-RU" sz="1600" b="0" dirty="0">
                          <a:solidFill>
                            <a:schemeClr val="tx1">
                              <a:lumMod val="75000"/>
                            </a:schemeClr>
                          </a:solidFill>
                          <a:latin typeface="Roboto Condensed" panose="02000000000000000000" pitchFamily="2" charset="0"/>
                          <a:ea typeface="Roboto Condensed" panose="02000000000000000000" pitchFamily="2" charset="0"/>
                        </a:rPr>
                        <a:t>Акцизы</a:t>
                      </a: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US" sz="2400" b="1" dirty="0" smtClean="0">
                          <a:solidFill>
                            <a:schemeClr val="tx1">
                              <a:lumMod val="75000"/>
                            </a:schemeClr>
                          </a:solidFill>
                          <a:latin typeface="Roboto Condensed" panose="02000000000000000000" pitchFamily="2" charset="0"/>
                          <a:ea typeface="Roboto Condensed" panose="02000000000000000000" pitchFamily="2" charset="0"/>
                        </a:rPr>
                        <a:t>19</a:t>
                      </a:r>
                      <a:endParaRPr lang="ru-RU" sz="2400" b="1"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r>
                        <a:rPr lang="ru-RU" sz="1600" b="1" dirty="0" smtClean="0">
                          <a:solidFill>
                            <a:srgbClr val="E46C0A"/>
                          </a:solidFill>
                          <a:latin typeface="Roboto Condensed" panose="02000000000000000000" pitchFamily="2" charset="0"/>
                          <a:ea typeface="Roboto Condensed" panose="02000000000000000000" pitchFamily="2" charset="0"/>
                        </a:rPr>
                        <a:t>    -</a:t>
                      </a:r>
                      <a:r>
                        <a:rPr lang="en-US" sz="1600" b="1" dirty="0" smtClean="0">
                          <a:solidFill>
                            <a:srgbClr val="E46C0A"/>
                          </a:solidFill>
                          <a:latin typeface="Roboto Condensed" panose="02000000000000000000" pitchFamily="2" charset="0"/>
                          <a:ea typeface="Roboto Condensed" panose="02000000000000000000" pitchFamily="2" charset="0"/>
                        </a:rPr>
                        <a:t>97</a:t>
                      </a:r>
                      <a:r>
                        <a:rPr lang="ru-RU" sz="1600" b="1" dirty="0" smtClean="0">
                          <a:solidFill>
                            <a:srgbClr val="E46C0A"/>
                          </a:solidFill>
                          <a:latin typeface="Roboto Condensed" panose="02000000000000000000" pitchFamily="2" charset="0"/>
                          <a:ea typeface="Roboto Condensed" panose="02000000000000000000" pitchFamily="2" charset="0"/>
                        </a:rPr>
                        <a:t>,</a:t>
                      </a:r>
                      <a:r>
                        <a:rPr lang="en-US" sz="1600" b="1" dirty="0" smtClean="0">
                          <a:solidFill>
                            <a:srgbClr val="E46C0A"/>
                          </a:solidFill>
                          <a:latin typeface="Roboto Condensed" panose="02000000000000000000" pitchFamily="2" charset="0"/>
                          <a:ea typeface="Roboto Condensed" panose="02000000000000000000" pitchFamily="2" charset="0"/>
                        </a:rPr>
                        <a:t>2</a:t>
                      </a:r>
                      <a:r>
                        <a:rPr lang="ru-RU" sz="1600" b="1" dirty="0" smtClean="0">
                          <a:solidFill>
                            <a:srgbClr val="E46C0A"/>
                          </a:solidFill>
                          <a:latin typeface="Roboto Condensed" panose="02000000000000000000" pitchFamily="2" charset="0"/>
                          <a:ea typeface="Roboto Condensed" panose="02000000000000000000" pitchFamily="2" charset="0"/>
                        </a:rPr>
                        <a:t>%</a:t>
                      </a:r>
                      <a:endParaRPr lang="ru-RU" sz="1600" b="1" dirty="0">
                        <a:solidFill>
                          <a:srgbClr val="E46C0A"/>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493225173"/>
                  </a:ext>
                </a:extLst>
              </a:tr>
              <a:tr h="370840">
                <a:tc>
                  <a:txBody>
                    <a:bodyPr/>
                    <a:lstStyle/>
                    <a:p>
                      <a:r>
                        <a:rPr lang="ru-RU" sz="1600" b="0" dirty="0">
                          <a:solidFill>
                            <a:schemeClr val="tx1">
                              <a:lumMod val="75000"/>
                            </a:schemeClr>
                          </a:solidFill>
                          <a:latin typeface="Roboto Condensed" panose="02000000000000000000" pitchFamily="2" charset="0"/>
                          <a:ea typeface="Roboto Condensed" panose="02000000000000000000" pitchFamily="2" charset="0"/>
                        </a:rPr>
                        <a:t>в т.ч. на нефтяное сырье </a:t>
                      </a:r>
                    </a:p>
                  </a:txBody>
                  <a:tcPr anchor="ctr">
                    <a:lnL w="12700" cmpd="sng">
                      <a:noFill/>
                    </a:lnL>
                    <a:lnR w="12700" cmpd="sng">
                      <a:noFill/>
                    </a:lnR>
                    <a:lnT w="28575" cap="flat" cmpd="sng" algn="ctr">
                      <a:solidFill>
                        <a:schemeClr val="bg1"/>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a:r>
                        <a:rPr lang="ru-RU" sz="2400" b="1" dirty="0" smtClean="0">
                          <a:solidFill>
                            <a:schemeClr val="tx1">
                              <a:lumMod val="75000"/>
                            </a:schemeClr>
                          </a:solidFill>
                          <a:latin typeface="Roboto Condensed" panose="02000000000000000000" pitchFamily="2" charset="0"/>
                          <a:ea typeface="Roboto Condensed" panose="02000000000000000000" pitchFamily="2" charset="0"/>
                        </a:rPr>
                        <a:t>-</a:t>
                      </a:r>
                      <a:r>
                        <a:rPr lang="en-US" sz="2400" b="1" dirty="0" smtClean="0">
                          <a:solidFill>
                            <a:schemeClr val="tx1">
                              <a:lumMod val="75000"/>
                            </a:schemeClr>
                          </a:solidFill>
                          <a:latin typeface="Roboto Condensed" panose="02000000000000000000" pitchFamily="2" charset="0"/>
                          <a:ea typeface="Roboto Condensed" panose="02000000000000000000" pitchFamily="2" charset="0"/>
                        </a:rPr>
                        <a:t>645</a:t>
                      </a:r>
                      <a:endParaRPr lang="ru-RU" sz="2400" b="1"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ru-RU" sz="1600" b="1" dirty="0" smtClean="0">
                          <a:solidFill>
                            <a:srgbClr val="E46C0A"/>
                          </a:solidFill>
                          <a:latin typeface="Roboto Condensed" panose="02000000000000000000" pitchFamily="2" charset="0"/>
                          <a:ea typeface="Roboto Condensed" panose="02000000000000000000" pitchFamily="2" charset="0"/>
                        </a:rPr>
                        <a:t>        Х</a:t>
                      </a:r>
                      <a:endParaRPr lang="ru-RU" sz="1600" b="1" dirty="0">
                        <a:solidFill>
                          <a:srgbClr val="E46C0A"/>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834704359"/>
                  </a:ext>
                </a:extLst>
              </a:tr>
            </a:tbl>
          </a:graphicData>
        </a:graphic>
      </p:graphicFrame>
      <p:graphicFrame>
        <p:nvGraphicFramePr>
          <p:cNvPr id="61" name="Таблица 4">
            <a:extLst>
              <a:ext uri="{FF2B5EF4-FFF2-40B4-BE49-F238E27FC236}">
                <a16:creationId xmlns="" xmlns:a16="http://schemas.microsoft.com/office/drawing/2014/main" id="{0623A714-EFE5-4F41-B326-45D2FD40A9C5}"/>
              </a:ext>
            </a:extLst>
          </p:cNvPr>
          <p:cNvGraphicFramePr>
            <a:graphicFrameLocks noGrp="1"/>
          </p:cNvGraphicFramePr>
          <p:nvPr>
            <p:extLst>
              <p:ext uri="{D42A27DB-BD31-4B8C-83A1-F6EECF244321}">
                <p14:modId xmlns:p14="http://schemas.microsoft.com/office/powerpoint/2010/main" val="702688432"/>
              </p:ext>
            </p:extLst>
          </p:nvPr>
        </p:nvGraphicFramePr>
        <p:xfrm>
          <a:off x="6417060" y="4249607"/>
          <a:ext cx="4860540" cy="1828800"/>
        </p:xfrm>
        <a:graphic>
          <a:graphicData uri="http://schemas.openxmlformats.org/drawingml/2006/table">
            <a:tbl>
              <a:tblPr firstRow="1" bandRow="1">
                <a:tableStyleId>{5C22544A-7EE6-4342-B048-85BDC9FD1C3A}</a:tableStyleId>
              </a:tblPr>
              <a:tblGrid>
                <a:gridCol w="2631268">
                  <a:extLst>
                    <a:ext uri="{9D8B030D-6E8A-4147-A177-3AD203B41FA5}">
                      <a16:colId xmlns="" xmlns:a16="http://schemas.microsoft.com/office/drawing/2014/main" val="2602411562"/>
                    </a:ext>
                  </a:extLst>
                </a:gridCol>
                <a:gridCol w="1077144">
                  <a:extLst>
                    <a:ext uri="{9D8B030D-6E8A-4147-A177-3AD203B41FA5}">
                      <a16:colId xmlns="" xmlns:a16="http://schemas.microsoft.com/office/drawing/2014/main" val="2617464279"/>
                    </a:ext>
                  </a:extLst>
                </a:gridCol>
                <a:gridCol w="1152128">
                  <a:extLst>
                    <a:ext uri="{9D8B030D-6E8A-4147-A177-3AD203B41FA5}">
                      <a16:colId xmlns="" xmlns:a16="http://schemas.microsoft.com/office/drawing/2014/main" val="2215971437"/>
                    </a:ext>
                  </a:extLst>
                </a:gridCol>
              </a:tblGrid>
              <a:tr h="370840">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ru-RU" sz="1600" b="0" dirty="0" smtClean="0">
                          <a:solidFill>
                            <a:schemeClr val="tx1">
                              <a:lumMod val="75000"/>
                            </a:schemeClr>
                          </a:solidFill>
                          <a:latin typeface="Roboto Condensed" panose="02000000000000000000" pitchFamily="2" charset="0"/>
                          <a:ea typeface="Roboto Condensed" panose="02000000000000000000" pitchFamily="2" charset="0"/>
                        </a:rPr>
                        <a:t>Налог на прибыль </a:t>
                      </a:r>
                    </a:p>
                  </a:txBody>
                  <a:tcPr anchor="ctr">
                    <a:lnL w="12700" cmpd="sng">
                      <a:noFill/>
                    </a:lnL>
                    <a:lnR w="12700" cmpd="sng">
                      <a:noFill/>
                    </a:lnR>
                    <a:lnT w="12700" cmpd="sng">
                      <a:noFill/>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ru-RU" sz="2400" b="1" dirty="0" smtClean="0">
                          <a:solidFill>
                            <a:schemeClr val="tx1">
                              <a:lumMod val="75000"/>
                            </a:schemeClr>
                          </a:solidFill>
                          <a:latin typeface="Roboto Condensed" panose="02000000000000000000" pitchFamily="2" charset="0"/>
                          <a:ea typeface="Roboto Condensed" panose="02000000000000000000" pitchFamily="2" charset="0"/>
                        </a:rPr>
                        <a:t>2 </a:t>
                      </a:r>
                      <a:r>
                        <a:rPr lang="en-US" sz="2400" b="1" dirty="0" smtClean="0">
                          <a:solidFill>
                            <a:schemeClr val="tx1">
                              <a:lumMod val="75000"/>
                            </a:schemeClr>
                          </a:solidFill>
                          <a:latin typeface="Roboto Condensed" panose="02000000000000000000" pitchFamily="2" charset="0"/>
                          <a:ea typeface="Roboto Condensed" panose="02000000000000000000" pitchFamily="2" charset="0"/>
                        </a:rPr>
                        <a:t>83</a:t>
                      </a:r>
                      <a:r>
                        <a:rPr lang="ru-RU" sz="2400" b="1" dirty="0" smtClean="0">
                          <a:solidFill>
                            <a:schemeClr val="tx1">
                              <a:lumMod val="75000"/>
                            </a:schemeClr>
                          </a:solidFill>
                          <a:latin typeface="Roboto Condensed" panose="02000000000000000000" pitchFamily="2" charset="0"/>
                          <a:ea typeface="Roboto Condensed" panose="02000000000000000000" pitchFamily="2" charset="0"/>
                        </a:rPr>
                        <a:t>6</a:t>
                      </a:r>
                      <a:endParaRPr lang="ru-RU" sz="2400" b="1"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12700" cmpd="sng">
                      <a:noFill/>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r>
                        <a:rPr lang="ru-RU" sz="1600" b="1" dirty="0" smtClean="0">
                          <a:solidFill>
                            <a:srgbClr val="E46C0A"/>
                          </a:solidFill>
                          <a:latin typeface="Roboto Condensed" panose="02000000000000000000" pitchFamily="2" charset="0"/>
                          <a:ea typeface="Roboto Condensed" panose="02000000000000000000" pitchFamily="2" charset="0"/>
                        </a:rPr>
                        <a:t>+</a:t>
                      </a:r>
                      <a:r>
                        <a:rPr lang="en-US" sz="1600" b="1" dirty="0" smtClean="0">
                          <a:solidFill>
                            <a:srgbClr val="E46C0A"/>
                          </a:solidFill>
                          <a:latin typeface="Roboto Condensed" panose="02000000000000000000" pitchFamily="2" charset="0"/>
                          <a:ea typeface="Roboto Condensed" panose="02000000000000000000" pitchFamily="2" charset="0"/>
                        </a:rPr>
                        <a:t>42</a:t>
                      </a:r>
                      <a:r>
                        <a:rPr lang="ru-RU" sz="1600" b="1" dirty="0" smtClean="0">
                          <a:solidFill>
                            <a:srgbClr val="E46C0A"/>
                          </a:solidFill>
                          <a:latin typeface="Roboto Condensed" panose="02000000000000000000" pitchFamily="2" charset="0"/>
                          <a:ea typeface="Roboto Condensed" panose="02000000000000000000" pitchFamily="2" charset="0"/>
                        </a:rPr>
                        <a:t>,</a:t>
                      </a:r>
                      <a:r>
                        <a:rPr lang="en-US" sz="1600" b="1" dirty="0" smtClean="0">
                          <a:solidFill>
                            <a:srgbClr val="E46C0A"/>
                          </a:solidFill>
                          <a:latin typeface="Roboto Condensed" panose="02000000000000000000" pitchFamily="2" charset="0"/>
                          <a:ea typeface="Roboto Condensed" panose="02000000000000000000" pitchFamily="2" charset="0"/>
                        </a:rPr>
                        <a:t>8</a:t>
                      </a:r>
                      <a:r>
                        <a:rPr lang="ru-RU" sz="1600" b="1" dirty="0" smtClean="0">
                          <a:solidFill>
                            <a:srgbClr val="E46C0A"/>
                          </a:solidFill>
                          <a:latin typeface="Roboto Condensed" panose="02000000000000000000" pitchFamily="2" charset="0"/>
                          <a:ea typeface="Roboto Condensed" panose="02000000000000000000" pitchFamily="2" charset="0"/>
                        </a:rPr>
                        <a:t>%</a:t>
                      </a:r>
                      <a:endParaRPr lang="ru-RU" sz="1600" b="1" dirty="0">
                        <a:solidFill>
                          <a:srgbClr val="E46C0A"/>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12700" cmpd="sng">
                      <a:noFill/>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593614618"/>
                  </a:ext>
                </a:extLst>
              </a:tr>
              <a:tr h="370840">
                <a:tc>
                  <a:txBody>
                    <a:bodyPr/>
                    <a:lstStyle/>
                    <a:p>
                      <a:r>
                        <a:rPr lang="ru-RU" sz="1600" b="0" dirty="0" smtClean="0">
                          <a:solidFill>
                            <a:schemeClr val="tx1">
                              <a:lumMod val="75000"/>
                            </a:schemeClr>
                          </a:solidFill>
                          <a:latin typeface="Roboto Condensed" panose="02000000000000000000" pitchFamily="2" charset="0"/>
                          <a:ea typeface="Roboto Condensed" panose="02000000000000000000" pitchFamily="2" charset="0"/>
                        </a:rPr>
                        <a:t>НДФЛ</a:t>
                      </a:r>
                      <a:endParaRPr lang="ru-RU" sz="1600" b="0"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ru-RU" sz="2400" b="1" dirty="0" smtClean="0">
                          <a:solidFill>
                            <a:schemeClr val="tx1">
                              <a:lumMod val="75000"/>
                            </a:schemeClr>
                          </a:solidFill>
                          <a:latin typeface="Roboto Condensed" panose="02000000000000000000" pitchFamily="2" charset="0"/>
                          <a:ea typeface="Roboto Condensed" panose="02000000000000000000" pitchFamily="2" charset="0"/>
                        </a:rPr>
                        <a:t>2</a:t>
                      </a:r>
                      <a:r>
                        <a:rPr lang="ru-RU" sz="2400" b="1" baseline="0" dirty="0" smtClean="0">
                          <a:solidFill>
                            <a:schemeClr val="tx1">
                              <a:lumMod val="75000"/>
                            </a:schemeClr>
                          </a:solidFill>
                          <a:latin typeface="Roboto Condensed" panose="02000000000000000000" pitchFamily="2" charset="0"/>
                          <a:ea typeface="Roboto Condensed" panose="02000000000000000000" pitchFamily="2" charset="0"/>
                        </a:rPr>
                        <a:t> </a:t>
                      </a:r>
                      <a:r>
                        <a:rPr lang="en-US" sz="2400" b="1" baseline="0" dirty="0" smtClean="0">
                          <a:solidFill>
                            <a:schemeClr val="tx1">
                              <a:lumMod val="75000"/>
                            </a:schemeClr>
                          </a:solidFill>
                          <a:latin typeface="Roboto Condensed" panose="02000000000000000000" pitchFamily="2" charset="0"/>
                          <a:ea typeface="Roboto Condensed" panose="02000000000000000000" pitchFamily="2" charset="0"/>
                        </a:rPr>
                        <a:t>916</a:t>
                      </a:r>
                      <a:endParaRPr lang="ru-RU" sz="2400" b="1"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r>
                        <a:rPr lang="ru-RU" sz="1600" b="1" dirty="0" smtClean="0">
                          <a:solidFill>
                            <a:srgbClr val="E46C0A"/>
                          </a:solidFill>
                          <a:latin typeface="Roboto Condensed" panose="02000000000000000000" pitchFamily="2" charset="0"/>
                          <a:ea typeface="Roboto Condensed" panose="02000000000000000000" pitchFamily="2" charset="0"/>
                        </a:rPr>
                        <a:t>+1</a:t>
                      </a:r>
                      <a:r>
                        <a:rPr lang="en-US" sz="1600" b="1" dirty="0" smtClean="0">
                          <a:solidFill>
                            <a:srgbClr val="E46C0A"/>
                          </a:solidFill>
                          <a:latin typeface="Roboto Condensed" panose="02000000000000000000" pitchFamily="2" charset="0"/>
                          <a:ea typeface="Roboto Condensed" panose="02000000000000000000" pitchFamily="2" charset="0"/>
                        </a:rPr>
                        <a:t>5</a:t>
                      </a:r>
                      <a:r>
                        <a:rPr lang="ru-RU" sz="1600" b="1" dirty="0" smtClean="0">
                          <a:solidFill>
                            <a:srgbClr val="E46C0A"/>
                          </a:solidFill>
                          <a:latin typeface="Roboto Condensed" panose="02000000000000000000" pitchFamily="2" charset="0"/>
                          <a:ea typeface="Roboto Condensed" panose="02000000000000000000" pitchFamily="2" charset="0"/>
                        </a:rPr>
                        <a:t>,</a:t>
                      </a:r>
                      <a:r>
                        <a:rPr lang="en-US" sz="1600" b="1" dirty="0" smtClean="0">
                          <a:solidFill>
                            <a:srgbClr val="E46C0A"/>
                          </a:solidFill>
                          <a:latin typeface="Roboto Condensed" panose="02000000000000000000" pitchFamily="2" charset="0"/>
                          <a:ea typeface="Roboto Condensed" panose="02000000000000000000" pitchFamily="2" charset="0"/>
                        </a:rPr>
                        <a:t>0</a:t>
                      </a:r>
                      <a:r>
                        <a:rPr lang="ru-RU" sz="1600" b="1" dirty="0" smtClean="0">
                          <a:solidFill>
                            <a:srgbClr val="E46C0A"/>
                          </a:solidFill>
                          <a:latin typeface="Roboto Condensed" panose="02000000000000000000" pitchFamily="2" charset="0"/>
                          <a:ea typeface="Roboto Condensed" panose="02000000000000000000" pitchFamily="2" charset="0"/>
                        </a:rPr>
                        <a:t>%</a:t>
                      </a:r>
                      <a:endParaRPr lang="ru-RU" sz="1600" b="1" dirty="0">
                        <a:solidFill>
                          <a:srgbClr val="E46C0A"/>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795273134"/>
                  </a:ext>
                </a:extLst>
              </a:tr>
              <a:tr h="370840">
                <a:tc>
                  <a:txBody>
                    <a:bodyPr/>
                    <a:lstStyle/>
                    <a:p>
                      <a:r>
                        <a:rPr lang="ru-RU" sz="1600" b="0" dirty="0">
                          <a:solidFill>
                            <a:schemeClr val="tx1">
                              <a:lumMod val="75000"/>
                            </a:schemeClr>
                          </a:solidFill>
                          <a:latin typeface="Roboto Condensed" panose="02000000000000000000" pitchFamily="2" charset="0"/>
                          <a:ea typeface="Roboto Condensed" panose="02000000000000000000" pitchFamily="2" charset="0"/>
                        </a:rPr>
                        <a:t>Имущественные налоги </a:t>
                      </a: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US" sz="2400" b="1" dirty="0" smtClean="0">
                          <a:solidFill>
                            <a:schemeClr val="tx1">
                              <a:lumMod val="75000"/>
                            </a:schemeClr>
                          </a:solidFill>
                          <a:latin typeface="Roboto Condensed" panose="02000000000000000000" pitchFamily="2" charset="0"/>
                          <a:ea typeface="Roboto Condensed" panose="02000000000000000000" pitchFamily="2" charset="0"/>
                        </a:rPr>
                        <a:t>901</a:t>
                      </a:r>
                      <a:endParaRPr lang="ru-RU" sz="2400" b="1"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r>
                        <a:rPr lang="ru-RU" sz="1600" b="1" dirty="0" smtClean="0">
                          <a:solidFill>
                            <a:srgbClr val="E46C0A"/>
                          </a:solidFill>
                          <a:latin typeface="Roboto Condensed" panose="02000000000000000000" pitchFamily="2" charset="0"/>
                          <a:ea typeface="Roboto Condensed" panose="02000000000000000000" pitchFamily="2" charset="0"/>
                        </a:rPr>
                        <a:t>+</a:t>
                      </a:r>
                      <a:r>
                        <a:rPr lang="en-US" sz="1600" b="1" dirty="0" smtClean="0">
                          <a:solidFill>
                            <a:srgbClr val="E46C0A"/>
                          </a:solidFill>
                          <a:latin typeface="Roboto Condensed" panose="02000000000000000000" pitchFamily="2" charset="0"/>
                          <a:ea typeface="Roboto Condensed" panose="02000000000000000000" pitchFamily="2" charset="0"/>
                        </a:rPr>
                        <a:t>9</a:t>
                      </a:r>
                      <a:r>
                        <a:rPr lang="ru-RU" sz="1600" b="1" dirty="0" smtClean="0">
                          <a:solidFill>
                            <a:srgbClr val="E46C0A"/>
                          </a:solidFill>
                          <a:latin typeface="Roboto Condensed" panose="02000000000000000000" pitchFamily="2" charset="0"/>
                          <a:ea typeface="Roboto Condensed" panose="02000000000000000000" pitchFamily="2" charset="0"/>
                        </a:rPr>
                        <a:t>,</a:t>
                      </a:r>
                      <a:r>
                        <a:rPr lang="en-US" sz="1600" b="1" dirty="0" smtClean="0">
                          <a:solidFill>
                            <a:srgbClr val="E46C0A"/>
                          </a:solidFill>
                          <a:latin typeface="Roboto Condensed" panose="02000000000000000000" pitchFamily="2" charset="0"/>
                          <a:ea typeface="Roboto Condensed" panose="02000000000000000000" pitchFamily="2" charset="0"/>
                        </a:rPr>
                        <a:t>9</a:t>
                      </a:r>
                      <a:r>
                        <a:rPr lang="ru-RU" sz="1600" b="1" dirty="0" smtClean="0">
                          <a:solidFill>
                            <a:srgbClr val="E46C0A"/>
                          </a:solidFill>
                          <a:latin typeface="Roboto Condensed" panose="02000000000000000000" pitchFamily="2" charset="0"/>
                          <a:ea typeface="Roboto Condensed" panose="02000000000000000000" pitchFamily="2" charset="0"/>
                        </a:rPr>
                        <a:t>%</a:t>
                      </a:r>
                      <a:endParaRPr lang="ru-RU" sz="1600" b="1" dirty="0">
                        <a:solidFill>
                          <a:srgbClr val="E46C0A"/>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863252312"/>
                  </a:ext>
                </a:extLst>
              </a:tr>
              <a:tr h="370840">
                <a:tc>
                  <a:txBody>
                    <a:bodyPr/>
                    <a:lstStyle/>
                    <a:p>
                      <a:r>
                        <a:rPr lang="ru-RU" sz="1600" b="0" dirty="0">
                          <a:solidFill>
                            <a:schemeClr val="tx1">
                              <a:lumMod val="75000"/>
                            </a:schemeClr>
                          </a:solidFill>
                          <a:latin typeface="Roboto Condensed" panose="02000000000000000000" pitchFamily="2" charset="0"/>
                          <a:ea typeface="Roboto Condensed" panose="02000000000000000000" pitchFamily="2" charset="0"/>
                        </a:rPr>
                        <a:t>Акцизы</a:t>
                      </a: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US" sz="2400" b="1" dirty="0" smtClean="0">
                          <a:solidFill>
                            <a:schemeClr val="tx1">
                              <a:lumMod val="75000"/>
                            </a:schemeClr>
                          </a:solidFill>
                          <a:latin typeface="Roboto Condensed" panose="02000000000000000000" pitchFamily="2" charset="0"/>
                          <a:ea typeface="Roboto Condensed" panose="02000000000000000000" pitchFamily="2" charset="0"/>
                        </a:rPr>
                        <a:t>604</a:t>
                      </a:r>
                      <a:endParaRPr lang="ru-RU" sz="2400" b="1"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r>
                        <a:rPr lang="ru-RU" sz="1600" b="1" dirty="0" smtClean="0">
                          <a:solidFill>
                            <a:srgbClr val="E46C0A"/>
                          </a:solidFill>
                          <a:latin typeface="Roboto Condensed" panose="02000000000000000000" pitchFamily="2" charset="0"/>
                          <a:ea typeface="Roboto Condensed" panose="02000000000000000000" pitchFamily="2" charset="0"/>
                        </a:rPr>
                        <a:t>+1</a:t>
                      </a:r>
                      <a:r>
                        <a:rPr lang="en-US" sz="1600" b="1" dirty="0" smtClean="0">
                          <a:solidFill>
                            <a:srgbClr val="E46C0A"/>
                          </a:solidFill>
                          <a:latin typeface="Roboto Condensed" panose="02000000000000000000" pitchFamily="2" charset="0"/>
                          <a:ea typeface="Roboto Condensed" panose="02000000000000000000" pitchFamily="2" charset="0"/>
                        </a:rPr>
                        <a:t>6</a:t>
                      </a:r>
                      <a:r>
                        <a:rPr lang="ru-RU" sz="1600" b="1" dirty="0" smtClean="0">
                          <a:solidFill>
                            <a:srgbClr val="E46C0A"/>
                          </a:solidFill>
                          <a:latin typeface="Roboto Condensed" panose="02000000000000000000" pitchFamily="2" charset="0"/>
                          <a:ea typeface="Roboto Condensed" panose="02000000000000000000" pitchFamily="2" charset="0"/>
                        </a:rPr>
                        <a:t>,</a:t>
                      </a:r>
                      <a:r>
                        <a:rPr lang="en-US" sz="1600" b="1" dirty="0" smtClean="0">
                          <a:solidFill>
                            <a:srgbClr val="E46C0A"/>
                          </a:solidFill>
                          <a:latin typeface="Roboto Condensed" panose="02000000000000000000" pitchFamily="2" charset="0"/>
                          <a:ea typeface="Roboto Condensed" panose="02000000000000000000" pitchFamily="2" charset="0"/>
                        </a:rPr>
                        <a:t>2</a:t>
                      </a:r>
                      <a:r>
                        <a:rPr lang="ru-RU" sz="1600" b="1" dirty="0" smtClean="0">
                          <a:solidFill>
                            <a:srgbClr val="E46C0A"/>
                          </a:solidFill>
                          <a:latin typeface="Roboto Condensed" panose="02000000000000000000" pitchFamily="2" charset="0"/>
                          <a:ea typeface="Roboto Condensed" panose="02000000000000000000" pitchFamily="2" charset="0"/>
                        </a:rPr>
                        <a:t>%</a:t>
                      </a:r>
                      <a:endParaRPr lang="ru-RU" sz="1600" b="1" dirty="0">
                        <a:solidFill>
                          <a:srgbClr val="E46C0A"/>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493225173"/>
                  </a:ext>
                </a:extLst>
              </a:tr>
            </a:tbl>
          </a:graphicData>
        </a:graphic>
      </p:graphicFrame>
    </p:spTree>
    <p:extLst>
      <p:ext uri="{BB962C8B-B14F-4D97-AF65-F5344CB8AC3E}">
        <p14:creationId xmlns:p14="http://schemas.microsoft.com/office/powerpoint/2010/main" val="1462239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НАЛОГ НА ПРИБЫЛЬ ОРГАНИЗАЦИЙ</a:t>
            </a:r>
            <a:r>
              <a:rPr lang="ru-RU" dirty="0">
                <a:solidFill>
                  <a:schemeClr val="tx1">
                    <a:lumMod val="75000"/>
                  </a:schemeClr>
                </a:solidFill>
                <a:latin typeface="Roboto Condensed" panose="02000000000000000000" pitchFamily="2" charset="0"/>
              </a:rPr>
              <a:t>, </a:t>
            </a:r>
            <a:r>
              <a:rPr lang="en-US" dirty="0">
                <a:solidFill>
                  <a:schemeClr val="tx1">
                    <a:lumMod val="75000"/>
                  </a:schemeClr>
                </a:solidFill>
                <a:latin typeface="Roboto Condensed" panose="02000000000000000000" pitchFamily="2" charset="0"/>
              </a:rPr>
              <a:t/>
            </a:r>
            <a:br>
              <a:rPr lang="en-US" dirty="0">
                <a:solidFill>
                  <a:schemeClr val="tx1">
                    <a:lumMod val="75000"/>
                  </a:schemeClr>
                </a:solidFill>
                <a:latin typeface="Roboto Condensed" panose="02000000000000000000" pitchFamily="2" charset="0"/>
              </a:rPr>
            </a:br>
            <a:r>
              <a:rPr lang="ru-RU" dirty="0">
                <a:solidFill>
                  <a:schemeClr val="tx1">
                    <a:lumMod val="75000"/>
                  </a:schemeClr>
                </a:solidFill>
                <a:latin typeface="Roboto Condensed" panose="02000000000000000000" pitchFamily="2" charset="0"/>
              </a:rPr>
              <a:t>МЛРД РУБ.</a:t>
            </a: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sp>
        <p:nvSpPr>
          <p:cNvPr id="45" name="Прямоугольник 44">
            <a:extLst>
              <a:ext uri="{FF2B5EF4-FFF2-40B4-BE49-F238E27FC236}">
                <a16:creationId xmlns:a16="http://schemas.microsoft.com/office/drawing/2014/main" xmlns="" id="{873146C3-90A5-43EF-9CFF-B7D95A3A66ED}"/>
              </a:ext>
            </a:extLst>
          </p:cNvPr>
          <p:cNvSpPr/>
          <p:nvPr/>
        </p:nvSpPr>
        <p:spPr>
          <a:xfrm>
            <a:off x="7634136" y="1083868"/>
            <a:ext cx="4289142" cy="923330"/>
          </a:xfrm>
          <a:prstGeom prst="rect">
            <a:avLst/>
          </a:prstGeom>
        </p:spPr>
        <p:txBody>
          <a:bodyPr wrap="square">
            <a:spAutoFit/>
          </a:bodyPr>
          <a:lstStyle/>
          <a:p>
            <a:pPr algn="ctr">
              <a:buClr>
                <a:srgbClr val="CAD82A"/>
              </a:buClr>
              <a:tabLst>
                <a:tab pos="342900" algn="l"/>
              </a:tabLst>
            </a:pPr>
            <a:r>
              <a:rPr lang="ru-RU" sz="1800" b="1" dirty="0">
                <a:solidFill>
                  <a:srgbClr val="57565A">
                    <a:lumMod val="75000"/>
                  </a:srgbClr>
                </a:solidFill>
                <a:latin typeface="Roboto Condensed" panose="02000000000000000000" pitchFamily="2" charset="0"/>
                <a:ea typeface="Roboto Condensed" panose="02000000000000000000" pitchFamily="2" charset="0"/>
              </a:rPr>
              <a:t>Исполнение параметров федерального бюджета </a:t>
            </a:r>
            <a:r>
              <a:rPr lang="ru-RU" sz="1800" b="1" dirty="0">
                <a:solidFill>
                  <a:srgbClr val="57565A">
                    <a:lumMod val="75000"/>
                  </a:srgbClr>
                </a:solidFill>
                <a:latin typeface="Roboto Condensed" panose="02000000000000000000" pitchFamily="2" charset="0"/>
              </a:rPr>
              <a:t>на 2021 год </a:t>
            </a: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по налогу на прибыль организаций</a:t>
            </a:r>
            <a:endParaRPr lang="ru-RU" sz="1800" b="1" dirty="0">
              <a:solidFill>
                <a:srgbClr val="57565A">
                  <a:lumMod val="75000"/>
                </a:srgbClr>
              </a:solidFill>
              <a:latin typeface="Roboto Condensed" panose="02000000000000000000" pitchFamily="2" charset="0"/>
            </a:endParaRPr>
          </a:p>
        </p:txBody>
      </p:sp>
      <p:graphicFrame>
        <p:nvGraphicFramePr>
          <p:cNvPr id="47" name="Диаграмма 46">
            <a:extLst>
              <a:ext uri="{FF2B5EF4-FFF2-40B4-BE49-F238E27FC236}">
                <a16:creationId xmlns:a16="http://schemas.microsoft.com/office/drawing/2014/main" xmlns="" id="{F6231C98-7760-4D8B-9700-873450E31C67}"/>
              </a:ext>
            </a:extLst>
          </p:cNvPr>
          <p:cNvGraphicFramePr/>
          <p:nvPr>
            <p:extLst>
              <p:ext uri="{D42A27DB-BD31-4B8C-83A1-F6EECF244321}">
                <p14:modId xmlns:p14="http://schemas.microsoft.com/office/powerpoint/2010/main" val="4162396416"/>
              </p:ext>
            </p:extLst>
          </p:nvPr>
        </p:nvGraphicFramePr>
        <p:xfrm>
          <a:off x="160008" y="1124744"/>
          <a:ext cx="7448161" cy="5470632"/>
        </p:xfrm>
        <a:graphic>
          <a:graphicData uri="http://schemas.openxmlformats.org/drawingml/2006/chart">
            <c:chart xmlns:c="http://schemas.openxmlformats.org/drawingml/2006/chart" xmlns:r="http://schemas.openxmlformats.org/officeDocument/2006/relationships" r:id="rId3"/>
          </a:graphicData>
        </a:graphic>
      </p:graphicFrame>
      <p:sp>
        <p:nvSpPr>
          <p:cNvPr id="48" name="TextBox 47">
            <a:extLst>
              <a:ext uri="{FF2B5EF4-FFF2-40B4-BE49-F238E27FC236}">
                <a16:creationId xmlns:a16="http://schemas.microsoft.com/office/drawing/2014/main" xmlns="" id="{1F0BACAF-2A4F-45E5-BBF4-EEA7C9EB11AE}"/>
              </a:ext>
            </a:extLst>
          </p:cNvPr>
          <p:cNvSpPr txBox="1"/>
          <p:nvPr/>
        </p:nvSpPr>
        <p:spPr bwMode="auto">
          <a:xfrm>
            <a:off x="2661783" y="3127044"/>
            <a:ext cx="1129460"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+29,9%</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49" name="TextBox 48">
            <a:extLst>
              <a:ext uri="{FF2B5EF4-FFF2-40B4-BE49-F238E27FC236}">
                <a16:creationId xmlns:a16="http://schemas.microsoft.com/office/drawing/2014/main" xmlns="" id="{7BEB10B3-7F32-47A8-833D-F53A4F799D01}"/>
              </a:ext>
            </a:extLst>
          </p:cNvPr>
          <p:cNvSpPr txBox="1"/>
          <p:nvPr/>
        </p:nvSpPr>
        <p:spPr bwMode="auto">
          <a:xfrm>
            <a:off x="4691844" y="4756458"/>
            <a:ext cx="1129459"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+42,8%</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0" name="TextBox 49">
            <a:extLst>
              <a:ext uri="{FF2B5EF4-FFF2-40B4-BE49-F238E27FC236}">
                <a16:creationId xmlns:a16="http://schemas.microsoft.com/office/drawing/2014/main" xmlns="" id="{05D9D7E5-F127-445E-8826-70A30EF21877}"/>
              </a:ext>
            </a:extLst>
          </p:cNvPr>
          <p:cNvSpPr txBox="1"/>
          <p:nvPr/>
        </p:nvSpPr>
        <p:spPr bwMode="auto">
          <a:xfrm>
            <a:off x="6380131" y="1568133"/>
            <a:ext cx="765356" cy="650657"/>
          </a:xfrm>
          <a:prstGeom prst="rect">
            <a:avLst/>
          </a:prstGeom>
        </p:spPr>
        <p:txBody>
          <a:bodyPr wrap="none" lIns="104105" tIns="52052" rIns="104105" bIns="52052" anchor="ctr">
            <a:normAutofit/>
          </a:bodyPr>
          <a:lstStyle/>
          <a:p>
            <a:pPr algn="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+39,4%</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9" name="TextBox 58">
            <a:extLst>
              <a:ext uri="{FF2B5EF4-FFF2-40B4-BE49-F238E27FC236}">
                <a16:creationId xmlns:a16="http://schemas.microsoft.com/office/drawing/2014/main" xmlns="" id="{AEABBCAB-97EE-4A54-B9D1-A165DEC9DD7C}"/>
              </a:ext>
            </a:extLst>
          </p:cNvPr>
          <p:cNvSpPr txBox="1"/>
          <p:nvPr/>
        </p:nvSpPr>
        <p:spPr bwMode="auto">
          <a:xfrm>
            <a:off x="263352" y="2858865"/>
            <a:ext cx="889279" cy="593508"/>
          </a:xfrm>
          <a:prstGeom prst="rect">
            <a:avLst/>
          </a:prstGeom>
        </p:spPr>
        <p:txBody>
          <a:bodyPr wrap="none" lIns="103852" tIns="51926" rIns="103852" bIns="51926" anchor="ctr">
            <a:norm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ФБ</a:t>
            </a:r>
          </a:p>
        </p:txBody>
      </p:sp>
      <p:sp>
        <p:nvSpPr>
          <p:cNvPr id="60" name="TextBox 59">
            <a:extLst>
              <a:ext uri="{FF2B5EF4-FFF2-40B4-BE49-F238E27FC236}">
                <a16:creationId xmlns:a16="http://schemas.microsoft.com/office/drawing/2014/main" xmlns="" id="{15B7B24A-0E8D-48DA-9F4E-5D961EC2BFC6}"/>
              </a:ext>
            </a:extLst>
          </p:cNvPr>
          <p:cNvSpPr txBox="1"/>
          <p:nvPr/>
        </p:nvSpPr>
        <p:spPr bwMode="auto">
          <a:xfrm>
            <a:off x="263352" y="4455672"/>
            <a:ext cx="889279" cy="593508"/>
          </a:xfrm>
          <a:prstGeom prst="rect">
            <a:avLst/>
          </a:prstGeom>
        </p:spPr>
        <p:txBody>
          <a:bodyPr wrap="none" lIns="103852" tIns="51926" rIns="103852" bIns="51926" anchor="ctr">
            <a:norm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КБС РФ</a:t>
            </a:r>
          </a:p>
        </p:txBody>
      </p:sp>
      <p:sp>
        <p:nvSpPr>
          <p:cNvPr id="62" name="TextBox 61">
            <a:extLst>
              <a:ext uri="{FF2B5EF4-FFF2-40B4-BE49-F238E27FC236}">
                <a16:creationId xmlns:a16="http://schemas.microsoft.com/office/drawing/2014/main" xmlns="" id="{2F626497-7CA6-4F5E-8B1D-2E946C173944}"/>
              </a:ext>
            </a:extLst>
          </p:cNvPr>
          <p:cNvSpPr txBox="1"/>
          <p:nvPr/>
        </p:nvSpPr>
        <p:spPr bwMode="auto">
          <a:xfrm>
            <a:off x="263352" y="1299954"/>
            <a:ext cx="889279" cy="593508"/>
          </a:xfrm>
          <a:prstGeom prst="rect">
            <a:avLst/>
          </a:prstGeom>
        </p:spPr>
        <p:txBody>
          <a:bodyPr wrap="none" lIns="103852" tIns="51926" rIns="103852" bIns="51926" anchor="ctr">
            <a:norm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КБ РФ</a:t>
            </a:r>
          </a:p>
        </p:txBody>
      </p:sp>
      <p:graphicFrame>
        <p:nvGraphicFramePr>
          <p:cNvPr id="64" name="Диаграмма 63">
            <a:extLst>
              <a:ext uri="{FF2B5EF4-FFF2-40B4-BE49-F238E27FC236}">
                <a16:creationId xmlns:a16="http://schemas.microsoft.com/office/drawing/2014/main" xmlns="" id="{6121D408-50FF-4796-8349-ACF121F2E4EB}"/>
              </a:ext>
            </a:extLst>
          </p:cNvPr>
          <p:cNvGraphicFramePr/>
          <p:nvPr>
            <p:extLst>
              <p:ext uri="{D42A27DB-BD31-4B8C-83A1-F6EECF244321}">
                <p14:modId xmlns:p14="http://schemas.microsoft.com/office/powerpoint/2010/main" val="397060077"/>
              </p:ext>
            </p:extLst>
          </p:nvPr>
        </p:nvGraphicFramePr>
        <p:xfrm>
          <a:off x="7608169" y="2786819"/>
          <a:ext cx="4392487" cy="3922460"/>
        </p:xfrm>
        <a:graphic>
          <a:graphicData uri="http://schemas.openxmlformats.org/drawingml/2006/chart">
            <c:chart xmlns:c="http://schemas.openxmlformats.org/drawingml/2006/chart" xmlns:r="http://schemas.openxmlformats.org/officeDocument/2006/relationships" r:id="rId4"/>
          </a:graphicData>
        </a:graphic>
      </p:graphicFrame>
      <p:cxnSp>
        <p:nvCxnSpPr>
          <p:cNvPr id="65" name="Прямая соединительная линия 64">
            <a:extLst>
              <a:ext uri="{FF2B5EF4-FFF2-40B4-BE49-F238E27FC236}">
                <a16:creationId xmlns:a16="http://schemas.microsoft.com/office/drawing/2014/main" xmlns="" id="{B59A4FAB-2E45-40CE-BA8E-7FE4051602E2}"/>
              </a:ext>
            </a:extLst>
          </p:cNvPr>
          <p:cNvCxnSpPr>
            <a:cxnSpLocks/>
          </p:cNvCxnSpPr>
          <p:nvPr/>
        </p:nvCxnSpPr>
        <p:spPr>
          <a:xfrm>
            <a:off x="7608169" y="1601416"/>
            <a:ext cx="0" cy="5256584"/>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2772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Диаграмма 45">
            <a:extLst>
              <a:ext uri="{FF2B5EF4-FFF2-40B4-BE49-F238E27FC236}">
                <a16:creationId xmlns:a16="http://schemas.microsoft.com/office/drawing/2014/main" xmlns="" id="{F6231C98-7760-4D8B-9700-873450E31C67}"/>
              </a:ext>
            </a:extLst>
          </p:cNvPr>
          <p:cNvGraphicFramePr/>
          <p:nvPr>
            <p:extLst>
              <p:ext uri="{D42A27DB-BD31-4B8C-83A1-F6EECF244321}">
                <p14:modId xmlns:p14="http://schemas.microsoft.com/office/powerpoint/2010/main" val="1612251950"/>
              </p:ext>
            </p:extLst>
          </p:nvPr>
        </p:nvGraphicFramePr>
        <p:xfrm>
          <a:off x="169120" y="1091248"/>
          <a:ext cx="7014166" cy="5470632"/>
        </p:xfrm>
        <a:graphic>
          <a:graphicData uri="http://schemas.openxmlformats.org/drawingml/2006/chart">
            <c:chart xmlns:c="http://schemas.openxmlformats.org/drawingml/2006/chart" xmlns:r="http://schemas.openxmlformats.org/officeDocument/2006/relationships" r:id="rId3"/>
          </a:graphicData>
        </a:graphic>
      </p:graphicFrame>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НАЛОГ НА ДОБАВЛЕННУЮ СТОИМОСТЬ</a:t>
            </a:r>
            <a:r>
              <a:rPr lang="ru-RU" dirty="0">
                <a:solidFill>
                  <a:schemeClr val="tx1">
                    <a:lumMod val="75000"/>
                  </a:schemeClr>
                </a:solidFill>
                <a:latin typeface="Roboto Condensed" panose="02000000000000000000" pitchFamily="2" charset="0"/>
              </a:rPr>
              <a:t>, </a:t>
            </a:r>
            <a:r>
              <a:rPr lang="en-US" dirty="0">
                <a:solidFill>
                  <a:schemeClr val="tx1">
                    <a:lumMod val="75000"/>
                  </a:schemeClr>
                </a:solidFill>
                <a:latin typeface="Roboto Condensed" panose="02000000000000000000" pitchFamily="2" charset="0"/>
              </a:rPr>
              <a:t/>
            </a:r>
            <a:br>
              <a:rPr lang="en-US" dirty="0">
                <a:solidFill>
                  <a:schemeClr val="tx1">
                    <a:lumMod val="75000"/>
                  </a:schemeClr>
                </a:solidFill>
                <a:latin typeface="Roboto Condensed" panose="02000000000000000000" pitchFamily="2" charset="0"/>
              </a:rPr>
            </a:br>
            <a:r>
              <a:rPr lang="ru-RU" dirty="0">
                <a:solidFill>
                  <a:schemeClr val="tx1">
                    <a:lumMod val="75000"/>
                  </a:schemeClr>
                </a:solidFill>
                <a:latin typeface="Roboto Condensed" panose="02000000000000000000" pitchFamily="2" charset="0"/>
              </a:rPr>
              <a:t>МЛРД РУБ.</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sp>
        <p:nvSpPr>
          <p:cNvPr id="45" name="Прямоугольник 44">
            <a:extLst>
              <a:ext uri="{FF2B5EF4-FFF2-40B4-BE49-F238E27FC236}">
                <a16:creationId xmlns="" xmlns:a16="http://schemas.microsoft.com/office/drawing/2014/main" id="{873146C3-90A5-43EF-9CFF-B7D95A3A66ED}"/>
              </a:ext>
            </a:extLst>
          </p:cNvPr>
          <p:cNvSpPr/>
          <p:nvPr/>
        </p:nvSpPr>
        <p:spPr>
          <a:xfrm>
            <a:off x="8202173" y="627625"/>
            <a:ext cx="3564396" cy="2031325"/>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Исполнение </a:t>
            </a: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параметров </a:t>
            </a:r>
            <a:r>
              <a:rPr lang="ru-RU" sz="1800" b="1" dirty="0">
                <a:solidFill>
                  <a:schemeClr val="tx1">
                    <a:lumMod val="75000"/>
                  </a:schemeClr>
                </a:solidFill>
                <a:latin typeface="Roboto Condensed" panose="02000000000000000000" pitchFamily="2" charset="0"/>
                <a:ea typeface="Roboto Condensed" panose="02000000000000000000" pitchFamily="2" charset="0"/>
              </a:rPr>
              <a:t>федерального бюджета на </a:t>
            </a: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202</a:t>
            </a:r>
            <a:r>
              <a:rPr lang="en-US" sz="1800" b="1" dirty="0" smtClean="0">
                <a:solidFill>
                  <a:schemeClr val="tx1">
                    <a:lumMod val="75000"/>
                  </a:schemeClr>
                </a:solidFill>
                <a:latin typeface="Roboto Condensed" panose="02000000000000000000" pitchFamily="2" charset="0"/>
                <a:ea typeface="Roboto Condensed" panose="02000000000000000000" pitchFamily="2" charset="0"/>
              </a:rPr>
              <a:t>1</a:t>
            </a: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 </a:t>
            </a:r>
            <a:r>
              <a:rPr lang="ru-RU" sz="1800" b="1" dirty="0">
                <a:solidFill>
                  <a:schemeClr val="tx1">
                    <a:lumMod val="75000"/>
                  </a:schemeClr>
                </a:solidFill>
                <a:latin typeface="Roboto Condensed" panose="02000000000000000000" pitchFamily="2" charset="0"/>
                <a:ea typeface="Roboto Condensed" panose="02000000000000000000" pitchFamily="2" charset="0"/>
              </a:rPr>
              <a:t>год по налогу на добавленную стоимость  на товары (работы, услуги), реализуемые на территории Российской Федерации</a:t>
            </a:r>
          </a:p>
        </p:txBody>
      </p:sp>
      <p:sp>
        <p:nvSpPr>
          <p:cNvPr id="49" name="TextBox 48">
            <a:extLst>
              <a:ext uri="{FF2B5EF4-FFF2-40B4-BE49-F238E27FC236}">
                <a16:creationId xmlns="" xmlns:a16="http://schemas.microsoft.com/office/drawing/2014/main" id="{7BEB10B3-7F32-47A8-833D-F53A4F799D01}"/>
              </a:ext>
            </a:extLst>
          </p:cNvPr>
          <p:cNvSpPr txBox="1"/>
          <p:nvPr/>
        </p:nvSpPr>
        <p:spPr bwMode="auto">
          <a:xfrm>
            <a:off x="6053138" y="4042620"/>
            <a:ext cx="940676" cy="650657"/>
          </a:xfrm>
          <a:prstGeom prst="rect">
            <a:avLst/>
          </a:prstGeom>
        </p:spPr>
        <p:txBody>
          <a:bodyPr wrap="none" lIns="104105" tIns="52052" rIns="104105" bIns="52052" anchor="ctr">
            <a:normAutofit/>
          </a:bodyPr>
          <a:lstStyle/>
          <a:p>
            <a:pPr defTabSz="1041034">
              <a:defRPr/>
            </a:pPr>
            <a:endParaRPr lang="ru-RU" b="1" dirty="0" smtClean="0">
              <a:solidFill>
                <a:srgbClr val="F79646">
                  <a:lumMod val="75000"/>
                </a:srgbClr>
              </a:solidFill>
              <a:latin typeface="Roboto Condensed" panose="02000000000000000000" pitchFamily="2" charset="0"/>
              <a:ea typeface="Roboto Condensed" panose="02000000000000000000" pitchFamily="2" charset="0"/>
            </a:endParaRPr>
          </a:p>
          <a:p>
            <a:pPr defTabSz="1041034">
              <a:defRPr/>
            </a:pP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0" name="TextBox 49">
            <a:extLst>
              <a:ext uri="{FF2B5EF4-FFF2-40B4-BE49-F238E27FC236}">
                <a16:creationId xmlns="" xmlns:a16="http://schemas.microsoft.com/office/drawing/2014/main" id="{05D9D7E5-F127-445E-8826-70A30EF21877}"/>
              </a:ext>
            </a:extLst>
          </p:cNvPr>
          <p:cNvSpPr txBox="1"/>
          <p:nvPr/>
        </p:nvSpPr>
        <p:spPr bwMode="auto">
          <a:xfrm>
            <a:off x="6053138" y="1668489"/>
            <a:ext cx="940676"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+29,4%</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9" name="TextBox 58">
            <a:extLst>
              <a:ext uri="{FF2B5EF4-FFF2-40B4-BE49-F238E27FC236}">
                <a16:creationId xmlns="" xmlns:a16="http://schemas.microsoft.com/office/drawing/2014/main" id="{AEABBCAB-97EE-4A54-B9D1-A165DEC9DD7C}"/>
              </a:ext>
            </a:extLst>
          </p:cNvPr>
          <p:cNvSpPr txBox="1"/>
          <p:nvPr/>
        </p:nvSpPr>
        <p:spPr bwMode="auto">
          <a:xfrm>
            <a:off x="265386" y="3735592"/>
            <a:ext cx="1869629" cy="593508"/>
          </a:xfrm>
          <a:prstGeom prst="rect">
            <a:avLst/>
          </a:prstGeom>
        </p:spPr>
        <p:txBody>
          <a:bodyPr wrap="none" lIns="103852" tIns="51926" rIns="103852" bIns="51926" anchor="ctr">
            <a:normAutofit/>
          </a:bodyPr>
          <a:lstStyle/>
          <a:p>
            <a:pPr algn="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ВОЗМЕЩЕНИЕ</a:t>
            </a:r>
            <a:r>
              <a:rPr lang="en-US" sz="1600" b="1" dirty="0">
                <a:solidFill>
                  <a:schemeClr val="tx1">
                    <a:lumMod val="75000"/>
                  </a:schemeClr>
                </a:solidFill>
                <a:latin typeface="Roboto Condensed" panose="02000000000000000000" pitchFamily="2" charset="0"/>
                <a:ea typeface="Roboto Condensed" panose="02000000000000000000" pitchFamily="2" charset="0"/>
              </a:rPr>
              <a:t> </a:t>
            </a:r>
            <a:r>
              <a:rPr lang="ru-RU" sz="1600" b="1" dirty="0" smtClean="0">
                <a:solidFill>
                  <a:schemeClr val="tx1">
                    <a:lumMod val="75000"/>
                  </a:schemeClr>
                </a:solidFill>
                <a:latin typeface="Roboto Condensed" panose="02000000000000000000" pitchFamily="2" charset="0"/>
                <a:ea typeface="Roboto Condensed" panose="02000000000000000000" pitchFamily="2" charset="0"/>
              </a:rPr>
              <a:t>НДС</a:t>
            </a:r>
            <a:endParaRPr lang="ru-RU" sz="16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62" name="TextBox 61">
            <a:extLst>
              <a:ext uri="{FF2B5EF4-FFF2-40B4-BE49-F238E27FC236}">
                <a16:creationId xmlns="" xmlns:a16="http://schemas.microsoft.com/office/drawing/2014/main" id="{2F626497-7CA6-4F5E-8B1D-2E946C173944}"/>
              </a:ext>
            </a:extLst>
          </p:cNvPr>
          <p:cNvSpPr txBox="1"/>
          <p:nvPr/>
        </p:nvSpPr>
        <p:spPr bwMode="auto">
          <a:xfrm>
            <a:off x="276730" y="1400310"/>
            <a:ext cx="1854260" cy="593508"/>
          </a:xfrm>
          <a:prstGeom prst="rect">
            <a:avLst/>
          </a:prstGeom>
        </p:spPr>
        <p:txBody>
          <a:bodyPr wrap="none" lIns="103852" tIns="51926" rIns="103852" bIns="51926" anchor="ctr">
            <a:normAutofit/>
          </a:bodyPr>
          <a:lstStyle/>
          <a:p>
            <a:pPr algn="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ПОСТУПЛЕНИЕ</a:t>
            </a:r>
            <a:r>
              <a:rPr lang="en-US" sz="1600" b="1" dirty="0">
                <a:solidFill>
                  <a:schemeClr val="tx1">
                    <a:lumMod val="75000"/>
                  </a:schemeClr>
                </a:solidFill>
                <a:latin typeface="Roboto Condensed" panose="02000000000000000000" pitchFamily="2" charset="0"/>
                <a:ea typeface="Roboto Condensed" panose="02000000000000000000" pitchFamily="2" charset="0"/>
              </a:rPr>
              <a:t> </a:t>
            </a:r>
            <a:r>
              <a:rPr lang="ru-RU" sz="1600" b="1" dirty="0">
                <a:solidFill>
                  <a:schemeClr val="tx1">
                    <a:lumMod val="75000"/>
                  </a:schemeClr>
                </a:solidFill>
                <a:latin typeface="Roboto Condensed" panose="02000000000000000000" pitchFamily="2" charset="0"/>
                <a:ea typeface="Roboto Condensed" panose="02000000000000000000" pitchFamily="2" charset="0"/>
              </a:rPr>
              <a:t>НДС</a:t>
            </a:r>
          </a:p>
        </p:txBody>
      </p:sp>
      <p:graphicFrame>
        <p:nvGraphicFramePr>
          <p:cNvPr id="64" name="Диаграмма 63">
            <a:extLst>
              <a:ext uri="{FF2B5EF4-FFF2-40B4-BE49-F238E27FC236}">
                <a16:creationId xmlns="" xmlns:a16="http://schemas.microsoft.com/office/drawing/2014/main" id="{6121D408-50FF-4796-8349-ACF121F2E4EB}"/>
              </a:ext>
            </a:extLst>
          </p:cNvPr>
          <p:cNvGraphicFramePr/>
          <p:nvPr>
            <p:extLst>
              <p:ext uri="{D42A27DB-BD31-4B8C-83A1-F6EECF244321}">
                <p14:modId xmlns:p14="http://schemas.microsoft.com/office/powerpoint/2010/main" val="3069833167"/>
              </p:ext>
            </p:extLst>
          </p:nvPr>
        </p:nvGraphicFramePr>
        <p:xfrm>
          <a:off x="7792421" y="2828680"/>
          <a:ext cx="4392487" cy="3994468"/>
        </p:xfrm>
        <a:graphic>
          <a:graphicData uri="http://schemas.openxmlformats.org/drawingml/2006/chart">
            <c:chart xmlns:c="http://schemas.openxmlformats.org/drawingml/2006/chart" xmlns:r="http://schemas.openxmlformats.org/officeDocument/2006/relationships" r:id="rId4"/>
          </a:graphicData>
        </a:graphic>
      </p:graphicFrame>
      <p:cxnSp>
        <p:nvCxnSpPr>
          <p:cNvPr id="65" name="Прямая соединительная линия 64">
            <a:extLst>
              <a:ext uri="{FF2B5EF4-FFF2-40B4-BE49-F238E27FC236}">
                <a16:creationId xmlns="" xmlns:a16="http://schemas.microsoft.com/office/drawing/2014/main" id="{B59A4FAB-2E45-40CE-BA8E-7FE4051602E2}"/>
              </a:ext>
            </a:extLst>
          </p:cNvPr>
          <p:cNvCxnSpPr>
            <a:cxnSpLocks/>
          </p:cNvCxnSpPr>
          <p:nvPr/>
        </p:nvCxnSpPr>
        <p:spPr>
          <a:xfrm>
            <a:off x="6993814" y="1993818"/>
            <a:ext cx="0" cy="482933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635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НАЛОГ НА ДОХОДЫ ФИЗИЧЕСКИХ ЛИЦ</a:t>
            </a:r>
            <a:r>
              <a:rPr lang="ru-RU" dirty="0">
                <a:solidFill>
                  <a:schemeClr val="tx1">
                    <a:lumMod val="75000"/>
                  </a:schemeClr>
                </a:solidFill>
                <a:latin typeface="Roboto Condensed" panose="02000000000000000000" pitchFamily="2" charset="0"/>
              </a:rPr>
              <a:t>, </a:t>
            </a:r>
            <a:r>
              <a:rPr lang="en-US" dirty="0">
                <a:solidFill>
                  <a:schemeClr val="tx1">
                    <a:lumMod val="75000"/>
                  </a:schemeClr>
                </a:solidFill>
                <a:latin typeface="Roboto Condensed" panose="02000000000000000000" pitchFamily="2" charset="0"/>
              </a:rPr>
              <a:t/>
            </a:r>
            <a:br>
              <a:rPr lang="en-US" dirty="0">
                <a:solidFill>
                  <a:schemeClr val="tx1">
                    <a:lumMod val="75000"/>
                  </a:schemeClr>
                </a:solidFill>
                <a:latin typeface="Roboto Condensed" panose="02000000000000000000" pitchFamily="2" charset="0"/>
              </a:rPr>
            </a:br>
            <a:r>
              <a:rPr lang="ru-RU" dirty="0">
                <a:solidFill>
                  <a:schemeClr val="tx1">
                    <a:lumMod val="75000"/>
                  </a:schemeClr>
                </a:solidFill>
                <a:latin typeface="Roboto Condensed" panose="02000000000000000000" pitchFamily="2" charset="0"/>
              </a:rPr>
              <a:t>МЛРД РУБ.</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graphicFrame>
        <p:nvGraphicFramePr>
          <p:cNvPr id="47" name="Диаграмма 46">
            <a:extLst>
              <a:ext uri="{FF2B5EF4-FFF2-40B4-BE49-F238E27FC236}">
                <a16:creationId xmlns="" xmlns:a16="http://schemas.microsoft.com/office/drawing/2014/main" id="{F6231C98-7760-4D8B-9700-873450E31C67}"/>
              </a:ext>
            </a:extLst>
          </p:cNvPr>
          <p:cNvGraphicFramePr/>
          <p:nvPr>
            <p:extLst/>
          </p:nvPr>
        </p:nvGraphicFramePr>
        <p:xfrm>
          <a:off x="0" y="1124744"/>
          <a:ext cx="12192000" cy="5470632"/>
        </p:xfrm>
        <a:graphic>
          <a:graphicData uri="http://schemas.openxmlformats.org/drawingml/2006/chart">
            <c:chart xmlns:c="http://schemas.openxmlformats.org/drawingml/2006/chart" xmlns:r="http://schemas.openxmlformats.org/officeDocument/2006/relationships" r:id="rId3"/>
          </a:graphicData>
        </a:graphic>
      </p:graphicFrame>
      <p:sp>
        <p:nvSpPr>
          <p:cNvPr id="49" name="TextBox 48">
            <a:extLst>
              <a:ext uri="{FF2B5EF4-FFF2-40B4-BE49-F238E27FC236}">
                <a16:creationId xmlns="" xmlns:a16="http://schemas.microsoft.com/office/drawing/2014/main" id="{7BEB10B3-7F32-47A8-833D-F53A4F799D01}"/>
              </a:ext>
            </a:extLst>
          </p:cNvPr>
          <p:cNvSpPr txBox="1"/>
          <p:nvPr/>
        </p:nvSpPr>
        <p:spPr bwMode="auto">
          <a:xfrm>
            <a:off x="3900773" y="4264468"/>
            <a:ext cx="1129459"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+16,2%</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0" name="TextBox 49">
            <a:extLst>
              <a:ext uri="{FF2B5EF4-FFF2-40B4-BE49-F238E27FC236}">
                <a16:creationId xmlns="" xmlns:a16="http://schemas.microsoft.com/office/drawing/2014/main" id="{05D9D7E5-F127-445E-8826-70A30EF21877}"/>
              </a:ext>
            </a:extLst>
          </p:cNvPr>
          <p:cNvSpPr txBox="1"/>
          <p:nvPr/>
        </p:nvSpPr>
        <p:spPr bwMode="auto">
          <a:xfrm>
            <a:off x="10596500" y="1844824"/>
            <a:ext cx="864096"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+16,9%</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9" name="TextBox 58">
            <a:extLst>
              <a:ext uri="{FF2B5EF4-FFF2-40B4-BE49-F238E27FC236}">
                <a16:creationId xmlns="" xmlns:a16="http://schemas.microsoft.com/office/drawing/2014/main" id="{AEABBCAB-97EE-4A54-B9D1-A165DEC9DD7C}"/>
              </a:ext>
            </a:extLst>
          </p:cNvPr>
          <p:cNvSpPr txBox="1"/>
          <p:nvPr/>
        </p:nvSpPr>
        <p:spPr bwMode="auto">
          <a:xfrm>
            <a:off x="265386" y="3768258"/>
            <a:ext cx="7270774" cy="423244"/>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НДФЛ С ДОХОДОВ, ИСТОЧНИКОМ КОТОРЫХ ЯВЛЯЕТСЯ НАЛОГОВЫЙ АГЕНТ </a:t>
            </a:r>
          </a:p>
        </p:txBody>
      </p:sp>
      <p:sp>
        <p:nvSpPr>
          <p:cNvPr id="62" name="TextBox 61">
            <a:extLst>
              <a:ext uri="{FF2B5EF4-FFF2-40B4-BE49-F238E27FC236}">
                <a16:creationId xmlns="" xmlns:a16="http://schemas.microsoft.com/office/drawing/2014/main" id="{2F626497-7CA6-4F5E-8B1D-2E946C173944}"/>
              </a:ext>
            </a:extLst>
          </p:cNvPr>
          <p:cNvSpPr txBox="1"/>
          <p:nvPr/>
        </p:nvSpPr>
        <p:spPr bwMode="auto">
          <a:xfrm>
            <a:off x="276730" y="1324817"/>
            <a:ext cx="1854260" cy="593508"/>
          </a:xfrm>
          <a:prstGeom prst="rect">
            <a:avLst/>
          </a:prstGeom>
        </p:spPr>
        <p:txBody>
          <a:bodyPr wrap="none" lIns="103852" tIns="51926" rIns="103852" bIns="51926" anchor="ctr">
            <a:norm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НДФЛ</a:t>
            </a:r>
          </a:p>
        </p:txBody>
      </p:sp>
    </p:spTree>
    <p:extLst>
      <p:ext uri="{BB962C8B-B14F-4D97-AF65-F5344CB8AC3E}">
        <p14:creationId xmlns:p14="http://schemas.microsoft.com/office/powerpoint/2010/main" val="900528784"/>
      </p:ext>
    </p:extLst>
  </p:cSld>
  <p:clrMapOvr>
    <a:masterClrMapping/>
  </p:clrMapOvr>
</p:sld>
</file>

<file path=ppt/theme/theme1.xml><?xml version="1.0" encoding="utf-8"?>
<a:theme xmlns:a="http://schemas.openxmlformats.org/drawingml/2006/main" name="Office Theme">
  <a:themeElements>
    <a:clrScheme name="FNS">
      <a:dk1>
        <a:srgbClr val="F2F5FB"/>
      </a:dk1>
      <a:lt1>
        <a:srgbClr val="485068"/>
      </a:lt1>
      <a:dk2>
        <a:srgbClr val="1275BC"/>
      </a:dk2>
      <a:lt2>
        <a:srgbClr val="0066B3"/>
      </a:lt2>
      <a:accent1>
        <a:srgbClr val="EF435A"/>
      </a:accent1>
      <a:accent2>
        <a:srgbClr val="F15A22"/>
      </a:accent2>
      <a:accent3>
        <a:srgbClr val="F9A01B"/>
      </a:accent3>
      <a:accent4>
        <a:srgbClr val="39BB9D"/>
      </a:accent4>
      <a:accent5>
        <a:srgbClr val="34AB8F"/>
      </a:accent5>
      <a:accent6>
        <a:srgbClr val="197585"/>
      </a:accent6>
      <a:hlink>
        <a:srgbClr val="44C8F5"/>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2.xml><?xml version="1.0" encoding="utf-8"?>
<a:theme xmlns:a="http://schemas.openxmlformats.org/drawingml/2006/main" name="1_Office Theme">
  <a:themeElements>
    <a:clrScheme name="i9_Navy Lime">
      <a:dk1>
        <a:srgbClr val="57565A"/>
      </a:dk1>
      <a:lt1>
        <a:sysClr val="window" lastClr="FFFFFF"/>
      </a:lt1>
      <a:dk2>
        <a:srgbClr val="1C5686"/>
      </a:dk2>
      <a:lt2>
        <a:srgbClr val="22658C"/>
      </a:lt2>
      <a:accent1>
        <a:srgbClr val="CAD82A"/>
      </a:accent1>
      <a:accent2>
        <a:srgbClr val="B2C441"/>
      </a:accent2>
      <a:accent3>
        <a:srgbClr val="8EB240"/>
      </a:accent3>
      <a:accent4>
        <a:srgbClr val="649E4A"/>
      </a:accent4>
      <a:accent5>
        <a:srgbClr val="378966"/>
      </a:accent5>
      <a:accent6>
        <a:srgbClr val="197585"/>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Серая">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161383</TotalTime>
  <Words>6979</Words>
  <Application>Microsoft Office PowerPoint</Application>
  <PresentationFormat>Широкоэкранный</PresentationFormat>
  <Paragraphs>1035</Paragraphs>
  <Slides>39</Slides>
  <Notes>38</Notes>
  <HiddenSlides>0</HiddenSlides>
  <MMClips>0</MMClips>
  <ScaleCrop>false</ScaleCrop>
  <HeadingPairs>
    <vt:vector size="6" baseType="variant">
      <vt:variant>
        <vt:lpstr>Использованные шрифты</vt:lpstr>
      </vt:variant>
      <vt:variant>
        <vt:i4>12</vt:i4>
      </vt:variant>
      <vt:variant>
        <vt:lpstr>Тема</vt:lpstr>
      </vt:variant>
      <vt:variant>
        <vt:i4>4</vt:i4>
      </vt:variant>
      <vt:variant>
        <vt:lpstr>Заголовки слайдов</vt:lpstr>
      </vt:variant>
      <vt:variant>
        <vt:i4>39</vt:i4>
      </vt:variant>
    </vt:vector>
  </HeadingPairs>
  <TitlesOfParts>
    <vt:vector size="55" baseType="lpstr">
      <vt:lpstr>Calibri</vt:lpstr>
      <vt:lpstr>Times New Roman</vt:lpstr>
      <vt:lpstr>Arial</vt:lpstr>
      <vt:lpstr>Open Sans Light</vt:lpstr>
      <vt:lpstr>lined-icons</vt:lpstr>
      <vt:lpstr>Rod</vt:lpstr>
      <vt:lpstr>Symbol</vt:lpstr>
      <vt:lpstr>Wingdings</vt:lpstr>
      <vt:lpstr>Open Sans</vt:lpstr>
      <vt:lpstr>Roboto Condensed</vt:lpstr>
      <vt:lpstr>Arial Narrow</vt:lpstr>
      <vt:lpstr>Calibri Light</vt:lpstr>
      <vt:lpstr>Office Theme</vt:lpstr>
      <vt:lpstr>1_Office Theme</vt:lpstr>
      <vt:lpstr>Custom Design</vt:lpstr>
      <vt:lpstr>2_Office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asdf</dc:title>
  <dc:creator>DesignSmash</dc:creator>
  <cp:lastModifiedBy>Алексеева Екатерина Сергеевна</cp:lastModifiedBy>
  <cp:revision>1905</cp:revision>
  <cp:lastPrinted>2021-09-15T10:46:25Z</cp:lastPrinted>
  <dcterms:created xsi:type="dcterms:W3CDTF">2014-10-08T23:03:32Z</dcterms:created>
  <dcterms:modified xsi:type="dcterms:W3CDTF">2021-09-21T10:56:35Z</dcterms:modified>
</cp:coreProperties>
</file>