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3" r:id="rId2"/>
  </p:sldIdLst>
  <p:sldSz cx="13444538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  <p15:guide id="11" pos="4235">
          <p15:clr>
            <a:srgbClr val="A4A3A4"/>
          </p15:clr>
        </p15:guide>
        <p15:guide id="12" pos="1041">
          <p15:clr>
            <a:srgbClr val="A4A3A4"/>
          </p15:clr>
        </p15:guide>
        <p15:guide id="13" pos="2293">
          <p15:clr>
            <a:srgbClr val="A4A3A4"/>
          </p15:clr>
        </p15:guide>
        <p15:guide id="14" pos="7557">
          <p15:clr>
            <a:srgbClr val="A4A3A4"/>
          </p15:clr>
        </p15:guide>
        <p15:guide id="15" pos="8118">
          <p15:clr>
            <a:srgbClr val="A4A3A4"/>
          </p15:clr>
        </p15:guide>
        <p15:guide id="16" pos="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 varScale="1">
        <p:scale>
          <a:sx n="57" d="100"/>
          <a:sy n="57" d="100"/>
        </p:scale>
        <p:origin x="-96" y="-87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  <p:guide pos="4235"/>
        <p:guide pos="1041"/>
        <p:guide pos="2293"/>
        <p:guide pos="7557"/>
        <p:guide pos="8118"/>
        <p:guide pos="7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2"/>
            <a:ext cx="2911263" cy="493395"/>
          </a:xfrm>
          <a:prstGeom prst="rect">
            <a:avLst/>
          </a:prstGeom>
        </p:spPr>
        <p:txBody>
          <a:bodyPr vert="horz" lIns="90431" tIns="45216" rIns="90431" bIns="452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4" y="12"/>
            <a:ext cx="2911263" cy="493395"/>
          </a:xfrm>
          <a:prstGeom prst="rect">
            <a:avLst/>
          </a:prstGeom>
        </p:spPr>
        <p:txBody>
          <a:bodyPr vert="horz" lIns="90431" tIns="45216" rIns="90431" bIns="45216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1" tIns="45216" rIns="90431" bIns="452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0" y="4687269"/>
            <a:ext cx="5374640" cy="4440555"/>
          </a:xfrm>
          <a:prstGeom prst="rect">
            <a:avLst/>
          </a:prstGeom>
        </p:spPr>
        <p:txBody>
          <a:bodyPr vert="horz" lIns="90431" tIns="45216" rIns="90431" bIns="452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2806"/>
            <a:ext cx="2911263" cy="493395"/>
          </a:xfrm>
          <a:prstGeom prst="rect">
            <a:avLst/>
          </a:prstGeom>
        </p:spPr>
        <p:txBody>
          <a:bodyPr vert="horz" lIns="90431" tIns="45216" rIns="90431" bIns="452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4" y="9372806"/>
            <a:ext cx="2911263" cy="493395"/>
          </a:xfrm>
          <a:prstGeom prst="rect">
            <a:avLst/>
          </a:prstGeom>
        </p:spPr>
        <p:txBody>
          <a:bodyPr vert="horz" lIns="90431" tIns="45216" rIns="90431" bIns="45216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7" y="1575"/>
            <a:ext cx="13442541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008341" y="3708636"/>
            <a:ext cx="11427857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16681" y="5364808"/>
            <a:ext cx="9411177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5223" y="5292885"/>
            <a:ext cx="806672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5223" y="675613"/>
            <a:ext cx="806672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5223" y="5917739"/>
            <a:ext cx="806672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399848" y="334306"/>
            <a:ext cx="3536195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86600" y="334306"/>
            <a:ext cx="10389173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8" y="1771663"/>
            <a:ext cx="10763701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714013" y="5652845"/>
            <a:ext cx="1358007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209531" y="552466"/>
            <a:ext cx="10787965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" y="521"/>
            <a:ext cx="1344254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8" y="1771663"/>
            <a:ext cx="10763701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208488" y="552466"/>
            <a:ext cx="10789009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" y="3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8" y="1116335"/>
            <a:ext cx="10763701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8" y="3781425"/>
            <a:ext cx="10763701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1"/>
            <a:ext cx="1078796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09531" y="1771650"/>
            <a:ext cx="5323654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38374" y="1771650"/>
            <a:ext cx="5359138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0"/>
            <a:ext cx="1156278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6" y="1771650"/>
            <a:ext cx="5403035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09546" y="2397901"/>
            <a:ext cx="5403035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22274" y="1771650"/>
            <a:ext cx="5275224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722274" y="2412479"/>
            <a:ext cx="5275224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1"/>
            <a:ext cx="11562782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043400" y="6474804"/>
            <a:ext cx="834297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247" y="301050"/>
            <a:ext cx="442316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6440" y="301051"/>
            <a:ext cx="7515871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247" y="1582265"/>
            <a:ext cx="442316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723" y="540277"/>
            <a:ext cx="10797788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9723" y="1764295"/>
            <a:ext cx="10797788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229" y="7008186"/>
            <a:ext cx="3137059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3556" y="7008186"/>
            <a:ext cx="425743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39006" y="6660951"/>
            <a:ext cx="911169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380774" y="1428117"/>
            <a:ext cx="9777652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6996" y="158223"/>
            <a:ext cx="12274594" cy="914400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defPPr>
              <a:defRPr lang="ru-RU"/>
            </a:defPPr>
            <a:lvl1pPr defTabSz="1043056">
              <a:spcBef>
                <a:spcPct val="0"/>
              </a:spcBef>
              <a:defRPr sz="2800" b="1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/>
              <a:t>ОСНОВНЫЕ ПОКАЗАТЕЛИ ДЕЯТЕЛЬНОСТИ ФНС </a:t>
            </a:r>
            <a:r>
              <a:rPr lang="ru-RU" sz="2400" dirty="0" smtClean="0"/>
              <a:t>РОССИИ за 9 месяцев 2016 года</a:t>
            </a:r>
            <a:endParaRPr lang="ru-RU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8698194" y="859099"/>
            <a:ext cx="4074022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КОЛИЧЕСТВО ВЫЕЗДНЫХ </a:t>
            </a:r>
          </a:p>
          <a:p>
            <a:r>
              <a:rPr lang="ru-RU" sz="1600" dirty="0"/>
              <a:t>НАЛОГОВЫХ 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55271" y="939661"/>
            <a:ext cx="3843262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ДОНАЧИСЛЕНО НА ОДНУ </a:t>
            </a:r>
          </a:p>
          <a:p>
            <a:r>
              <a:rPr lang="ru-RU" sz="1600" dirty="0"/>
              <a:t>ВЫЕЗДНУЮ ПРОВЕРКУ</a:t>
            </a:r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39" y="1505726"/>
            <a:ext cx="1093830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7502140" y="1946117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 smtClean="0"/>
              <a:t>9,5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600" dirty="0"/>
              <a:t>МЛН. РУБ.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9376902" y="1663584"/>
            <a:ext cx="2153241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10992840" y="186354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 smtClean="0"/>
              <a:t>23,2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600" dirty="0"/>
              <a:t>ТЫС. ЕД</a:t>
            </a: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38" y="3306155"/>
            <a:ext cx="1507964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7304760" y="160633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9,0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537604" y="147916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27,3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70553" y="2796268"/>
            <a:ext cx="522170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197" y="3653870"/>
            <a:ext cx="1064596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0301065" y="3897244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 smtClean="0"/>
              <a:t>7,7</a:t>
            </a:r>
            <a:r>
              <a:rPr lang="ru-RU" sz="2400" dirty="0" smtClean="0"/>
              <a:t> </a:t>
            </a:r>
            <a:r>
              <a:rPr lang="ru-RU" sz="120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023790" y="347661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7,4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84341" y="5561548"/>
            <a:ext cx="4703565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6281979" y="6188363"/>
            <a:ext cx="109378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7147977" y="598306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8,9%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29136" y="4125839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79,3%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0477" y="3198276"/>
            <a:ext cx="432402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ФНС РОССИИ*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911" y="4039685"/>
            <a:ext cx="1044320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2860119" y="2428707"/>
            <a:ext cx="660665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85%</a:t>
            </a:r>
            <a:endParaRPr lang="ru-RU" sz="26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9723" y="1179553"/>
            <a:ext cx="4450026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453" y="2281331"/>
            <a:ext cx="820045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561721" y="2113573"/>
            <a:ext cx="106464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7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61694" y="2115657"/>
            <a:ext cx="660665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83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4706" y="6738555"/>
            <a:ext cx="2796936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 месяцев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2014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2015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2016 года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4985240" y="2807314"/>
            <a:ext cx="2785904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091107" y="2796268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61" name="Овал 60"/>
          <p:cNvSpPr/>
          <p:nvPr/>
        </p:nvSpPr>
        <p:spPr>
          <a:xfrm>
            <a:off x="6948604" y="3031469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63" name="Овал 62"/>
          <p:cNvSpPr/>
          <p:nvPr/>
        </p:nvSpPr>
        <p:spPr>
          <a:xfrm>
            <a:off x="7094293" y="4225125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64" name="Овал 63"/>
          <p:cNvSpPr/>
          <p:nvPr/>
        </p:nvSpPr>
        <p:spPr>
          <a:xfrm>
            <a:off x="7320627" y="3638734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80" name="Овал 79"/>
          <p:cNvSpPr/>
          <p:nvPr/>
        </p:nvSpPr>
        <p:spPr>
          <a:xfrm>
            <a:off x="5012280" y="3850321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7</a:t>
            </a:r>
            <a:endParaRPr lang="ru-RU" sz="2800" dirty="0"/>
          </a:p>
        </p:txBody>
      </p:sp>
      <p:sp>
        <p:nvSpPr>
          <p:cNvPr id="81" name="Овал 80"/>
          <p:cNvSpPr/>
          <p:nvPr/>
        </p:nvSpPr>
        <p:spPr>
          <a:xfrm>
            <a:off x="5216269" y="3161005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8</a:t>
            </a:r>
            <a:endParaRPr lang="ru-RU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121900" y="2747095"/>
            <a:ext cx="660665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03586" y="4486001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/>
              <a:t>83,8%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707274" y="2302498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13,0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МЛН. РУБ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23674" y="2304502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20,1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ЕД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451275" y="4315230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7,3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ТЫС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43729" y="6646728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9,5%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43914" y="6298969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 smtClean="0"/>
              <a:t>8,4%</a:t>
            </a:r>
            <a:endParaRPr lang="ru-RU" sz="2600" dirty="0"/>
          </a:p>
        </p:txBody>
      </p:sp>
      <p:sp>
        <p:nvSpPr>
          <p:cNvPr id="58" name="TextBox 57"/>
          <p:cNvSpPr txBox="1"/>
          <p:nvPr/>
        </p:nvSpPr>
        <p:spPr>
          <a:xfrm>
            <a:off x="7993936" y="4956508"/>
            <a:ext cx="4703565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914279" y="5753646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/>
              <a:t>4,8%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0645764" y="5448632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,2%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6287841" y="4612982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</a:t>
            </a:r>
            <a:endParaRPr lang="ru-RU" sz="2800" dirty="0"/>
          </a:p>
        </p:txBody>
      </p:sp>
      <p:sp>
        <p:nvSpPr>
          <p:cNvPr id="73" name="TextBox 72"/>
          <p:cNvSpPr txBox="1"/>
          <p:nvPr/>
        </p:nvSpPr>
        <p:spPr>
          <a:xfrm>
            <a:off x="1210007" y="5084850"/>
            <a:ext cx="432402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2429966" y="6108965"/>
            <a:ext cx="809676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3561822" y="6167805"/>
            <a:ext cx="931485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600" dirty="0" smtClean="0"/>
              <a:t>112,5</a:t>
            </a:r>
            <a:r>
              <a:rPr lang="ru-RU" sz="2400" dirty="0" smtClean="0"/>
              <a:t> </a:t>
            </a:r>
            <a:r>
              <a:rPr lang="ru-RU" sz="1200" dirty="0" smtClean="0"/>
              <a:t>ТЫС. ЕД.</a:t>
            </a:r>
            <a:endParaRPr lang="ru-RU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3353112" y="5832664"/>
            <a:ext cx="570845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64,1 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875052" y="6564222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271,0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5424777" y="4408922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735" y="5474057"/>
            <a:ext cx="1131128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53674" y="6939863"/>
            <a:ext cx="3471908" cy="556475"/>
          </a:xfrm>
          <a:prstGeom prst="rect">
            <a:avLst/>
          </a:prstGeom>
        </p:spPr>
        <p:txBody>
          <a:bodyPr vert="horz" wrap="none" lIns="36000" tIns="36000" rIns="36000" bIns="36000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ts val="1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* Показатель 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представляется за год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42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38197</TotalTime>
  <Words>171</Words>
  <Application>Microsoft Office PowerPoint</Application>
  <PresentationFormat>Произвольный</PresentationFormat>
  <Paragraphs>59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Иванова Екатерина Вячеславовна</cp:lastModifiedBy>
  <cp:revision>434</cp:revision>
  <cp:lastPrinted>2016-12-06T14:57:04Z</cp:lastPrinted>
  <dcterms:created xsi:type="dcterms:W3CDTF">2013-03-01T11:19:43Z</dcterms:created>
  <dcterms:modified xsi:type="dcterms:W3CDTF">2016-12-07T11:00:57Z</dcterms:modified>
</cp:coreProperties>
</file>