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1" r:id="rId2"/>
  </p:sldIdLst>
  <p:sldSz cx="8280400" cy="11522075"/>
  <p:notesSz cx="6718300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5399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07990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1985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15980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699753" algn="l" defTabSz="1079901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3239704" algn="l" defTabSz="1079901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779656" algn="l" defTabSz="1079901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4319607" algn="l" defTabSz="1079901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6699"/>
    <a:srgbClr val="3366CC"/>
    <a:srgbClr val="0066CC"/>
    <a:srgbClr val="4756E7"/>
    <a:srgbClr val="3333CC"/>
    <a:srgbClr val="333399"/>
    <a:srgbClr val="C0C0C0"/>
    <a:srgbClr val="0066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152" y="101"/>
      </p:cViewPr>
      <p:guideLst>
        <p:guide orient="horz" pos="3629"/>
        <p:guide pos="260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7" cy="4937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5225" y="0"/>
            <a:ext cx="2911477" cy="4937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6A2DCD0-BF94-4387-8800-A6DBD5729A61}" type="datetimeFigureOut">
              <a:rPr lang="ru-RU"/>
              <a:pPr>
                <a:defRPr/>
              </a:pPr>
              <a:t>14.07.2017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30413" y="739775"/>
            <a:ext cx="2657475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511" y="4687055"/>
            <a:ext cx="5375280" cy="444094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533"/>
            <a:ext cx="2911477" cy="4937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5225" y="9372533"/>
            <a:ext cx="2911477" cy="4937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A9A5C17-E559-404D-BE69-2AFCA5DF7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358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995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9901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19852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5980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99753" algn="l" defTabSz="107990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39704" algn="l" defTabSz="107990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79656" algn="l" defTabSz="107990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19607" algn="l" defTabSz="107990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030413" y="739775"/>
            <a:ext cx="2657475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9A5C17-E559-404D-BE69-2AFCA5DF738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099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1031" y="3578645"/>
            <a:ext cx="7038340" cy="247044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2061" y="6529178"/>
            <a:ext cx="5796280" cy="2944529"/>
          </a:xfrm>
        </p:spPr>
        <p:txBody>
          <a:bodyPr/>
          <a:lstStyle>
            <a:lvl1pPr marL="0" indent="0" algn="ctr">
              <a:buNone/>
              <a:defRPr/>
            </a:lvl1pPr>
            <a:lvl2pPr marL="539950" indent="0" algn="ctr">
              <a:buNone/>
              <a:defRPr/>
            </a:lvl2pPr>
            <a:lvl3pPr marL="1079901" indent="0" algn="ctr">
              <a:buNone/>
              <a:defRPr/>
            </a:lvl3pPr>
            <a:lvl4pPr marL="1619852" indent="0" algn="ctr">
              <a:buNone/>
              <a:defRPr/>
            </a:lvl4pPr>
            <a:lvl5pPr marL="2159803" indent="0" algn="ctr">
              <a:buNone/>
              <a:defRPr/>
            </a:lvl5pPr>
            <a:lvl6pPr marL="2699753" indent="0" algn="ctr">
              <a:buNone/>
              <a:defRPr/>
            </a:lvl6pPr>
            <a:lvl7pPr marL="3239704" indent="0" algn="ctr">
              <a:buNone/>
              <a:defRPr/>
            </a:lvl7pPr>
            <a:lvl8pPr marL="3779656" indent="0" algn="ctr">
              <a:buNone/>
              <a:defRPr/>
            </a:lvl8pPr>
            <a:lvl9pPr marL="4319607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6BE44-2F70-4CD4-B900-9FBC3A627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55FA-A706-4BF6-A405-C97945100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003290" y="462084"/>
            <a:ext cx="1863090" cy="982977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14020" y="462084"/>
            <a:ext cx="5405261" cy="982977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A2C08-5AD8-462A-8D89-776BB326F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7189F-A25A-4AB5-9000-0FBD4A97F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616" y="7403333"/>
            <a:ext cx="7038340" cy="2288413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3616" y="4882881"/>
            <a:ext cx="7038340" cy="2520454"/>
          </a:xfrm>
        </p:spPr>
        <p:txBody>
          <a:bodyPr anchor="b"/>
          <a:lstStyle>
            <a:lvl1pPr marL="0" indent="0">
              <a:buNone/>
              <a:defRPr sz="2400"/>
            </a:lvl1pPr>
            <a:lvl2pPr marL="539950" indent="0">
              <a:buNone/>
              <a:defRPr sz="2200"/>
            </a:lvl2pPr>
            <a:lvl3pPr marL="1079901" indent="0">
              <a:buNone/>
              <a:defRPr sz="1800"/>
            </a:lvl3pPr>
            <a:lvl4pPr marL="1619852" indent="0">
              <a:buNone/>
              <a:defRPr sz="1700"/>
            </a:lvl4pPr>
            <a:lvl5pPr marL="2159803" indent="0">
              <a:buNone/>
              <a:defRPr sz="1700"/>
            </a:lvl5pPr>
            <a:lvl6pPr marL="2699753" indent="0">
              <a:buNone/>
              <a:defRPr sz="1700"/>
            </a:lvl6pPr>
            <a:lvl7pPr marL="3239704" indent="0">
              <a:buNone/>
              <a:defRPr sz="1700"/>
            </a:lvl7pPr>
            <a:lvl8pPr marL="3779656" indent="0">
              <a:buNone/>
              <a:defRPr sz="1700"/>
            </a:lvl8pPr>
            <a:lvl9pPr marL="4319607" indent="0">
              <a:buNone/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8E497-3BE4-40A6-BA2E-A632C9762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4020" y="2688486"/>
            <a:ext cx="3634176" cy="7603370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32205" y="2688486"/>
            <a:ext cx="3634176" cy="7603370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4FF33-C01F-4BBE-9F8C-429CB42DB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4021" y="2578465"/>
            <a:ext cx="3659094" cy="1076194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9950" indent="0">
              <a:buNone/>
              <a:defRPr sz="2400" b="1"/>
            </a:lvl2pPr>
            <a:lvl3pPr marL="1079901" indent="0">
              <a:buNone/>
              <a:defRPr sz="2200" b="1"/>
            </a:lvl3pPr>
            <a:lvl4pPr marL="1619852" indent="0">
              <a:buNone/>
              <a:defRPr sz="1800" b="1"/>
            </a:lvl4pPr>
            <a:lvl5pPr marL="2159803" indent="0">
              <a:buNone/>
              <a:defRPr sz="1800" b="1"/>
            </a:lvl5pPr>
            <a:lvl6pPr marL="2699753" indent="0">
              <a:buNone/>
              <a:defRPr sz="1800" b="1"/>
            </a:lvl6pPr>
            <a:lvl7pPr marL="3239704" indent="0">
              <a:buNone/>
              <a:defRPr sz="1800" b="1"/>
            </a:lvl7pPr>
            <a:lvl8pPr marL="3779656" indent="0">
              <a:buNone/>
              <a:defRPr sz="1800" b="1"/>
            </a:lvl8pPr>
            <a:lvl9pPr marL="431960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4021" y="3654662"/>
            <a:ext cx="3659094" cy="6637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07293" y="2578465"/>
            <a:ext cx="3659093" cy="1076194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9950" indent="0">
              <a:buNone/>
              <a:defRPr sz="2400" b="1"/>
            </a:lvl2pPr>
            <a:lvl3pPr marL="1079901" indent="0">
              <a:buNone/>
              <a:defRPr sz="2200" b="1"/>
            </a:lvl3pPr>
            <a:lvl4pPr marL="1619852" indent="0">
              <a:buNone/>
              <a:defRPr sz="1800" b="1"/>
            </a:lvl4pPr>
            <a:lvl5pPr marL="2159803" indent="0">
              <a:buNone/>
              <a:defRPr sz="1800" b="1"/>
            </a:lvl5pPr>
            <a:lvl6pPr marL="2699753" indent="0">
              <a:buNone/>
              <a:defRPr sz="1800" b="1"/>
            </a:lvl6pPr>
            <a:lvl7pPr marL="3239704" indent="0">
              <a:buNone/>
              <a:defRPr sz="1800" b="1"/>
            </a:lvl7pPr>
            <a:lvl8pPr marL="3779656" indent="0">
              <a:buNone/>
              <a:defRPr sz="1800" b="1"/>
            </a:lvl8pPr>
            <a:lvl9pPr marL="431960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207293" y="3654662"/>
            <a:ext cx="3659093" cy="6637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75980-D388-442E-8DC2-B815CD11E4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FD40E-DF6F-44F1-9CF3-FACCA52241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A32AC-7E78-411C-B29F-791E106E3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020" y="458085"/>
            <a:ext cx="2723716" cy="1952352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7406" y="458085"/>
            <a:ext cx="4628974" cy="9833771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14020" y="2410438"/>
            <a:ext cx="2723716" cy="7881419"/>
          </a:xfrm>
        </p:spPr>
        <p:txBody>
          <a:bodyPr/>
          <a:lstStyle>
            <a:lvl1pPr marL="0" indent="0">
              <a:buNone/>
              <a:defRPr sz="1700"/>
            </a:lvl1pPr>
            <a:lvl2pPr marL="539950" indent="0">
              <a:buNone/>
              <a:defRPr sz="1400"/>
            </a:lvl2pPr>
            <a:lvl3pPr marL="1079901" indent="0">
              <a:buNone/>
              <a:defRPr sz="1200"/>
            </a:lvl3pPr>
            <a:lvl4pPr marL="1619852" indent="0">
              <a:buNone/>
              <a:defRPr sz="1100"/>
            </a:lvl4pPr>
            <a:lvl5pPr marL="2159803" indent="0">
              <a:buNone/>
              <a:defRPr sz="1100"/>
            </a:lvl5pPr>
            <a:lvl6pPr marL="2699753" indent="0">
              <a:buNone/>
              <a:defRPr sz="1100"/>
            </a:lvl6pPr>
            <a:lvl7pPr marL="3239704" indent="0">
              <a:buNone/>
              <a:defRPr sz="1100"/>
            </a:lvl7pPr>
            <a:lvl8pPr marL="3779656" indent="0">
              <a:buNone/>
              <a:defRPr sz="1100"/>
            </a:lvl8pPr>
            <a:lvl9pPr marL="43196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D1821-B805-4F11-8247-6293E9BE8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3496" y="8065455"/>
            <a:ext cx="4968240" cy="952172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23496" y="1030187"/>
            <a:ext cx="4968240" cy="6913245"/>
          </a:xfrm>
        </p:spPr>
        <p:txBody>
          <a:bodyPr/>
          <a:lstStyle>
            <a:lvl1pPr marL="0" indent="0">
              <a:buNone/>
              <a:defRPr sz="3800"/>
            </a:lvl1pPr>
            <a:lvl2pPr marL="539950" indent="0">
              <a:buNone/>
              <a:defRPr sz="3300"/>
            </a:lvl2pPr>
            <a:lvl3pPr marL="1079901" indent="0">
              <a:buNone/>
              <a:defRPr sz="2800"/>
            </a:lvl3pPr>
            <a:lvl4pPr marL="1619852" indent="0">
              <a:buNone/>
              <a:defRPr sz="2400"/>
            </a:lvl4pPr>
            <a:lvl5pPr marL="2159803" indent="0">
              <a:buNone/>
              <a:defRPr sz="2400"/>
            </a:lvl5pPr>
            <a:lvl6pPr marL="2699753" indent="0">
              <a:buNone/>
              <a:defRPr sz="2400"/>
            </a:lvl6pPr>
            <a:lvl7pPr marL="3239704" indent="0">
              <a:buNone/>
              <a:defRPr sz="2400"/>
            </a:lvl7pPr>
            <a:lvl8pPr marL="3779656" indent="0">
              <a:buNone/>
              <a:defRPr sz="2400"/>
            </a:lvl8pPr>
            <a:lvl9pPr marL="4319607" indent="0">
              <a:buNone/>
              <a:defRPr sz="24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23496" y="9017628"/>
            <a:ext cx="4968240" cy="1352243"/>
          </a:xfrm>
        </p:spPr>
        <p:txBody>
          <a:bodyPr/>
          <a:lstStyle>
            <a:lvl1pPr marL="0" indent="0">
              <a:buNone/>
              <a:defRPr sz="1700"/>
            </a:lvl1pPr>
            <a:lvl2pPr marL="539950" indent="0">
              <a:buNone/>
              <a:defRPr sz="1400"/>
            </a:lvl2pPr>
            <a:lvl3pPr marL="1079901" indent="0">
              <a:buNone/>
              <a:defRPr sz="1200"/>
            </a:lvl3pPr>
            <a:lvl4pPr marL="1619852" indent="0">
              <a:buNone/>
              <a:defRPr sz="1100"/>
            </a:lvl4pPr>
            <a:lvl5pPr marL="2159803" indent="0">
              <a:buNone/>
              <a:defRPr sz="1100"/>
            </a:lvl5pPr>
            <a:lvl6pPr marL="2699753" indent="0">
              <a:buNone/>
              <a:defRPr sz="1100"/>
            </a:lvl6pPr>
            <a:lvl7pPr marL="3239704" indent="0">
              <a:buNone/>
              <a:defRPr sz="1100"/>
            </a:lvl7pPr>
            <a:lvl8pPr marL="3779656" indent="0">
              <a:buNone/>
              <a:defRPr sz="1100"/>
            </a:lvl8pPr>
            <a:lvl9pPr marL="43196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95A82-BAC1-4843-927D-1EAB92EA34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4021" y="461624"/>
            <a:ext cx="7452360" cy="192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990" tIns="53996" rIns="107990" bIns="5399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4021" y="2688486"/>
            <a:ext cx="7452360" cy="7603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990" tIns="53996" rIns="107990" bIns="539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14020" y="10491736"/>
            <a:ext cx="1932095" cy="7995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07990" tIns="53996" rIns="107990" bIns="53996" numCol="1" anchor="t" anchorCtr="0" compatLnSpc="1">
            <a:prstTxWarp prst="textNoShape">
              <a:avLst/>
            </a:prstTxWarp>
          </a:bodyPr>
          <a:lstStyle>
            <a:lvl1pPr>
              <a:defRPr sz="17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29138" y="10491736"/>
            <a:ext cx="2622127" cy="7995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07990" tIns="53996" rIns="107990" bIns="53996" numCol="1" anchor="t" anchorCtr="0" compatLnSpc="1">
            <a:prstTxWarp prst="textNoShape">
              <a:avLst/>
            </a:prstTxWarp>
          </a:bodyPr>
          <a:lstStyle>
            <a:lvl1pPr algn="ctr">
              <a:defRPr sz="17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934287" y="10491736"/>
            <a:ext cx="1932095" cy="79953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07990" tIns="53996" rIns="107990" bIns="53996" numCol="1" anchor="t" anchorCtr="0" compatLnSpc="1">
            <a:prstTxWarp prst="textNoShape">
              <a:avLst/>
            </a:prstTxWarp>
          </a:bodyPr>
          <a:lstStyle>
            <a:lvl1pPr algn="r">
              <a:defRPr sz="1700"/>
            </a:lvl1pPr>
          </a:lstStyle>
          <a:p>
            <a:pPr>
              <a:defRPr/>
            </a:pPr>
            <a:fld id="{D72A8511-809C-41EC-ACE2-9B6A7AE3D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5pPr>
      <a:lvl6pPr marL="539950" algn="ctr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6pPr>
      <a:lvl7pPr marL="1079901" algn="ctr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7pPr>
      <a:lvl8pPr marL="1619852" algn="ctr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8pPr>
      <a:lvl9pPr marL="2159803" algn="ctr" rtl="0" fontAlgn="base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charset="0"/>
        </a:defRPr>
      </a:lvl9pPr>
    </p:titleStyle>
    <p:bodyStyle>
      <a:lvl1pPr marL="404964" indent="-404964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77420" indent="-337470" algn="l" rtl="0" eaLnBrk="0" fontAlgn="base" hangingPunct="0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</a:defRPr>
      </a:lvl2pPr>
      <a:lvl3pPr marL="1349878" indent="-269976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889828" indent="-269976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429779" indent="-269976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969729" indent="-269976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3509681" indent="-269976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4049632" indent="-269976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4589583" indent="-269976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1079901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39950" algn="l" defTabSz="1079901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901" algn="l" defTabSz="1079901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19852" algn="l" defTabSz="1079901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03" algn="l" defTabSz="1079901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699753" algn="l" defTabSz="1079901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9704" algn="l" defTabSz="1079901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656" algn="l" defTabSz="1079901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19607" algn="l" defTabSz="1079901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0000-00-755\Desktop\FNS_logo\FNS_logo_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39" y="623922"/>
            <a:ext cx="2522485" cy="340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7" name="Rectangle 2"/>
          <p:cNvSpPr>
            <a:spLocks noChangeArrowheads="1"/>
          </p:cNvSpPr>
          <p:nvPr/>
        </p:nvSpPr>
        <p:spPr bwMode="auto">
          <a:xfrm>
            <a:off x="314350" y="232659"/>
            <a:ext cx="7651703" cy="1105676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lIns="107990" tIns="53996" rIns="107990" bIns="53996" anchor="ctr"/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46308" y="721590"/>
            <a:ext cx="6987786" cy="10078135"/>
          </a:xfrm>
          <a:prstGeom prst="rect">
            <a:avLst/>
          </a:prstGeom>
          <a:solidFill>
            <a:srgbClr val="C0C0C0">
              <a:alpha val="30000"/>
            </a:srgbClr>
          </a:solidFill>
          <a:ln>
            <a:noFill/>
          </a:ln>
          <a:effectLst/>
        </p:spPr>
        <p:txBody>
          <a:bodyPr wrap="none" lIns="107990" tIns="53996" rIns="107990" bIns="53996" anchor="ctr"/>
          <a:lstStyle/>
          <a:p>
            <a:pPr>
              <a:defRPr/>
            </a:pPr>
            <a:endParaRPr lang="ru-RU">
              <a:solidFill>
                <a:srgbClr val="C0C0C0"/>
              </a:solidFill>
            </a:endParaRPr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7634095" y="10799726"/>
            <a:ext cx="646305" cy="722349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  <p:txBody>
          <a:bodyPr wrap="none" lIns="107990" tIns="53996" rIns="107990" bIns="53996" anchor="ctr"/>
          <a:lstStyle/>
          <a:p>
            <a:endParaRPr lang="ru-RU"/>
          </a:p>
        </p:txBody>
      </p:sp>
      <p:sp>
        <p:nvSpPr>
          <p:cNvPr id="7" name="Блок-схема: задержка 6"/>
          <p:cNvSpPr/>
          <p:nvPr/>
        </p:nvSpPr>
        <p:spPr>
          <a:xfrm rot="16200000">
            <a:off x="2482756" y="5648387"/>
            <a:ext cx="3331061" cy="6971615"/>
          </a:xfrm>
          <a:custGeom>
            <a:avLst/>
            <a:gdLst>
              <a:gd name="connsiteX0" fmla="*/ 0 w 2628105"/>
              <a:gd name="connsiteY0" fmla="*/ 0 h 5277046"/>
              <a:gd name="connsiteX1" fmla="*/ 1314053 w 2628105"/>
              <a:gd name="connsiteY1" fmla="*/ 0 h 5277046"/>
              <a:gd name="connsiteX2" fmla="*/ 2628106 w 2628105"/>
              <a:gd name="connsiteY2" fmla="*/ 2638523 h 5277046"/>
              <a:gd name="connsiteX3" fmla="*/ 1314053 w 2628105"/>
              <a:gd name="connsiteY3" fmla="*/ 5277046 h 5277046"/>
              <a:gd name="connsiteX4" fmla="*/ 0 w 2628105"/>
              <a:gd name="connsiteY4" fmla="*/ 5277046 h 5277046"/>
              <a:gd name="connsiteX5" fmla="*/ 0 w 2628105"/>
              <a:gd name="connsiteY5" fmla="*/ 0 h 5277046"/>
              <a:gd name="connsiteX0" fmla="*/ 0 w 2628106"/>
              <a:gd name="connsiteY0" fmla="*/ 0 h 5277046"/>
              <a:gd name="connsiteX1" fmla="*/ 1314053 w 2628106"/>
              <a:gd name="connsiteY1" fmla="*/ 0 h 5277046"/>
              <a:gd name="connsiteX2" fmla="*/ 2628106 w 2628106"/>
              <a:gd name="connsiteY2" fmla="*/ 2638523 h 5277046"/>
              <a:gd name="connsiteX3" fmla="*/ 1314053 w 2628106"/>
              <a:gd name="connsiteY3" fmla="*/ 5277046 h 5277046"/>
              <a:gd name="connsiteX4" fmla="*/ 0 w 2628106"/>
              <a:gd name="connsiteY4" fmla="*/ 5277046 h 5277046"/>
              <a:gd name="connsiteX5" fmla="*/ 0 w 2628106"/>
              <a:gd name="connsiteY5" fmla="*/ 0 h 5277046"/>
              <a:gd name="connsiteX0" fmla="*/ 0 w 2473559"/>
              <a:gd name="connsiteY0" fmla="*/ 0 h 5277046"/>
              <a:gd name="connsiteX1" fmla="*/ 1314053 w 2473559"/>
              <a:gd name="connsiteY1" fmla="*/ 0 h 5277046"/>
              <a:gd name="connsiteX2" fmla="*/ 2473559 w 2473559"/>
              <a:gd name="connsiteY2" fmla="*/ 2715796 h 5277046"/>
              <a:gd name="connsiteX3" fmla="*/ 1314053 w 2473559"/>
              <a:gd name="connsiteY3" fmla="*/ 5277046 h 5277046"/>
              <a:gd name="connsiteX4" fmla="*/ 0 w 2473559"/>
              <a:gd name="connsiteY4" fmla="*/ 5277046 h 5277046"/>
              <a:gd name="connsiteX5" fmla="*/ 0 w 2473559"/>
              <a:gd name="connsiteY5" fmla="*/ 0 h 5277046"/>
              <a:gd name="connsiteX0" fmla="*/ 0 w 2536039"/>
              <a:gd name="connsiteY0" fmla="*/ 0 h 5277046"/>
              <a:gd name="connsiteX1" fmla="*/ 1314053 w 2536039"/>
              <a:gd name="connsiteY1" fmla="*/ 0 h 5277046"/>
              <a:gd name="connsiteX2" fmla="*/ 2473559 w 2536039"/>
              <a:gd name="connsiteY2" fmla="*/ 2715796 h 5277046"/>
              <a:gd name="connsiteX3" fmla="*/ 1919360 w 2536039"/>
              <a:gd name="connsiteY3" fmla="*/ 5264170 h 5277046"/>
              <a:gd name="connsiteX4" fmla="*/ 0 w 2536039"/>
              <a:gd name="connsiteY4" fmla="*/ 5277046 h 5277046"/>
              <a:gd name="connsiteX5" fmla="*/ 0 w 2536039"/>
              <a:gd name="connsiteY5" fmla="*/ 0 h 5277046"/>
              <a:gd name="connsiteX0" fmla="*/ 0 w 2489754"/>
              <a:gd name="connsiteY0" fmla="*/ 0 h 5277046"/>
              <a:gd name="connsiteX1" fmla="*/ 1314053 w 2489754"/>
              <a:gd name="connsiteY1" fmla="*/ 0 h 5277046"/>
              <a:gd name="connsiteX2" fmla="*/ 2473559 w 2489754"/>
              <a:gd name="connsiteY2" fmla="*/ 2715796 h 5277046"/>
              <a:gd name="connsiteX3" fmla="*/ 1919360 w 2489754"/>
              <a:gd name="connsiteY3" fmla="*/ 5264170 h 5277046"/>
              <a:gd name="connsiteX4" fmla="*/ 0 w 2489754"/>
              <a:gd name="connsiteY4" fmla="*/ 5277046 h 5277046"/>
              <a:gd name="connsiteX5" fmla="*/ 0 w 2489754"/>
              <a:gd name="connsiteY5" fmla="*/ 0 h 5277046"/>
              <a:gd name="connsiteX0" fmla="*/ 0 w 2595396"/>
              <a:gd name="connsiteY0" fmla="*/ 0 h 5277046"/>
              <a:gd name="connsiteX1" fmla="*/ 1314053 w 2595396"/>
              <a:gd name="connsiteY1" fmla="*/ 0 h 5277046"/>
              <a:gd name="connsiteX2" fmla="*/ 2473559 w 2595396"/>
              <a:gd name="connsiteY2" fmla="*/ 2715796 h 5277046"/>
              <a:gd name="connsiteX3" fmla="*/ 2382999 w 2595396"/>
              <a:gd name="connsiteY3" fmla="*/ 5264170 h 5277046"/>
              <a:gd name="connsiteX4" fmla="*/ 0 w 2595396"/>
              <a:gd name="connsiteY4" fmla="*/ 5277046 h 5277046"/>
              <a:gd name="connsiteX5" fmla="*/ 0 w 2595396"/>
              <a:gd name="connsiteY5" fmla="*/ 0 h 5277046"/>
              <a:gd name="connsiteX0" fmla="*/ 0 w 2550566"/>
              <a:gd name="connsiteY0" fmla="*/ 0 h 5277046"/>
              <a:gd name="connsiteX1" fmla="*/ 1314053 w 2550566"/>
              <a:gd name="connsiteY1" fmla="*/ 0 h 5277046"/>
              <a:gd name="connsiteX2" fmla="*/ 2473559 w 2550566"/>
              <a:gd name="connsiteY2" fmla="*/ 2715796 h 5277046"/>
              <a:gd name="connsiteX3" fmla="*/ 2382999 w 2550566"/>
              <a:gd name="connsiteY3" fmla="*/ 5264170 h 5277046"/>
              <a:gd name="connsiteX4" fmla="*/ 0 w 2550566"/>
              <a:gd name="connsiteY4" fmla="*/ 5277046 h 5277046"/>
              <a:gd name="connsiteX5" fmla="*/ 0 w 2550566"/>
              <a:gd name="connsiteY5" fmla="*/ 0 h 5277046"/>
              <a:gd name="connsiteX0" fmla="*/ 0 w 2659559"/>
              <a:gd name="connsiteY0" fmla="*/ 0 h 5277046"/>
              <a:gd name="connsiteX1" fmla="*/ 1314053 w 2659559"/>
              <a:gd name="connsiteY1" fmla="*/ 0 h 5277046"/>
              <a:gd name="connsiteX2" fmla="*/ 2473559 w 2659559"/>
              <a:gd name="connsiteY2" fmla="*/ 2715796 h 5277046"/>
              <a:gd name="connsiteX3" fmla="*/ 2601939 w 2659559"/>
              <a:gd name="connsiteY3" fmla="*/ 5264170 h 5277046"/>
              <a:gd name="connsiteX4" fmla="*/ 0 w 2659559"/>
              <a:gd name="connsiteY4" fmla="*/ 5277046 h 5277046"/>
              <a:gd name="connsiteX5" fmla="*/ 0 w 2659559"/>
              <a:gd name="connsiteY5" fmla="*/ 0 h 5277046"/>
              <a:gd name="connsiteX0" fmla="*/ 0 w 2626298"/>
              <a:gd name="connsiteY0" fmla="*/ 0 h 5277046"/>
              <a:gd name="connsiteX1" fmla="*/ 1314053 w 2626298"/>
              <a:gd name="connsiteY1" fmla="*/ 0 h 5277046"/>
              <a:gd name="connsiteX2" fmla="*/ 2473559 w 2626298"/>
              <a:gd name="connsiteY2" fmla="*/ 2715796 h 5277046"/>
              <a:gd name="connsiteX3" fmla="*/ 2601939 w 2626298"/>
              <a:gd name="connsiteY3" fmla="*/ 5264170 h 5277046"/>
              <a:gd name="connsiteX4" fmla="*/ 0 w 2626298"/>
              <a:gd name="connsiteY4" fmla="*/ 5277046 h 5277046"/>
              <a:gd name="connsiteX5" fmla="*/ 0 w 2626298"/>
              <a:gd name="connsiteY5" fmla="*/ 0 h 5277046"/>
              <a:gd name="connsiteX0" fmla="*/ 0 w 2642773"/>
              <a:gd name="connsiteY0" fmla="*/ 0 h 5277046"/>
              <a:gd name="connsiteX1" fmla="*/ 1314053 w 2642773"/>
              <a:gd name="connsiteY1" fmla="*/ 0 h 5277046"/>
              <a:gd name="connsiteX2" fmla="*/ 2473559 w 2642773"/>
              <a:gd name="connsiteY2" fmla="*/ 2715796 h 5277046"/>
              <a:gd name="connsiteX3" fmla="*/ 2601939 w 2642773"/>
              <a:gd name="connsiteY3" fmla="*/ 5264170 h 5277046"/>
              <a:gd name="connsiteX4" fmla="*/ 0 w 2642773"/>
              <a:gd name="connsiteY4" fmla="*/ 5277046 h 5277046"/>
              <a:gd name="connsiteX5" fmla="*/ 0 w 2642773"/>
              <a:gd name="connsiteY5" fmla="*/ 0 h 527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42773" h="5277046">
                <a:moveTo>
                  <a:pt x="0" y="0"/>
                </a:moveTo>
                <a:lnTo>
                  <a:pt x="1314053" y="0"/>
                </a:lnTo>
                <a:cubicBezTo>
                  <a:pt x="1872357" y="605309"/>
                  <a:pt x="2258911" y="1838434"/>
                  <a:pt x="2473559" y="2715796"/>
                </a:cubicBezTo>
                <a:cubicBezTo>
                  <a:pt x="2688207" y="3593158"/>
                  <a:pt x="2657969" y="4723263"/>
                  <a:pt x="2601939" y="5264170"/>
                </a:cubicBezTo>
                <a:lnTo>
                  <a:pt x="0" y="52770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5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990" tIns="53996" rIns="107990" bIns="53996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646309" y="5645633"/>
            <a:ext cx="7015345" cy="5154092"/>
          </a:xfrm>
          <a:custGeom>
            <a:avLst/>
            <a:gdLst>
              <a:gd name="connsiteX0" fmla="*/ 0 w 5078760"/>
              <a:gd name="connsiteY0" fmla="*/ 4138290 h 4138290"/>
              <a:gd name="connsiteX1" fmla="*/ 5037368 w 5078760"/>
              <a:gd name="connsiteY1" fmla="*/ 0 h 4138290"/>
              <a:gd name="connsiteX2" fmla="*/ 5078760 w 5078760"/>
              <a:gd name="connsiteY2" fmla="*/ 4138290 h 4138290"/>
              <a:gd name="connsiteX3" fmla="*/ 0 w 5078760"/>
              <a:gd name="connsiteY3" fmla="*/ 4138290 h 4138290"/>
              <a:gd name="connsiteX0" fmla="*/ 0 w 5078760"/>
              <a:gd name="connsiteY0" fmla="*/ 4138290 h 4138290"/>
              <a:gd name="connsiteX1" fmla="*/ 2148838 w 5078760"/>
              <a:gd name="connsiteY1" fmla="*/ 1364592 h 4138290"/>
              <a:gd name="connsiteX2" fmla="*/ 5037368 w 5078760"/>
              <a:gd name="connsiteY2" fmla="*/ 0 h 4138290"/>
              <a:gd name="connsiteX3" fmla="*/ 5078760 w 5078760"/>
              <a:gd name="connsiteY3" fmla="*/ 4138290 h 4138290"/>
              <a:gd name="connsiteX4" fmla="*/ 0 w 5078760"/>
              <a:gd name="connsiteY4" fmla="*/ 4138290 h 4138290"/>
              <a:gd name="connsiteX0" fmla="*/ 0 w 5078760"/>
              <a:gd name="connsiteY0" fmla="*/ 4138290 h 4138290"/>
              <a:gd name="connsiteX1" fmla="*/ 2148838 w 5078760"/>
              <a:gd name="connsiteY1" fmla="*/ 1364592 h 4138290"/>
              <a:gd name="connsiteX2" fmla="*/ 5037368 w 5078760"/>
              <a:gd name="connsiteY2" fmla="*/ 0 h 4138290"/>
              <a:gd name="connsiteX3" fmla="*/ 5078760 w 5078760"/>
              <a:gd name="connsiteY3" fmla="*/ 4138290 h 4138290"/>
              <a:gd name="connsiteX4" fmla="*/ 0 w 5078760"/>
              <a:gd name="connsiteY4" fmla="*/ 4138290 h 4138290"/>
              <a:gd name="connsiteX0" fmla="*/ 0 w 5078760"/>
              <a:gd name="connsiteY0" fmla="*/ 4138290 h 4138290"/>
              <a:gd name="connsiteX1" fmla="*/ 2148838 w 5078760"/>
              <a:gd name="connsiteY1" fmla="*/ 1364592 h 4138290"/>
              <a:gd name="connsiteX2" fmla="*/ 5037368 w 5078760"/>
              <a:gd name="connsiteY2" fmla="*/ 0 h 4138290"/>
              <a:gd name="connsiteX3" fmla="*/ 5078760 w 5078760"/>
              <a:gd name="connsiteY3" fmla="*/ 4138290 h 4138290"/>
              <a:gd name="connsiteX4" fmla="*/ 0 w 5078760"/>
              <a:gd name="connsiteY4" fmla="*/ 4138290 h 4138290"/>
              <a:gd name="connsiteX0" fmla="*/ 0 w 5078760"/>
              <a:gd name="connsiteY0" fmla="*/ 4138290 h 4138290"/>
              <a:gd name="connsiteX1" fmla="*/ 2148838 w 5078760"/>
              <a:gd name="connsiteY1" fmla="*/ 1364592 h 4138290"/>
              <a:gd name="connsiteX2" fmla="*/ 5037368 w 5078760"/>
              <a:gd name="connsiteY2" fmla="*/ 0 h 4138290"/>
              <a:gd name="connsiteX3" fmla="*/ 5078760 w 5078760"/>
              <a:gd name="connsiteY3" fmla="*/ 4138290 h 4138290"/>
              <a:gd name="connsiteX4" fmla="*/ 0 w 5078760"/>
              <a:gd name="connsiteY4" fmla="*/ 4138290 h 4138290"/>
              <a:gd name="connsiteX0" fmla="*/ 0 w 5078760"/>
              <a:gd name="connsiteY0" fmla="*/ 4343073 h 4343073"/>
              <a:gd name="connsiteX1" fmla="*/ 2148838 w 5078760"/>
              <a:gd name="connsiteY1" fmla="*/ 1569375 h 4343073"/>
              <a:gd name="connsiteX2" fmla="*/ 3655666 w 5078760"/>
              <a:gd name="connsiteY2" fmla="*/ 706491 h 4343073"/>
              <a:gd name="connsiteX3" fmla="*/ 5037368 w 5078760"/>
              <a:gd name="connsiteY3" fmla="*/ 204783 h 4343073"/>
              <a:gd name="connsiteX4" fmla="*/ 5078760 w 5078760"/>
              <a:gd name="connsiteY4" fmla="*/ 4343073 h 4343073"/>
              <a:gd name="connsiteX5" fmla="*/ 0 w 5078760"/>
              <a:gd name="connsiteY5" fmla="*/ 4343073 h 4343073"/>
              <a:gd name="connsiteX0" fmla="*/ 0 w 5078760"/>
              <a:gd name="connsiteY0" fmla="*/ 4138290 h 4138290"/>
              <a:gd name="connsiteX1" fmla="*/ 2148838 w 5078760"/>
              <a:gd name="connsiteY1" fmla="*/ 1364592 h 4138290"/>
              <a:gd name="connsiteX2" fmla="*/ 3655666 w 5078760"/>
              <a:gd name="connsiteY2" fmla="*/ 501708 h 4138290"/>
              <a:gd name="connsiteX3" fmla="*/ 5037368 w 5078760"/>
              <a:gd name="connsiteY3" fmla="*/ 0 h 4138290"/>
              <a:gd name="connsiteX4" fmla="*/ 5078760 w 5078760"/>
              <a:gd name="connsiteY4" fmla="*/ 4138290 h 4138290"/>
              <a:gd name="connsiteX5" fmla="*/ 0 w 5078760"/>
              <a:gd name="connsiteY5" fmla="*/ 4138290 h 4138290"/>
              <a:gd name="connsiteX0" fmla="*/ 0 w 5078760"/>
              <a:gd name="connsiteY0" fmla="*/ 4138290 h 4138290"/>
              <a:gd name="connsiteX1" fmla="*/ 2148838 w 5078760"/>
              <a:gd name="connsiteY1" fmla="*/ 1364592 h 4138290"/>
              <a:gd name="connsiteX2" fmla="*/ 3655666 w 5078760"/>
              <a:gd name="connsiteY2" fmla="*/ 424435 h 4138290"/>
              <a:gd name="connsiteX3" fmla="*/ 5037368 w 5078760"/>
              <a:gd name="connsiteY3" fmla="*/ 0 h 4138290"/>
              <a:gd name="connsiteX4" fmla="*/ 5078760 w 5078760"/>
              <a:gd name="connsiteY4" fmla="*/ 4138290 h 4138290"/>
              <a:gd name="connsiteX5" fmla="*/ 0 w 5078760"/>
              <a:gd name="connsiteY5" fmla="*/ 4138290 h 4138290"/>
              <a:gd name="connsiteX0" fmla="*/ 191497 w 5270257"/>
              <a:gd name="connsiteY0" fmla="*/ 4138290 h 4138290"/>
              <a:gd name="connsiteX1" fmla="*/ 1181237 w 5270257"/>
              <a:gd name="connsiteY1" fmla="*/ 2639601 h 4138290"/>
              <a:gd name="connsiteX2" fmla="*/ 2340335 w 5270257"/>
              <a:gd name="connsiteY2" fmla="*/ 1364592 h 4138290"/>
              <a:gd name="connsiteX3" fmla="*/ 3847163 w 5270257"/>
              <a:gd name="connsiteY3" fmla="*/ 424435 h 4138290"/>
              <a:gd name="connsiteX4" fmla="*/ 5228865 w 5270257"/>
              <a:gd name="connsiteY4" fmla="*/ 0 h 4138290"/>
              <a:gd name="connsiteX5" fmla="*/ 5270257 w 5270257"/>
              <a:gd name="connsiteY5" fmla="*/ 4138290 h 4138290"/>
              <a:gd name="connsiteX6" fmla="*/ 191497 w 5270257"/>
              <a:gd name="connsiteY6" fmla="*/ 4138290 h 4138290"/>
              <a:gd name="connsiteX0" fmla="*/ 0 w 5078760"/>
              <a:gd name="connsiteY0" fmla="*/ 4138290 h 4138290"/>
              <a:gd name="connsiteX1" fmla="*/ 989740 w 5078760"/>
              <a:gd name="connsiteY1" fmla="*/ 2639601 h 4138290"/>
              <a:gd name="connsiteX2" fmla="*/ 2148838 w 5078760"/>
              <a:gd name="connsiteY2" fmla="*/ 1364592 h 4138290"/>
              <a:gd name="connsiteX3" fmla="*/ 3655666 w 5078760"/>
              <a:gd name="connsiteY3" fmla="*/ 424435 h 4138290"/>
              <a:gd name="connsiteX4" fmla="*/ 5037368 w 5078760"/>
              <a:gd name="connsiteY4" fmla="*/ 0 h 4138290"/>
              <a:gd name="connsiteX5" fmla="*/ 5078760 w 5078760"/>
              <a:gd name="connsiteY5" fmla="*/ 4138290 h 4138290"/>
              <a:gd name="connsiteX6" fmla="*/ 0 w 5078760"/>
              <a:gd name="connsiteY6" fmla="*/ 4138290 h 4138290"/>
              <a:gd name="connsiteX0" fmla="*/ 0 w 5078760"/>
              <a:gd name="connsiteY0" fmla="*/ 4138290 h 4138290"/>
              <a:gd name="connsiteX1" fmla="*/ 989740 w 5078760"/>
              <a:gd name="connsiteY1" fmla="*/ 2639601 h 4138290"/>
              <a:gd name="connsiteX2" fmla="*/ 2148838 w 5078760"/>
              <a:gd name="connsiteY2" fmla="*/ 1364592 h 4138290"/>
              <a:gd name="connsiteX3" fmla="*/ 3784455 w 5078760"/>
              <a:gd name="connsiteY3" fmla="*/ 372919 h 4138290"/>
              <a:gd name="connsiteX4" fmla="*/ 5037368 w 5078760"/>
              <a:gd name="connsiteY4" fmla="*/ 0 h 4138290"/>
              <a:gd name="connsiteX5" fmla="*/ 5078760 w 5078760"/>
              <a:gd name="connsiteY5" fmla="*/ 4138290 h 4138290"/>
              <a:gd name="connsiteX6" fmla="*/ 0 w 5078760"/>
              <a:gd name="connsiteY6" fmla="*/ 4138290 h 4138290"/>
              <a:gd name="connsiteX0" fmla="*/ 0 w 5078760"/>
              <a:gd name="connsiteY0" fmla="*/ 4138290 h 4138290"/>
              <a:gd name="connsiteX1" fmla="*/ 989740 w 5078760"/>
              <a:gd name="connsiteY1" fmla="*/ 2639601 h 4138290"/>
              <a:gd name="connsiteX2" fmla="*/ 2148838 w 5078760"/>
              <a:gd name="connsiteY2" fmla="*/ 1364592 h 4138290"/>
              <a:gd name="connsiteX3" fmla="*/ 3784455 w 5078760"/>
              <a:gd name="connsiteY3" fmla="*/ 372919 h 4138290"/>
              <a:gd name="connsiteX4" fmla="*/ 5037368 w 5078760"/>
              <a:gd name="connsiteY4" fmla="*/ 0 h 4138290"/>
              <a:gd name="connsiteX5" fmla="*/ 5078760 w 5078760"/>
              <a:gd name="connsiteY5" fmla="*/ 4138290 h 4138290"/>
              <a:gd name="connsiteX6" fmla="*/ 0 w 5078760"/>
              <a:gd name="connsiteY6" fmla="*/ 4138290 h 4138290"/>
              <a:gd name="connsiteX0" fmla="*/ 0 w 5078760"/>
              <a:gd name="connsiteY0" fmla="*/ 4138290 h 4138290"/>
              <a:gd name="connsiteX1" fmla="*/ 989740 w 5078760"/>
              <a:gd name="connsiteY1" fmla="*/ 2639601 h 4138290"/>
              <a:gd name="connsiteX2" fmla="*/ 2148838 w 5078760"/>
              <a:gd name="connsiteY2" fmla="*/ 1364592 h 4138290"/>
              <a:gd name="connsiteX3" fmla="*/ 3784455 w 5078760"/>
              <a:gd name="connsiteY3" fmla="*/ 372919 h 4138290"/>
              <a:gd name="connsiteX4" fmla="*/ 5037368 w 5078760"/>
              <a:gd name="connsiteY4" fmla="*/ 0 h 4138290"/>
              <a:gd name="connsiteX5" fmla="*/ 5078760 w 5078760"/>
              <a:gd name="connsiteY5" fmla="*/ 4138290 h 4138290"/>
              <a:gd name="connsiteX6" fmla="*/ 0 w 5078760"/>
              <a:gd name="connsiteY6" fmla="*/ 4138290 h 4138290"/>
              <a:gd name="connsiteX0" fmla="*/ 0 w 5078760"/>
              <a:gd name="connsiteY0" fmla="*/ 4138290 h 4138290"/>
              <a:gd name="connsiteX1" fmla="*/ 989740 w 5078760"/>
              <a:gd name="connsiteY1" fmla="*/ 2639601 h 4138290"/>
              <a:gd name="connsiteX2" fmla="*/ 2032928 w 5078760"/>
              <a:gd name="connsiteY2" fmla="*/ 1467623 h 4138290"/>
              <a:gd name="connsiteX3" fmla="*/ 3784455 w 5078760"/>
              <a:gd name="connsiteY3" fmla="*/ 372919 h 4138290"/>
              <a:gd name="connsiteX4" fmla="*/ 5037368 w 5078760"/>
              <a:gd name="connsiteY4" fmla="*/ 0 h 4138290"/>
              <a:gd name="connsiteX5" fmla="*/ 5078760 w 5078760"/>
              <a:gd name="connsiteY5" fmla="*/ 4138290 h 4138290"/>
              <a:gd name="connsiteX6" fmla="*/ 0 w 5078760"/>
              <a:gd name="connsiteY6" fmla="*/ 4138290 h 4138290"/>
              <a:gd name="connsiteX0" fmla="*/ 0 w 5078760"/>
              <a:gd name="connsiteY0" fmla="*/ 4138290 h 4138290"/>
              <a:gd name="connsiteX1" fmla="*/ 989740 w 5078760"/>
              <a:gd name="connsiteY1" fmla="*/ 2639601 h 4138290"/>
              <a:gd name="connsiteX2" fmla="*/ 2032928 w 5078760"/>
              <a:gd name="connsiteY2" fmla="*/ 1467623 h 4138290"/>
              <a:gd name="connsiteX3" fmla="*/ 3810213 w 5078760"/>
              <a:gd name="connsiteY3" fmla="*/ 411556 h 4138290"/>
              <a:gd name="connsiteX4" fmla="*/ 5037368 w 5078760"/>
              <a:gd name="connsiteY4" fmla="*/ 0 h 4138290"/>
              <a:gd name="connsiteX5" fmla="*/ 5078760 w 5078760"/>
              <a:gd name="connsiteY5" fmla="*/ 4138290 h 4138290"/>
              <a:gd name="connsiteX6" fmla="*/ 0 w 5078760"/>
              <a:gd name="connsiteY6" fmla="*/ 4138290 h 4138290"/>
              <a:gd name="connsiteX0" fmla="*/ 0 w 5078760"/>
              <a:gd name="connsiteY0" fmla="*/ 4138290 h 4138290"/>
              <a:gd name="connsiteX1" fmla="*/ 989740 w 5078760"/>
              <a:gd name="connsiteY1" fmla="*/ 2639601 h 4138290"/>
              <a:gd name="connsiteX2" fmla="*/ 2032928 w 5078760"/>
              <a:gd name="connsiteY2" fmla="*/ 1519138 h 4138290"/>
              <a:gd name="connsiteX3" fmla="*/ 3810213 w 5078760"/>
              <a:gd name="connsiteY3" fmla="*/ 411556 h 4138290"/>
              <a:gd name="connsiteX4" fmla="*/ 5037368 w 5078760"/>
              <a:gd name="connsiteY4" fmla="*/ 0 h 4138290"/>
              <a:gd name="connsiteX5" fmla="*/ 5078760 w 5078760"/>
              <a:gd name="connsiteY5" fmla="*/ 4138290 h 4138290"/>
              <a:gd name="connsiteX6" fmla="*/ 0 w 5078760"/>
              <a:gd name="connsiteY6" fmla="*/ 4138290 h 413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8760" h="4138290">
                <a:moveTo>
                  <a:pt x="0" y="4138290"/>
                </a:moveTo>
                <a:cubicBezTo>
                  <a:pt x="327342" y="3630930"/>
                  <a:pt x="631600" y="3101884"/>
                  <a:pt x="989740" y="2639601"/>
                </a:cubicBezTo>
                <a:cubicBezTo>
                  <a:pt x="1347880" y="2177318"/>
                  <a:pt x="1592900" y="1901211"/>
                  <a:pt x="2032928" y="1519138"/>
                </a:cubicBezTo>
                <a:cubicBezTo>
                  <a:pt x="2650792" y="923773"/>
                  <a:pt x="3341670" y="600351"/>
                  <a:pt x="3810213" y="411556"/>
                </a:cubicBezTo>
                <a:cubicBezTo>
                  <a:pt x="4304514" y="222761"/>
                  <a:pt x="4383769" y="177367"/>
                  <a:pt x="5037368" y="0"/>
                </a:cubicBezTo>
                <a:lnTo>
                  <a:pt x="5078760" y="4138290"/>
                </a:lnTo>
                <a:lnTo>
                  <a:pt x="0" y="4138290"/>
                </a:lnTo>
                <a:close/>
              </a:path>
            </a:pathLst>
          </a:custGeom>
          <a:solidFill>
            <a:schemeClr val="bg2">
              <a:lumMod val="75000"/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990" tIns="53996" rIns="107990" bIns="53996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62477" y="9070946"/>
            <a:ext cx="6971616" cy="616890"/>
          </a:xfrm>
          <a:prstGeom prst="rect">
            <a:avLst/>
          </a:prstGeom>
          <a:noFill/>
        </p:spPr>
        <p:txBody>
          <a:bodyPr wrap="square" lIns="107990" tIns="53996" rIns="107990" bIns="53996">
            <a:spAutoFit/>
          </a:bodyPr>
          <a:lstStyle/>
          <a:p>
            <a:pPr algn="ctr"/>
            <a:r>
              <a:rPr lang="ru-RU" sz="3300" b="1" dirty="0">
                <a:solidFill>
                  <a:srgbClr val="336699"/>
                </a:solidFill>
                <a:latin typeface="Arial Narrow" pitchFamily="34" charset="0"/>
              </a:rPr>
              <a:t>Итоги деятельности ФНС России</a:t>
            </a:r>
          </a:p>
        </p:txBody>
      </p:sp>
      <p:sp>
        <p:nvSpPr>
          <p:cNvPr id="14347" name="Rectangle 7"/>
          <p:cNvSpPr>
            <a:spLocks noChangeArrowheads="1"/>
          </p:cNvSpPr>
          <p:nvPr/>
        </p:nvSpPr>
        <p:spPr bwMode="auto">
          <a:xfrm>
            <a:off x="7634095" y="9120835"/>
            <a:ext cx="646305" cy="1678891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 wrap="none" lIns="107990" tIns="53996" rIns="107990" bIns="53996" anchor="ctr"/>
          <a:lstStyle/>
          <a:p>
            <a:endParaRPr lang="ru-RU">
              <a:solidFill>
                <a:srgbClr val="4756E7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18699" y="1570289"/>
            <a:ext cx="3043005" cy="1632553"/>
          </a:xfrm>
          <a:prstGeom prst="rect">
            <a:avLst/>
          </a:prstGeom>
          <a:noFill/>
        </p:spPr>
        <p:txBody>
          <a:bodyPr wrap="square" lIns="107990" tIns="53996" rIns="107990" bIns="53996" rtlCol="0">
            <a:spAutoFit/>
          </a:bodyPr>
          <a:lstStyle/>
          <a:p>
            <a:r>
              <a:rPr lang="ru-RU" sz="3300" b="1" dirty="0">
                <a:solidFill>
                  <a:srgbClr val="336699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ФЕДЕРАЛЬНАЯ</a:t>
            </a:r>
          </a:p>
          <a:p>
            <a:r>
              <a:rPr lang="ru-RU" sz="3300" b="1" dirty="0">
                <a:solidFill>
                  <a:srgbClr val="336699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НАЛОГОВАЯ</a:t>
            </a:r>
          </a:p>
          <a:p>
            <a:r>
              <a:rPr lang="ru-RU" sz="3300" b="1" dirty="0">
                <a:solidFill>
                  <a:srgbClr val="336699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СЛУЖБА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7304" y="3258115"/>
            <a:ext cx="4995144" cy="2571259"/>
          </a:xfrm>
          <a:prstGeom prst="rect">
            <a:avLst/>
          </a:prstGeom>
          <a:noFill/>
        </p:spPr>
        <p:txBody>
          <a:bodyPr wrap="square" lIns="107990" tIns="53996" rIns="107990" bIns="53996" rtlCol="0">
            <a:spAutoFit/>
          </a:bodyPr>
          <a:lstStyle/>
          <a:p>
            <a:r>
              <a:rPr lang="en-US" sz="6600" dirty="0" smtClean="0">
                <a:solidFill>
                  <a:srgbClr val="336699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</a:t>
            </a:r>
            <a:r>
              <a:rPr lang="ru-RU" sz="6600" dirty="0" smtClean="0">
                <a:solidFill>
                  <a:srgbClr val="336699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6600" dirty="0" smtClean="0">
                <a:solidFill>
                  <a:srgbClr val="336699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полугодие</a:t>
            </a:r>
            <a:endParaRPr lang="ru-RU" sz="6600" dirty="0" smtClean="0">
              <a:solidFill>
                <a:srgbClr val="336699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9400" dirty="0" smtClean="0">
                <a:solidFill>
                  <a:srgbClr val="336699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r>
              <a:rPr lang="ru-RU" sz="7100" dirty="0" smtClean="0">
                <a:solidFill>
                  <a:srgbClr val="336699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01</a:t>
            </a:r>
            <a:r>
              <a:rPr lang="ru-RU" sz="9400" dirty="0">
                <a:solidFill>
                  <a:srgbClr val="336699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52772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301</TotalTime>
  <Words>11</Words>
  <Application>Microsoft Office PowerPoint</Application>
  <PresentationFormat>Произвольный</PresentationFormat>
  <Paragraphs>7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Презентация PowerPoint</vt:lpstr>
    </vt:vector>
  </TitlesOfParts>
  <Company>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userpc</dc:creator>
  <cp:lastModifiedBy>Алексеева Екатерина Сергеевна</cp:lastModifiedBy>
  <cp:revision>43</cp:revision>
  <cp:lastPrinted>2016-06-01T13:52:57Z</cp:lastPrinted>
  <dcterms:created xsi:type="dcterms:W3CDTF">2012-11-19T12:47:11Z</dcterms:created>
  <dcterms:modified xsi:type="dcterms:W3CDTF">2017-07-14T07:28:22Z</dcterms:modified>
</cp:coreProperties>
</file>