
<file path=[Content_Types].xml><?xml version="1.0" encoding="utf-8"?>
<Types xmlns="http://schemas.openxmlformats.org/package/2006/content-types">
  <Override PartName="/ppt/diagrams/colors22.xml" ContentType="application/vnd.openxmlformats-officedocument.drawingml.diagramColors+xml"/>
  <Override PartName="/ppt/notesSlides/notesSlide2.xml" ContentType="application/vnd.openxmlformats-officedocument.presentationml.notes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ata20.xml" ContentType="application/vnd.openxmlformats-officedocument.drawingml.diagramData+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quickStyle24.xml" ContentType="application/vnd.openxmlformats-officedocument.drawingml.diagramStyle+xml"/>
  <Override PartName="/ppt/diagrams/layout28.xml" ContentType="application/vnd.openxmlformats-officedocument.drawingml.diagramLayout+xml"/>
  <Override PartName="/ppt/diagrams/drawing25.xml" ContentType="application/vnd.ms-office.drawingml.diagramDrawing+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layout24.xml" ContentType="application/vnd.openxmlformats-officedocument.drawingml.diagramLayout+xml"/>
  <Override PartName="/ppt/diagrams/colors27.xml" ContentType="application/vnd.openxmlformats-officedocument.drawingml.diagramColors+xml"/>
  <Override PartName="/ppt/notesSlides/notesSlide7.xml" ContentType="application/vnd.openxmlformats-officedocument.presentationml.notesSlide+xml"/>
  <Override PartName="/ppt/diagrams/data29.xml" ContentType="application/vnd.openxmlformats-officedocument.drawingml.diagramData+xml"/>
  <Override PartName="/ppt/diagrams/drawing21.xml" ContentType="application/vnd.ms-office.drawingml.diagramDrawing+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ata25.xml" ContentType="application/vnd.openxmlformats-officedocument.drawingml.diagramData+xml"/>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diagrams/quickStyle29.xml" ContentType="application/vnd.openxmlformats-officedocument.drawingml.diagramStyle+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ppt/diagrams/layout29.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quickStyle25.xml" ContentType="application/vnd.openxmlformats-officedocument.drawingml.diagramStyle+xml"/>
  <Override PartName="/ppt/diagrams/drawing26.xml" ContentType="application/vnd.ms-office.drawingml.diagramDrawing+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25.xml" ContentType="application/vnd.openxmlformats-officedocument.drawingml.diagramLayout+xml"/>
  <Override PartName="/ppt/diagrams/colors28.xml" ContentType="application/vnd.openxmlformats-officedocument.drawingml.diagramColors+xml"/>
  <Override PartName="/ppt/notesSlides/notesSlide8.xml" ContentType="application/vnd.openxmlformats-officedocument.presentationml.notesSlide+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drawing11.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quickStyle22.xml" ContentType="application/vnd.openxmlformats-officedocument.drawingml.diagramStyle+xml"/>
  <Override PartName="/ppt/diagrams/layout26.xml" ContentType="application/vnd.openxmlformats-officedocument.drawingml.diagramLayout+xml"/>
  <Override PartName="/ppt/diagrams/colors29.xml" ContentType="application/vnd.openxmlformats-officedocument.drawingml.diagramColors+xml"/>
  <Override PartName="/ppt/diagrams/drawing23.xml" ContentType="application/vnd.ms-office.drawingml.diagramDrawing+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notesSlides/notesSlide5.xml" ContentType="application/vnd.openxmlformats-officedocument.presentationml.notesSlide+xml"/>
  <Override PartName="/ppt/diagrams/drawing5.xml" ContentType="application/vnd.ms-office.drawingml.diagramDrawing+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iagrams/drawing1.xml" ContentType="application/vnd.ms-office.drawingml.diagramDrawing+xml"/>
  <Override PartName="/ppt/slides/slide24.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quickStyle27.xml" ContentType="application/vnd.openxmlformats-officedocument.drawingml.diagramStyle+xml"/>
  <Override PartName="/ppt/diagrams/drawing28.xml" ContentType="application/vnd.ms-office.drawingml.diagramDrawing+xml"/>
  <Override PartName="/ppt/diagrams/drawing17.xml" ContentType="application/vnd.ms-office.drawingml.diagramDrawing+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27.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13.xml" ContentType="application/vnd.ms-office.drawingml.diagramDrawing+xml"/>
  <Override PartName="/ppt/diagrams/drawing24.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notesSlides/notesSlide6.xml" ContentType="application/vnd.openxmlformats-officedocument.presentationml.notesSlide+xml"/>
  <Override PartName="/ppt/diagrams/drawing20.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data17.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8" r:id="rId3"/>
    <p:sldId id="261" r:id="rId4"/>
    <p:sldId id="322" r:id="rId5"/>
    <p:sldId id="263" r:id="rId6"/>
    <p:sldId id="324" r:id="rId7"/>
    <p:sldId id="325" r:id="rId8"/>
    <p:sldId id="326" r:id="rId9"/>
    <p:sldId id="264" r:id="rId10"/>
    <p:sldId id="327" r:id="rId11"/>
    <p:sldId id="265" r:id="rId12"/>
    <p:sldId id="306" r:id="rId13"/>
    <p:sldId id="305" r:id="rId14"/>
    <p:sldId id="309" r:id="rId15"/>
    <p:sldId id="307" r:id="rId16"/>
    <p:sldId id="310" r:id="rId17"/>
    <p:sldId id="311" r:id="rId18"/>
    <p:sldId id="315" r:id="rId19"/>
    <p:sldId id="299" r:id="rId20"/>
    <p:sldId id="316" r:id="rId21"/>
    <p:sldId id="319" r:id="rId22"/>
    <p:sldId id="318" r:id="rId23"/>
    <p:sldId id="317" r:id="rId24"/>
    <p:sldId id="320" r:id="rId25"/>
    <p:sldId id="321" r:id="rId26"/>
    <p:sldId id="323" r:id="rId27"/>
    <p:sldId id="300" r:id="rId28"/>
  </p:sldIdLst>
  <p:sldSz cx="10693400" cy="7561263"/>
  <p:notesSz cx="6808788" cy="9940925"/>
  <p:defaultTextStyle>
    <a:defPPr>
      <a:defRPr lang="ru-RU"/>
    </a:defPPr>
    <a:lvl1pPr marL="0" algn="l" defTabSz="1042990" rtl="0" eaLnBrk="1" latinLnBrk="0" hangingPunct="1">
      <a:defRPr sz="2100" kern="1200">
        <a:solidFill>
          <a:schemeClr val="tx1"/>
        </a:solidFill>
        <a:latin typeface="+mn-lt"/>
        <a:ea typeface="+mn-ea"/>
        <a:cs typeface="+mn-cs"/>
      </a:defRPr>
    </a:lvl1pPr>
    <a:lvl2pPr marL="521495" algn="l" defTabSz="1042990" rtl="0" eaLnBrk="1" latinLnBrk="0" hangingPunct="1">
      <a:defRPr sz="2100" kern="1200">
        <a:solidFill>
          <a:schemeClr val="tx1"/>
        </a:solidFill>
        <a:latin typeface="+mn-lt"/>
        <a:ea typeface="+mn-ea"/>
        <a:cs typeface="+mn-cs"/>
      </a:defRPr>
    </a:lvl2pPr>
    <a:lvl3pPr marL="1042990" algn="l" defTabSz="1042990" rtl="0" eaLnBrk="1" latinLnBrk="0" hangingPunct="1">
      <a:defRPr sz="2100" kern="1200">
        <a:solidFill>
          <a:schemeClr val="tx1"/>
        </a:solidFill>
        <a:latin typeface="+mn-lt"/>
        <a:ea typeface="+mn-ea"/>
        <a:cs typeface="+mn-cs"/>
      </a:defRPr>
    </a:lvl3pPr>
    <a:lvl4pPr marL="1564485" algn="l" defTabSz="1042990" rtl="0" eaLnBrk="1" latinLnBrk="0" hangingPunct="1">
      <a:defRPr sz="2100" kern="1200">
        <a:solidFill>
          <a:schemeClr val="tx1"/>
        </a:solidFill>
        <a:latin typeface="+mn-lt"/>
        <a:ea typeface="+mn-ea"/>
        <a:cs typeface="+mn-cs"/>
      </a:defRPr>
    </a:lvl4pPr>
    <a:lvl5pPr marL="2085981" algn="l" defTabSz="1042990" rtl="0" eaLnBrk="1" latinLnBrk="0" hangingPunct="1">
      <a:defRPr sz="2100" kern="1200">
        <a:solidFill>
          <a:schemeClr val="tx1"/>
        </a:solidFill>
        <a:latin typeface="+mn-lt"/>
        <a:ea typeface="+mn-ea"/>
        <a:cs typeface="+mn-cs"/>
      </a:defRPr>
    </a:lvl5pPr>
    <a:lvl6pPr marL="2607476" algn="l" defTabSz="1042990" rtl="0" eaLnBrk="1" latinLnBrk="0" hangingPunct="1">
      <a:defRPr sz="2100" kern="1200">
        <a:solidFill>
          <a:schemeClr val="tx1"/>
        </a:solidFill>
        <a:latin typeface="+mn-lt"/>
        <a:ea typeface="+mn-ea"/>
        <a:cs typeface="+mn-cs"/>
      </a:defRPr>
    </a:lvl6pPr>
    <a:lvl7pPr marL="3128970" algn="l" defTabSz="1042990" rtl="0" eaLnBrk="1" latinLnBrk="0" hangingPunct="1">
      <a:defRPr sz="2100" kern="1200">
        <a:solidFill>
          <a:schemeClr val="tx1"/>
        </a:solidFill>
        <a:latin typeface="+mn-lt"/>
        <a:ea typeface="+mn-ea"/>
        <a:cs typeface="+mn-cs"/>
      </a:defRPr>
    </a:lvl7pPr>
    <a:lvl8pPr marL="3650465" algn="l" defTabSz="1042990" rtl="0" eaLnBrk="1" latinLnBrk="0" hangingPunct="1">
      <a:defRPr sz="2100" kern="1200">
        <a:solidFill>
          <a:schemeClr val="tx1"/>
        </a:solidFill>
        <a:latin typeface="+mn-lt"/>
        <a:ea typeface="+mn-ea"/>
        <a:cs typeface="+mn-cs"/>
      </a:defRPr>
    </a:lvl8pPr>
    <a:lvl9pPr marL="4171960" algn="l" defTabSz="1042990"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5D98"/>
    <a:srgbClr val="005AA9"/>
    <a:srgbClr val="4E81BE"/>
    <a:srgbClr val="FEFDD1"/>
    <a:srgbClr val="8D8C90"/>
    <a:srgbClr val="504F5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1024" autoAdjust="0"/>
    <p:restoredTop sz="94660"/>
  </p:normalViewPr>
  <p:slideViewPr>
    <p:cSldViewPr showGuides="1">
      <p:cViewPr>
        <p:scale>
          <a:sx n="100" d="100"/>
          <a:sy n="100" d="100"/>
        </p:scale>
        <p:origin x="24" y="-42"/>
      </p:cViewPr>
      <p:guideLst>
        <p:guide orient="horz" pos="2382"/>
        <p:guide orient="horz" pos="1116"/>
        <p:guide orient="horz" pos="348"/>
        <p:guide orient="horz" pos="4470"/>
        <p:guide pos="3368"/>
        <p:guide pos="828"/>
        <p:guide pos="1824"/>
        <p:guide pos="6011"/>
        <p:guide pos="6456"/>
        <p:guide pos="606"/>
      </p:guideLst>
    </p:cSldViewPr>
  </p:slideViewPr>
  <p:notesTextViewPr>
    <p:cViewPr>
      <p:scale>
        <a:sx n="100" d="100"/>
        <a:sy n="100" d="100"/>
      </p:scale>
      <p:origin x="0" y="0"/>
    </p:cViewPr>
  </p:notesTextViewPr>
  <p:sorterViewPr>
    <p:cViewPr>
      <p:scale>
        <a:sx n="150" d="100"/>
        <a:sy n="150" d="100"/>
      </p:scale>
      <p:origin x="0" y="2857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846361-236D-41B3-9696-64DC57CEEC58}"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ru-RU"/>
        </a:p>
      </dgm:t>
    </dgm:pt>
    <dgm:pt modelId="{72469E14-387F-4E77-B2CF-1B4DCB0531FD}">
      <dgm:prSet/>
      <dgm:spPr/>
      <dgm:t>
        <a:bodyPr/>
        <a:lstStyle/>
        <a:p>
          <a:pPr rtl="0"/>
          <a:r>
            <a:rPr lang="ru-RU" b="1" i="0" dirty="0" smtClean="0"/>
            <a:t>Новая форма налогового контроля, заменяющая традиционные проверки (КНП и ВНП)</a:t>
          </a:r>
          <a:endParaRPr lang="ru-RU" dirty="0"/>
        </a:p>
      </dgm:t>
    </dgm:pt>
    <dgm:pt modelId="{448B6C79-E6FF-4E85-AFC5-784D481C3344}" type="parTrans" cxnId="{04529B8B-0E82-474F-96C1-294D1880FCA5}">
      <dgm:prSet/>
      <dgm:spPr/>
      <dgm:t>
        <a:bodyPr/>
        <a:lstStyle/>
        <a:p>
          <a:endParaRPr lang="ru-RU"/>
        </a:p>
      </dgm:t>
    </dgm:pt>
    <dgm:pt modelId="{3BDEB731-B940-47CE-88AD-8610ADF71948}" type="sibTrans" cxnId="{04529B8B-0E82-474F-96C1-294D1880FCA5}">
      <dgm:prSet/>
      <dgm:spPr/>
      <dgm:t>
        <a:bodyPr/>
        <a:lstStyle/>
        <a:p>
          <a:endParaRPr lang="ru-RU"/>
        </a:p>
      </dgm:t>
    </dgm:pt>
    <dgm:pt modelId="{4F86EED9-1416-4A55-AC18-F976B115CFCF}">
      <dgm:prSet/>
      <dgm:spPr/>
      <dgm:t>
        <a:bodyPr/>
        <a:lstStyle/>
        <a:p>
          <a:pPr algn="just" rtl="0"/>
          <a:r>
            <a:rPr lang="ru-RU" b="1" i="0" dirty="0" smtClean="0"/>
            <a:t>Способы информационного взаимодействия организации с налоговым органом : </a:t>
          </a:r>
        </a:p>
        <a:p>
          <a:pPr algn="just" rtl="0"/>
          <a:r>
            <a:rPr lang="ru-RU" b="1" i="0" dirty="0" smtClean="0"/>
            <a:t>— Аналитическая витрина данных; </a:t>
          </a:r>
        </a:p>
        <a:p>
          <a:pPr algn="just" rtl="0"/>
          <a:r>
            <a:rPr lang="ru-RU" b="1" i="0" dirty="0" smtClean="0"/>
            <a:t>— Доступ в учетную информационную систему; </a:t>
          </a:r>
        </a:p>
        <a:p>
          <a:pPr algn="just" rtl="0"/>
          <a:r>
            <a:rPr lang="ru-RU" b="1" i="0" dirty="0" smtClean="0"/>
            <a:t>— Обмен информацией по ТКС (с 01.01.2024 г. не применяется)</a:t>
          </a:r>
        </a:p>
      </dgm:t>
    </dgm:pt>
    <dgm:pt modelId="{F26FE3C5-DAB0-4956-ABFA-F067CA4CA386}" type="parTrans" cxnId="{E8A6DDAF-A684-4E32-B4F4-41468338AF81}">
      <dgm:prSet/>
      <dgm:spPr/>
      <dgm:t>
        <a:bodyPr/>
        <a:lstStyle/>
        <a:p>
          <a:endParaRPr lang="ru-RU"/>
        </a:p>
      </dgm:t>
    </dgm:pt>
    <dgm:pt modelId="{E252CFD5-7DD8-40C9-9C1B-8FBB621256A8}" type="sibTrans" cxnId="{E8A6DDAF-A684-4E32-B4F4-41468338AF81}">
      <dgm:prSet/>
      <dgm:spPr/>
      <dgm:t>
        <a:bodyPr/>
        <a:lstStyle/>
        <a:p>
          <a:endParaRPr lang="ru-RU"/>
        </a:p>
      </dgm:t>
    </dgm:pt>
    <dgm:pt modelId="{F6359B2C-8FE0-4171-A685-767C05A75598}">
      <dgm:prSet/>
      <dgm:spPr/>
      <dgm:t>
        <a:bodyPr/>
        <a:lstStyle/>
        <a:p>
          <a:pPr algn="just" rtl="0"/>
          <a:r>
            <a:rPr lang="ru-RU" b="1" i="0" dirty="0" smtClean="0"/>
            <a:t>Оперативное согласование позиции по налогообложению планируемых и совершаемых операций с налоговым органом</a:t>
          </a:r>
          <a:r>
            <a:rPr lang="ru-RU" b="0" i="0" dirty="0" smtClean="0"/>
            <a:t>.</a:t>
          </a:r>
          <a:endParaRPr lang="ru-RU" dirty="0"/>
        </a:p>
      </dgm:t>
    </dgm:pt>
    <dgm:pt modelId="{32806AD4-F7D6-44E4-A3E4-F9E3B4EEFD40}" type="parTrans" cxnId="{12C9FE3B-50B6-4352-941C-73BADA6FCB6F}">
      <dgm:prSet/>
      <dgm:spPr/>
      <dgm:t>
        <a:bodyPr/>
        <a:lstStyle/>
        <a:p>
          <a:endParaRPr lang="ru-RU"/>
        </a:p>
      </dgm:t>
    </dgm:pt>
    <dgm:pt modelId="{E9CB8A73-3E6B-48FB-AD86-D3128AD5C7B6}" type="sibTrans" cxnId="{12C9FE3B-50B6-4352-941C-73BADA6FCB6F}">
      <dgm:prSet/>
      <dgm:spPr/>
      <dgm:t>
        <a:bodyPr/>
        <a:lstStyle/>
        <a:p>
          <a:endParaRPr lang="ru-RU"/>
        </a:p>
      </dgm:t>
    </dgm:pt>
    <dgm:pt modelId="{4A5852D2-4BFF-418D-8807-ED11E923F53F}" type="pres">
      <dgm:prSet presAssocID="{89846361-236D-41B3-9696-64DC57CEEC58}" presName="linear" presStyleCnt="0">
        <dgm:presLayoutVars>
          <dgm:animLvl val="lvl"/>
          <dgm:resizeHandles val="exact"/>
        </dgm:presLayoutVars>
      </dgm:prSet>
      <dgm:spPr/>
      <dgm:t>
        <a:bodyPr/>
        <a:lstStyle/>
        <a:p>
          <a:endParaRPr lang="ru-RU"/>
        </a:p>
      </dgm:t>
    </dgm:pt>
    <dgm:pt modelId="{79AACA1B-2936-472E-ABC1-412009121F39}" type="pres">
      <dgm:prSet presAssocID="{72469E14-387F-4E77-B2CF-1B4DCB0531FD}" presName="parentText" presStyleLbl="node1" presStyleIdx="0" presStyleCnt="3">
        <dgm:presLayoutVars>
          <dgm:chMax val="0"/>
          <dgm:bulletEnabled val="1"/>
        </dgm:presLayoutVars>
      </dgm:prSet>
      <dgm:spPr/>
      <dgm:t>
        <a:bodyPr/>
        <a:lstStyle/>
        <a:p>
          <a:endParaRPr lang="ru-RU"/>
        </a:p>
      </dgm:t>
    </dgm:pt>
    <dgm:pt modelId="{94F25E28-7E91-44CE-B109-003948C393F9}" type="pres">
      <dgm:prSet presAssocID="{3BDEB731-B940-47CE-88AD-8610ADF71948}" presName="spacer" presStyleCnt="0"/>
      <dgm:spPr/>
    </dgm:pt>
    <dgm:pt modelId="{7039CFAF-396F-4254-9951-81ADDE4C91BB}" type="pres">
      <dgm:prSet presAssocID="{4F86EED9-1416-4A55-AC18-F976B115CFCF}" presName="parentText" presStyleLbl="node1" presStyleIdx="1" presStyleCnt="3">
        <dgm:presLayoutVars>
          <dgm:chMax val="0"/>
          <dgm:bulletEnabled val="1"/>
        </dgm:presLayoutVars>
      </dgm:prSet>
      <dgm:spPr/>
      <dgm:t>
        <a:bodyPr/>
        <a:lstStyle/>
        <a:p>
          <a:endParaRPr lang="ru-RU"/>
        </a:p>
      </dgm:t>
    </dgm:pt>
    <dgm:pt modelId="{09E7E2E5-0FF5-47DD-AFAD-83BCA0E6DCCF}" type="pres">
      <dgm:prSet presAssocID="{E252CFD5-7DD8-40C9-9C1B-8FBB621256A8}" presName="spacer" presStyleCnt="0"/>
      <dgm:spPr/>
    </dgm:pt>
    <dgm:pt modelId="{476D29A8-FFFC-4180-AF77-9FE368677D26}" type="pres">
      <dgm:prSet presAssocID="{F6359B2C-8FE0-4171-A685-767C05A75598}" presName="parentText" presStyleLbl="node1" presStyleIdx="2" presStyleCnt="3">
        <dgm:presLayoutVars>
          <dgm:chMax val="0"/>
          <dgm:bulletEnabled val="1"/>
        </dgm:presLayoutVars>
      </dgm:prSet>
      <dgm:spPr/>
      <dgm:t>
        <a:bodyPr/>
        <a:lstStyle/>
        <a:p>
          <a:endParaRPr lang="ru-RU"/>
        </a:p>
      </dgm:t>
    </dgm:pt>
  </dgm:ptLst>
  <dgm:cxnLst>
    <dgm:cxn modelId="{04529B8B-0E82-474F-96C1-294D1880FCA5}" srcId="{89846361-236D-41B3-9696-64DC57CEEC58}" destId="{72469E14-387F-4E77-B2CF-1B4DCB0531FD}" srcOrd="0" destOrd="0" parTransId="{448B6C79-E6FF-4E85-AFC5-784D481C3344}" sibTransId="{3BDEB731-B940-47CE-88AD-8610ADF71948}"/>
    <dgm:cxn modelId="{F39D3C6F-5630-4570-B0C9-827D3C0CA0FE}" type="presOf" srcId="{F6359B2C-8FE0-4171-A685-767C05A75598}" destId="{476D29A8-FFFC-4180-AF77-9FE368677D26}" srcOrd="0" destOrd="0" presId="urn:microsoft.com/office/officeart/2005/8/layout/vList2"/>
    <dgm:cxn modelId="{50BEEA25-87E3-415E-83F4-E5AD8A71E687}" type="presOf" srcId="{89846361-236D-41B3-9696-64DC57CEEC58}" destId="{4A5852D2-4BFF-418D-8807-ED11E923F53F}" srcOrd="0" destOrd="0" presId="urn:microsoft.com/office/officeart/2005/8/layout/vList2"/>
    <dgm:cxn modelId="{5DA2009E-2E9A-41B3-960F-402800FDF730}" type="presOf" srcId="{72469E14-387F-4E77-B2CF-1B4DCB0531FD}" destId="{79AACA1B-2936-472E-ABC1-412009121F39}" srcOrd="0" destOrd="0" presId="urn:microsoft.com/office/officeart/2005/8/layout/vList2"/>
    <dgm:cxn modelId="{12C9FE3B-50B6-4352-941C-73BADA6FCB6F}" srcId="{89846361-236D-41B3-9696-64DC57CEEC58}" destId="{F6359B2C-8FE0-4171-A685-767C05A75598}" srcOrd="2" destOrd="0" parTransId="{32806AD4-F7D6-44E4-A3E4-F9E3B4EEFD40}" sibTransId="{E9CB8A73-3E6B-48FB-AD86-D3128AD5C7B6}"/>
    <dgm:cxn modelId="{E8A6DDAF-A684-4E32-B4F4-41468338AF81}" srcId="{89846361-236D-41B3-9696-64DC57CEEC58}" destId="{4F86EED9-1416-4A55-AC18-F976B115CFCF}" srcOrd="1" destOrd="0" parTransId="{F26FE3C5-DAB0-4956-ABFA-F067CA4CA386}" sibTransId="{E252CFD5-7DD8-40C9-9C1B-8FBB621256A8}"/>
    <dgm:cxn modelId="{F10AED8D-DFF1-4420-A11D-28902BC9E401}" type="presOf" srcId="{4F86EED9-1416-4A55-AC18-F976B115CFCF}" destId="{7039CFAF-396F-4254-9951-81ADDE4C91BB}" srcOrd="0" destOrd="0" presId="urn:microsoft.com/office/officeart/2005/8/layout/vList2"/>
    <dgm:cxn modelId="{95603930-C649-4240-8044-ABEC0D369DEC}" type="presParOf" srcId="{4A5852D2-4BFF-418D-8807-ED11E923F53F}" destId="{79AACA1B-2936-472E-ABC1-412009121F39}" srcOrd="0" destOrd="0" presId="urn:microsoft.com/office/officeart/2005/8/layout/vList2"/>
    <dgm:cxn modelId="{D9C0ED98-4F98-4F46-96FD-53DC6AD6D109}" type="presParOf" srcId="{4A5852D2-4BFF-418D-8807-ED11E923F53F}" destId="{94F25E28-7E91-44CE-B109-003948C393F9}" srcOrd="1" destOrd="0" presId="urn:microsoft.com/office/officeart/2005/8/layout/vList2"/>
    <dgm:cxn modelId="{DB399F30-41FA-4036-8FAE-C30E373E26F1}" type="presParOf" srcId="{4A5852D2-4BFF-418D-8807-ED11E923F53F}" destId="{7039CFAF-396F-4254-9951-81ADDE4C91BB}" srcOrd="2" destOrd="0" presId="urn:microsoft.com/office/officeart/2005/8/layout/vList2"/>
    <dgm:cxn modelId="{4E2E9D58-95B2-4F4E-946F-1FA9D1412581}" type="presParOf" srcId="{4A5852D2-4BFF-418D-8807-ED11E923F53F}" destId="{09E7E2E5-0FF5-47DD-AFAD-83BCA0E6DCCF}" srcOrd="3" destOrd="0" presId="urn:microsoft.com/office/officeart/2005/8/layout/vList2"/>
    <dgm:cxn modelId="{479AFE4F-CBAD-4CD0-99E0-0B9D164A80DB}" type="presParOf" srcId="{4A5852D2-4BFF-418D-8807-ED11E923F53F}" destId="{476D29A8-FFFC-4180-AF77-9FE368677D26}"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3A81DBD-8894-45F6-8FC5-D0513C710B2C}" type="doc">
      <dgm:prSet loTypeId="urn:microsoft.com/office/officeart/2005/8/layout/process1" loCatId="process" qsTypeId="urn:microsoft.com/office/officeart/2005/8/quickstyle/simple1" qsCatId="simple" csTypeId="urn:microsoft.com/office/officeart/2005/8/colors/accent1_2" csCatId="accent1" phldr="0"/>
      <dgm:spPr/>
    </dgm:pt>
    <dgm:pt modelId="{483A7A21-8C83-4F92-A680-91283ACAAF5F}" type="pres">
      <dgm:prSet presAssocID="{73A81DBD-8894-45F6-8FC5-D0513C710B2C}" presName="Name0" presStyleCnt="0">
        <dgm:presLayoutVars>
          <dgm:dir/>
          <dgm:resizeHandles val="exact"/>
        </dgm:presLayoutVars>
      </dgm:prSet>
      <dgm:spPr/>
    </dgm:pt>
  </dgm:ptLst>
  <dgm:cxnLst>
    <dgm:cxn modelId="{749A800D-FAFC-4312-B272-3D1F3B15C9C5}" type="presOf" srcId="{73A81DBD-8894-45F6-8FC5-D0513C710B2C}" destId="{483A7A21-8C83-4F92-A680-91283ACAAF5F}" srcOrd="0"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F77DBA3-F935-46DB-B8E1-491136C9C8D9}" type="doc">
      <dgm:prSet loTypeId="urn:microsoft.com/office/officeart/2005/8/layout/process2" loCatId="process" qsTypeId="urn:microsoft.com/office/officeart/2005/8/quickstyle/3d2" qsCatId="3D" csTypeId="urn:microsoft.com/office/officeart/2005/8/colors/accent1_2" csCatId="accent1" phldr="1"/>
      <dgm:spPr/>
    </dgm:pt>
    <dgm:pt modelId="{512EB3D1-46CD-4BA0-860B-4AB91C45850F}">
      <dgm:prSet phldrT="[Текст]" custT="1"/>
      <dgm:spPr/>
      <dgm:t>
        <a:bodyPr/>
        <a:lstStyle/>
        <a:p>
          <a:pPr algn="just"/>
          <a:r>
            <a:rPr lang="ru-RU" sz="2200" b="1" dirty="0" smtClean="0">
              <a:latin typeface="+mj-lt"/>
            </a:rPr>
            <a:t>1) НД позднее 1 июля года, следующего за периодом, за который проводится НМ;</a:t>
          </a:r>
        </a:p>
        <a:p>
          <a:pPr algn="just"/>
          <a:r>
            <a:rPr lang="ru-RU" sz="2200" b="1" dirty="0" smtClean="0">
              <a:latin typeface="+mj-lt"/>
            </a:rPr>
            <a:t>2) НД по НДС и акцизу с суммой налога к возмещению;</a:t>
          </a:r>
        </a:p>
        <a:p>
          <a:pPr algn="just"/>
          <a:r>
            <a:rPr lang="ru-RU" sz="2200" b="1" dirty="0" smtClean="0">
              <a:latin typeface="+mj-lt"/>
            </a:rPr>
            <a:t>3) УНД, в которой уменьшена сумма налога, или увеличен убыток по сравнению с ранее представленной НД;</a:t>
          </a:r>
        </a:p>
        <a:p>
          <a:pPr algn="just"/>
          <a:r>
            <a:rPr lang="ru-RU" sz="2200" b="1" dirty="0" smtClean="0">
              <a:latin typeface="+mj-lt"/>
            </a:rPr>
            <a:t>4)досрочное прекращение НМ.</a:t>
          </a:r>
          <a:endParaRPr lang="ru-RU" sz="2200" b="1" dirty="0">
            <a:latin typeface="+mj-lt"/>
          </a:endParaRPr>
        </a:p>
      </dgm:t>
    </dgm:pt>
    <dgm:pt modelId="{8E38BDB3-E4A0-466A-B1F5-1AA5E97C8C38}" type="parTrans" cxnId="{7BAD84C8-2328-4C59-AE2E-279403E7A113}">
      <dgm:prSet/>
      <dgm:spPr/>
      <dgm:t>
        <a:bodyPr/>
        <a:lstStyle/>
        <a:p>
          <a:endParaRPr lang="ru-RU"/>
        </a:p>
      </dgm:t>
    </dgm:pt>
    <dgm:pt modelId="{A2237EC9-A63A-4D37-881C-F3515F0990CA}" type="sibTrans" cxnId="{7BAD84C8-2328-4C59-AE2E-279403E7A113}">
      <dgm:prSet/>
      <dgm:spPr/>
      <dgm:t>
        <a:bodyPr/>
        <a:lstStyle/>
        <a:p>
          <a:endParaRPr lang="ru-RU"/>
        </a:p>
      </dgm:t>
    </dgm:pt>
    <dgm:pt modelId="{C1329E96-B0D1-4B99-B409-E4737D86F548}">
      <dgm:prSet phldrT="[Текст]"/>
      <dgm:spPr/>
      <dgm:t>
        <a:bodyPr/>
        <a:lstStyle/>
        <a:p>
          <a:r>
            <a:rPr lang="ru-RU" b="1" dirty="0" smtClean="0">
              <a:latin typeface="+mj-lt"/>
            </a:rPr>
            <a:t>Представление НД или УНД за налоговый период года, за который проводится или проведен НМ, и досрочное прекращение НМ менее чем через три месяца со дня представления такой НД</a:t>
          </a:r>
          <a:endParaRPr lang="ru-RU" b="1" dirty="0">
            <a:latin typeface="+mj-lt"/>
          </a:endParaRPr>
        </a:p>
      </dgm:t>
    </dgm:pt>
    <dgm:pt modelId="{D2B04A56-F14E-4F30-9387-9E41B3D2F32B}" type="parTrans" cxnId="{5B3B6447-25B2-431C-8040-34F7A28CD43D}">
      <dgm:prSet/>
      <dgm:spPr/>
      <dgm:t>
        <a:bodyPr/>
        <a:lstStyle/>
        <a:p>
          <a:endParaRPr lang="ru-RU"/>
        </a:p>
      </dgm:t>
    </dgm:pt>
    <dgm:pt modelId="{A15E0648-97AC-42E1-A191-6B8B9E2ED817}" type="sibTrans" cxnId="{5B3B6447-25B2-431C-8040-34F7A28CD43D}">
      <dgm:prSet/>
      <dgm:spPr/>
      <dgm:t>
        <a:bodyPr/>
        <a:lstStyle/>
        <a:p>
          <a:endParaRPr lang="ru-RU"/>
        </a:p>
      </dgm:t>
    </dgm:pt>
    <dgm:pt modelId="{168FA78D-9085-4D22-9B04-4DE2D5FFEF78}" type="pres">
      <dgm:prSet presAssocID="{6F77DBA3-F935-46DB-B8E1-491136C9C8D9}" presName="linearFlow" presStyleCnt="0">
        <dgm:presLayoutVars>
          <dgm:resizeHandles val="exact"/>
        </dgm:presLayoutVars>
      </dgm:prSet>
      <dgm:spPr/>
    </dgm:pt>
    <dgm:pt modelId="{72506F44-4827-4D87-966A-54CE2E4AEC8D}" type="pres">
      <dgm:prSet presAssocID="{512EB3D1-46CD-4BA0-860B-4AB91C45850F}" presName="node" presStyleLbl="node1" presStyleIdx="0" presStyleCnt="2">
        <dgm:presLayoutVars>
          <dgm:bulletEnabled val="1"/>
        </dgm:presLayoutVars>
      </dgm:prSet>
      <dgm:spPr/>
      <dgm:t>
        <a:bodyPr/>
        <a:lstStyle/>
        <a:p>
          <a:endParaRPr lang="ru-RU"/>
        </a:p>
      </dgm:t>
    </dgm:pt>
    <dgm:pt modelId="{38D73EF2-F54F-4D3D-A4A1-C930823FBDCA}" type="pres">
      <dgm:prSet presAssocID="{A2237EC9-A63A-4D37-881C-F3515F0990CA}" presName="sibTrans" presStyleLbl="sibTrans2D1" presStyleIdx="0" presStyleCnt="1"/>
      <dgm:spPr/>
      <dgm:t>
        <a:bodyPr/>
        <a:lstStyle/>
        <a:p>
          <a:endParaRPr lang="ru-RU"/>
        </a:p>
      </dgm:t>
    </dgm:pt>
    <dgm:pt modelId="{6414B4AA-25BC-400C-9979-88D95DD1EE12}" type="pres">
      <dgm:prSet presAssocID="{A2237EC9-A63A-4D37-881C-F3515F0990CA}" presName="connectorText" presStyleLbl="sibTrans2D1" presStyleIdx="0" presStyleCnt="1"/>
      <dgm:spPr/>
      <dgm:t>
        <a:bodyPr/>
        <a:lstStyle/>
        <a:p>
          <a:endParaRPr lang="ru-RU"/>
        </a:p>
      </dgm:t>
    </dgm:pt>
    <dgm:pt modelId="{B7A19ACC-EE0E-452A-878F-E3628D606DD5}" type="pres">
      <dgm:prSet presAssocID="{C1329E96-B0D1-4B99-B409-E4737D86F548}" presName="node" presStyleLbl="node1" presStyleIdx="1" presStyleCnt="2">
        <dgm:presLayoutVars>
          <dgm:bulletEnabled val="1"/>
        </dgm:presLayoutVars>
      </dgm:prSet>
      <dgm:spPr/>
      <dgm:t>
        <a:bodyPr/>
        <a:lstStyle/>
        <a:p>
          <a:endParaRPr lang="ru-RU"/>
        </a:p>
      </dgm:t>
    </dgm:pt>
  </dgm:ptLst>
  <dgm:cxnLst>
    <dgm:cxn modelId="{7BAD84C8-2328-4C59-AE2E-279403E7A113}" srcId="{6F77DBA3-F935-46DB-B8E1-491136C9C8D9}" destId="{512EB3D1-46CD-4BA0-860B-4AB91C45850F}" srcOrd="0" destOrd="0" parTransId="{8E38BDB3-E4A0-466A-B1F5-1AA5E97C8C38}" sibTransId="{A2237EC9-A63A-4D37-881C-F3515F0990CA}"/>
    <dgm:cxn modelId="{5B3B6447-25B2-431C-8040-34F7A28CD43D}" srcId="{6F77DBA3-F935-46DB-B8E1-491136C9C8D9}" destId="{C1329E96-B0D1-4B99-B409-E4737D86F548}" srcOrd="1" destOrd="0" parTransId="{D2B04A56-F14E-4F30-9387-9E41B3D2F32B}" sibTransId="{A15E0648-97AC-42E1-A191-6B8B9E2ED817}"/>
    <dgm:cxn modelId="{92242CFA-8961-4AFD-9870-3A9FA963889D}" type="presOf" srcId="{C1329E96-B0D1-4B99-B409-E4737D86F548}" destId="{B7A19ACC-EE0E-452A-878F-E3628D606DD5}" srcOrd="0" destOrd="0" presId="urn:microsoft.com/office/officeart/2005/8/layout/process2"/>
    <dgm:cxn modelId="{E4E989AD-1B08-436A-A61E-CBB3F35B669F}" type="presOf" srcId="{512EB3D1-46CD-4BA0-860B-4AB91C45850F}" destId="{72506F44-4827-4D87-966A-54CE2E4AEC8D}" srcOrd="0" destOrd="0" presId="urn:microsoft.com/office/officeart/2005/8/layout/process2"/>
    <dgm:cxn modelId="{8360B5EE-FAAE-41C3-889F-258810D3BD74}" type="presOf" srcId="{A2237EC9-A63A-4D37-881C-F3515F0990CA}" destId="{6414B4AA-25BC-400C-9979-88D95DD1EE12}" srcOrd="1" destOrd="0" presId="urn:microsoft.com/office/officeart/2005/8/layout/process2"/>
    <dgm:cxn modelId="{D9C91CD6-00E1-4FFC-B1B8-68C6537CEC47}" type="presOf" srcId="{6F77DBA3-F935-46DB-B8E1-491136C9C8D9}" destId="{168FA78D-9085-4D22-9B04-4DE2D5FFEF78}" srcOrd="0" destOrd="0" presId="urn:microsoft.com/office/officeart/2005/8/layout/process2"/>
    <dgm:cxn modelId="{07F58349-A62C-4DAA-A944-21BAFBD6A3F4}" type="presOf" srcId="{A2237EC9-A63A-4D37-881C-F3515F0990CA}" destId="{38D73EF2-F54F-4D3D-A4A1-C930823FBDCA}" srcOrd="0" destOrd="0" presId="urn:microsoft.com/office/officeart/2005/8/layout/process2"/>
    <dgm:cxn modelId="{4ABDA8F3-FA73-4F2C-B25D-759EACCB97B6}" type="presParOf" srcId="{168FA78D-9085-4D22-9B04-4DE2D5FFEF78}" destId="{72506F44-4827-4D87-966A-54CE2E4AEC8D}" srcOrd="0" destOrd="0" presId="urn:microsoft.com/office/officeart/2005/8/layout/process2"/>
    <dgm:cxn modelId="{B948E124-C296-4BF5-803A-DB496603FE37}" type="presParOf" srcId="{168FA78D-9085-4D22-9B04-4DE2D5FFEF78}" destId="{38D73EF2-F54F-4D3D-A4A1-C930823FBDCA}" srcOrd="1" destOrd="0" presId="urn:microsoft.com/office/officeart/2005/8/layout/process2"/>
    <dgm:cxn modelId="{770F9FF7-F15A-4A05-813F-A72C2455F73C}" type="presParOf" srcId="{38D73EF2-F54F-4D3D-A4A1-C930823FBDCA}" destId="{6414B4AA-25BC-400C-9979-88D95DD1EE12}" srcOrd="0" destOrd="0" presId="urn:microsoft.com/office/officeart/2005/8/layout/process2"/>
    <dgm:cxn modelId="{1DE0FDED-297D-4D7F-B3A8-AF7E7155892F}" type="presParOf" srcId="{168FA78D-9085-4D22-9B04-4DE2D5FFEF78}" destId="{B7A19ACC-EE0E-452A-878F-E3628D606DD5}" srcOrd="2" destOrd="0" presId="urn:microsoft.com/office/officeart/2005/8/layout/process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F77DBA3-F935-46DB-B8E1-491136C9C8D9}" type="doc">
      <dgm:prSet loTypeId="urn:microsoft.com/office/officeart/2005/8/layout/process1" loCatId="process" qsTypeId="urn:microsoft.com/office/officeart/2005/8/quickstyle/simple1" qsCatId="simple" csTypeId="urn:microsoft.com/office/officeart/2005/8/colors/accent1_2" csCatId="accent1" phldr="1"/>
      <dgm:spPr/>
    </dgm:pt>
    <dgm:pt modelId="{02846222-735B-4BF9-8140-E438E4C7E455}" type="pres">
      <dgm:prSet presAssocID="{6F77DBA3-F935-46DB-B8E1-491136C9C8D9}" presName="Name0" presStyleCnt="0">
        <dgm:presLayoutVars>
          <dgm:dir/>
          <dgm:resizeHandles val="exact"/>
        </dgm:presLayoutVars>
      </dgm:prSet>
      <dgm:spPr/>
    </dgm:pt>
  </dgm:ptLst>
  <dgm:cxnLst>
    <dgm:cxn modelId="{15B0359D-D053-4DF3-BB22-93F8C88100A8}" type="presOf" srcId="{6F77DBA3-F935-46DB-B8E1-491136C9C8D9}" destId="{02846222-735B-4BF9-8140-E438E4C7E455}" srcOrd="0"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0332031-6437-4F42-B804-CC77674506BF}" type="doc">
      <dgm:prSet loTypeId="urn:microsoft.com/office/officeart/2005/8/layout/hierarchy2" loCatId="hierarchy" qsTypeId="urn:microsoft.com/office/officeart/2005/8/quickstyle/3d2" qsCatId="3D" csTypeId="urn:microsoft.com/office/officeart/2005/8/colors/accent1_2" csCatId="accent1" phldr="1"/>
      <dgm:spPr/>
      <dgm:t>
        <a:bodyPr/>
        <a:lstStyle/>
        <a:p>
          <a:endParaRPr lang="ru-RU"/>
        </a:p>
      </dgm:t>
    </dgm:pt>
    <dgm:pt modelId="{05682140-5184-4595-8070-C01A261C409D}">
      <dgm:prSet phldrT="[Текст]" custT="1"/>
      <dgm:spPr/>
      <dgm:t>
        <a:bodyPr/>
        <a:lstStyle/>
        <a:p>
          <a:r>
            <a:rPr lang="ru-RU" sz="2200" dirty="0" smtClean="0"/>
            <a:t>Решение о продлении срока проведения НМ (принимается до 1 октября года, следующего за годом, за который проводится НМ)</a:t>
          </a:r>
          <a:endParaRPr lang="ru-RU" sz="2200" dirty="0"/>
        </a:p>
      </dgm:t>
    </dgm:pt>
    <dgm:pt modelId="{FB909D57-C963-403D-9E73-D903469B5F42}" type="parTrans" cxnId="{4AE0A0ED-98E2-4556-A90F-F73B927A1423}">
      <dgm:prSet/>
      <dgm:spPr/>
      <dgm:t>
        <a:bodyPr/>
        <a:lstStyle/>
        <a:p>
          <a:endParaRPr lang="ru-RU"/>
        </a:p>
      </dgm:t>
    </dgm:pt>
    <dgm:pt modelId="{0C61BA8A-CDFE-48DF-9C30-DA6DE43D7A72}" type="sibTrans" cxnId="{4AE0A0ED-98E2-4556-A90F-F73B927A1423}">
      <dgm:prSet/>
      <dgm:spPr/>
      <dgm:t>
        <a:bodyPr/>
        <a:lstStyle/>
        <a:p>
          <a:endParaRPr lang="ru-RU"/>
        </a:p>
      </dgm:t>
    </dgm:pt>
    <dgm:pt modelId="{E004CA73-0BB2-46E4-AD73-E735830D841C}">
      <dgm:prSet phldrT="[Текст]" custT="1"/>
      <dgm:spPr/>
      <dgm:t>
        <a:bodyPr/>
        <a:lstStyle/>
        <a:p>
          <a:r>
            <a:rPr lang="ru-RU" sz="2100" b="1" u="sng" dirty="0" smtClean="0"/>
            <a:t>Не более чем на 3 мес. </a:t>
          </a:r>
          <a:r>
            <a:rPr lang="ru-RU" sz="2100" dirty="0" smtClean="0">
              <a:latin typeface="Times New Roman"/>
              <a:cs typeface="Times New Roman"/>
            </a:rPr>
            <a:t>→ представление в кал. году, за который НМ не проводится, УНД менее чем за 3 месяца до окончания срока проведения НМ</a:t>
          </a:r>
          <a:endParaRPr lang="ru-RU" sz="2100" dirty="0">
            <a:latin typeface="Times New Roman"/>
            <a:cs typeface="Times New Roman"/>
          </a:endParaRPr>
        </a:p>
      </dgm:t>
    </dgm:pt>
    <dgm:pt modelId="{F6904269-B18C-4197-AFDD-F75DB0D4BB26}" type="parTrans" cxnId="{39EAFE85-CEC1-471A-B3BC-4665062D53C8}">
      <dgm:prSet/>
      <dgm:spPr/>
      <dgm:t>
        <a:bodyPr/>
        <a:lstStyle/>
        <a:p>
          <a:endParaRPr lang="ru-RU"/>
        </a:p>
      </dgm:t>
    </dgm:pt>
    <dgm:pt modelId="{9F2771AA-5A56-4066-841A-947444DB33A0}" type="sibTrans" cxnId="{39EAFE85-CEC1-471A-B3BC-4665062D53C8}">
      <dgm:prSet/>
      <dgm:spPr/>
      <dgm:t>
        <a:bodyPr/>
        <a:lstStyle/>
        <a:p>
          <a:endParaRPr lang="ru-RU"/>
        </a:p>
      </dgm:t>
    </dgm:pt>
    <dgm:pt modelId="{8DC566B3-FEA2-416C-AD9B-7BAF208152D9}">
      <dgm:prSet phldrT="[Текст]" custT="1"/>
      <dgm:spPr/>
      <dgm:t>
        <a:bodyPr/>
        <a:lstStyle/>
        <a:p>
          <a:r>
            <a:rPr lang="ru-RU" sz="2000" b="1" u="sng" dirty="0" smtClean="0"/>
            <a:t>Не более чем на 6 мес</a:t>
          </a:r>
          <a:r>
            <a:rPr lang="ru-RU" sz="2000" dirty="0" smtClean="0"/>
            <a:t>.      </a:t>
          </a:r>
          <a:r>
            <a:rPr lang="ru-RU" sz="2000" dirty="0" smtClean="0">
              <a:latin typeface="Times New Roman"/>
              <a:cs typeface="Times New Roman"/>
            </a:rPr>
            <a:t>→ представление в кал. году, за который НМ не проводится, УНД с возмещением менее чем за 6 месяцев до окончания срока проведения НМ</a:t>
          </a:r>
          <a:endParaRPr lang="ru-RU" sz="2000" dirty="0"/>
        </a:p>
      </dgm:t>
    </dgm:pt>
    <dgm:pt modelId="{4A9A6739-50BC-4DA3-AF5F-B0C5F57DF19F}" type="parTrans" cxnId="{DE268B37-F614-4B37-B255-8FB4F3655033}">
      <dgm:prSet/>
      <dgm:spPr/>
      <dgm:t>
        <a:bodyPr/>
        <a:lstStyle/>
        <a:p>
          <a:endParaRPr lang="ru-RU"/>
        </a:p>
      </dgm:t>
    </dgm:pt>
    <dgm:pt modelId="{AD140732-BFD9-4AEF-AE3E-5F63EF00F784}" type="sibTrans" cxnId="{DE268B37-F614-4B37-B255-8FB4F3655033}">
      <dgm:prSet/>
      <dgm:spPr/>
      <dgm:t>
        <a:bodyPr/>
        <a:lstStyle/>
        <a:p>
          <a:endParaRPr lang="ru-RU"/>
        </a:p>
      </dgm:t>
    </dgm:pt>
    <dgm:pt modelId="{3B8D133A-8923-4757-A407-37DDC11A9D60}" type="pres">
      <dgm:prSet presAssocID="{10332031-6437-4F42-B804-CC77674506BF}" presName="diagram" presStyleCnt="0">
        <dgm:presLayoutVars>
          <dgm:chPref val="1"/>
          <dgm:dir/>
          <dgm:animOne val="branch"/>
          <dgm:animLvl val="lvl"/>
          <dgm:resizeHandles val="exact"/>
        </dgm:presLayoutVars>
      </dgm:prSet>
      <dgm:spPr/>
      <dgm:t>
        <a:bodyPr/>
        <a:lstStyle/>
        <a:p>
          <a:endParaRPr lang="ru-RU"/>
        </a:p>
      </dgm:t>
    </dgm:pt>
    <dgm:pt modelId="{F162AE6D-4948-4C90-BD9B-A77D75A0B95D}" type="pres">
      <dgm:prSet presAssocID="{05682140-5184-4595-8070-C01A261C409D}" presName="root1" presStyleCnt="0"/>
      <dgm:spPr/>
      <dgm:t>
        <a:bodyPr/>
        <a:lstStyle/>
        <a:p>
          <a:endParaRPr lang="ru-RU"/>
        </a:p>
      </dgm:t>
    </dgm:pt>
    <dgm:pt modelId="{256914A7-22D0-4886-953E-B19A028FCBE7}" type="pres">
      <dgm:prSet presAssocID="{05682140-5184-4595-8070-C01A261C409D}" presName="LevelOneTextNode" presStyleLbl="node0" presStyleIdx="0" presStyleCnt="1" custScaleY="184239" custLinFactNeighborX="-1328" custLinFactNeighborY="-14649">
        <dgm:presLayoutVars>
          <dgm:chPref val="3"/>
        </dgm:presLayoutVars>
      </dgm:prSet>
      <dgm:spPr/>
      <dgm:t>
        <a:bodyPr/>
        <a:lstStyle/>
        <a:p>
          <a:endParaRPr lang="ru-RU"/>
        </a:p>
      </dgm:t>
    </dgm:pt>
    <dgm:pt modelId="{B4EDEE94-91F3-4AFE-878F-64A5AC798B2C}" type="pres">
      <dgm:prSet presAssocID="{05682140-5184-4595-8070-C01A261C409D}" presName="level2hierChild" presStyleCnt="0"/>
      <dgm:spPr/>
      <dgm:t>
        <a:bodyPr/>
        <a:lstStyle/>
        <a:p>
          <a:endParaRPr lang="ru-RU"/>
        </a:p>
      </dgm:t>
    </dgm:pt>
    <dgm:pt modelId="{432171F2-1B60-4EAB-BC01-8B0E4CEE8E32}" type="pres">
      <dgm:prSet presAssocID="{F6904269-B18C-4197-AFDD-F75DB0D4BB26}" presName="conn2-1" presStyleLbl="parChTrans1D2" presStyleIdx="0" presStyleCnt="2"/>
      <dgm:spPr/>
      <dgm:t>
        <a:bodyPr/>
        <a:lstStyle/>
        <a:p>
          <a:endParaRPr lang="ru-RU"/>
        </a:p>
      </dgm:t>
    </dgm:pt>
    <dgm:pt modelId="{E8BAADD8-EEF7-424A-8D8E-060006D7F0F4}" type="pres">
      <dgm:prSet presAssocID="{F6904269-B18C-4197-AFDD-F75DB0D4BB26}" presName="connTx" presStyleLbl="parChTrans1D2" presStyleIdx="0" presStyleCnt="2"/>
      <dgm:spPr/>
      <dgm:t>
        <a:bodyPr/>
        <a:lstStyle/>
        <a:p>
          <a:endParaRPr lang="ru-RU"/>
        </a:p>
      </dgm:t>
    </dgm:pt>
    <dgm:pt modelId="{DA18CD7B-0263-4CF2-B859-CFC98DE92A7E}" type="pres">
      <dgm:prSet presAssocID="{E004CA73-0BB2-46E4-AD73-E735830D841C}" presName="root2" presStyleCnt="0"/>
      <dgm:spPr/>
      <dgm:t>
        <a:bodyPr/>
        <a:lstStyle/>
        <a:p>
          <a:endParaRPr lang="ru-RU"/>
        </a:p>
      </dgm:t>
    </dgm:pt>
    <dgm:pt modelId="{DE4E75B4-014F-4441-B285-E4FC1F66A688}" type="pres">
      <dgm:prSet presAssocID="{E004CA73-0BB2-46E4-AD73-E735830D841C}" presName="LevelTwoTextNode" presStyleLbl="node2" presStyleIdx="0" presStyleCnt="2" custScaleX="110601" custScaleY="145012" custLinFactNeighborX="-587" custLinFactNeighborY="-17962">
        <dgm:presLayoutVars>
          <dgm:chPref val="3"/>
        </dgm:presLayoutVars>
      </dgm:prSet>
      <dgm:spPr/>
      <dgm:t>
        <a:bodyPr/>
        <a:lstStyle/>
        <a:p>
          <a:endParaRPr lang="ru-RU"/>
        </a:p>
      </dgm:t>
    </dgm:pt>
    <dgm:pt modelId="{35968673-2E1F-4565-AC55-8AB9B26438FF}" type="pres">
      <dgm:prSet presAssocID="{E004CA73-0BB2-46E4-AD73-E735830D841C}" presName="level3hierChild" presStyleCnt="0"/>
      <dgm:spPr/>
      <dgm:t>
        <a:bodyPr/>
        <a:lstStyle/>
        <a:p>
          <a:endParaRPr lang="ru-RU"/>
        </a:p>
      </dgm:t>
    </dgm:pt>
    <dgm:pt modelId="{E2715E95-EEAD-4587-A60A-C2CFC120E198}" type="pres">
      <dgm:prSet presAssocID="{4A9A6739-50BC-4DA3-AF5F-B0C5F57DF19F}" presName="conn2-1" presStyleLbl="parChTrans1D2" presStyleIdx="1" presStyleCnt="2"/>
      <dgm:spPr/>
      <dgm:t>
        <a:bodyPr/>
        <a:lstStyle/>
        <a:p>
          <a:endParaRPr lang="ru-RU"/>
        </a:p>
      </dgm:t>
    </dgm:pt>
    <dgm:pt modelId="{18739EB4-4D33-460E-99CA-10DBF2D2D214}" type="pres">
      <dgm:prSet presAssocID="{4A9A6739-50BC-4DA3-AF5F-B0C5F57DF19F}" presName="connTx" presStyleLbl="parChTrans1D2" presStyleIdx="1" presStyleCnt="2"/>
      <dgm:spPr/>
      <dgm:t>
        <a:bodyPr/>
        <a:lstStyle/>
        <a:p>
          <a:endParaRPr lang="ru-RU"/>
        </a:p>
      </dgm:t>
    </dgm:pt>
    <dgm:pt modelId="{0C31DD1F-66AB-49B8-B47E-F7F5F1CF5059}" type="pres">
      <dgm:prSet presAssocID="{8DC566B3-FEA2-416C-AD9B-7BAF208152D9}" presName="root2" presStyleCnt="0"/>
      <dgm:spPr/>
      <dgm:t>
        <a:bodyPr/>
        <a:lstStyle/>
        <a:p>
          <a:endParaRPr lang="ru-RU"/>
        </a:p>
      </dgm:t>
    </dgm:pt>
    <dgm:pt modelId="{F61C2192-7816-4A56-BF13-839FFBFF6002}" type="pres">
      <dgm:prSet presAssocID="{8DC566B3-FEA2-416C-AD9B-7BAF208152D9}" presName="LevelTwoTextNode" presStyleLbl="node2" presStyleIdx="1" presStyleCnt="2" custScaleX="117660" custScaleY="151161" custLinFactNeighborX="-587" custLinFactNeighborY="10134">
        <dgm:presLayoutVars>
          <dgm:chPref val="3"/>
        </dgm:presLayoutVars>
      </dgm:prSet>
      <dgm:spPr/>
      <dgm:t>
        <a:bodyPr/>
        <a:lstStyle/>
        <a:p>
          <a:endParaRPr lang="ru-RU"/>
        </a:p>
      </dgm:t>
    </dgm:pt>
    <dgm:pt modelId="{47FD3286-808D-4C71-8D4A-197A60A98BBD}" type="pres">
      <dgm:prSet presAssocID="{8DC566B3-FEA2-416C-AD9B-7BAF208152D9}" presName="level3hierChild" presStyleCnt="0"/>
      <dgm:spPr/>
      <dgm:t>
        <a:bodyPr/>
        <a:lstStyle/>
        <a:p>
          <a:endParaRPr lang="ru-RU"/>
        </a:p>
      </dgm:t>
    </dgm:pt>
  </dgm:ptLst>
  <dgm:cxnLst>
    <dgm:cxn modelId="{DE268B37-F614-4B37-B255-8FB4F3655033}" srcId="{05682140-5184-4595-8070-C01A261C409D}" destId="{8DC566B3-FEA2-416C-AD9B-7BAF208152D9}" srcOrd="1" destOrd="0" parTransId="{4A9A6739-50BC-4DA3-AF5F-B0C5F57DF19F}" sibTransId="{AD140732-BFD9-4AEF-AE3E-5F63EF00F784}"/>
    <dgm:cxn modelId="{73686BC6-9079-4031-BC5D-2329756AFD32}" type="presOf" srcId="{10332031-6437-4F42-B804-CC77674506BF}" destId="{3B8D133A-8923-4757-A407-37DDC11A9D60}" srcOrd="0" destOrd="0" presId="urn:microsoft.com/office/officeart/2005/8/layout/hierarchy2"/>
    <dgm:cxn modelId="{39EAFE85-CEC1-471A-B3BC-4665062D53C8}" srcId="{05682140-5184-4595-8070-C01A261C409D}" destId="{E004CA73-0BB2-46E4-AD73-E735830D841C}" srcOrd="0" destOrd="0" parTransId="{F6904269-B18C-4197-AFDD-F75DB0D4BB26}" sibTransId="{9F2771AA-5A56-4066-841A-947444DB33A0}"/>
    <dgm:cxn modelId="{4D35C9FF-7FE9-4C08-AD37-71D5936AD94F}" type="presOf" srcId="{05682140-5184-4595-8070-C01A261C409D}" destId="{256914A7-22D0-4886-953E-B19A028FCBE7}" srcOrd="0" destOrd="0" presId="urn:microsoft.com/office/officeart/2005/8/layout/hierarchy2"/>
    <dgm:cxn modelId="{AAE9D334-92D1-4D88-8AA1-4C017F0B4C9E}" type="presOf" srcId="{F6904269-B18C-4197-AFDD-F75DB0D4BB26}" destId="{E8BAADD8-EEF7-424A-8D8E-060006D7F0F4}" srcOrd="1" destOrd="0" presId="urn:microsoft.com/office/officeart/2005/8/layout/hierarchy2"/>
    <dgm:cxn modelId="{B4B6157B-6682-489D-AEF5-042B94E80677}" type="presOf" srcId="{4A9A6739-50BC-4DA3-AF5F-B0C5F57DF19F}" destId="{18739EB4-4D33-460E-99CA-10DBF2D2D214}" srcOrd="1" destOrd="0" presId="urn:microsoft.com/office/officeart/2005/8/layout/hierarchy2"/>
    <dgm:cxn modelId="{AA4F2B3C-1D53-4384-82B8-749206CB7B7D}" type="presOf" srcId="{F6904269-B18C-4197-AFDD-F75DB0D4BB26}" destId="{432171F2-1B60-4EAB-BC01-8B0E4CEE8E32}" srcOrd="0" destOrd="0" presId="urn:microsoft.com/office/officeart/2005/8/layout/hierarchy2"/>
    <dgm:cxn modelId="{4AE0A0ED-98E2-4556-A90F-F73B927A1423}" srcId="{10332031-6437-4F42-B804-CC77674506BF}" destId="{05682140-5184-4595-8070-C01A261C409D}" srcOrd="0" destOrd="0" parTransId="{FB909D57-C963-403D-9E73-D903469B5F42}" sibTransId="{0C61BA8A-CDFE-48DF-9C30-DA6DE43D7A72}"/>
    <dgm:cxn modelId="{E2B2F24B-8282-46B4-8643-882408013E36}" type="presOf" srcId="{E004CA73-0BB2-46E4-AD73-E735830D841C}" destId="{DE4E75B4-014F-4441-B285-E4FC1F66A688}" srcOrd="0" destOrd="0" presId="urn:microsoft.com/office/officeart/2005/8/layout/hierarchy2"/>
    <dgm:cxn modelId="{9192B279-1755-482E-87E8-3CD4FBF722F7}" type="presOf" srcId="{8DC566B3-FEA2-416C-AD9B-7BAF208152D9}" destId="{F61C2192-7816-4A56-BF13-839FFBFF6002}" srcOrd="0" destOrd="0" presId="urn:microsoft.com/office/officeart/2005/8/layout/hierarchy2"/>
    <dgm:cxn modelId="{C32BF504-3B76-4CF6-AAF3-ED4409D71651}" type="presOf" srcId="{4A9A6739-50BC-4DA3-AF5F-B0C5F57DF19F}" destId="{E2715E95-EEAD-4587-A60A-C2CFC120E198}" srcOrd="0" destOrd="0" presId="urn:microsoft.com/office/officeart/2005/8/layout/hierarchy2"/>
    <dgm:cxn modelId="{A8D12FB4-D2AC-42FE-824B-2CA1A8CE254B}" type="presParOf" srcId="{3B8D133A-8923-4757-A407-37DDC11A9D60}" destId="{F162AE6D-4948-4C90-BD9B-A77D75A0B95D}" srcOrd="0" destOrd="0" presId="urn:microsoft.com/office/officeart/2005/8/layout/hierarchy2"/>
    <dgm:cxn modelId="{F355C8D1-5D69-4240-A789-CF26606CC705}" type="presParOf" srcId="{F162AE6D-4948-4C90-BD9B-A77D75A0B95D}" destId="{256914A7-22D0-4886-953E-B19A028FCBE7}" srcOrd="0" destOrd="0" presId="urn:microsoft.com/office/officeart/2005/8/layout/hierarchy2"/>
    <dgm:cxn modelId="{3B1BD26F-AD8C-41FE-9FE8-306C307E9DEC}" type="presParOf" srcId="{F162AE6D-4948-4C90-BD9B-A77D75A0B95D}" destId="{B4EDEE94-91F3-4AFE-878F-64A5AC798B2C}" srcOrd="1" destOrd="0" presId="urn:microsoft.com/office/officeart/2005/8/layout/hierarchy2"/>
    <dgm:cxn modelId="{D00D964B-9BEE-4584-ADCA-1446902A8DED}" type="presParOf" srcId="{B4EDEE94-91F3-4AFE-878F-64A5AC798B2C}" destId="{432171F2-1B60-4EAB-BC01-8B0E4CEE8E32}" srcOrd="0" destOrd="0" presId="urn:microsoft.com/office/officeart/2005/8/layout/hierarchy2"/>
    <dgm:cxn modelId="{6CEF6F9C-F514-4A65-BA04-1FDF26C31148}" type="presParOf" srcId="{432171F2-1B60-4EAB-BC01-8B0E4CEE8E32}" destId="{E8BAADD8-EEF7-424A-8D8E-060006D7F0F4}" srcOrd="0" destOrd="0" presId="urn:microsoft.com/office/officeart/2005/8/layout/hierarchy2"/>
    <dgm:cxn modelId="{42FDAEE3-8B2C-44BE-A85B-F72D022D16B6}" type="presParOf" srcId="{B4EDEE94-91F3-4AFE-878F-64A5AC798B2C}" destId="{DA18CD7B-0263-4CF2-B859-CFC98DE92A7E}" srcOrd="1" destOrd="0" presId="urn:microsoft.com/office/officeart/2005/8/layout/hierarchy2"/>
    <dgm:cxn modelId="{990D3381-B118-47E2-A11B-BE1BF201C254}" type="presParOf" srcId="{DA18CD7B-0263-4CF2-B859-CFC98DE92A7E}" destId="{DE4E75B4-014F-4441-B285-E4FC1F66A688}" srcOrd="0" destOrd="0" presId="urn:microsoft.com/office/officeart/2005/8/layout/hierarchy2"/>
    <dgm:cxn modelId="{35B0528B-77AF-4EB4-91D4-8DCE7A724D39}" type="presParOf" srcId="{DA18CD7B-0263-4CF2-B859-CFC98DE92A7E}" destId="{35968673-2E1F-4565-AC55-8AB9B26438FF}" srcOrd="1" destOrd="0" presId="urn:microsoft.com/office/officeart/2005/8/layout/hierarchy2"/>
    <dgm:cxn modelId="{EC37B707-B448-4F00-A9A0-ECEA463F62AF}" type="presParOf" srcId="{B4EDEE94-91F3-4AFE-878F-64A5AC798B2C}" destId="{E2715E95-EEAD-4587-A60A-C2CFC120E198}" srcOrd="2" destOrd="0" presId="urn:microsoft.com/office/officeart/2005/8/layout/hierarchy2"/>
    <dgm:cxn modelId="{1BEB2E35-5F7F-4C9F-BA99-AA70A0A58AF9}" type="presParOf" srcId="{E2715E95-EEAD-4587-A60A-C2CFC120E198}" destId="{18739EB4-4D33-460E-99CA-10DBF2D2D214}" srcOrd="0" destOrd="0" presId="urn:microsoft.com/office/officeart/2005/8/layout/hierarchy2"/>
    <dgm:cxn modelId="{69B0A907-F81F-4445-BA21-E8FEFE38AED8}" type="presParOf" srcId="{B4EDEE94-91F3-4AFE-878F-64A5AC798B2C}" destId="{0C31DD1F-66AB-49B8-B47E-F7F5F1CF5059}" srcOrd="3" destOrd="0" presId="urn:microsoft.com/office/officeart/2005/8/layout/hierarchy2"/>
    <dgm:cxn modelId="{2492C9A4-9B59-45A3-99E0-59FA153E6293}" type="presParOf" srcId="{0C31DD1F-66AB-49B8-B47E-F7F5F1CF5059}" destId="{F61C2192-7816-4A56-BF13-839FFBFF6002}" srcOrd="0" destOrd="0" presId="urn:microsoft.com/office/officeart/2005/8/layout/hierarchy2"/>
    <dgm:cxn modelId="{962B1B6C-E978-49A4-8385-3831B76DEAFE}" type="presParOf" srcId="{0C31DD1F-66AB-49B8-B47E-F7F5F1CF5059}" destId="{47FD3286-808D-4C71-8D4A-197A60A98BBD}" srcOrd="1" destOrd="0" presId="urn:microsoft.com/office/officeart/2005/8/layout/hierarchy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F77DBA3-F935-46DB-B8E1-491136C9C8D9}" type="doc">
      <dgm:prSet loTypeId="urn:microsoft.com/office/officeart/2005/8/layout/hProcess9" loCatId="process" qsTypeId="urn:microsoft.com/office/officeart/2005/8/quickstyle/3d2" qsCatId="3D" csTypeId="urn:microsoft.com/office/officeart/2005/8/colors/accent1_2" csCatId="accent1" phldr="1"/>
      <dgm:spPr/>
    </dgm:pt>
    <dgm:pt modelId="{512EB3D1-46CD-4BA0-860B-4AB91C45850F}">
      <dgm:prSet phldrT="[Текст]" custT="1"/>
      <dgm:spPr/>
      <dgm:t>
        <a:bodyPr/>
        <a:lstStyle/>
        <a:p>
          <a:pPr algn="just"/>
          <a:r>
            <a:rPr lang="ru-RU" sz="1600" b="1" dirty="0" smtClean="0"/>
            <a:t>1) Проведение ВНП вышестоящим налоговым органом - в порядке контроля за деятельностью налогового органа, проводившего НМ;</a:t>
          </a:r>
        </a:p>
        <a:p>
          <a:pPr algn="just"/>
          <a:r>
            <a:rPr lang="ru-RU" sz="1600" b="1" dirty="0" smtClean="0"/>
            <a:t>2) Досрочное прекращение НМ;</a:t>
          </a:r>
        </a:p>
        <a:p>
          <a:pPr algn="just"/>
          <a:r>
            <a:rPr lang="ru-RU" sz="1600" b="1" dirty="0" smtClean="0"/>
            <a:t>3) Невыполнение ММ налогового органа.</a:t>
          </a:r>
        </a:p>
        <a:p>
          <a:pPr algn="just"/>
          <a:r>
            <a:rPr lang="ru-RU" sz="1600" b="1" dirty="0" smtClean="0"/>
            <a:t>4) УНД, в которой уменьшена сумма налога по сравнению с ранее представленной НД</a:t>
          </a:r>
          <a:endParaRPr lang="ru-RU" sz="1600" b="1" dirty="0"/>
        </a:p>
      </dgm:t>
    </dgm:pt>
    <dgm:pt modelId="{8E38BDB3-E4A0-466A-B1F5-1AA5E97C8C38}" type="parTrans" cxnId="{7BAD84C8-2328-4C59-AE2E-279403E7A113}">
      <dgm:prSet/>
      <dgm:spPr/>
      <dgm:t>
        <a:bodyPr/>
        <a:lstStyle/>
        <a:p>
          <a:endParaRPr lang="ru-RU"/>
        </a:p>
      </dgm:t>
    </dgm:pt>
    <dgm:pt modelId="{A2237EC9-A63A-4D37-881C-F3515F0990CA}" type="sibTrans" cxnId="{7BAD84C8-2328-4C59-AE2E-279403E7A113}">
      <dgm:prSet/>
      <dgm:spPr/>
      <dgm:t>
        <a:bodyPr/>
        <a:lstStyle/>
        <a:p>
          <a:endParaRPr lang="ru-RU"/>
        </a:p>
      </dgm:t>
    </dgm:pt>
    <dgm:pt modelId="{C1329E96-B0D1-4B99-B409-E4737D86F548}">
      <dgm:prSet phldrT="[Текст]" custT="1"/>
      <dgm:spPr/>
      <dgm:t>
        <a:bodyPr/>
        <a:lstStyle/>
        <a:p>
          <a:pPr algn="just"/>
          <a:r>
            <a:rPr lang="ru-RU" sz="1200" b="1" dirty="0" smtClean="0"/>
            <a:t>1) Проведение ВНП вышестоящим налоговым органом - в порядке контроля за деятельностью налогового органа, проводившего НМ;</a:t>
          </a:r>
        </a:p>
        <a:p>
          <a:pPr algn="just"/>
          <a:r>
            <a:rPr lang="ru-RU" sz="1200" b="1" dirty="0" smtClean="0"/>
            <a:t>2) Досрочное прекращение НМ;</a:t>
          </a:r>
        </a:p>
        <a:p>
          <a:pPr algn="just"/>
          <a:r>
            <a:rPr lang="ru-RU" sz="1200" b="1" dirty="0" smtClean="0"/>
            <a:t>3) Невыполнение ММ налогового органа </a:t>
          </a:r>
          <a:r>
            <a:rPr lang="ru-RU" sz="1200" b="1" u="sng" dirty="0" smtClean="0"/>
            <a:t>в срок до 1 декабря года, следующего за периодом, за который проводился НМ</a:t>
          </a:r>
          <a:r>
            <a:rPr lang="ru-RU" sz="1200" b="1" dirty="0" smtClean="0"/>
            <a:t>. </a:t>
          </a:r>
        </a:p>
        <a:p>
          <a:r>
            <a:rPr lang="ru-RU" sz="1200" b="1" dirty="0" smtClean="0"/>
            <a:t>4) Представление УНД за период проведения НМ в календарном году, за который НМ не проводится, в которой уменьшена сумма налога </a:t>
          </a:r>
          <a:r>
            <a:rPr lang="ru-RU" sz="1200" b="1" u="sng" dirty="0" smtClean="0"/>
            <a:t>(увеличено возмещение),  или увеличен убыток</a:t>
          </a:r>
          <a:r>
            <a:rPr lang="ru-RU" sz="1200" b="1" dirty="0" smtClean="0"/>
            <a:t> по сравнению с ранее представленной НД</a:t>
          </a:r>
          <a:endParaRPr lang="ru-RU" sz="1200" b="1" dirty="0"/>
        </a:p>
      </dgm:t>
    </dgm:pt>
    <dgm:pt modelId="{D2B04A56-F14E-4F30-9387-9E41B3D2F32B}" type="parTrans" cxnId="{5B3B6447-25B2-431C-8040-34F7A28CD43D}">
      <dgm:prSet/>
      <dgm:spPr/>
      <dgm:t>
        <a:bodyPr/>
        <a:lstStyle/>
        <a:p>
          <a:endParaRPr lang="ru-RU"/>
        </a:p>
      </dgm:t>
    </dgm:pt>
    <dgm:pt modelId="{A15E0648-97AC-42E1-A191-6B8B9E2ED817}" type="sibTrans" cxnId="{5B3B6447-25B2-431C-8040-34F7A28CD43D}">
      <dgm:prSet/>
      <dgm:spPr/>
      <dgm:t>
        <a:bodyPr/>
        <a:lstStyle/>
        <a:p>
          <a:endParaRPr lang="ru-RU"/>
        </a:p>
      </dgm:t>
    </dgm:pt>
    <dgm:pt modelId="{96EFC981-0FDA-4F8C-B09B-77526E36B29D}" type="pres">
      <dgm:prSet presAssocID="{6F77DBA3-F935-46DB-B8E1-491136C9C8D9}" presName="CompostProcess" presStyleCnt="0">
        <dgm:presLayoutVars>
          <dgm:dir/>
          <dgm:resizeHandles val="exact"/>
        </dgm:presLayoutVars>
      </dgm:prSet>
      <dgm:spPr/>
    </dgm:pt>
    <dgm:pt modelId="{1C99AC49-7529-4D50-997C-CDC963795616}" type="pres">
      <dgm:prSet presAssocID="{6F77DBA3-F935-46DB-B8E1-491136C9C8D9}" presName="arrow" presStyleLbl="bgShp" presStyleIdx="0" presStyleCnt="1"/>
      <dgm:spPr/>
    </dgm:pt>
    <dgm:pt modelId="{BDC30575-C5B9-4546-AA04-892CD3A32DEB}" type="pres">
      <dgm:prSet presAssocID="{6F77DBA3-F935-46DB-B8E1-491136C9C8D9}" presName="linearProcess" presStyleCnt="0"/>
      <dgm:spPr/>
    </dgm:pt>
    <dgm:pt modelId="{DF90568D-B3F6-4099-8A94-8284492BDA80}" type="pres">
      <dgm:prSet presAssocID="{512EB3D1-46CD-4BA0-860B-4AB91C45850F}" presName="textNode" presStyleLbl="node1" presStyleIdx="0" presStyleCnt="2" custScaleX="103562" custScaleY="129747" custLinFactNeighborX="5337" custLinFactNeighborY="0">
        <dgm:presLayoutVars>
          <dgm:bulletEnabled val="1"/>
        </dgm:presLayoutVars>
      </dgm:prSet>
      <dgm:spPr/>
      <dgm:t>
        <a:bodyPr/>
        <a:lstStyle/>
        <a:p>
          <a:endParaRPr lang="ru-RU"/>
        </a:p>
      </dgm:t>
    </dgm:pt>
    <dgm:pt modelId="{DC9B88AB-4D81-4EFE-B8FF-C9673B8AFBC9}" type="pres">
      <dgm:prSet presAssocID="{A2237EC9-A63A-4D37-881C-F3515F0990CA}" presName="sibTrans" presStyleCnt="0"/>
      <dgm:spPr/>
    </dgm:pt>
    <dgm:pt modelId="{C34A0BE7-0D42-469D-ACD1-21586C1BB0AF}" type="pres">
      <dgm:prSet presAssocID="{C1329E96-B0D1-4B99-B409-E4737D86F548}" presName="textNode" presStyleLbl="node1" presStyleIdx="1" presStyleCnt="2" custScaleX="103562" custScaleY="129747">
        <dgm:presLayoutVars>
          <dgm:bulletEnabled val="1"/>
        </dgm:presLayoutVars>
      </dgm:prSet>
      <dgm:spPr/>
      <dgm:t>
        <a:bodyPr/>
        <a:lstStyle/>
        <a:p>
          <a:endParaRPr lang="ru-RU"/>
        </a:p>
      </dgm:t>
    </dgm:pt>
  </dgm:ptLst>
  <dgm:cxnLst>
    <dgm:cxn modelId="{7BAD84C8-2328-4C59-AE2E-279403E7A113}" srcId="{6F77DBA3-F935-46DB-B8E1-491136C9C8D9}" destId="{512EB3D1-46CD-4BA0-860B-4AB91C45850F}" srcOrd="0" destOrd="0" parTransId="{8E38BDB3-E4A0-466A-B1F5-1AA5E97C8C38}" sibTransId="{A2237EC9-A63A-4D37-881C-F3515F0990CA}"/>
    <dgm:cxn modelId="{5B3B6447-25B2-431C-8040-34F7A28CD43D}" srcId="{6F77DBA3-F935-46DB-B8E1-491136C9C8D9}" destId="{C1329E96-B0D1-4B99-B409-E4737D86F548}" srcOrd="1" destOrd="0" parTransId="{D2B04A56-F14E-4F30-9387-9E41B3D2F32B}" sibTransId="{A15E0648-97AC-42E1-A191-6B8B9E2ED817}"/>
    <dgm:cxn modelId="{A920A7AB-F9C2-408F-922B-A3F8BF7103D6}" type="presOf" srcId="{C1329E96-B0D1-4B99-B409-E4737D86F548}" destId="{C34A0BE7-0D42-469D-ACD1-21586C1BB0AF}" srcOrd="0" destOrd="0" presId="urn:microsoft.com/office/officeart/2005/8/layout/hProcess9"/>
    <dgm:cxn modelId="{69F42B17-18B1-4A38-8534-5A21BFF63DB8}" type="presOf" srcId="{512EB3D1-46CD-4BA0-860B-4AB91C45850F}" destId="{DF90568D-B3F6-4099-8A94-8284492BDA80}" srcOrd="0" destOrd="0" presId="urn:microsoft.com/office/officeart/2005/8/layout/hProcess9"/>
    <dgm:cxn modelId="{0DF67893-8DE4-4918-B739-2ED865CF3B0C}" type="presOf" srcId="{6F77DBA3-F935-46DB-B8E1-491136C9C8D9}" destId="{96EFC981-0FDA-4F8C-B09B-77526E36B29D}" srcOrd="0" destOrd="0" presId="urn:microsoft.com/office/officeart/2005/8/layout/hProcess9"/>
    <dgm:cxn modelId="{20D31C89-E266-483E-A82B-F4455DD0C42B}" type="presParOf" srcId="{96EFC981-0FDA-4F8C-B09B-77526E36B29D}" destId="{1C99AC49-7529-4D50-997C-CDC963795616}" srcOrd="0" destOrd="0" presId="urn:microsoft.com/office/officeart/2005/8/layout/hProcess9"/>
    <dgm:cxn modelId="{50726488-BDC5-4031-9EFA-E2F6B24D9B5B}" type="presParOf" srcId="{96EFC981-0FDA-4F8C-B09B-77526E36B29D}" destId="{BDC30575-C5B9-4546-AA04-892CD3A32DEB}" srcOrd="1" destOrd="0" presId="urn:microsoft.com/office/officeart/2005/8/layout/hProcess9"/>
    <dgm:cxn modelId="{65B56696-2B79-4FC2-8F89-4BEC4A732C9F}" type="presParOf" srcId="{BDC30575-C5B9-4546-AA04-892CD3A32DEB}" destId="{DF90568D-B3F6-4099-8A94-8284492BDA80}" srcOrd="0" destOrd="0" presId="urn:microsoft.com/office/officeart/2005/8/layout/hProcess9"/>
    <dgm:cxn modelId="{3E2B4538-D520-47F1-BCCA-EC480798EC27}" type="presParOf" srcId="{BDC30575-C5B9-4546-AA04-892CD3A32DEB}" destId="{DC9B88AB-4D81-4EFE-B8FF-C9673B8AFBC9}" srcOrd="1" destOrd="0" presId="urn:microsoft.com/office/officeart/2005/8/layout/hProcess9"/>
    <dgm:cxn modelId="{4646D2F9-69FD-4B51-8D17-61AF8A46AEBC}" type="presParOf" srcId="{BDC30575-C5B9-4546-AA04-892CD3A32DEB}" destId="{C34A0BE7-0D42-469D-ACD1-21586C1BB0AF}" srcOrd="2" destOrd="0" presId="urn:microsoft.com/office/officeart/2005/8/layout/hProcess9"/>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9A75F51-42BA-4E4E-AB1D-D998D1300F87}"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ru-RU"/>
        </a:p>
      </dgm:t>
    </dgm:pt>
    <dgm:pt modelId="{036D7A4F-E3D7-4034-B55E-34DCC5CD5BB2}">
      <dgm:prSet/>
      <dgm:spPr/>
      <dgm:t>
        <a:bodyPr/>
        <a:lstStyle/>
        <a:p>
          <a:pPr rtl="0"/>
          <a:r>
            <a:rPr lang="ru-RU" b="1" dirty="0" smtClean="0">
              <a:solidFill>
                <a:srgbClr val="005AA9"/>
              </a:solidFill>
            </a:rPr>
            <a:t>Предмет ВНП – правильность исчисления налога на основании измененных показателей УНД</a:t>
          </a:r>
          <a:endParaRPr lang="ru-RU" dirty="0">
            <a:solidFill>
              <a:srgbClr val="005AA9"/>
            </a:solidFill>
          </a:endParaRPr>
        </a:p>
      </dgm:t>
    </dgm:pt>
    <dgm:pt modelId="{25B28A23-598D-4DDA-9132-BEBCEC97CC4B}" type="parTrans" cxnId="{117D1CF3-37F1-486E-906B-1F20FB699662}">
      <dgm:prSet/>
      <dgm:spPr/>
      <dgm:t>
        <a:bodyPr/>
        <a:lstStyle/>
        <a:p>
          <a:endParaRPr lang="ru-RU"/>
        </a:p>
      </dgm:t>
    </dgm:pt>
    <dgm:pt modelId="{829EAFC9-84B7-475E-BDEC-24F1E6A5AC83}" type="sibTrans" cxnId="{117D1CF3-37F1-486E-906B-1F20FB699662}">
      <dgm:prSet/>
      <dgm:spPr/>
      <dgm:t>
        <a:bodyPr/>
        <a:lstStyle/>
        <a:p>
          <a:endParaRPr lang="ru-RU"/>
        </a:p>
      </dgm:t>
    </dgm:pt>
    <dgm:pt modelId="{6605A9A7-D6A5-4E35-AE32-05DD0B6F8ED2}" type="pres">
      <dgm:prSet presAssocID="{99A75F51-42BA-4E4E-AB1D-D998D1300F87}" presName="Name0" presStyleCnt="0">
        <dgm:presLayoutVars>
          <dgm:chMax val="7"/>
          <dgm:dir/>
          <dgm:animLvl val="lvl"/>
          <dgm:resizeHandles val="exact"/>
        </dgm:presLayoutVars>
      </dgm:prSet>
      <dgm:spPr/>
      <dgm:t>
        <a:bodyPr/>
        <a:lstStyle/>
        <a:p>
          <a:endParaRPr lang="ru-RU"/>
        </a:p>
      </dgm:t>
    </dgm:pt>
    <dgm:pt modelId="{710B9FFD-8AEE-4AB2-95F6-68722C4FED94}" type="pres">
      <dgm:prSet presAssocID="{036D7A4F-E3D7-4034-B55E-34DCC5CD5BB2}" presName="circle1" presStyleLbl="node1" presStyleIdx="0" presStyleCnt="1"/>
      <dgm:spPr/>
    </dgm:pt>
    <dgm:pt modelId="{D93B5835-AF78-4466-A554-7D92DF5BE3CD}" type="pres">
      <dgm:prSet presAssocID="{036D7A4F-E3D7-4034-B55E-34DCC5CD5BB2}" presName="space" presStyleCnt="0"/>
      <dgm:spPr/>
    </dgm:pt>
    <dgm:pt modelId="{842C1C45-596F-4327-8571-7426B68C95C3}" type="pres">
      <dgm:prSet presAssocID="{036D7A4F-E3D7-4034-B55E-34DCC5CD5BB2}" presName="rect1" presStyleLbl="alignAcc1" presStyleIdx="0" presStyleCnt="1" custLinFactNeighborX="2535"/>
      <dgm:spPr/>
      <dgm:t>
        <a:bodyPr/>
        <a:lstStyle/>
        <a:p>
          <a:endParaRPr lang="ru-RU"/>
        </a:p>
      </dgm:t>
    </dgm:pt>
    <dgm:pt modelId="{58AC7959-D1E1-4094-B2EE-0049F7645D56}" type="pres">
      <dgm:prSet presAssocID="{036D7A4F-E3D7-4034-B55E-34DCC5CD5BB2}" presName="rect1ParTxNoCh" presStyleLbl="alignAcc1" presStyleIdx="0" presStyleCnt="1">
        <dgm:presLayoutVars>
          <dgm:chMax val="1"/>
          <dgm:bulletEnabled val="1"/>
        </dgm:presLayoutVars>
      </dgm:prSet>
      <dgm:spPr/>
      <dgm:t>
        <a:bodyPr/>
        <a:lstStyle/>
        <a:p>
          <a:endParaRPr lang="ru-RU"/>
        </a:p>
      </dgm:t>
    </dgm:pt>
  </dgm:ptLst>
  <dgm:cxnLst>
    <dgm:cxn modelId="{03C09405-CB04-4564-9D9B-C2CBEE459983}" type="presOf" srcId="{99A75F51-42BA-4E4E-AB1D-D998D1300F87}" destId="{6605A9A7-D6A5-4E35-AE32-05DD0B6F8ED2}" srcOrd="0" destOrd="0" presId="urn:microsoft.com/office/officeart/2005/8/layout/target3"/>
    <dgm:cxn modelId="{2516A904-3315-4761-B18A-20DDB570ED76}" type="presOf" srcId="{036D7A4F-E3D7-4034-B55E-34DCC5CD5BB2}" destId="{842C1C45-596F-4327-8571-7426B68C95C3}" srcOrd="0" destOrd="0" presId="urn:microsoft.com/office/officeart/2005/8/layout/target3"/>
    <dgm:cxn modelId="{50EA87A3-D85C-43C8-8A1A-CCFD2E735187}" type="presOf" srcId="{036D7A4F-E3D7-4034-B55E-34DCC5CD5BB2}" destId="{58AC7959-D1E1-4094-B2EE-0049F7645D56}" srcOrd="1" destOrd="0" presId="urn:microsoft.com/office/officeart/2005/8/layout/target3"/>
    <dgm:cxn modelId="{117D1CF3-37F1-486E-906B-1F20FB699662}" srcId="{99A75F51-42BA-4E4E-AB1D-D998D1300F87}" destId="{036D7A4F-E3D7-4034-B55E-34DCC5CD5BB2}" srcOrd="0" destOrd="0" parTransId="{25B28A23-598D-4DDA-9132-BEBCEC97CC4B}" sibTransId="{829EAFC9-84B7-475E-BDEC-24F1E6A5AC83}"/>
    <dgm:cxn modelId="{741A3F27-CA3A-4154-917D-4B496C6FB1A0}" type="presParOf" srcId="{6605A9A7-D6A5-4E35-AE32-05DD0B6F8ED2}" destId="{710B9FFD-8AEE-4AB2-95F6-68722C4FED94}" srcOrd="0" destOrd="0" presId="urn:microsoft.com/office/officeart/2005/8/layout/target3"/>
    <dgm:cxn modelId="{59144AB2-C118-498C-97FB-9F6BC95D4374}" type="presParOf" srcId="{6605A9A7-D6A5-4E35-AE32-05DD0B6F8ED2}" destId="{D93B5835-AF78-4466-A554-7D92DF5BE3CD}" srcOrd="1" destOrd="0" presId="urn:microsoft.com/office/officeart/2005/8/layout/target3"/>
    <dgm:cxn modelId="{AC8676C9-817A-493C-857E-81CF1A5201A7}" type="presParOf" srcId="{6605A9A7-D6A5-4E35-AE32-05DD0B6F8ED2}" destId="{842C1C45-596F-4327-8571-7426B68C95C3}" srcOrd="2" destOrd="0" presId="urn:microsoft.com/office/officeart/2005/8/layout/target3"/>
    <dgm:cxn modelId="{42EAAFFC-EC96-46D6-AF63-A47582A6695E}" type="presParOf" srcId="{6605A9A7-D6A5-4E35-AE32-05DD0B6F8ED2}" destId="{58AC7959-D1E1-4094-B2EE-0049F7645D56}" srcOrd="3" destOrd="0" presId="urn:microsoft.com/office/officeart/2005/8/layout/target3"/>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F77DBA3-F935-46DB-B8E1-491136C9C8D9}" type="doc">
      <dgm:prSet loTypeId="urn:microsoft.com/office/officeart/2005/8/layout/StepDownProcess" loCatId="process" qsTypeId="urn:microsoft.com/office/officeart/2005/8/quickstyle/3d5" qsCatId="3D" csTypeId="urn:microsoft.com/office/officeart/2005/8/colors/accent1_2" csCatId="accent1" phldr="1"/>
      <dgm:spPr/>
    </dgm:pt>
    <dgm:pt modelId="{512EB3D1-46CD-4BA0-860B-4AB91C45850F}">
      <dgm:prSet phldrT="[Текст]" custT="1"/>
      <dgm:spPr/>
      <dgm:t>
        <a:bodyPr/>
        <a:lstStyle/>
        <a:p>
          <a:pPr algn="just"/>
          <a:r>
            <a:rPr lang="ru-RU" sz="1600" b="1" dirty="0" smtClean="0"/>
            <a:t>1) Неисполнение РИВ, которое стало препятствием для проведения НМ;</a:t>
          </a:r>
        </a:p>
        <a:p>
          <a:pPr algn="just"/>
          <a:endParaRPr lang="ru-RU" sz="1600" b="1" dirty="0" smtClean="0"/>
        </a:p>
        <a:p>
          <a:pPr algn="just"/>
          <a:r>
            <a:rPr lang="ru-RU" sz="1600" b="1" dirty="0" smtClean="0"/>
            <a:t>2) Выявление факта представления недостоверной информации;</a:t>
          </a:r>
        </a:p>
        <a:p>
          <a:pPr algn="just"/>
          <a:endParaRPr lang="ru-RU" sz="1600" b="1" dirty="0" smtClean="0"/>
        </a:p>
        <a:p>
          <a:pPr algn="just"/>
          <a:r>
            <a:rPr lang="ru-RU" sz="1600" b="1" dirty="0" smtClean="0"/>
            <a:t>3) Систематическое (2 раза и более) непредставление документов (информации), пояснений.</a:t>
          </a:r>
          <a:endParaRPr lang="ru-RU" sz="1600" b="1" dirty="0"/>
        </a:p>
      </dgm:t>
    </dgm:pt>
    <dgm:pt modelId="{8E38BDB3-E4A0-466A-B1F5-1AA5E97C8C38}" type="parTrans" cxnId="{7BAD84C8-2328-4C59-AE2E-279403E7A113}">
      <dgm:prSet/>
      <dgm:spPr/>
      <dgm:t>
        <a:bodyPr/>
        <a:lstStyle/>
        <a:p>
          <a:endParaRPr lang="ru-RU"/>
        </a:p>
      </dgm:t>
    </dgm:pt>
    <dgm:pt modelId="{A2237EC9-A63A-4D37-881C-F3515F0990CA}" type="sibTrans" cxnId="{7BAD84C8-2328-4C59-AE2E-279403E7A113}">
      <dgm:prSet/>
      <dgm:spPr/>
      <dgm:t>
        <a:bodyPr/>
        <a:lstStyle/>
        <a:p>
          <a:endParaRPr lang="ru-RU"/>
        </a:p>
      </dgm:t>
    </dgm:pt>
    <dgm:pt modelId="{C1329E96-B0D1-4B99-B409-E4737D86F548}">
      <dgm:prSet phldrT="[Текст]"/>
      <dgm:spPr/>
      <dgm:t>
        <a:bodyPr/>
        <a:lstStyle/>
        <a:p>
          <a:pPr algn="just"/>
          <a:r>
            <a:rPr lang="ru-RU" b="1" dirty="0" smtClean="0"/>
            <a:t>1) Неисполнение РИВ, которое стало препятствием для проведения НМ;</a:t>
          </a:r>
        </a:p>
        <a:p>
          <a:pPr algn="just"/>
          <a:endParaRPr lang="ru-RU" b="1" dirty="0" smtClean="0"/>
        </a:p>
        <a:p>
          <a:pPr algn="just"/>
          <a:r>
            <a:rPr lang="ru-RU" b="1" dirty="0" smtClean="0"/>
            <a:t>2) Выявление факта представления недостоверной информации;</a:t>
          </a:r>
        </a:p>
        <a:p>
          <a:pPr algn="just"/>
          <a:endParaRPr lang="ru-RU" b="1" dirty="0" smtClean="0"/>
        </a:p>
        <a:p>
          <a:pPr algn="just"/>
          <a:r>
            <a:rPr lang="ru-RU" b="1" dirty="0" smtClean="0"/>
            <a:t>3) Систематическое (2 раза и более) непредставление или </a:t>
          </a:r>
          <a:r>
            <a:rPr lang="ru-RU" b="1" u="sng" dirty="0" smtClean="0"/>
            <a:t>несвоевременное представление</a:t>
          </a:r>
          <a:r>
            <a:rPr lang="ru-RU" b="1" dirty="0" smtClean="0"/>
            <a:t> документов (информации), пояснений.</a:t>
          </a:r>
          <a:endParaRPr lang="ru-RU" b="1" dirty="0"/>
        </a:p>
      </dgm:t>
    </dgm:pt>
    <dgm:pt modelId="{D2B04A56-F14E-4F30-9387-9E41B3D2F32B}" type="parTrans" cxnId="{5B3B6447-25B2-431C-8040-34F7A28CD43D}">
      <dgm:prSet/>
      <dgm:spPr/>
      <dgm:t>
        <a:bodyPr/>
        <a:lstStyle/>
        <a:p>
          <a:endParaRPr lang="ru-RU"/>
        </a:p>
      </dgm:t>
    </dgm:pt>
    <dgm:pt modelId="{A15E0648-97AC-42E1-A191-6B8B9E2ED817}" type="sibTrans" cxnId="{5B3B6447-25B2-431C-8040-34F7A28CD43D}">
      <dgm:prSet/>
      <dgm:spPr/>
      <dgm:t>
        <a:bodyPr/>
        <a:lstStyle/>
        <a:p>
          <a:endParaRPr lang="ru-RU"/>
        </a:p>
      </dgm:t>
    </dgm:pt>
    <dgm:pt modelId="{3E9BA46A-F67B-44AE-B57E-D76036268C06}" type="pres">
      <dgm:prSet presAssocID="{6F77DBA3-F935-46DB-B8E1-491136C9C8D9}" presName="rootnode" presStyleCnt="0">
        <dgm:presLayoutVars>
          <dgm:chMax/>
          <dgm:chPref/>
          <dgm:dir/>
          <dgm:animLvl val="lvl"/>
        </dgm:presLayoutVars>
      </dgm:prSet>
      <dgm:spPr/>
    </dgm:pt>
    <dgm:pt modelId="{4FB183C2-418D-40FD-8FBF-EF22A797EEE7}" type="pres">
      <dgm:prSet presAssocID="{512EB3D1-46CD-4BA0-860B-4AB91C45850F}" presName="composite" presStyleCnt="0"/>
      <dgm:spPr/>
    </dgm:pt>
    <dgm:pt modelId="{44F4D0E3-A6FA-43B6-B76E-0AB7013F877F}" type="pres">
      <dgm:prSet presAssocID="{512EB3D1-46CD-4BA0-860B-4AB91C45850F}" presName="bentUpArrow1" presStyleLbl="alignImgPlace1" presStyleIdx="0" presStyleCnt="1"/>
      <dgm:spPr/>
    </dgm:pt>
    <dgm:pt modelId="{6C0D5803-9587-4F39-A4E6-441E3157B186}" type="pres">
      <dgm:prSet presAssocID="{512EB3D1-46CD-4BA0-860B-4AB91C45850F}" presName="ParentText" presStyleLbl="node1" presStyleIdx="0" presStyleCnt="2" custScaleX="137909">
        <dgm:presLayoutVars>
          <dgm:chMax val="1"/>
          <dgm:chPref val="1"/>
          <dgm:bulletEnabled val="1"/>
        </dgm:presLayoutVars>
      </dgm:prSet>
      <dgm:spPr/>
      <dgm:t>
        <a:bodyPr/>
        <a:lstStyle/>
        <a:p>
          <a:endParaRPr lang="ru-RU"/>
        </a:p>
      </dgm:t>
    </dgm:pt>
    <dgm:pt modelId="{A6914F26-3627-408D-BCA0-705D948C1651}" type="pres">
      <dgm:prSet presAssocID="{512EB3D1-46CD-4BA0-860B-4AB91C45850F}" presName="ChildText" presStyleLbl="revTx" presStyleIdx="0" presStyleCnt="1">
        <dgm:presLayoutVars>
          <dgm:chMax val="0"/>
          <dgm:chPref val="0"/>
          <dgm:bulletEnabled val="1"/>
        </dgm:presLayoutVars>
      </dgm:prSet>
      <dgm:spPr/>
    </dgm:pt>
    <dgm:pt modelId="{BCA7095B-A424-4DA0-AB3F-A3F12418B55B}" type="pres">
      <dgm:prSet presAssocID="{A2237EC9-A63A-4D37-881C-F3515F0990CA}" presName="sibTrans" presStyleCnt="0"/>
      <dgm:spPr/>
    </dgm:pt>
    <dgm:pt modelId="{3FB257AD-2712-489F-8354-748243C05791}" type="pres">
      <dgm:prSet presAssocID="{C1329E96-B0D1-4B99-B409-E4737D86F548}" presName="composite" presStyleCnt="0"/>
      <dgm:spPr/>
    </dgm:pt>
    <dgm:pt modelId="{BC9A81D3-DCEF-4180-844A-555DD0BB2C77}" type="pres">
      <dgm:prSet presAssocID="{C1329E96-B0D1-4B99-B409-E4737D86F548}" presName="ParentText" presStyleLbl="node1" presStyleIdx="1" presStyleCnt="2" custScaleX="128811">
        <dgm:presLayoutVars>
          <dgm:chMax val="1"/>
          <dgm:chPref val="1"/>
          <dgm:bulletEnabled val="1"/>
        </dgm:presLayoutVars>
      </dgm:prSet>
      <dgm:spPr/>
      <dgm:t>
        <a:bodyPr/>
        <a:lstStyle/>
        <a:p>
          <a:endParaRPr lang="ru-RU"/>
        </a:p>
      </dgm:t>
    </dgm:pt>
  </dgm:ptLst>
  <dgm:cxnLst>
    <dgm:cxn modelId="{7BAD84C8-2328-4C59-AE2E-279403E7A113}" srcId="{6F77DBA3-F935-46DB-B8E1-491136C9C8D9}" destId="{512EB3D1-46CD-4BA0-860B-4AB91C45850F}" srcOrd="0" destOrd="0" parTransId="{8E38BDB3-E4A0-466A-B1F5-1AA5E97C8C38}" sibTransId="{A2237EC9-A63A-4D37-881C-F3515F0990CA}"/>
    <dgm:cxn modelId="{5B3B6447-25B2-431C-8040-34F7A28CD43D}" srcId="{6F77DBA3-F935-46DB-B8E1-491136C9C8D9}" destId="{C1329E96-B0D1-4B99-B409-E4737D86F548}" srcOrd="1" destOrd="0" parTransId="{D2B04A56-F14E-4F30-9387-9E41B3D2F32B}" sibTransId="{A15E0648-97AC-42E1-A191-6B8B9E2ED817}"/>
    <dgm:cxn modelId="{1F5E1A39-85D3-4B1C-A354-231605DE60E0}" type="presOf" srcId="{C1329E96-B0D1-4B99-B409-E4737D86F548}" destId="{BC9A81D3-DCEF-4180-844A-555DD0BB2C77}" srcOrd="0" destOrd="0" presId="urn:microsoft.com/office/officeart/2005/8/layout/StepDownProcess"/>
    <dgm:cxn modelId="{97E880E6-A07F-4684-9C74-428FC1955D25}" type="presOf" srcId="{6F77DBA3-F935-46DB-B8E1-491136C9C8D9}" destId="{3E9BA46A-F67B-44AE-B57E-D76036268C06}" srcOrd="0" destOrd="0" presId="urn:microsoft.com/office/officeart/2005/8/layout/StepDownProcess"/>
    <dgm:cxn modelId="{D270BC8A-1446-4128-BEFA-AC5D3207F6CF}" type="presOf" srcId="{512EB3D1-46CD-4BA0-860B-4AB91C45850F}" destId="{6C0D5803-9587-4F39-A4E6-441E3157B186}" srcOrd="0" destOrd="0" presId="urn:microsoft.com/office/officeart/2005/8/layout/StepDownProcess"/>
    <dgm:cxn modelId="{312107F8-AA3F-4168-AA08-5C01F209A93E}" type="presParOf" srcId="{3E9BA46A-F67B-44AE-B57E-D76036268C06}" destId="{4FB183C2-418D-40FD-8FBF-EF22A797EEE7}" srcOrd="0" destOrd="0" presId="urn:microsoft.com/office/officeart/2005/8/layout/StepDownProcess"/>
    <dgm:cxn modelId="{FBEE8D32-4366-43BA-9F3D-82D728798D99}" type="presParOf" srcId="{4FB183C2-418D-40FD-8FBF-EF22A797EEE7}" destId="{44F4D0E3-A6FA-43B6-B76E-0AB7013F877F}" srcOrd="0" destOrd="0" presId="urn:microsoft.com/office/officeart/2005/8/layout/StepDownProcess"/>
    <dgm:cxn modelId="{0AB0E303-86D2-43F0-80CD-092675F8EBC2}" type="presParOf" srcId="{4FB183C2-418D-40FD-8FBF-EF22A797EEE7}" destId="{6C0D5803-9587-4F39-A4E6-441E3157B186}" srcOrd="1" destOrd="0" presId="urn:microsoft.com/office/officeart/2005/8/layout/StepDownProcess"/>
    <dgm:cxn modelId="{C9A49FE7-8CEE-429B-86B3-0A8BC2D83D46}" type="presParOf" srcId="{4FB183C2-418D-40FD-8FBF-EF22A797EEE7}" destId="{A6914F26-3627-408D-BCA0-705D948C1651}" srcOrd="2" destOrd="0" presId="urn:microsoft.com/office/officeart/2005/8/layout/StepDownProcess"/>
    <dgm:cxn modelId="{DA14FB24-D61A-470B-AA65-54F6F45FCC04}" type="presParOf" srcId="{3E9BA46A-F67B-44AE-B57E-D76036268C06}" destId="{BCA7095B-A424-4DA0-AB3F-A3F12418B55B}" srcOrd="1" destOrd="0" presId="urn:microsoft.com/office/officeart/2005/8/layout/StepDownProcess"/>
    <dgm:cxn modelId="{980B6C6F-61D9-4C1A-968E-C2246BF86742}" type="presParOf" srcId="{3E9BA46A-F67B-44AE-B57E-D76036268C06}" destId="{3FB257AD-2712-489F-8354-748243C05791}" srcOrd="2" destOrd="0" presId="urn:microsoft.com/office/officeart/2005/8/layout/StepDownProcess"/>
    <dgm:cxn modelId="{03ADC571-6B9F-4E02-B3E6-4D97B9D3985F}" type="presParOf" srcId="{3FB257AD-2712-489F-8354-748243C05791}" destId="{BC9A81D3-DCEF-4180-844A-555DD0BB2C77}" srcOrd="0" destOrd="0" presId="urn:microsoft.com/office/officeart/2005/8/layout/StepDownProcess"/>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F77DBA3-F935-46DB-B8E1-491136C9C8D9}" type="doc">
      <dgm:prSet loTypeId="urn:microsoft.com/office/officeart/2005/8/layout/process1" loCatId="process" qsTypeId="urn:microsoft.com/office/officeart/2005/8/quickstyle/simple1" qsCatId="simple" csTypeId="urn:microsoft.com/office/officeart/2005/8/colors/accent1_2" csCatId="accent1" phldr="1"/>
      <dgm:spPr/>
    </dgm:pt>
    <dgm:pt modelId="{02846222-735B-4BF9-8140-E438E4C7E455}" type="pres">
      <dgm:prSet presAssocID="{6F77DBA3-F935-46DB-B8E1-491136C9C8D9}" presName="Name0" presStyleCnt="0">
        <dgm:presLayoutVars>
          <dgm:dir/>
          <dgm:resizeHandles val="exact"/>
        </dgm:presLayoutVars>
      </dgm:prSet>
      <dgm:spPr/>
    </dgm:pt>
  </dgm:ptLst>
  <dgm:cxnLst>
    <dgm:cxn modelId="{A55BC5BB-0AA8-4709-8A61-2F2B6FC1A987}" type="presOf" srcId="{6F77DBA3-F935-46DB-B8E1-491136C9C8D9}" destId="{02846222-735B-4BF9-8140-E438E4C7E455}" srcOrd="0"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0CCCC7B-4D0A-441C-8476-288C8280C0E9}" type="doc">
      <dgm:prSet loTypeId="urn:microsoft.com/office/officeart/2005/8/layout/arrow2" loCatId="process" qsTypeId="urn:microsoft.com/office/officeart/2005/8/quickstyle/3d1" qsCatId="3D" csTypeId="urn:microsoft.com/office/officeart/2005/8/colors/accent1_2" csCatId="accent1" phldr="1"/>
      <dgm:spPr/>
    </dgm:pt>
    <dgm:pt modelId="{36869864-FB29-4DFE-B794-111FB2E8C9CD}">
      <dgm:prSet phldrT="[Текст]" custT="1"/>
      <dgm:spPr/>
      <dgm:t>
        <a:bodyPr/>
        <a:lstStyle/>
        <a:p>
          <a:pPr algn="just"/>
          <a:r>
            <a:rPr lang="ru-RU" sz="1500" b="1" dirty="0" smtClean="0">
              <a:solidFill>
                <a:srgbClr val="005AA9"/>
              </a:solidFill>
            </a:rPr>
            <a:t>Уведомление организации о наличии оснований  для досрочного прекращения НМ</a:t>
          </a:r>
          <a:endParaRPr lang="ru-RU" sz="1500" b="1" dirty="0">
            <a:solidFill>
              <a:srgbClr val="005AA9"/>
            </a:solidFill>
          </a:endParaRPr>
        </a:p>
      </dgm:t>
    </dgm:pt>
    <dgm:pt modelId="{5091C7DD-17C2-4A34-803E-1AC315B578D3}" type="parTrans" cxnId="{C629F855-9B44-45A2-AD11-9BE33B1AB712}">
      <dgm:prSet/>
      <dgm:spPr/>
      <dgm:t>
        <a:bodyPr/>
        <a:lstStyle/>
        <a:p>
          <a:endParaRPr lang="ru-RU"/>
        </a:p>
      </dgm:t>
    </dgm:pt>
    <dgm:pt modelId="{4071B8EA-2C7F-4EF1-82AD-5D63AE61E809}" type="sibTrans" cxnId="{C629F855-9B44-45A2-AD11-9BE33B1AB712}">
      <dgm:prSet/>
      <dgm:spPr/>
      <dgm:t>
        <a:bodyPr/>
        <a:lstStyle/>
        <a:p>
          <a:endParaRPr lang="ru-RU"/>
        </a:p>
      </dgm:t>
    </dgm:pt>
    <dgm:pt modelId="{F99EA945-3641-430D-94A3-0F36519D6C12}">
      <dgm:prSet phldrT="[Текст]" custT="1"/>
      <dgm:spPr/>
      <dgm:t>
        <a:bodyPr/>
        <a:lstStyle/>
        <a:p>
          <a:pPr algn="just"/>
          <a:r>
            <a:rPr lang="ru-RU" sz="1500" b="1" dirty="0" smtClean="0">
              <a:solidFill>
                <a:srgbClr val="005AA9"/>
              </a:solidFill>
            </a:rPr>
            <a:t>Возможность организации устранить указанные обстоятельства и уведомить об этом налоговый орган</a:t>
          </a:r>
          <a:endParaRPr lang="ru-RU" sz="1500" b="1" dirty="0">
            <a:solidFill>
              <a:srgbClr val="005AA9"/>
            </a:solidFill>
          </a:endParaRPr>
        </a:p>
      </dgm:t>
    </dgm:pt>
    <dgm:pt modelId="{9741D811-6D62-40C9-B34E-040C87B81D23}" type="parTrans" cxnId="{4CFB0171-4A5C-4D49-AE35-E248E4A4C16E}">
      <dgm:prSet/>
      <dgm:spPr/>
      <dgm:t>
        <a:bodyPr/>
        <a:lstStyle/>
        <a:p>
          <a:endParaRPr lang="ru-RU"/>
        </a:p>
      </dgm:t>
    </dgm:pt>
    <dgm:pt modelId="{5BDFA167-445F-4B16-BE37-2DA7A71744B3}" type="sibTrans" cxnId="{4CFB0171-4A5C-4D49-AE35-E248E4A4C16E}">
      <dgm:prSet/>
      <dgm:spPr/>
      <dgm:t>
        <a:bodyPr/>
        <a:lstStyle/>
        <a:p>
          <a:endParaRPr lang="ru-RU"/>
        </a:p>
      </dgm:t>
    </dgm:pt>
    <dgm:pt modelId="{D0300618-D159-4930-B2F8-60E8E3CE104E}">
      <dgm:prSet phldrT="[Текст]" custT="1"/>
      <dgm:spPr/>
      <dgm:t>
        <a:bodyPr/>
        <a:lstStyle/>
        <a:p>
          <a:pPr algn="just"/>
          <a:r>
            <a:rPr lang="ru-RU" sz="1500" b="1" dirty="0" smtClean="0">
              <a:solidFill>
                <a:srgbClr val="005AA9"/>
              </a:solidFill>
            </a:rPr>
            <a:t>—Решение о досрочном прекращении НМ</a:t>
          </a:r>
        </a:p>
        <a:p>
          <a:pPr algn="just"/>
          <a:r>
            <a:rPr lang="ru-RU" sz="1500" b="1" dirty="0" smtClean="0">
              <a:solidFill>
                <a:srgbClr val="005AA9"/>
              </a:solidFill>
            </a:rPr>
            <a:t>—Уведомление об отсутствии оснований для прекращения НМ</a:t>
          </a:r>
          <a:endParaRPr lang="ru-RU" sz="1500" b="1" dirty="0">
            <a:solidFill>
              <a:srgbClr val="005AA9"/>
            </a:solidFill>
          </a:endParaRPr>
        </a:p>
      </dgm:t>
    </dgm:pt>
    <dgm:pt modelId="{6B18DC44-05B1-4AEB-9924-E4C3F8388D94}" type="parTrans" cxnId="{0413BE76-F815-4D85-9CC7-B68A239BA0DD}">
      <dgm:prSet/>
      <dgm:spPr/>
      <dgm:t>
        <a:bodyPr/>
        <a:lstStyle/>
        <a:p>
          <a:endParaRPr lang="ru-RU"/>
        </a:p>
      </dgm:t>
    </dgm:pt>
    <dgm:pt modelId="{BC409312-B292-4E2F-AB8C-D13C0FC50B5E}" type="sibTrans" cxnId="{0413BE76-F815-4D85-9CC7-B68A239BA0DD}">
      <dgm:prSet/>
      <dgm:spPr/>
      <dgm:t>
        <a:bodyPr/>
        <a:lstStyle/>
        <a:p>
          <a:endParaRPr lang="ru-RU"/>
        </a:p>
      </dgm:t>
    </dgm:pt>
    <dgm:pt modelId="{3713B064-F073-475A-A5BF-30A5769DF3BA}" type="pres">
      <dgm:prSet presAssocID="{90CCCC7B-4D0A-441C-8476-288C8280C0E9}" presName="arrowDiagram" presStyleCnt="0">
        <dgm:presLayoutVars>
          <dgm:chMax val="5"/>
          <dgm:dir/>
          <dgm:resizeHandles val="exact"/>
        </dgm:presLayoutVars>
      </dgm:prSet>
      <dgm:spPr/>
    </dgm:pt>
    <dgm:pt modelId="{80E5DD7D-64FD-4482-A867-0ED3368D577E}" type="pres">
      <dgm:prSet presAssocID="{90CCCC7B-4D0A-441C-8476-288C8280C0E9}" presName="arrow" presStyleLbl="bgShp" presStyleIdx="0" presStyleCnt="1"/>
      <dgm:spPr/>
    </dgm:pt>
    <dgm:pt modelId="{1ADF72E4-C146-44B5-A017-12A3C4E897BF}" type="pres">
      <dgm:prSet presAssocID="{90CCCC7B-4D0A-441C-8476-288C8280C0E9}" presName="arrowDiagram3" presStyleCnt="0"/>
      <dgm:spPr/>
    </dgm:pt>
    <dgm:pt modelId="{B6AD1EEC-D8D1-4523-8683-8109A772B3D2}" type="pres">
      <dgm:prSet presAssocID="{36869864-FB29-4DFE-B794-111FB2E8C9CD}" presName="bullet3a" presStyleLbl="node1" presStyleIdx="0" presStyleCnt="3"/>
      <dgm:spPr/>
    </dgm:pt>
    <dgm:pt modelId="{2410A801-E178-44A5-A063-591DB54DE115}" type="pres">
      <dgm:prSet presAssocID="{36869864-FB29-4DFE-B794-111FB2E8C9CD}" presName="textBox3a" presStyleLbl="revTx" presStyleIdx="0" presStyleCnt="3">
        <dgm:presLayoutVars>
          <dgm:bulletEnabled val="1"/>
        </dgm:presLayoutVars>
      </dgm:prSet>
      <dgm:spPr/>
      <dgm:t>
        <a:bodyPr/>
        <a:lstStyle/>
        <a:p>
          <a:endParaRPr lang="ru-RU"/>
        </a:p>
      </dgm:t>
    </dgm:pt>
    <dgm:pt modelId="{6B4609BC-1441-49B4-9C2F-9078A6D5405A}" type="pres">
      <dgm:prSet presAssocID="{F99EA945-3641-430D-94A3-0F36519D6C12}" presName="bullet3b" presStyleLbl="node1" presStyleIdx="1" presStyleCnt="3"/>
      <dgm:spPr/>
    </dgm:pt>
    <dgm:pt modelId="{2F4F314B-BD03-4CE7-9081-6ED5860546AF}" type="pres">
      <dgm:prSet presAssocID="{F99EA945-3641-430D-94A3-0F36519D6C12}" presName="textBox3b" presStyleLbl="revTx" presStyleIdx="1" presStyleCnt="3" custLinFactNeighborX="2652" custLinFactNeighborY="-3564">
        <dgm:presLayoutVars>
          <dgm:bulletEnabled val="1"/>
        </dgm:presLayoutVars>
      </dgm:prSet>
      <dgm:spPr/>
      <dgm:t>
        <a:bodyPr/>
        <a:lstStyle/>
        <a:p>
          <a:endParaRPr lang="ru-RU"/>
        </a:p>
      </dgm:t>
    </dgm:pt>
    <dgm:pt modelId="{5EB8ABB7-4EF3-4012-A67A-ECB9A0C789E5}" type="pres">
      <dgm:prSet presAssocID="{D0300618-D159-4930-B2F8-60E8E3CE104E}" presName="bullet3c" presStyleLbl="node1" presStyleIdx="2" presStyleCnt="3"/>
      <dgm:spPr/>
    </dgm:pt>
    <dgm:pt modelId="{584BC150-88EF-4E43-B2F1-269182F09DF5}" type="pres">
      <dgm:prSet presAssocID="{D0300618-D159-4930-B2F8-60E8E3CE104E}" presName="textBox3c" presStyleLbl="revTx" presStyleIdx="2" presStyleCnt="3" custLinFactNeighborX="2271" custLinFactNeighborY="-4762">
        <dgm:presLayoutVars>
          <dgm:bulletEnabled val="1"/>
        </dgm:presLayoutVars>
      </dgm:prSet>
      <dgm:spPr/>
      <dgm:t>
        <a:bodyPr/>
        <a:lstStyle/>
        <a:p>
          <a:endParaRPr lang="ru-RU"/>
        </a:p>
      </dgm:t>
    </dgm:pt>
  </dgm:ptLst>
  <dgm:cxnLst>
    <dgm:cxn modelId="{CFBAE240-F402-4DAC-8D2F-F6394F245537}" type="presOf" srcId="{90CCCC7B-4D0A-441C-8476-288C8280C0E9}" destId="{3713B064-F073-475A-A5BF-30A5769DF3BA}" srcOrd="0" destOrd="0" presId="urn:microsoft.com/office/officeart/2005/8/layout/arrow2"/>
    <dgm:cxn modelId="{0413BE76-F815-4D85-9CC7-B68A239BA0DD}" srcId="{90CCCC7B-4D0A-441C-8476-288C8280C0E9}" destId="{D0300618-D159-4930-B2F8-60E8E3CE104E}" srcOrd="2" destOrd="0" parTransId="{6B18DC44-05B1-4AEB-9924-E4C3F8388D94}" sibTransId="{BC409312-B292-4E2F-AB8C-D13C0FC50B5E}"/>
    <dgm:cxn modelId="{4CFB0171-4A5C-4D49-AE35-E248E4A4C16E}" srcId="{90CCCC7B-4D0A-441C-8476-288C8280C0E9}" destId="{F99EA945-3641-430D-94A3-0F36519D6C12}" srcOrd="1" destOrd="0" parTransId="{9741D811-6D62-40C9-B34E-040C87B81D23}" sibTransId="{5BDFA167-445F-4B16-BE37-2DA7A71744B3}"/>
    <dgm:cxn modelId="{C629F855-9B44-45A2-AD11-9BE33B1AB712}" srcId="{90CCCC7B-4D0A-441C-8476-288C8280C0E9}" destId="{36869864-FB29-4DFE-B794-111FB2E8C9CD}" srcOrd="0" destOrd="0" parTransId="{5091C7DD-17C2-4A34-803E-1AC315B578D3}" sibTransId="{4071B8EA-2C7F-4EF1-82AD-5D63AE61E809}"/>
    <dgm:cxn modelId="{A476946D-CF85-43E1-B140-B0DE8FD75D7E}" type="presOf" srcId="{D0300618-D159-4930-B2F8-60E8E3CE104E}" destId="{584BC150-88EF-4E43-B2F1-269182F09DF5}" srcOrd="0" destOrd="0" presId="urn:microsoft.com/office/officeart/2005/8/layout/arrow2"/>
    <dgm:cxn modelId="{36C0505B-C1D2-433C-80F1-5CDB972FCB6A}" type="presOf" srcId="{36869864-FB29-4DFE-B794-111FB2E8C9CD}" destId="{2410A801-E178-44A5-A063-591DB54DE115}" srcOrd="0" destOrd="0" presId="urn:microsoft.com/office/officeart/2005/8/layout/arrow2"/>
    <dgm:cxn modelId="{453A6267-5729-442C-AD39-D3248DC8B5D6}" type="presOf" srcId="{F99EA945-3641-430D-94A3-0F36519D6C12}" destId="{2F4F314B-BD03-4CE7-9081-6ED5860546AF}" srcOrd="0" destOrd="0" presId="urn:microsoft.com/office/officeart/2005/8/layout/arrow2"/>
    <dgm:cxn modelId="{E4E02DC5-C3A9-4141-B0FA-C8FC9746E304}" type="presParOf" srcId="{3713B064-F073-475A-A5BF-30A5769DF3BA}" destId="{80E5DD7D-64FD-4482-A867-0ED3368D577E}" srcOrd="0" destOrd="0" presId="urn:microsoft.com/office/officeart/2005/8/layout/arrow2"/>
    <dgm:cxn modelId="{F41EEC57-CFB0-4A01-96D8-6A55260B9B2F}" type="presParOf" srcId="{3713B064-F073-475A-A5BF-30A5769DF3BA}" destId="{1ADF72E4-C146-44B5-A017-12A3C4E897BF}" srcOrd="1" destOrd="0" presId="urn:microsoft.com/office/officeart/2005/8/layout/arrow2"/>
    <dgm:cxn modelId="{9C3A597C-280B-41C9-84F0-70625442CB21}" type="presParOf" srcId="{1ADF72E4-C146-44B5-A017-12A3C4E897BF}" destId="{B6AD1EEC-D8D1-4523-8683-8109A772B3D2}" srcOrd="0" destOrd="0" presId="urn:microsoft.com/office/officeart/2005/8/layout/arrow2"/>
    <dgm:cxn modelId="{1174149C-CF1C-47B7-BB97-58678735FE35}" type="presParOf" srcId="{1ADF72E4-C146-44B5-A017-12A3C4E897BF}" destId="{2410A801-E178-44A5-A063-591DB54DE115}" srcOrd="1" destOrd="0" presId="urn:microsoft.com/office/officeart/2005/8/layout/arrow2"/>
    <dgm:cxn modelId="{94CF0401-4B37-454A-9B7D-D859471A048C}" type="presParOf" srcId="{1ADF72E4-C146-44B5-A017-12A3C4E897BF}" destId="{6B4609BC-1441-49B4-9C2F-9078A6D5405A}" srcOrd="2" destOrd="0" presId="urn:microsoft.com/office/officeart/2005/8/layout/arrow2"/>
    <dgm:cxn modelId="{60CD07C5-FD3B-4C78-BE5A-6DD7E2C3AC4F}" type="presParOf" srcId="{1ADF72E4-C146-44B5-A017-12A3C4E897BF}" destId="{2F4F314B-BD03-4CE7-9081-6ED5860546AF}" srcOrd="3" destOrd="0" presId="urn:microsoft.com/office/officeart/2005/8/layout/arrow2"/>
    <dgm:cxn modelId="{8B55C67A-0C04-4546-930E-C2746FAD4456}" type="presParOf" srcId="{1ADF72E4-C146-44B5-A017-12A3C4E897BF}" destId="{5EB8ABB7-4EF3-4012-A67A-ECB9A0C789E5}" srcOrd="4" destOrd="0" presId="urn:microsoft.com/office/officeart/2005/8/layout/arrow2"/>
    <dgm:cxn modelId="{3FD20869-236E-4CEB-A419-3C5291A2ADD3}" type="presParOf" srcId="{1ADF72E4-C146-44B5-A017-12A3C4E897BF}" destId="{584BC150-88EF-4E43-B2F1-269182F09DF5}" srcOrd="5" destOrd="0" presId="urn:microsoft.com/office/officeart/2005/8/layout/arrow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F77DBA3-F935-46DB-B8E1-491136C9C8D9}" type="doc">
      <dgm:prSet loTypeId="urn:microsoft.com/office/officeart/2005/8/layout/process1" loCatId="process" qsTypeId="urn:microsoft.com/office/officeart/2005/8/quickstyle/simple1" qsCatId="simple" csTypeId="urn:microsoft.com/office/officeart/2005/8/colors/accent1_2" csCatId="accent1" phldr="1"/>
      <dgm:spPr/>
    </dgm:pt>
    <dgm:pt modelId="{02846222-735B-4BF9-8140-E438E4C7E455}" type="pres">
      <dgm:prSet presAssocID="{6F77DBA3-F935-46DB-B8E1-491136C9C8D9}" presName="Name0" presStyleCnt="0">
        <dgm:presLayoutVars>
          <dgm:dir/>
          <dgm:resizeHandles val="exact"/>
        </dgm:presLayoutVars>
      </dgm:prSet>
      <dgm:spPr/>
    </dgm:pt>
  </dgm:ptLst>
  <dgm:cxnLst>
    <dgm:cxn modelId="{090153DE-2CB1-4E46-9AFE-94BF2BC07513}" type="presOf" srcId="{6F77DBA3-F935-46DB-B8E1-491136C9C8D9}" destId="{02846222-735B-4BF9-8140-E438E4C7E455}" srcOrd="0"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51E405-DFDF-4B2C-92B2-CB4D5CA24340}" type="doc">
      <dgm:prSet loTypeId="urn:microsoft.com/office/officeart/2008/layout/VerticalCurvedList" loCatId="list" qsTypeId="urn:microsoft.com/office/officeart/2005/8/quickstyle/3d2" qsCatId="3D" csTypeId="urn:microsoft.com/office/officeart/2005/8/colors/accent1_2" csCatId="accent1" phldr="1"/>
      <dgm:spPr/>
      <dgm:t>
        <a:bodyPr/>
        <a:lstStyle/>
        <a:p>
          <a:endParaRPr lang="ru-RU"/>
        </a:p>
      </dgm:t>
    </dgm:pt>
    <dgm:pt modelId="{E3C83536-791D-4840-9106-91C32F75F0EE}">
      <dgm:prSet phldrT="[Текст]" custT="1"/>
      <dgm:spPr/>
      <dgm:t>
        <a:bodyPr/>
        <a:lstStyle/>
        <a:p>
          <a:pPr algn="just"/>
          <a:r>
            <a:rPr lang="ru-RU" sz="1100" b="1" dirty="0" smtClean="0"/>
            <a:t>— Раздел V.2. НК РФ «Налоговый Контроль в форме Налогового мониторинга»;</a:t>
          </a:r>
        </a:p>
        <a:p>
          <a:pPr algn="just"/>
          <a:r>
            <a:rPr lang="ru-RU" sz="1100" b="1" dirty="0" smtClean="0"/>
            <a:t>— </a:t>
          </a:r>
          <a:r>
            <a:rPr lang="ru-RU" sz="1050" b="1" dirty="0" smtClean="0"/>
            <a:t>Распоряжение</a:t>
          </a:r>
          <a:r>
            <a:rPr lang="ru-RU" sz="1100" b="1" dirty="0" smtClean="0"/>
            <a:t> Правительства РФ от 21.02.2020 N 381-р «Об утверждении Концепции развития и функционирования в Российской Федерации системы налогового мониторинга»</a:t>
          </a:r>
          <a:endParaRPr lang="ru-RU" sz="1100" b="1" dirty="0"/>
        </a:p>
      </dgm:t>
    </dgm:pt>
    <dgm:pt modelId="{88D67E86-01EC-4E64-B9EA-E59EF0EDE98A}" type="parTrans" cxnId="{C1A57EBD-FA7F-424D-B260-6B40474D74CE}">
      <dgm:prSet/>
      <dgm:spPr/>
      <dgm:t>
        <a:bodyPr/>
        <a:lstStyle/>
        <a:p>
          <a:endParaRPr lang="ru-RU" sz="1400"/>
        </a:p>
      </dgm:t>
    </dgm:pt>
    <dgm:pt modelId="{A6BB1D7A-F428-485B-A68A-88D37B28DE93}" type="sibTrans" cxnId="{C1A57EBD-FA7F-424D-B260-6B40474D74CE}">
      <dgm:prSet/>
      <dgm:spPr/>
      <dgm:t>
        <a:bodyPr/>
        <a:lstStyle/>
        <a:p>
          <a:endParaRPr lang="ru-RU" sz="1400"/>
        </a:p>
      </dgm:t>
    </dgm:pt>
    <dgm:pt modelId="{4FD31DDB-3436-4DF6-827F-F55DD617C57F}">
      <dgm:prSet phldrT="[Текст]" custT="1"/>
      <dgm:spPr/>
      <dgm:t>
        <a:bodyPr/>
        <a:lstStyle/>
        <a:p>
          <a:pPr algn="just"/>
          <a:r>
            <a:rPr lang="ru-RU" sz="1200" b="1" dirty="0" smtClean="0"/>
            <a:t>—</a:t>
          </a:r>
          <a:r>
            <a:rPr lang="ru-RU" sz="1100" dirty="0" smtClean="0"/>
            <a:t> </a:t>
          </a:r>
          <a:r>
            <a:rPr lang="ru-RU" sz="1200" b="1" dirty="0" smtClean="0"/>
            <a:t>Приказ ФНС России от 11.05.2021 № ЕД-7-23/476@ «Об утверждении форм и форматов документов, используемых при проведении налогового мониторинга, и требований к ним»</a:t>
          </a:r>
          <a:endParaRPr lang="ru-RU" sz="1200" b="1" dirty="0"/>
        </a:p>
      </dgm:t>
    </dgm:pt>
    <dgm:pt modelId="{8D5E9AC8-476A-4EEA-9CEF-7BB94806F1CD}" type="parTrans" cxnId="{428A5AD9-90F8-4FB5-AFA9-31AA2E4C7205}">
      <dgm:prSet/>
      <dgm:spPr/>
      <dgm:t>
        <a:bodyPr/>
        <a:lstStyle/>
        <a:p>
          <a:endParaRPr lang="ru-RU" sz="1400"/>
        </a:p>
      </dgm:t>
    </dgm:pt>
    <dgm:pt modelId="{4E13C2C1-CD5C-4CD7-BDE8-5B137DE6DFB4}" type="sibTrans" cxnId="{428A5AD9-90F8-4FB5-AFA9-31AA2E4C7205}">
      <dgm:prSet/>
      <dgm:spPr/>
      <dgm:t>
        <a:bodyPr/>
        <a:lstStyle/>
        <a:p>
          <a:endParaRPr lang="ru-RU" sz="1400"/>
        </a:p>
      </dgm:t>
    </dgm:pt>
    <dgm:pt modelId="{E183E90D-2C29-44F7-843E-BCF5131B89E0}">
      <dgm:prSet phldrT="[Текст]" custT="1"/>
      <dgm:spPr/>
      <dgm:t>
        <a:bodyPr/>
        <a:lstStyle/>
        <a:p>
          <a:pPr algn="just"/>
          <a:r>
            <a:rPr lang="ru-RU" sz="1200" b="1" dirty="0" smtClean="0"/>
            <a:t>— Приказ ФНС России от 15.12.2017 N ММВ-7-3/1065@ «Об утверждении регламента взаимодействия МИ ФНС России по КН и ЦА ФНС России при составлении мотивированного мнения»  с учетом внесенных изменений от 28.12.2021 г</a:t>
          </a:r>
          <a:endParaRPr lang="ru-RU" sz="1200" b="1" dirty="0"/>
        </a:p>
      </dgm:t>
    </dgm:pt>
    <dgm:pt modelId="{5D786611-3DCA-4AF7-8992-D9C21AC0272F}" type="parTrans" cxnId="{F163C106-6530-4989-B9AA-6788D89812B9}">
      <dgm:prSet/>
      <dgm:spPr/>
      <dgm:t>
        <a:bodyPr/>
        <a:lstStyle/>
        <a:p>
          <a:endParaRPr lang="ru-RU" sz="1400"/>
        </a:p>
      </dgm:t>
    </dgm:pt>
    <dgm:pt modelId="{46AEF58B-C4B4-44A2-9236-BFBDDC7D325E}" type="sibTrans" cxnId="{F163C106-6530-4989-B9AA-6788D89812B9}">
      <dgm:prSet/>
      <dgm:spPr/>
      <dgm:t>
        <a:bodyPr/>
        <a:lstStyle/>
        <a:p>
          <a:endParaRPr lang="ru-RU" sz="1400"/>
        </a:p>
      </dgm:t>
    </dgm:pt>
    <dgm:pt modelId="{55D019E9-33B5-49C5-A646-1B338CC87647}">
      <dgm:prSet phldrT="[Текст]" custT="1"/>
      <dgm:spPr/>
      <dgm:t>
        <a:bodyPr/>
        <a:lstStyle/>
        <a:p>
          <a:pPr algn="just"/>
          <a:r>
            <a:rPr lang="ru-RU" sz="1200" b="1" dirty="0" smtClean="0"/>
            <a:t>— Приказ ФНС России от 11.05.2021 № ЕД-7-23/478@ «Об утверждении форм документов, используемых налоговыми органами при заявительном порядке возмещения НДС (акциза) при проведении налогового мониторинга, а также формы и формата представления заявления о применении заявительного порядка возмещения НДС (акциза) в эл. форме»</a:t>
          </a:r>
          <a:endParaRPr lang="ru-RU" sz="1200" b="1" dirty="0"/>
        </a:p>
      </dgm:t>
    </dgm:pt>
    <dgm:pt modelId="{242DDA43-8ACE-4FE7-8CF8-B4C7ECA53203}" type="parTrans" cxnId="{21D873F4-2942-498D-A662-2E0905A4AE87}">
      <dgm:prSet/>
      <dgm:spPr/>
      <dgm:t>
        <a:bodyPr/>
        <a:lstStyle/>
        <a:p>
          <a:endParaRPr lang="ru-RU" sz="1400"/>
        </a:p>
      </dgm:t>
    </dgm:pt>
    <dgm:pt modelId="{E85F0E23-CB5D-4588-A58B-C99A269BBB8E}" type="sibTrans" cxnId="{21D873F4-2942-498D-A662-2E0905A4AE87}">
      <dgm:prSet/>
      <dgm:spPr/>
      <dgm:t>
        <a:bodyPr/>
        <a:lstStyle/>
        <a:p>
          <a:endParaRPr lang="ru-RU" sz="1400"/>
        </a:p>
      </dgm:t>
    </dgm:pt>
    <dgm:pt modelId="{16381C11-A191-403A-B6C5-3B5EA5269F31}">
      <dgm:prSet phldrT="[Текст]" custT="1"/>
      <dgm:spPr/>
      <dgm:t>
        <a:bodyPr/>
        <a:lstStyle/>
        <a:p>
          <a:pPr algn="just"/>
          <a:r>
            <a:rPr lang="ru-RU" sz="1200" b="1" dirty="0" smtClean="0"/>
            <a:t>— Приказ ФНС России от 11.05.2021 № ЕД-7-23/477@ «Об утверждении форм и форматов документов, используемых при составлении мотивированного мнения налогового органа в электронной форме, а также формы мотивированного мнения налогового органа и требования к его составлению»</a:t>
          </a:r>
          <a:endParaRPr lang="ru-RU" sz="1200" b="1" dirty="0"/>
        </a:p>
      </dgm:t>
    </dgm:pt>
    <dgm:pt modelId="{B247F2BF-88D7-4455-B88F-DCE6579402E8}" type="parTrans" cxnId="{5770E363-EDF7-4036-8064-5A3F647A3078}">
      <dgm:prSet/>
      <dgm:spPr/>
      <dgm:t>
        <a:bodyPr/>
        <a:lstStyle/>
        <a:p>
          <a:endParaRPr lang="ru-RU" sz="1400"/>
        </a:p>
      </dgm:t>
    </dgm:pt>
    <dgm:pt modelId="{C666DB6D-B52E-4E53-9B5D-505F978553AD}" type="sibTrans" cxnId="{5770E363-EDF7-4036-8064-5A3F647A3078}">
      <dgm:prSet/>
      <dgm:spPr/>
      <dgm:t>
        <a:bodyPr/>
        <a:lstStyle/>
        <a:p>
          <a:endParaRPr lang="ru-RU" sz="1400"/>
        </a:p>
      </dgm:t>
    </dgm:pt>
    <dgm:pt modelId="{ED87530E-A6A7-4649-8AF7-D16C10DA9CC7}">
      <dgm:prSet phldrT="[Текст]" custT="1"/>
      <dgm:spPr/>
      <dgm:t>
        <a:bodyPr/>
        <a:lstStyle/>
        <a:p>
          <a:pPr algn="just"/>
          <a:r>
            <a:rPr lang="ru-RU" sz="1200" b="1" dirty="0" smtClean="0"/>
            <a:t>— Приказ ФНС России от 25.05.2021 № ЕД-7-23/518@ «Об утверждении требований к организации системы внутреннего контроля, а также форм и форматов документов, представляемых организациями при раскрытии информации о системе внутреннего контроля»</a:t>
          </a:r>
          <a:endParaRPr lang="ru-RU" sz="1200" b="1" dirty="0"/>
        </a:p>
      </dgm:t>
    </dgm:pt>
    <dgm:pt modelId="{0153DFD6-4B59-426C-8DA6-1ECF6A9F1D59}" type="parTrans" cxnId="{7F8AA581-4CA8-4496-A853-51706E5A58D9}">
      <dgm:prSet/>
      <dgm:spPr/>
      <dgm:t>
        <a:bodyPr/>
        <a:lstStyle/>
        <a:p>
          <a:endParaRPr lang="ru-RU" sz="1400"/>
        </a:p>
      </dgm:t>
    </dgm:pt>
    <dgm:pt modelId="{0E7060E2-5BCD-4527-95A9-CE7EE4EBB0C3}" type="sibTrans" cxnId="{7F8AA581-4CA8-4496-A853-51706E5A58D9}">
      <dgm:prSet/>
      <dgm:spPr/>
      <dgm:t>
        <a:bodyPr/>
        <a:lstStyle/>
        <a:p>
          <a:endParaRPr lang="ru-RU" sz="1400"/>
        </a:p>
      </dgm:t>
    </dgm:pt>
    <dgm:pt modelId="{0BD5BA0F-91E4-4ABF-B9F9-53AF1DC4C5A9}">
      <dgm:prSet phldrT="[Текст]" custT="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gradFill>
      </dgm:spPr>
      <dgm:t>
        <a:bodyPr/>
        <a:lstStyle/>
        <a:p>
          <a:pPr algn="just"/>
          <a:r>
            <a:rPr lang="ru-RU" sz="1200" b="1" dirty="0" smtClean="0"/>
            <a:t>— Письмо ФНС России от 01.06.2021 № СД-4-23/7614@ «О представлении в ФНС России документов, используемых при переходе на налоговый мониторинг»</a:t>
          </a:r>
          <a:endParaRPr lang="ru-RU" sz="1200" b="1" dirty="0"/>
        </a:p>
      </dgm:t>
    </dgm:pt>
    <dgm:pt modelId="{32D3B2EF-4E7B-4935-9B9E-43FB77B1C424}" type="parTrans" cxnId="{2AD7C3FE-55B0-4F08-89F1-1E8848A09B6B}">
      <dgm:prSet/>
      <dgm:spPr/>
      <dgm:t>
        <a:bodyPr/>
        <a:lstStyle/>
        <a:p>
          <a:endParaRPr lang="ru-RU" sz="1400"/>
        </a:p>
      </dgm:t>
    </dgm:pt>
    <dgm:pt modelId="{1785A880-5D8A-4975-95F6-A7A7A2107110}" type="sibTrans" cxnId="{2AD7C3FE-55B0-4F08-89F1-1E8848A09B6B}">
      <dgm:prSet/>
      <dgm:spPr/>
      <dgm:t>
        <a:bodyPr/>
        <a:lstStyle/>
        <a:p>
          <a:endParaRPr lang="ru-RU" sz="1400"/>
        </a:p>
      </dgm:t>
    </dgm:pt>
    <dgm:pt modelId="{057FE4FB-962A-4C3B-8319-A4051151540B}">
      <dgm:prSet phldrT="[Текст]" custT="1"/>
      <dgm:spPr/>
      <dgm:t>
        <a:bodyPr/>
        <a:lstStyle/>
        <a:p>
          <a:pPr algn="just"/>
          <a:endParaRPr lang="ru-RU" sz="1200" b="1" dirty="0"/>
        </a:p>
      </dgm:t>
    </dgm:pt>
    <dgm:pt modelId="{02A35A4D-98DC-4C67-B2D4-441F2350DF5B}" type="parTrans" cxnId="{0D76DE9F-9CD4-4889-898E-935C0C374C0F}">
      <dgm:prSet/>
      <dgm:spPr/>
      <dgm:t>
        <a:bodyPr/>
        <a:lstStyle/>
        <a:p>
          <a:endParaRPr lang="ru-RU"/>
        </a:p>
      </dgm:t>
    </dgm:pt>
    <dgm:pt modelId="{E8F893CE-A9BE-4512-9F7B-D2098E2B6AC0}" type="sibTrans" cxnId="{0D76DE9F-9CD4-4889-898E-935C0C374C0F}">
      <dgm:prSet/>
      <dgm:spPr/>
      <dgm:t>
        <a:bodyPr/>
        <a:lstStyle/>
        <a:p>
          <a:endParaRPr lang="ru-RU"/>
        </a:p>
      </dgm:t>
    </dgm:pt>
    <dgm:pt modelId="{A3854CCB-4721-49E8-97B9-F23EBAC5B2F7}" type="pres">
      <dgm:prSet presAssocID="{4A51E405-DFDF-4B2C-92B2-CB4D5CA24340}" presName="Name0" presStyleCnt="0">
        <dgm:presLayoutVars>
          <dgm:chMax val="7"/>
          <dgm:chPref val="7"/>
          <dgm:dir/>
        </dgm:presLayoutVars>
      </dgm:prSet>
      <dgm:spPr/>
      <dgm:t>
        <a:bodyPr/>
        <a:lstStyle/>
        <a:p>
          <a:endParaRPr lang="ru-RU"/>
        </a:p>
      </dgm:t>
    </dgm:pt>
    <dgm:pt modelId="{68AD02F3-3E01-4C67-AB9F-14AB9FDE4310}" type="pres">
      <dgm:prSet presAssocID="{4A51E405-DFDF-4B2C-92B2-CB4D5CA24340}" presName="Name1" presStyleCnt="0"/>
      <dgm:spPr/>
      <dgm:t>
        <a:bodyPr/>
        <a:lstStyle/>
        <a:p>
          <a:endParaRPr lang="ru-RU"/>
        </a:p>
      </dgm:t>
    </dgm:pt>
    <dgm:pt modelId="{7F619A39-2F75-4C1C-B6D8-582229739400}" type="pres">
      <dgm:prSet presAssocID="{4A51E405-DFDF-4B2C-92B2-CB4D5CA24340}" presName="cycle" presStyleCnt="0"/>
      <dgm:spPr/>
      <dgm:t>
        <a:bodyPr/>
        <a:lstStyle/>
        <a:p>
          <a:endParaRPr lang="ru-RU"/>
        </a:p>
      </dgm:t>
    </dgm:pt>
    <dgm:pt modelId="{95B5841C-4EA8-466A-A809-6DB7B14D2FA8}" type="pres">
      <dgm:prSet presAssocID="{4A51E405-DFDF-4B2C-92B2-CB4D5CA24340}" presName="srcNode" presStyleLbl="node1" presStyleIdx="0" presStyleCnt="7"/>
      <dgm:spPr/>
      <dgm:t>
        <a:bodyPr/>
        <a:lstStyle/>
        <a:p>
          <a:endParaRPr lang="ru-RU"/>
        </a:p>
      </dgm:t>
    </dgm:pt>
    <dgm:pt modelId="{339B549C-D02F-4D82-B1B4-9963A6C6FA06}" type="pres">
      <dgm:prSet presAssocID="{4A51E405-DFDF-4B2C-92B2-CB4D5CA24340}" presName="conn" presStyleLbl="parChTrans1D2" presStyleIdx="0" presStyleCnt="1"/>
      <dgm:spPr/>
      <dgm:t>
        <a:bodyPr/>
        <a:lstStyle/>
        <a:p>
          <a:endParaRPr lang="ru-RU"/>
        </a:p>
      </dgm:t>
    </dgm:pt>
    <dgm:pt modelId="{48CDAC29-C664-49B4-9129-3F4D51E85585}" type="pres">
      <dgm:prSet presAssocID="{4A51E405-DFDF-4B2C-92B2-CB4D5CA24340}" presName="extraNode" presStyleLbl="node1" presStyleIdx="0" presStyleCnt="7"/>
      <dgm:spPr/>
      <dgm:t>
        <a:bodyPr/>
        <a:lstStyle/>
        <a:p>
          <a:endParaRPr lang="ru-RU"/>
        </a:p>
      </dgm:t>
    </dgm:pt>
    <dgm:pt modelId="{7AF067D3-95F7-449A-8DC1-D52DD49C417C}" type="pres">
      <dgm:prSet presAssocID="{4A51E405-DFDF-4B2C-92B2-CB4D5CA24340}" presName="dstNode" presStyleLbl="node1" presStyleIdx="0" presStyleCnt="7"/>
      <dgm:spPr/>
      <dgm:t>
        <a:bodyPr/>
        <a:lstStyle/>
        <a:p>
          <a:endParaRPr lang="ru-RU"/>
        </a:p>
      </dgm:t>
    </dgm:pt>
    <dgm:pt modelId="{C8827AE1-1F53-4EC4-B30A-51191B4B29D2}" type="pres">
      <dgm:prSet presAssocID="{E3C83536-791D-4840-9106-91C32F75F0EE}" presName="text_1" presStyleLbl="node1" presStyleIdx="0" presStyleCnt="7" custLinFactNeighborX="-1234" custLinFactNeighborY="-21823">
        <dgm:presLayoutVars>
          <dgm:bulletEnabled val="1"/>
        </dgm:presLayoutVars>
      </dgm:prSet>
      <dgm:spPr/>
      <dgm:t>
        <a:bodyPr/>
        <a:lstStyle/>
        <a:p>
          <a:endParaRPr lang="ru-RU"/>
        </a:p>
      </dgm:t>
    </dgm:pt>
    <dgm:pt modelId="{84BCAC23-64D0-4ABE-A0B5-06A6454401A9}" type="pres">
      <dgm:prSet presAssocID="{E3C83536-791D-4840-9106-91C32F75F0EE}" presName="accent_1" presStyleCnt="0"/>
      <dgm:spPr/>
      <dgm:t>
        <a:bodyPr/>
        <a:lstStyle/>
        <a:p>
          <a:endParaRPr lang="ru-RU"/>
        </a:p>
      </dgm:t>
    </dgm:pt>
    <dgm:pt modelId="{FA887F83-24F0-4828-A43A-71545946BF27}" type="pres">
      <dgm:prSet presAssocID="{E3C83536-791D-4840-9106-91C32F75F0EE}" presName="accentRepeatNode" presStyleLbl="solidFgAcc1" presStyleIdx="0" presStyleCnt="7" custLinFactNeighborX="-11752" custLinFactNeighborY="-18738"/>
      <dgm:spPr/>
      <dgm:t>
        <a:bodyPr/>
        <a:lstStyle/>
        <a:p>
          <a:endParaRPr lang="ru-RU"/>
        </a:p>
      </dgm:t>
    </dgm:pt>
    <dgm:pt modelId="{55F446B8-0199-48DD-BD6E-6911F1D9EA4E}" type="pres">
      <dgm:prSet presAssocID="{4FD31DDB-3436-4DF6-827F-F55DD617C57F}" presName="text_2" presStyleLbl="node1" presStyleIdx="1" presStyleCnt="7" custLinFactNeighborX="-1679" custLinFactNeighborY="-45018">
        <dgm:presLayoutVars>
          <dgm:bulletEnabled val="1"/>
        </dgm:presLayoutVars>
      </dgm:prSet>
      <dgm:spPr/>
      <dgm:t>
        <a:bodyPr/>
        <a:lstStyle/>
        <a:p>
          <a:endParaRPr lang="ru-RU"/>
        </a:p>
      </dgm:t>
    </dgm:pt>
    <dgm:pt modelId="{4CF1A654-98B1-4141-9A4E-5E3B8DB465E8}" type="pres">
      <dgm:prSet presAssocID="{4FD31DDB-3436-4DF6-827F-F55DD617C57F}" presName="accent_2" presStyleCnt="0"/>
      <dgm:spPr/>
      <dgm:t>
        <a:bodyPr/>
        <a:lstStyle/>
        <a:p>
          <a:endParaRPr lang="ru-RU"/>
        </a:p>
      </dgm:t>
    </dgm:pt>
    <dgm:pt modelId="{4CE13131-1D58-4094-941B-C2E8BD6AC3DB}" type="pres">
      <dgm:prSet presAssocID="{4FD31DDB-3436-4DF6-827F-F55DD617C57F}" presName="accentRepeatNode" presStyleLbl="solidFgAcc1" presStyleIdx="1" presStyleCnt="7" custLinFactNeighborX="-27802" custLinFactNeighborY="-37294"/>
      <dgm:spPr/>
      <dgm:t>
        <a:bodyPr/>
        <a:lstStyle/>
        <a:p>
          <a:endParaRPr lang="ru-RU"/>
        </a:p>
      </dgm:t>
    </dgm:pt>
    <dgm:pt modelId="{69C6575A-B49B-4C55-B389-1B940D1CC20F}" type="pres">
      <dgm:prSet presAssocID="{16381C11-A191-403A-B6C5-3B5EA5269F31}" presName="text_3" presStyleLbl="node1" presStyleIdx="2" presStyleCnt="7" custLinFactNeighborX="-1294" custLinFactNeighborY="-68103">
        <dgm:presLayoutVars>
          <dgm:bulletEnabled val="1"/>
        </dgm:presLayoutVars>
      </dgm:prSet>
      <dgm:spPr/>
      <dgm:t>
        <a:bodyPr/>
        <a:lstStyle/>
        <a:p>
          <a:endParaRPr lang="ru-RU"/>
        </a:p>
      </dgm:t>
    </dgm:pt>
    <dgm:pt modelId="{48EAB3CF-8095-414B-B720-B09DA164A7D7}" type="pres">
      <dgm:prSet presAssocID="{16381C11-A191-403A-B6C5-3B5EA5269F31}" presName="accent_3" presStyleCnt="0"/>
      <dgm:spPr/>
      <dgm:t>
        <a:bodyPr/>
        <a:lstStyle/>
        <a:p>
          <a:endParaRPr lang="ru-RU"/>
        </a:p>
      </dgm:t>
    </dgm:pt>
    <dgm:pt modelId="{67E655FB-CADC-48E6-A66C-6DA078094112}" type="pres">
      <dgm:prSet presAssocID="{16381C11-A191-403A-B6C5-3B5EA5269F31}" presName="accentRepeatNode" presStyleLbl="solidFgAcc1" presStyleIdx="2" presStyleCnt="7" custLinFactNeighborX="-22385" custLinFactNeighborY="-55762"/>
      <dgm:spPr/>
      <dgm:t>
        <a:bodyPr/>
        <a:lstStyle/>
        <a:p>
          <a:endParaRPr lang="ru-RU"/>
        </a:p>
      </dgm:t>
    </dgm:pt>
    <dgm:pt modelId="{0B8CBDBF-D69F-4CCE-8D88-60A3E0A33268}" type="pres">
      <dgm:prSet presAssocID="{E183E90D-2C29-44F7-843E-BCF5131B89E0}" presName="text_4" presStyleLbl="node1" presStyleIdx="3" presStyleCnt="7" custLinFactNeighborX="-499" custLinFactNeighborY="-77199">
        <dgm:presLayoutVars>
          <dgm:bulletEnabled val="1"/>
        </dgm:presLayoutVars>
      </dgm:prSet>
      <dgm:spPr/>
      <dgm:t>
        <a:bodyPr/>
        <a:lstStyle/>
        <a:p>
          <a:endParaRPr lang="ru-RU"/>
        </a:p>
      </dgm:t>
    </dgm:pt>
    <dgm:pt modelId="{6C339C02-523B-4CB2-AC60-211683862175}" type="pres">
      <dgm:prSet presAssocID="{E183E90D-2C29-44F7-843E-BCF5131B89E0}" presName="accent_4" presStyleCnt="0"/>
      <dgm:spPr/>
      <dgm:t>
        <a:bodyPr/>
        <a:lstStyle/>
        <a:p>
          <a:endParaRPr lang="ru-RU"/>
        </a:p>
      </dgm:t>
    </dgm:pt>
    <dgm:pt modelId="{5D670D0C-0B7B-4917-9B46-132E3CCA9A2E}" type="pres">
      <dgm:prSet presAssocID="{E183E90D-2C29-44F7-843E-BCF5131B89E0}" presName="accentRepeatNode" presStyleLbl="solidFgAcc1" presStyleIdx="3" presStyleCnt="7" custLinFactNeighborX="-1223" custLinFactNeighborY="-63039"/>
      <dgm:spPr/>
      <dgm:t>
        <a:bodyPr/>
        <a:lstStyle/>
        <a:p>
          <a:endParaRPr lang="ru-RU"/>
        </a:p>
      </dgm:t>
    </dgm:pt>
    <dgm:pt modelId="{B408E7A1-6524-4F39-895E-29C4F0E95A80}" type="pres">
      <dgm:prSet presAssocID="{55D019E9-33B5-49C5-A646-1B338CC87647}" presName="text_5" presStyleLbl="node1" presStyleIdx="4" presStyleCnt="7" custScaleX="96360" custScaleY="131598" custLinFactNeighborX="1445" custLinFactNeighborY="-70496">
        <dgm:presLayoutVars>
          <dgm:bulletEnabled val="1"/>
        </dgm:presLayoutVars>
      </dgm:prSet>
      <dgm:spPr/>
      <dgm:t>
        <a:bodyPr/>
        <a:lstStyle/>
        <a:p>
          <a:endParaRPr lang="ru-RU"/>
        </a:p>
      </dgm:t>
    </dgm:pt>
    <dgm:pt modelId="{5438E10A-B756-48F7-BE85-DB658313A79C}" type="pres">
      <dgm:prSet presAssocID="{55D019E9-33B5-49C5-A646-1B338CC87647}" presName="accent_5" presStyleCnt="0"/>
      <dgm:spPr/>
      <dgm:t>
        <a:bodyPr/>
        <a:lstStyle/>
        <a:p>
          <a:endParaRPr lang="ru-RU"/>
        </a:p>
      </dgm:t>
    </dgm:pt>
    <dgm:pt modelId="{01695715-75DA-4812-A12E-C3723855E02B}" type="pres">
      <dgm:prSet presAssocID="{55D019E9-33B5-49C5-A646-1B338CC87647}" presName="accentRepeatNode" presStyleLbl="solidFgAcc1" presStyleIdx="4" presStyleCnt="7" custLinFactNeighborX="11453" custLinFactNeighborY="-59036"/>
      <dgm:spPr/>
      <dgm:t>
        <a:bodyPr/>
        <a:lstStyle/>
        <a:p>
          <a:endParaRPr lang="ru-RU"/>
        </a:p>
      </dgm:t>
    </dgm:pt>
    <dgm:pt modelId="{A7771DDE-654C-421C-99ED-B1DEBBCFCAC4}" type="pres">
      <dgm:prSet presAssocID="{ED87530E-A6A7-4649-8AF7-D16C10DA9CC7}" presName="text_6" presStyleLbl="node1" presStyleIdx="5" presStyleCnt="7" custScaleX="96473" custLinFactNeighborX="981" custLinFactNeighborY="-81181">
        <dgm:presLayoutVars>
          <dgm:bulletEnabled val="1"/>
        </dgm:presLayoutVars>
      </dgm:prSet>
      <dgm:spPr/>
      <dgm:t>
        <a:bodyPr/>
        <a:lstStyle/>
        <a:p>
          <a:endParaRPr lang="ru-RU"/>
        </a:p>
      </dgm:t>
    </dgm:pt>
    <dgm:pt modelId="{D889FB60-468A-4639-97FA-8DCE576724AD}" type="pres">
      <dgm:prSet presAssocID="{ED87530E-A6A7-4649-8AF7-D16C10DA9CC7}" presName="accent_6" presStyleCnt="0"/>
      <dgm:spPr/>
      <dgm:t>
        <a:bodyPr/>
        <a:lstStyle/>
        <a:p>
          <a:endParaRPr lang="ru-RU"/>
        </a:p>
      </dgm:t>
    </dgm:pt>
    <dgm:pt modelId="{83F85A95-093C-489C-8B22-684E6FEF9537}" type="pres">
      <dgm:prSet presAssocID="{ED87530E-A6A7-4649-8AF7-D16C10DA9CC7}" presName="accentRepeatNode" presStyleLbl="solidFgAcc1" presStyleIdx="5" presStyleCnt="7" custLinFactNeighborX="17316" custLinFactNeighborY="-66224"/>
      <dgm:spPr/>
      <dgm:t>
        <a:bodyPr/>
        <a:lstStyle/>
        <a:p>
          <a:endParaRPr lang="ru-RU"/>
        </a:p>
      </dgm:t>
    </dgm:pt>
    <dgm:pt modelId="{8B9C72C7-C8D9-4C96-88F5-67F8E48D87C0}" type="pres">
      <dgm:prSet presAssocID="{0BD5BA0F-91E4-4ABF-B9F9-53AF1DC4C5A9}" presName="text_7" presStyleLbl="node1" presStyleIdx="6" presStyleCnt="7" custScaleX="94989" custLinFactNeighborX="1709" custLinFactNeighborY="-90277">
        <dgm:presLayoutVars>
          <dgm:bulletEnabled val="1"/>
        </dgm:presLayoutVars>
      </dgm:prSet>
      <dgm:spPr/>
      <dgm:t>
        <a:bodyPr/>
        <a:lstStyle/>
        <a:p>
          <a:endParaRPr lang="ru-RU"/>
        </a:p>
      </dgm:t>
    </dgm:pt>
    <dgm:pt modelId="{142A4A4B-5343-48E9-9B46-32967C536213}" type="pres">
      <dgm:prSet presAssocID="{0BD5BA0F-91E4-4ABF-B9F9-53AF1DC4C5A9}" presName="accent_7" presStyleCnt="0"/>
      <dgm:spPr/>
      <dgm:t>
        <a:bodyPr/>
        <a:lstStyle/>
        <a:p>
          <a:endParaRPr lang="ru-RU"/>
        </a:p>
      </dgm:t>
    </dgm:pt>
    <dgm:pt modelId="{392EBF74-2138-47C8-82C4-AB635214B675}" type="pres">
      <dgm:prSet presAssocID="{0BD5BA0F-91E4-4ABF-B9F9-53AF1DC4C5A9}" presName="accentRepeatNode" presStyleLbl="solidFgAcc1" presStyleIdx="6" presStyleCnt="7" custLinFactNeighborX="55925" custLinFactNeighborY="-73501"/>
      <dgm:spPr/>
      <dgm:t>
        <a:bodyPr/>
        <a:lstStyle/>
        <a:p>
          <a:endParaRPr lang="ru-RU"/>
        </a:p>
      </dgm:t>
    </dgm:pt>
  </dgm:ptLst>
  <dgm:cxnLst>
    <dgm:cxn modelId="{5AB0C518-C7A8-4BD2-BBC4-8FE829F95182}" type="presOf" srcId="{E3C83536-791D-4840-9106-91C32F75F0EE}" destId="{C8827AE1-1F53-4EC4-B30A-51191B4B29D2}" srcOrd="0" destOrd="0" presId="urn:microsoft.com/office/officeart/2008/layout/VerticalCurvedList"/>
    <dgm:cxn modelId="{8F4B1651-C9F5-494D-A79B-F9BDCBC28F07}" type="presOf" srcId="{16381C11-A191-403A-B6C5-3B5EA5269F31}" destId="{69C6575A-B49B-4C55-B389-1B940D1CC20F}" srcOrd="0" destOrd="0" presId="urn:microsoft.com/office/officeart/2008/layout/VerticalCurvedList"/>
    <dgm:cxn modelId="{C1A57EBD-FA7F-424D-B260-6B40474D74CE}" srcId="{4A51E405-DFDF-4B2C-92B2-CB4D5CA24340}" destId="{E3C83536-791D-4840-9106-91C32F75F0EE}" srcOrd="0" destOrd="0" parTransId="{88D67E86-01EC-4E64-B9EA-E59EF0EDE98A}" sibTransId="{A6BB1D7A-F428-485B-A68A-88D37B28DE93}"/>
    <dgm:cxn modelId="{0605CB08-B9A5-44C4-80BF-54ED2F077D38}" type="presOf" srcId="{0BD5BA0F-91E4-4ABF-B9F9-53AF1DC4C5A9}" destId="{8B9C72C7-C8D9-4C96-88F5-67F8E48D87C0}" srcOrd="0" destOrd="0" presId="urn:microsoft.com/office/officeart/2008/layout/VerticalCurvedList"/>
    <dgm:cxn modelId="{59534843-0757-4251-96BA-1AA5BE112A3A}" type="presOf" srcId="{ED87530E-A6A7-4649-8AF7-D16C10DA9CC7}" destId="{A7771DDE-654C-421C-99ED-B1DEBBCFCAC4}" srcOrd="0" destOrd="0" presId="urn:microsoft.com/office/officeart/2008/layout/VerticalCurvedList"/>
    <dgm:cxn modelId="{7F8AA581-4CA8-4496-A853-51706E5A58D9}" srcId="{4A51E405-DFDF-4B2C-92B2-CB4D5CA24340}" destId="{ED87530E-A6A7-4649-8AF7-D16C10DA9CC7}" srcOrd="5" destOrd="0" parTransId="{0153DFD6-4B59-426C-8DA6-1ECF6A9F1D59}" sibTransId="{0E7060E2-5BCD-4527-95A9-CE7EE4EBB0C3}"/>
    <dgm:cxn modelId="{2AD7C3FE-55B0-4F08-89F1-1E8848A09B6B}" srcId="{4A51E405-DFDF-4B2C-92B2-CB4D5CA24340}" destId="{0BD5BA0F-91E4-4ABF-B9F9-53AF1DC4C5A9}" srcOrd="6" destOrd="0" parTransId="{32D3B2EF-4E7B-4935-9B9E-43FB77B1C424}" sibTransId="{1785A880-5D8A-4975-95F6-A7A7A2107110}"/>
    <dgm:cxn modelId="{428A5AD9-90F8-4FB5-AFA9-31AA2E4C7205}" srcId="{4A51E405-DFDF-4B2C-92B2-CB4D5CA24340}" destId="{4FD31DDB-3436-4DF6-827F-F55DD617C57F}" srcOrd="1" destOrd="0" parTransId="{8D5E9AC8-476A-4EEA-9CEF-7BB94806F1CD}" sibTransId="{4E13C2C1-CD5C-4CD7-BDE8-5B137DE6DFB4}"/>
    <dgm:cxn modelId="{7574276A-58EB-4745-8505-9B65A0D1D224}" type="presOf" srcId="{E183E90D-2C29-44F7-843E-BCF5131B89E0}" destId="{0B8CBDBF-D69F-4CCE-8D88-60A3E0A33268}" srcOrd="0" destOrd="0" presId="urn:microsoft.com/office/officeart/2008/layout/VerticalCurvedList"/>
    <dgm:cxn modelId="{21D873F4-2942-498D-A662-2E0905A4AE87}" srcId="{4A51E405-DFDF-4B2C-92B2-CB4D5CA24340}" destId="{55D019E9-33B5-49C5-A646-1B338CC87647}" srcOrd="4" destOrd="0" parTransId="{242DDA43-8ACE-4FE7-8CF8-B4C7ECA53203}" sibTransId="{E85F0E23-CB5D-4588-A58B-C99A269BBB8E}"/>
    <dgm:cxn modelId="{F163C106-6530-4989-B9AA-6788D89812B9}" srcId="{4A51E405-DFDF-4B2C-92B2-CB4D5CA24340}" destId="{E183E90D-2C29-44F7-843E-BCF5131B89E0}" srcOrd="3" destOrd="0" parTransId="{5D786611-3DCA-4AF7-8992-D9C21AC0272F}" sibTransId="{46AEF58B-C4B4-44A2-9236-BFBDDC7D325E}"/>
    <dgm:cxn modelId="{6F68CC53-F819-4C4F-A457-2B5348E58110}" type="presOf" srcId="{4A51E405-DFDF-4B2C-92B2-CB4D5CA24340}" destId="{A3854CCB-4721-49E8-97B9-F23EBAC5B2F7}" srcOrd="0" destOrd="0" presId="urn:microsoft.com/office/officeart/2008/layout/VerticalCurvedList"/>
    <dgm:cxn modelId="{A5B8F8D3-BB3D-4AA7-AFDD-92AFFEF8170C}" type="presOf" srcId="{A6BB1D7A-F428-485B-A68A-88D37B28DE93}" destId="{339B549C-D02F-4D82-B1B4-9963A6C6FA06}" srcOrd="0" destOrd="0" presId="urn:microsoft.com/office/officeart/2008/layout/VerticalCurvedList"/>
    <dgm:cxn modelId="{BAA57AF7-1364-47AC-BA64-ECE078A9A886}" type="presOf" srcId="{55D019E9-33B5-49C5-A646-1B338CC87647}" destId="{B408E7A1-6524-4F39-895E-29C4F0E95A80}" srcOrd="0" destOrd="0" presId="urn:microsoft.com/office/officeart/2008/layout/VerticalCurvedList"/>
    <dgm:cxn modelId="{0D76DE9F-9CD4-4889-898E-935C0C374C0F}" srcId="{4A51E405-DFDF-4B2C-92B2-CB4D5CA24340}" destId="{057FE4FB-962A-4C3B-8319-A4051151540B}" srcOrd="7" destOrd="0" parTransId="{02A35A4D-98DC-4C67-B2D4-441F2350DF5B}" sibTransId="{E8F893CE-A9BE-4512-9F7B-D2098E2B6AC0}"/>
    <dgm:cxn modelId="{5770E363-EDF7-4036-8064-5A3F647A3078}" srcId="{4A51E405-DFDF-4B2C-92B2-CB4D5CA24340}" destId="{16381C11-A191-403A-B6C5-3B5EA5269F31}" srcOrd="2" destOrd="0" parTransId="{B247F2BF-88D7-4455-B88F-DCE6579402E8}" sibTransId="{C666DB6D-B52E-4E53-9B5D-505F978553AD}"/>
    <dgm:cxn modelId="{96620157-0465-4CB6-8602-2931471A4C17}" type="presOf" srcId="{4FD31DDB-3436-4DF6-827F-F55DD617C57F}" destId="{55F446B8-0199-48DD-BD6E-6911F1D9EA4E}" srcOrd="0" destOrd="0" presId="urn:microsoft.com/office/officeart/2008/layout/VerticalCurvedList"/>
    <dgm:cxn modelId="{60563948-5D12-4840-BACD-AC79F0BECD20}" type="presParOf" srcId="{A3854CCB-4721-49E8-97B9-F23EBAC5B2F7}" destId="{68AD02F3-3E01-4C67-AB9F-14AB9FDE4310}" srcOrd="0" destOrd="0" presId="urn:microsoft.com/office/officeart/2008/layout/VerticalCurvedList"/>
    <dgm:cxn modelId="{C1335226-75ED-4F14-B542-DAB2EA344D76}" type="presParOf" srcId="{68AD02F3-3E01-4C67-AB9F-14AB9FDE4310}" destId="{7F619A39-2F75-4C1C-B6D8-582229739400}" srcOrd="0" destOrd="0" presId="urn:microsoft.com/office/officeart/2008/layout/VerticalCurvedList"/>
    <dgm:cxn modelId="{8838ECA6-49A9-4FDD-9D02-181F5EC0DAC2}" type="presParOf" srcId="{7F619A39-2F75-4C1C-B6D8-582229739400}" destId="{95B5841C-4EA8-466A-A809-6DB7B14D2FA8}" srcOrd="0" destOrd="0" presId="urn:microsoft.com/office/officeart/2008/layout/VerticalCurvedList"/>
    <dgm:cxn modelId="{9F496EA0-D345-410E-9889-C3879B6ED400}" type="presParOf" srcId="{7F619A39-2F75-4C1C-B6D8-582229739400}" destId="{339B549C-D02F-4D82-B1B4-9963A6C6FA06}" srcOrd="1" destOrd="0" presId="urn:microsoft.com/office/officeart/2008/layout/VerticalCurvedList"/>
    <dgm:cxn modelId="{03FE2938-BCAC-4643-B2DD-7DBABE165810}" type="presParOf" srcId="{7F619A39-2F75-4C1C-B6D8-582229739400}" destId="{48CDAC29-C664-49B4-9129-3F4D51E85585}" srcOrd="2" destOrd="0" presId="urn:microsoft.com/office/officeart/2008/layout/VerticalCurvedList"/>
    <dgm:cxn modelId="{973C6321-6A70-43E1-8BB1-8E2889AA2592}" type="presParOf" srcId="{7F619A39-2F75-4C1C-B6D8-582229739400}" destId="{7AF067D3-95F7-449A-8DC1-D52DD49C417C}" srcOrd="3" destOrd="0" presId="urn:microsoft.com/office/officeart/2008/layout/VerticalCurvedList"/>
    <dgm:cxn modelId="{4055D9B9-1271-48F3-A7AB-7E3346757F1C}" type="presParOf" srcId="{68AD02F3-3E01-4C67-AB9F-14AB9FDE4310}" destId="{C8827AE1-1F53-4EC4-B30A-51191B4B29D2}" srcOrd="1" destOrd="0" presId="urn:microsoft.com/office/officeart/2008/layout/VerticalCurvedList"/>
    <dgm:cxn modelId="{983989D0-49C4-4EFF-8A81-B8A3E5DE286B}" type="presParOf" srcId="{68AD02F3-3E01-4C67-AB9F-14AB9FDE4310}" destId="{84BCAC23-64D0-4ABE-A0B5-06A6454401A9}" srcOrd="2" destOrd="0" presId="urn:microsoft.com/office/officeart/2008/layout/VerticalCurvedList"/>
    <dgm:cxn modelId="{C739F856-252E-4A96-AE0D-D3AEF5DBA4DD}" type="presParOf" srcId="{84BCAC23-64D0-4ABE-A0B5-06A6454401A9}" destId="{FA887F83-24F0-4828-A43A-71545946BF27}" srcOrd="0" destOrd="0" presId="urn:microsoft.com/office/officeart/2008/layout/VerticalCurvedList"/>
    <dgm:cxn modelId="{A98F13D8-329E-487B-8F29-EDB133A152C8}" type="presParOf" srcId="{68AD02F3-3E01-4C67-AB9F-14AB9FDE4310}" destId="{55F446B8-0199-48DD-BD6E-6911F1D9EA4E}" srcOrd="3" destOrd="0" presId="urn:microsoft.com/office/officeart/2008/layout/VerticalCurvedList"/>
    <dgm:cxn modelId="{7DDC3612-DE3B-48AB-AB10-931BBE7C4AC4}" type="presParOf" srcId="{68AD02F3-3E01-4C67-AB9F-14AB9FDE4310}" destId="{4CF1A654-98B1-4141-9A4E-5E3B8DB465E8}" srcOrd="4" destOrd="0" presId="urn:microsoft.com/office/officeart/2008/layout/VerticalCurvedList"/>
    <dgm:cxn modelId="{C90F1B97-71ED-47A7-8D1B-B936F81B8BBA}" type="presParOf" srcId="{4CF1A654-98B1-4141-9A4E-5E3B8DB465E8}" destId="{4CE13131-1D58-4094-941B-C2E8BD6AC3DB}" srcOrd="0" destOrd="0" presId="urn:microsoft.com/office/officeart/2008/layout/VerticalCurvedList"/>
    <dgm:cxn modelId="{1F74BD67-77D2-47F4-9039-16010CBD9E8E}" type="presParOf" srcId="{68AD02F3-3E01-4C67-AB9F-14AB9FDE4310}" destId="{69C6575A-B49B-4C55-B389-1B940D1CC20F}" srcOrd="5" destOrd="0" presId="urn:microsoft.com/office/officeart/2008/layout/VerticalCurvedList"/>
    <dgm:cxn modelId="{5F0E2397-C10E-4C65-9BB1-5758F7B07B37}" type="presParOf" srcId="{68AD02F3-3E01-4C67-AB9F-14AB9FDE4310}" destId="{48EAB3CF-8095-414B-B720-B09DA164A7D7}" srcOrd="6" destOrd="0" presId="urn:microsoft.com/office/officeart/2008/layout/VerticalCurvedList"/>
    <dgm:cxn modelId="{CD3EDB74-8328-4289-878D-52B44BC78B20}" type="presParOf" srcId="{48EAB3CF-8095-414B-B720-B09DA164A7D7}" destId="{67E655FB-CADC-48E6-A66C-6DA078094112}" srcOrd="0" destOrd="0" presId="urn:microsoft.com/office/officeart/2008/layout/VerticalCurvedList"/>
    <dgm:cxn modelId="{0C4D524C-5233-47AC-9CE4-48ED841677BA}" type="presParOf" srcId="{68AD02F3-3E01-4C67-AB9F-14AB9FDE4310}" destId="{0B8CBDBF-D69F-4CCE-8D88-60A3E0A33268}" srcOrd="7" destOrd="0" presId="urn:microsoft.com/office/officeart/2008/layout/VerticalCurvedList"/>
    <dgm:cxn modelId="{1CDABA88-87FC-4904-9DDA-13F13A16533E}" type="presParOf" srcId="{68AD02F3-3E01-4C67-AB9F-14AB9FDE4310}" destId="{6C339C02-523B-4CB2-AC60-211683862175}" srcOrd="8" destOrd="0" presId="urn:microsoft.com/office/officeart/2008/layout/VerticalCurvedList"/>
    <dgm:cxn modelId="{2D717C21-CFF7-4ECE-A665-57F6D8A1601E}" type="presParOf" srcId="{6C339C02-523B-4CB2-AC60-211683862175}" destId="{5D670D0C-0B7B-4917-9B46-132E3CCA9A2E}" srcOrd="0" destOrd="0" presId="urn:microsoft.com/office/officeart/2008/layout/VerticalCurvedList"/>
    <dgm:cxn modelId="{3BD3D22F-F797-4C99-B9EC-893FDC8C6E7C}" type="presParOf" srcId="{68AD02F3-3E01-4C67-AB9F-14AB9FDE4310}" destId="{B408E7A1-6524-4F39-895E-29C4F0E95A80}" srcOrd="9" destOrd="0" presId="urn:microsoft.com/office/officeart/2008/layout/VerticalCurvedList"/>
    <dgm:cxn modelId="{F930D989-4C59-4710-81E7-20EA62C0FE71}" type="presParOf" srcId="{68AD02F3-3E01-4C67-AB9F-14AB9FDE4310}" destId="{5438E10A-B756-48F7-BE85-DB658313A79C}" srcOrd="10" destOrd="0" presId="urn:microsoft.com/office/officeart/2008/layout/VerticalCurvedList"/>
    <dgm:cxn modelId="{9835DC00-A556-4FFA-82D6-5623872024CC}" type="presParOf" srcId="{5438E10A-B756-48F7-BE85-DB658313A79C}" destId="{01695715-75DA-4812-A12E-C3723855E02B}" srcOrd="0" destOrd="0" presId="urn:microsoft.com/office/officeart/2008/layout/VerticalCurvedList"/>
    <dgm:cxn modelId="{391679E7-000A-4B0A-9226-66D8D0C7FDCD}" type="presParOf" srcId="{68AD02F3-3E01-4C67-AB9F-14AB9FDE4310}" destId="{A7771DDE-654C-421C-99ED-B1DEBBCFCAC4}" srcOrd="11" destOrd="0" presId="urn:microsoft.com/office/officeart/2008/layout/VerticalCurvedList"/>
    <dgm:cxn modelId="{3CE6582C-48B5-4934-8D04-81CD5ECE53AC}" type="presParOf" srcId="{68AD02F3-3E01-4C67-AB9F-14AB9FDE4310}" destId="{D889FB60-468A-4639-97FA-8DCE576724AD}" srcOrd="12" destOrd="0" presId="urn:microsoft.com/office/officeart/2008/layout/VerticalCurvedList"/>
    <dgm:cxn modelId="{B6E12AB5-5CC0-4010-942A-C3B0A403AE72}" type="presParOf" srcId="{D889FB60-468A-4639-97FA-8DCE576724AD}" destId="{83F85A95-093C-489C-8B22-684E6FEF9537}" srcOrd="0" destOrd="0" presId="urn:microsoft.com/office/officeart/2008/layout/VerticalCurvedList"/>
    <dgm:cxn modelId="{F5357AD7-EC30-4769-8E9B-3D6C31231628}" type="presParOf" srcId="{68AD02F3-3E01-4C67-AB9F-14AB9FDE4310}" destId="{8B9C72C7-C8D9-4C96-88F5-67F8E48D87C0}" srcOrd="13" destOrd="0" presId="urn:microsoft.com/office/officeart/2008/layout/VerticalCurvedList"/>
    <dgm:cxn modelId="{D8671522-6C02-4686-B902-887C866C1B66}" type="presParOf" srcId="{68AD02F3-3E01-4C67-AB9F-14AB9FDE4310}" destId="{142A4A4B-5343-48E9-9B46-32967C536213}" srcOrd="14" destOrd="0" presId="urn:microsoft.com/office/officeart/2008/layout/VerticalCurvedList"/>
    <dgm:cxn modelId="{EDCCFD28-6181-4616-80EE-4555DE955697}" type="presParOf" srcId="{142A4A4B-5343-48E9-9B46-32967C536213}" destId="{392EBF74-2138-47C8-82C4-AB635214B675}" srcOrd="0" destOrd="0" presId="urn:microsoft.com/office/officeart/2008/layout/VerticalCurved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0CCCC7B-4D0A-441C-8476-288C8280C0E9}" type="doc">
      <dgm:prSet loTypeId="urn:microsoft.com/office/officeart/2005/8/layout/chevron1" loCatId="process" qsTypeId="urn:microsoft.com/office/officeart/2005/8/quickstyle/3d1" qsCatId="3D" csTypeId="urn:microsoft.com/office/officeart/2005/8/colors/accent1_2" csCatId="accent1" phldr="1"/>
      <dgm:spPr/>
      <dgm:t>
        <a:bodyPr/>
        <a:lstStyle/>
        <a:p>
          <a:endParaRPr lang="ru-RU"/>
        </a:p>
      </dgm:t>
    </dgm:pt>
    <dgm:pt modelId="{7F6E4EDD-068E-433C-8931-81873F5C99A7}" type="pres">
      <dgm:prSet presAssocID="{90CCCC7B-4D0A-441C-8476-288C8280C0E9}" presName="Name0" presStyleCnt="0">
        <dgm:presLayoutVars>
          <dgm:dir/>
          <dgm:animLvl val="lvl"/>
          <dgm:resizeHandles val="exact"/>
        </dgm:presLayoutVars>
      </dgm:prSet>
      <dgm:spPr/>
      <dgm:t>
        <a:bodyPr/>
        <a:lstStyle/>
        <a:p>
          <a:endParaRPr lang="ru-RU"/>
        </a:p>
      </dgm:t>
    </dgm:pt>
  </dgm:ptLst>
  <dgm:cxnLst>
    <dgm:cxn modelId="{9500A3A0-F6AB-4A70-B020-9C759D9287BC}" type="presOf" srcId="{90CCCC7B-4D0A-441C-8476-288C8280C0E9}" destId="{7F6E4EDD-068E-433C-8931-81873F5C99A7}" srcOrd="0" destOrd="0" presId="urn:microsoft.com/office/officeart/2005/8/layout/chevron1"/>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8B5E64C-A6E4-4DCB-B000-2A69FB9B1B8B}" type="doc">
      <dgm:prSet loTypeId="urn:microsoft.com/office/officeart/2005/8/layout/hProcess9" loCatId="process" qsTypeId="urn:microsoft.com/office/officeart/2005/8/quickstyle/3d2" qsCatId="3D" csTypeId="urn:microsoft.com/office/officeart/2005/8/colors/accent1_2" csCatId="accent1"/>
      <dgm:spPr/>
      <dgm:t>
        <a:bodyPr/>
        <a:lstStyle/>
        <a:p>
          <a:endParaRPr lang="ru-RU"/>
        </a:p>
      </dgm:t>
    </dgm:pt>
    <dgm:pt modelId="{0E94B6BF-BEBD-45CE-8D36-C7215BF583DC}">
      <dgm:prSet/>
      <dgm:spPr/>
      <dgm:t>
        <a:bodyPr/>
        <a:lstStyle/>
        <a:p>
          <a:pPr rtl="0"/>
          <a:r>
            <a:rPr lang="ru-RU" b="1" smtClean="0"/>
            <a:t>Уведомление организации о наличии оснований для составления ММ</a:t>
          </a:r>
          <a:endParaRPr lang="ru-RU"/>
        </a:p>
      </dgm:t>
    </dgm:pt>
    <dgm:pt modelId="{B2DA955F-3318-4D16-8BCB-CF4785FA7388}" type="parTrans" cxnId="{55B88464-0A43-4321-BC56-043EB187712E}">
      <dgm:prSet/>
      <dgm:spPr/>
      <dgm:t>
        <a:bodyPr/>
        <a:lstStyle/>
        <a:p>
          <a:endParaRPr lang="ru-RU"/>
        </a:p>
      </dgm:t>
    </dgm:pt>
    <dgm:pt modelId="{8E817117-9C19-47A9-8F06-124F55021F25}" type="sibTrans" cxnId="{55B88464-0A43-4321-BC56-043EB187712E}">
      <dgm:prSet/>
      <dgm:spPr/>
      <dgm:t>
        <a:bodyPr/>
        <a:lstStyle/>
        <a:p>
          <a:endParaRPr lang="ru-RU"/>
        </a:p>
      </dgm:t>
    </dgm:pt>
    <dgm:pt modelId="{47B4CC78-2E18-4500-8B83-0C6DA50710C0}" type="pres">
      <dgm:prSet presAssocID="{38B5E64C-A6E4-4DCB-B000-2A69FB9B1B8B}" presName="CompostProcess" presStyleCnt="0">
        <dgm:presLayoutVars>
          <dgm:dir/>
          <dgm:resizeHandles val="exact"/>
        </dgm:presLayoutVars>
      </dgm:prSet>
      <dgm:spPr/>
      <dgm:t>
        <a:bodyPr/>
        <a:lstStyle/>
        <a:p>
          <a:endParaRPr lang="ru-RU"/>
        </a:p>
      </dgm:t>
    </dgm:pt>
    <dgm:pt modelId="{E8801E04-E73E-4701-939A-7891CC2A5807}" type="pres">
      <dgm:prSet presAssocID="{38B5E64C-A6E4-4DCB-B000-2A69FB9B1B8B}" presName="arrow" presStyleLbl="bgShp" presStyleIdx="0" presStyleCnt="1"/>
      <dgm:spPr/>
    </dgm:pt>
    <dgm:pt modelId="{78280726-9A89-444F-8C0E-E316419F004B}" type="pres">
      <dgm:prSet presAssocID="{38B5E64C-A6E4-4DCB-B000-2A69FB9B1B8B}" presName="linearProcess" presStyleCnt="0"/>
      <dgm:spPr/>
    </dgm:pt>
    <dgm:pt modelId="{5291B190-44D3-4D43-A6D3-07F3A4F79B17}" type="pres">
      <dgm:prSet presAssocID="{0E94B6BF-BEBD-45CE-8D36-C7215BF583DC}" presName="textNode" presStyleLbl="node1" presStyleIdx="0" presStyleCnt="1">
        <dgm:presLayoutVars>
          <dgm:bulletEnabled val="1"/>
        </dgm:presLayoutVars>
      </dgm:prSet>
      <dgm:spPr/>
      <dgm:t>
        <a:bodyPr/>
        <a:lstStyle/>
        <a:p>
          <a:endParaRPr lang="ru-RU"/>
        </a:p>
      </dgm:t>
    </dgm:pt>
  </dgm:ptLst>
  <dgm:cxnLst>
    <dgm:cxn modelId="{2D0890E8-E222-4A39-9FA5-7501CB4B4859}" type="presOf" srcId="{38B5E64C-A6E4-4DCB-B000-2A69FB9B1B8B}" destId="{47B4CC78-2E18-4500-8B83-0C6DA50710C0}" srcOrd="0" destOrd="0" presId="urn:microsoft.com/office/officeart/2005/8/layout/hProcess9"/>
    <dgm:cxn modelId="{55B88464-0A43-4321-BC56-043EB187712E}" srcId="{38B5E64C-A6E4-4DCB-B000-2A69FB9B1B8B}" destId="{0E94B6BF-BEBD-45CE-8D36-C7215BF583DC}" srcOrd="0" destOrd="0" parTransId="{B2DA955F-3318-4D16-8BCB-CF4785FA7388}" sibTransId="{8E817117-9C19-47A9-8F06-124F55021F25}"/>
    <dgm:cxn modelId="{358335EA-05C6-465C-A380-9BAAC68D0A33}" type="presOf" srcId="{0E94B6BF-BEBD-45CE-8D36-C7215BF583DC}" destId="{5291B190-44D3-4D43-A6D3-07F3A4F79B17}" srcOrd="0" destOrd="0" presId="urn:microsoft.com/office/officeart/2005/8/layout/hProcess9"/>
    <dgm:cxn modelId="{E07758A3-5138-442B-AAE3-13890C105FC6}" type="presParOf" srcId="{47B4CC78-2E18-4500-8B83-0C6DA50710C0}" destId="{E8801E04-E73E-4701-939A-7891CC2A5807}" srcOrd="0" destOrd="0" presId="urn:microsoft.com/office/officeart/2005/8/layout/hProcess9"/>
    <dgm:cxn modelId="{A235DC0B-8B10-41BA-B5C4-FCB5DD341D34}" type="presParOf" srcId="{47B4CC78-2E18-4500-8B83-0C6DA50710C0}" destId="{78280726-9A89-444F-8C0E-E316419F004B}" srcOrd="1" destOrd="0" presId="urn:microsoft.com/office/officeart/2005/8/layout/hProcess9"/>
    <dgm:cxn modelId="{7A8681D2-96F8-43BC-A26A-F5370C028943}" type="presParOf" srcId="{78280726-9A89-444F-8C0E-E316419F004B}" destId="{5291B190-44D3-4D43-A6D3-07F3A4F79B17}" srcOrd="0" destOrd="0" presId="urn:microsoft.com/office/officeart/2005/8/layout/hProcess9"/>
  </dgm:cxnLst>
  <dgm:bg/>
  <dgm:whole/>
  <dgm:extLst>
    <a:ext uri="http://schemas.microsoft.com/office/drawing/2008/diagram">
      <dsp:dataModelExt xmlns="" xmlns:dsp="http://schemas.microsoft.com/office/drawing/2008/diagram" relId="rId1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1AAD14D-C8E6-4461-B317-B221BFC2C374}" type="doc">
      <dgm:prSet loTypeId="urn:microsoft.com/office/officeart/2005/8/layout/hProcess9" loCatId="process" qsTypeId="urn:microsoft.com/office/officeart/2005/8/quickstyle/3d2" qsCatId="3D" csTypeId="urn:microsoft.com/office/officeart/2005/8/colors/accent1_2" csCatId="accent1"/>
      <dgm:spPr/>
      <dgm:t>
        <a:bodyPr/>
        <a:lstStyle/>
        <a:p>
          <a:endParaRPr lang="ru-RU"/>
        </a:p>
      </dgm:t>
    </dgm:pt>
    <dgm:pt modelId="{6C9FF77E-D467-44A8-A8D4-3EE12F8AB127}">
      <dgm:prSet/>
      <dgm:spPr/>
      <dgm:t>
        <a:bodyPr/>
        <a:lstStyle/>
        <a:p>
          <a:pPr rtl="0"/>
          <a:r>
            <a:rPr lang="ru-RU" b="1" smtClean="0"/>
            <a:t>Право организации представить в налоговый орган пояснения или внести соответствующие исправления</a:t>
          </a:r>
          <a:endParaRPr lang="ru-RU"/>
        </a:p>
      </dgm:t>
    </dgm:pt>
    <dgm:pt modelId="{BAFF7DFD-2DD5-4F6A-858E-035F21A7DD7F}" type="parTrans" cxnId="{A4E38640-0FD1-4B08-B405-AB5E4508E69E}">
      <dgm:prSet/>
      <dgm:spPr/>
      <dgm:t>
        <a:bodyPr/>
        <a:lstStyle/>
        <a:p>
          <a:endParaRPr lang="ru-RU"/>
        </a:p>
      </dgm:t>
    </dgm:pt>
    <dgm:pt modelId="{49B23DAF-BDC5-468D-BF7F-0DA7B79E351C}" type="sibTrans" cxnId="{A4E38640-0FD1-4B08-B405-AB5E4508E69E}">
      <dgm:prSet/>
      <dgm:spPr/>
      <dgm:t>
        <a:bodyPr/>
        <a:lstStyle/>
        <a:p>
          <a:endParaRPr lang="ru-RU"/>
        </a:p>
      </dgm:t>
    </dgm:pt>
    <dgm:pt modelId="{41EFB982-F709-41BE-8185-0D5200D0A8DC}" type="pres">
      <dgm:prSet presAssocID="{11AAD14D-C8E6-4461-B317-B221BFC2C374}" presName="CompostProcess" presStyleCnt="0">
        <dgm:presLayoutVars>
          <dgm:dir/>
          <dgm:resizeHandles val="exact"/>
        </dgm:presLayoutVars>
      </dgm:prSet>
      <dgm:spPr/>
      <dgm:t>
        <a:bodyPr/>
        <a:lstStyle/>
        <a:p>
          <a:endParaRPr lang="ru-RU"/>
        </a:p>
      </dgm:t>
    </dgm:pt>
    <dgm:pt modelId="{3DBF9675-32E3-4607-8061-28C35FB11321}" type="pres">
      <dgm:prSet presAssocID="{11AAD14D-C8E6-4461-B317-B221BFC2C374}" presName="arrow" presStyleLbl="bgShp" presStyleIdx="0" presStyleCnt="1"/>
      <dgm:spPr/>
    </dgm:pt>
    <dgm:pt modelId="{A3249B69-DCAD-4DFC-A11D-A9530CEE7E69}" type="pres">
      <dgm:prSet presAssocID="{11AAD14D-C8E6-4461-B317-B221BFC2C374}" presName="linearProcess" presStyleCnt="0"/>
      <dgm:spPr/>
    </dgm:pt>
    <dgm:pt modelId="{79D799F6-9E37-4881-BFCC-66B0B3104D0D}" type="pres">
      <dgm:prSet presAssocID="{6C9FF77E-D467-44A8-A8D4-3EE12F8AB127}" presName="textNode" presStyleLbl="node1" presStyleIdx="0" presStyleCnt="1">
        <dgm:presLayoutVars>
          <dgm:bulletEnabled val="1"/>
        </dgm:presLayoutVars>
      </dgm:prSet>
      <dgm:spPr/>
      <dgm:t>
        <a:bodyPr/>
        <a:lstStyle/>
        <a:p>
          <a:endParaRPr lang="ru-RU"/>
        </a:p>
      </dgm:t>
    </dgm:pt>
  </dgm:ptLst>
  <dgm:cxnLst>
    <dgm:cxn modelId="{A4E38640-0FD1-4B08-B405-AB5E4508E69E}" srcId="{11AAD14D-C8E6-4461-B317-B221BFC2C374}" destId="{6C9FF77E-D467-44A8-A8D4-3EE12F8AB127}" srcOrd="0" destOrd="0" parTransId="{BAFF7DFD-2DD5-4F6A-858E-035F21A7DD7F}" sibTransId="{49B23DAF-BDC5-468D-BF7F-0DA7B79E351C}"/>
    <dgm:cxn modelId="{1C4B2632-EA10-4460-BC61-3C484C4A35A4}" type="presOf" srcId="{6C9FF77E-D467-44A8-A8D4-3EE12F8AB127}" destId="{79D799F6-9E37-4881-BFCC-66B0B3104D0D}" srcOrd="0" destOrd="0" presId="urn:microsoft.com/office/officeart/2005/8/layout/hProcess9"/>
    <dgm:cxn modelId="{87518673-1EED-46EE-BABC-CF657D4C3C46}" type="presOf" srcId="{11AAD14D-C8E6-4461-B317-B221BFC2C374}" destId="{41EFB982-F709-41BE-8185-0D5200D0A8DC}" srcOrd="0" destOrd="0" presId="urn:microsoft.com/office/officeart/2005/8/layout/hProcess9"/>
    <dgm:cxn modelId="{BA30FD11-D421-4B4A-9605-D6BC8B14A1F5}" type="presParOf" srcId="{41EFB982-F709-41BE-8185-0D5200D0A8DC}" destId="{3DBF9675-32E3-4607-8061-28C35FB11321}" srcOrd="0" destOrd="0" presId="urn:microsoft.com/office/officeart/2005/8/layout/hProcess9"/>
    <dgm:cxn modelId="{CC0489DD-76B1-4C5B-8817-EE5E7AAFCC60}" type="presParOf" srcId="{41EFB982-F709-41BE-8185-0D5200D0A8DC}" destId="{A3249B69-DCAD-4DFC-A11D-A9530CEE7E69}" srcOrd="1" destOrd="0" presId="urn:microsoft.com/office/officeart/2005/8/layout/hProcess9"/>
    <dgm:cxn modelId="{C6AC04C2-14CE-42F7-9431-9A82E47F7887}" type="presParOf" srcId="{A3249B69-DCAD-4DFC-A11D-A9530CEE7E69}" destId="{79D799F6-9E37-4881-BFCC-66B0B3104D0D}" srcOrd="0" destOrd="0" presId="urn:microsoft.com/office/officeart/2005/8/layout/hProcess9"/>
  </dgm:cxnLst>
  <dgm:bg/>
  <dgm:whole/>
  <dgm:extLst>
    <a:ext uri="http://schemas.microsoft.com/office/drawing/2008/diagram">
      <dsp:dataModelExt xmlns="" xmlns:dsp="http://schemas.microsoft.com/office/drawing/2008/diagram" relId="rId2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955AA20-77D4-4E97-BF6E-4CC557B1D8D0}" type="doc">
      <dgm:prSet loTypeId="urn:microsoft.com/office/officeart/2005/8/layout/venn1" loCatId="relationship" qsTypeId="urn:microsoft.com/office/officeart/2005/8/quickstyle/simple5" qsCatId="simple" csTypeId="urn:microsoft.com/office/officeart/2005/8/colors/accent1_2" csCatId="accent1" phldr="1"/>
      <dgm:spPr/>
      <dgm:t>
        <a:bodyPr/>
        <a:lstStyle/>
        <a:p>
          <a:endParaRPr lang="ru-RU"/>
        </a:p>
      </dgm:t>
    </dgm:pt>
    <dgm:pt modelId="{96255568-B8CC-4D69-ADC2-89BF2265CDE0}">
      <dgm:prSet/>
      <dgm:spPr/>
      <dgm:t>
        <a:bodyPr/>
        <a:lstStyle/>
        <a:p>
          <a:pPr rtl="0"/>
          <a:r>
            <a:rPr lang="ru-RU" dirty="0" smtClean="0">
              <a:solidFill>
                <a:srgbClr val="FEFDD1"/>
              </a:solidFill>
            </a:rPr>
            <a:t>ММ по инициативе налогового органа (в случае наличия нарушения)</a:t>
          </a:r>
          <a:endParaRPr lang="ru-RU" dirty="0">
            <a:solidFill>
              <a:srgbClr val="FEFDD1"/>
            </a:solidFill>
          </a:endParaRPr>
        </a:p>
      </dgm:t>
    </dgm:pt>
    <dgm:pt modelId="{D3D02656-67BB-4764-BD04-468D12258BA5}" type="parTrans" cxnId="{690850BA-E699-4C94-8259-523AC990E1BB}">
      <dgm:prSet/>
      <dgm:spPr/>
      <dgm:t>
        <a:bodyPr/>
        <a:lstStyle/>
        <a:p>
          <a:endParaRPr lang="ru-RU"/>
        </a:p>
      </dgm:t>
    </dgm:pt>
    <dgm:pt modelId="{7BA6B661-BBDF-447A-A71C-4D4380DAFD1B}" type="sibTrans" cxnId="{690850BA-E699-4C94-8259-523AC990E1BB}">
      <dgm:prSet/>
      <dgm:spPr/>
      <dgm:t>
        <a:bodyPr/>
        <a:lstStyle/>
        <a:p>
          <a:endParaRPr lang="ru-RU"/>
        </a:p>
      </dgm:t>
    </dgm:pt>
    <dgm:pt modelId="{C99B3A15-0397-4036-9210-87D5B0CCF1D8}" type="pres">
      <dgm:prSet presAssocID="{3955AA20-77D4-4E97-BF6E-4CC557B1D8D0}" presName="compositeShape" presStyleCnt="0">
        <dgm:presLayoutVars>
          <dgm:chMax val="7"/>
          <dgm:dir/>
          <dgm:resizeHandles val="exact"/>
        </dgm:presLayoutVars>
      </dgm:prSet>
      <dgm:spPr/>
      <dgm:t>
        <a:bodyPr/>
        <a:lstStyle/>
        <a:p>
          <a:endParaRPr lang="ru-RU"/>
        </a:p>
      </dgm:t>
    </dgm:pt>
    <dgm:pt modelId="{413497CE-E8CC-432A-8253-6CEC5DFB3A0F}" type="pres">
      <dgm:prSet presAssocID="{96255568-B8CC-4D69-ADC2-89BF2265CDE0}" presName="circ1TxSh" presStyleLbl="vennNode1" presStyleIdx="0" presStyleCnt="1" custScaleX="211699"/>
      <dgm:spPr/>
      <dgm:t>
        <a:bodyPr/>
        <a:lstStyle/>
        <a:p>
          <a:endParaRPr lang="ru-RU"/>
        </a:p>
      </dgm:t>
    </dgm:pt>
  </dgm:ptLst>
  <dgm:cxnLst>
    <dgm:cxn modelId="{80F57913-027D-4758-A43F-BCD6874A8CF8}" type="presOf" srcId="{3955AA20-77D4-4E97-BF6E-4CC557B1D8D0}" destId="{C99B3A15-0397-4036-9210-87D5B0CCF1D8}" srcOrd="0" destOrd="0" presId="urn:microsoft.com/office/officeart/2005/8/layout/venn1"/>
    <dgm:cxn modelId="{600A30B8-CCB3-491A-A92F-39B965F7BF65}" type="presOf" srcId="{96255568-B8CC-4D69-ADC2-89BF2265CDE0}" destId="{413497CE-E8CC-432A-8253-6CEC5DFB3A0F}" srcOrd="0" destOrd="0" presId="urn:microsoft.com/office/officeart/2005/8/layout/venn1"/>
    <dgm:cxn modelId="{690850BA-E699-4C94-8259-523AC990E1BB}" srcId="{3955AA20-77D4-4E97-BF6E-4CC557B1D8D0}" destId="{96255568-B8CC-4D69-ADC2-89BF2265CDE0}" srcOrd="0" destOrd="0" parTransId="{D3D02656-67BB-4764-BD04-468D12258BA5}" sibTransId="{7BA6B661-BBDF-447A-A71C-4D4380DAFD1B}"/>
    <dgm:cxn modelId="{F89624CD-D713-4AA2-A1F5-5CE6155E8D70}" type="presParOf" srcId="{C99B3A15-0397-4036-9210-87D5B0CCF1D8}" destId="{413497CE-E8CC-432A-8253-6CEC5DFB3A0F}" srcOrd="0" destOrd="0" presId="urn:microsoft.com/office/officeart/2005/8/layout/venn1"/>
  </dgm:cxnLst>
  <dgm:bg/>
  <dgm:whole/>
  <dgm:extLst>
    <a:ext uri="http://schemas.microsoft.com/office/drawing/2008/diagram">
      <dsp:dataModelExt xmlns="" xmlns:dsp="http://schemas.microsoft.com/office/drawing/2008/diagram" relId="rId2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7E06A62-52DC-407B-83D9-F67FDF9C7724}"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ru-RU"/>
        </a:p>
      </dgm:t>
    </dgm:pt>
    <dgm:pt modelId="{D3517729-520A-4F4D-A898-15939B616DAF}">
      <dgm:prSet/>
      <dgm:spPr/>
      <dgm:t>
        <a:bodyPr/>
        <a:lstStyle/>
        <a:p>
          <a:pPr rtl="0"/>
          <a:r>
            <a:rPr lang="ru-RU" b="1" dirty="0" smtClean="0"/>
            <a:t>При выявлении противоречий и несоответствий сведений налоговым органом направляется требование организации представить в течение 5 дней необходимые пояснения или внести соответствующие исправления (п.2 ст. 105.29 НК РФ)</a:t>
          </a:r>
          <a:endParaRPr lang="ru-RU" dirty="0"/>
        </a:p>
      </dgm:t>
    </dgm:pt>
    <dgm:pt modelId="{BE0ECE0B-64CA-4E4C-AE84-7C917922D468}" type="parTrans" cxnId="{10D77108-1383-48B8-9310-4D66115D2FBD}">
      <dgm:prSet/>
      <dgm:spPr/>
      <dgm:t>
        <a:bodyPr/>
        <a:lstStyle/>
        <a:p>
          <a:endParaRPr lang="ru-RU"/>
        </a:p>
      </dgm:t>
    </dgm:pt>
    <dgm:pt modelId="{995D4088-C48D-40E5-9FCA-7BE0045111A1}" type="sibTrans" cxnId="{10D77108-1383-48B8-9310-4D66115D2FBD}">
      <dgm:prSet/>
      <dgm:spPr/>
      <dgm:t>
        <a:bodyPr/>
        <a:lstStyle/>
        <a:p>
          <a:endParaRPr lang="ru-RU"/>
        </a:p>
      </dgm:t>
    </dgm:pt>
    <dgm:pt modelId="{E7CF1153-2240-48F4-9BF5-B315A1CBAFAC}">
      <dgm:prSet/>
      <dgm:spPr/>
      <dgm:t>
        <a:bodyPr/>
        <a:lstStyle/>
        <a:p>
          <a:pPr rtl="0"/>
          <a:r>
            <a:rPr lang="ru-RU" b="1" dirty="0" smtClean="0"/>
            <a:t>При необходимости получения документов (информации), пояснений, связанных с правильностью исчисления налога (взноса), налоговым органом направляется Требование организации представить их в </a:t>
          </a:r>
          <a:r>
            <a:rPr lang="ru-RU" b="1" dirty="0" err="1" smtClean="0"/>
            <a:t>теч</a:t>
          </a:r>
          <a:r>
            <a:rPr lang="ru-RU" b="1" dirty="0" smtClean="0"/>
            <a:t>. 10 дней (в случае невозможности представить документы в указанный срок НП уведомляет об этом НО -&gt; НО в </a:t>
          </a:r>
          <a:r>
            <a:rPr lang="ru-RU" b="1" dirty="0" err="1" smtClean="0"/>
            <a:t>теч</a:t>
          </a:r>
          <a:r>
            <a:rPr lang="ru-RU" b="1" smtClean="0"/>
            <a:t>. </a:t>
          </a:r>
          <a:r>
            <a:rPr lang="ru-RU" b="1" dirty="0" smtClean="0"/>
            <a:t>2-х дней выносит Решение о продлении (об отказе в продлении) сроков представления) (п. 5 ст. 105.29 НК РФ)</a:t>
          </a:r>
          <a:endParaRPr lang="ru-RU" dirty="0"/>
        </a:p>
      </dgm:t>
    </dgm:pt>
    <dgm:pt modelId="{7ECDAD49-4545-40E4-8C82-46B4508CCDEA}" type="parTrans" cxnId="{6D5AB369-5C31-4F06-9C9C-E50AF99BAA3C}">
      <dgm:prSet/>
      <dgm:spPr/>
      <dgm:t>
        <a:bodyPr/>
        <a:lstStyle/>
        <a:p>
          <a:endParaRPr lang="ru-RU"/>
        </a:p>
      </dgm:t>
    </dgm:pt>
    <dgm:pt modelId="{45F475A0-08F7-43E8-9A75-99BE141129F7}" type="sibTrans" cxnId="{6D5AB369-5C31-4F06-9C9C-E50AF99BAA3C}">
      <dgm:prSet/>
      <dgm:spPr/>
      <dgm:t>
        <a:bodyPr/>
        <a:lstStyle/>
        <a:p>
          <a:endParaRPr lang="ru-RU"/>
        </a:p>
      </dgm:t>
    </dgm:pt>
    <dgm:pt modelId="{A1BDD6E7-8405-4408-A9CC-12A6A0FA35D6}">
      <dgm:prSet/>
      <dgm:spPr/>
      <dgm:t>
        <a:bodyPr/>
        <a:lstStyle/>
        <a:p>
          <a:pPr algn="ctr" rtl="0"/>
          <a:r>
            <a:rPr lang="ru-RU" b="1" dirty="0" smtClean="0"/>
            <a:t>- Обязательное использование Усиленной квалифицированной электронной подписи</a:t>
          </a:r>
        </a:p>
        <a:p>
          <a:pPr algn="ctr" rtl="0"/>
          <a:r>
            <a:rPr lang="ru-RU" b="1" dirty="0" smtClean="0"/>
            <a:t>- Направление документов через ТКС или ИС организации, к которым предоставлен доступ НО</a:t>
          </a:r>
          <a:endParaRPr lang="ru-RU" dirty="0"/>
        </a:p>
      </dgm:t>
    </dgm:pt>
    <dgm:pt modelId="{C5A0C11B-83B3-45A4-94B3-547C1A4628CB}" type="parTrans" cxnId="{EB35E8FC-9529-41F8-82F4-FA91310609B8}">
      <dgm:prSet/>
      <dgm:spPr/>
      <dgm:t>
        <a:bodyPr/>
        <a:lstStyle/>
        <a:p>
          <a:endParaRPr lang="ru-RU"/>
        </a:p>
      </dgm:t>
    </dgm:pt>
    <dgm:pt modelId="{F7D2EE32-7DB5-4A7E-A853-50F6C4C57F84}" type="sibTrans" cxnId="{EB35E8FC-9529-41F8-82F4-FA91310609B8}">
      <dgm:prSet/>
      <dgm:spPr/>
      <dgm:t>
        <a:bodyPr/>
        <a:lstStyle/>
        <a:p>
          <a:endParaRPr lang="ru-RU"/>
        </a:p>
      </dgm:t>
    </dgm:pt>
    <dgm:pt modelId="{654B9B05-131B-41C7-9D3B-1B614A1A7760}" type="pres">
      <dgm:prSet presAssocID="{57E06A62-52DC-407B-83D9-F67FDF9C7724}" presName="Name0" presStyleCnt="0">
        <dgm:presLayoutVars>
          <dgm:chMax val="7"/>
          <dgm:chPref val="7"/>
          <dgm:dir/>
        </dgm:presLayoutVars>
      </dgm:prSet>
      <dgm:spPr/>
      <dgm:t>
        <a:bodyPr/>
        <a:lstStyle/>
        <a:p>
          <a:endParaRPr lang="ru-RU"/>
        </a:p>
      </dgm:t>
    </dgm:pt>
    <dgm:pt modelId="{11A53D3E-F87C-4AA1-B823-7F5D6C43B8F7}" type="pres">
      <dgm:prSet presAssocID="{57E06A62-52DC-407B-83D9-F67FDF9C7724}" presName="Name1" presStyleCnt="0"/>
      <dgm:spPr/>
    </dgm:pt>
    <dgm:pt modelId="{656376E8-1235-4657-B5F3-6EEC2E7D44AD}" type="pres">
      <dgm:prSet presAssocID="{57E06A62-52DC-407B-83D9-F67FDF9C7724}" presName="cycle" presStyleCnt="0"/>
      <dgm:spPr/>
    </dgm:pt>
    <dgm:pt modelId="{13F29B67-9CC5-42E6-96F4-082205085814}" type="pres">
      <dgm:prSet presAssocID="{57E06A62-52DC-407B-83D9-F67FDF9C7724}" presName="srcNode" presStyleLbl="node1" presStyleIdx="0" presStyleCnt="3"/>
      <dgm:spPr/>
    </dgm:pt>
    <dgm:pt modelId="{D941E46A-6907-4628-8C29-77D48D1A5BC9}" type="pres">
      <dgm:prSet presAssocID="{57E06A62-52DC-407B-83D9-F67FDF9C7724}" presName="conn" presStyleLbl="parChTrans1D2" presStyleIdx="0" presStyleCnt="1"/>
      <dgm:spPr/>
      <dgm:t>
        <a:bodyPr/>
        <a:lstStyle/>
        <a:p>
          <a:endParaRPr lang="ru-RU"/>
        </a:p>
      </dgm:t>
    </dgm:pt>
    <dgm:pt modelId="{91F8474F-FA10-4C36-B13E-05EA853B2479}" type="pres">
      <dgm:prSet presAssocID="{57E06A62-52DC-407B-83D9-F67FDF9C7724}" presName="extraNode" presStyleLbl="node1" presStyleIdx="0" presStyleCnt="3"/>
      <dgm:spPr/>
    </dgm:pt>
    <dgm:pt modelId="{31DA000A-977C-4217-B3EE-BB980E622ADE}" type="pres">
      <dgm:prSet presAssocID="{57E06A62-52DC-407B-83D9-F67FDF9C7724}" presName="dstNode" presStyleLbl="node1" presStyleIdx="0" presStyleCnt="3"/>
      <dgm:spPr/>
    </dgm:pt>
    <dgm:pt modelId="{8E5C5A41-D912-48BF-A8BB-517ED8B9838D}" type="pres">
      <dgm:prSet presAssocID="{D3517729-520A-4F4D-A898-15939B616DAF}" presName="text_1" presStyleLbl="node1" presStyleIdx="0" presStyleCnt="3">
        <dgm:presLayoutVars>
          <dgm:bulletEnabled val="1"/>
        </dgm:presLayoutVars>
      </dgm:prSet>
      <dgm:spPr/>
      <dgm:t>
        <a:bodyPr/>
        <a:lstStyle/>
        <a:p>
          <a:endParaRPr lang="ru-RU"/>
        </a:p>
      </dgm:t>
    </dgm:pt>
    <dgm:pt modelId="{FA5FAB19-8FA5-40FD-B25B-9173606B7FC9}" type="pres">
      <dgm:prSet presAssocID="{D3517729-520A-4F4D-A898-15939B616DAF}" presName="accent_1" presStyleCnt="0"/>
      <dgm:spPr/>
    </dgm:pt>
    <dgm:pt modelId="{0F26369C-4FAD-49F6-825A-42AB97DC912C}" type="pres">
      <dgm:prSet presAssocID="{D3517729-520A-4F4D-A898-15939B616DAF}" presName="accentRepeatNode" presStyleLbl="solidFgAcc1" presStyleIdx="0" presStyleCnt="3"/>
      <dgm:spPr/>
    </dgm:pt>
    <dgm:pt modelId="{8E9F37DC-EE73-4705-9221-158E8C792107}" type="pres">
      <dgm:prSet presAssocID="{E7CF1153-2240-48F4-9BF5-B315A1CBAFAC}" presName="text_2" presStyleLbl="node1" presStyleIdx="1" presStyleCnt="3">
        <dgm:presLayoutVars>
          <dgm:bulletEnabled val="1"/>
        </dgm:presLayoutVars>
      </dgm:prSet>
      <dgm:spPr/>
      <dgm:t>
        <a:bodyPr/>
        <a:lstStyle/>
        <a:p>
          <a:endParaRPr lang="ru-RU"/>
        </a:p>
      </dgm:t>
    </dgm:pt>
    <dgm:pt modelId="{954E97D4-5CD0-418C-9E45-488182C4D09A}" type="pres">
      <dgm:prSet presAssocID="{E7CF1153-2240-48F4-9BF5-B315A1CBAFAC}" presName="accent_2" presStyleCnt="0"/>
      <dgm:spPr/>
    </dgm:pt>
    <dgm:pt modelId="{D0255F08-C48E-4CA5-AB6D-B53C6E12F4B3}" type="pres">
      <dgm:prSet presAssocID="{E7CF1153-2240-48F4-9BF5-B315A1CBAFAC}" presName="accentRepeatNode" presStyleLbl="solidFgAcc1" presStyleIdx="1" presStyleCnt="3"/>
      <dgm:spPr/>
    </dgm:pt>
    <dgm:pt modelId="{55814AA2-8656-4E54-8DB2-66F280ADCD33}" type="pres">
      <dgm:prSet presAssocID="{A1BDD6E7-8405-4408-A9CC-12A6A0FA35D6}" presName="text_3" presStyleLbl="node1" presStyleIdx="2" presStyleCnt="3">
        <dgm:presLayoutVars>
          <dgm:bulletEnabled val="1"/>
        </dgm:presLayoutVars>
      </dgm:prSet>
      <dgm:spPr/>
      <dgm:t>
        <a:bodyPr/>
        <a:lstStyle/>
        <a:p>
          <a:endParaRPr lang="ru-RU"/>
        </a:p>
      </dgm:t>
    </dgm:pt>
    <dgm:pt modelId="{779FEB4D-0F73-4F5F-8BBB-DE3185070CAC}" type="pres">
      <dgm:prSet presAssocID="{A1BDD6E7-8405-4408-A9CC-12A6A0FA35D6}" presName="accent_3" presStyleCnt="0"/>
      <dgm:spPr/>
    </dgm:pt>
    <dgm:pt modelId="{0EE2DFE3-4875-49C4-B972-418197DC8072}" type="pres">
      <dgm:prSet presAssocID="{A1BDD6E7-8405-4408-A9CC-12A6A0FA35D6}" presName="accentRepeatNode" presStyleLbl="solidFgAcc1" presStyleIdx="2" presStyleCnt="3"/>
      <dgm:spPr/>
    </dgm:pt>
  </dgm:ptLst>
  <dgm:cxnLst>
    <dgm:cxn modelId="{324813B1-F39B-4C8C-8A86-6D8CAA7C12BE}" type="presOf" srcId="{A1BDD6E7-8405-4408-A9CC-12A6A0FA35D6}" destId="{55814AA2-8656-4E54-8DB2-66F280ADCD33}" srcOrd="0" destOrd="0" presId="urn:microsoft.com/office/officeart/2008/layout/VerticalCurvedList"/>
    <dgm:cxn modelId="{6D5AB369-5C31-4F06-9C9C-E50AF99BAA3C}" srcId="{57E06A62-52DC-407B-83D9-F67FDF9C7724}" destId="{E7CF1153-2240-48F4-9BF5-B315A1CBAFAC}" srcOrd="1" destOrd="0" parTransId="{7ECDAD49-4545-40E4-8C82-46B4508CCDEA}" sibTransId="{45F475A0-08F7-43E8-9A75-99BE141129F7}"/>
    <dgm:cxn modelId="{10D77108-1383-48B8-9310-4D66115D2FBD}" srcId="{57E06A62-52DC-407B-83D9-F67FDF9C7724}" destId="{D3517729-520A-4F4D-A898-15939B616DAF}" srcOrd="0" destOrd="0" parTransId="{BE0ECE0B-64CA-4E4C-AE84-7C917922D468}" sibTransId="{995D4088-C48D-40E5-9FCA-7BE0045111A1}"/>
    <dgm:cxn modelId="{A2022041-3BE5-4E22-B473-97D1013F4985}" type="presOf" srcId="{D3517729-520A-4F4D-A898-15939B616DAF}" destId="{8E5C5A41-D912-48BF-A8BB-517ED8B9838D}" srcOrd="0" destOrd="0" presId="urn:microsoft.com/office/officeart/2008/layout/VerticalCurvedList"/>
    <dgm:cxn modelId="{8E1D7085-6F5B-463F-B529-A26D88BCF0DA}" type="presOf" srcId="{E7CF1153-2240-48F4-9BF5-B315A1CBAFAC}" destId="{8E9F37DC-EE73-4705-9221-158E8C792107}" srcOrd="0" destOrd="0" presId="urn:microsoft.com/office/officeart/2008/layout/VerticalCurvedList"/>
    <dgm:cxn modelId="{EB35E8FC-9529-41F8-82F4-FA91310609B8}" srcId="{57E06A62-52DC-407B-83D9-F67FDF9C7724}" destId="{A1BDD6E7-8405-4408-A9CC-12A6A0FA35D6}" srcOrd="2" destOrd="0" parTransId="{C5A0C11B-83B3-45A4-94B3-547C1A4628CB}" sibTransId="{F7D2EE32-7DB5-4A7E-A853-50F6C4C57F84}"/>
    <dgm:cxn modelId="{4F231FF6-7869-4579-BEF2-D0FAE9623C74}" type="presOf" srcId="{57E06A62-52DC-407B-83D9-F67FDF9C7724}" destId="{654B9B05-131B-41C7-9D3B-1B614A1A7760}" srcOrd="0" destOrd="0" presId="urn:microsoft.com/office/officeart/2008/layout/VerticalCurvedList"/>
    <dgm:cxn modelId="{502489DC-8677-4BCE-9299-E5352DC57320}" type="presOf" srcId="{995D4088-C48D-40E5-9FCA-7BE0045111A1}" destId="{D941E46A-6907-4628-8C29-77D48D1A5BC9}" srcOrd="0" destOrd="0" presId="urn:microsoft.com/office/officeart/2008/layout/VerticalCurvedList"/>
    <dgm:cxn modelId="{78E6E4AA-35A9-4118-895D-19A60912C7FA}" type="presParOf" srcId="{654B9B05-131B-41C7-9D3B-1B614A1A7760}" destId="{11A53D3E-F87C-4AA1-B823-7F5D6C43B8F7}" srcOrd="0" destOrd="0" presId="urn:microsoft.com/office/officeart/2008/layout/VerticalCurvedList"/>
    <dgm:cxn modelId="{4EDAAF11-1C5D-40F7-B0B2-11FFE88291FC}" type="presParOf" srcId="{11A53D3E-F87C-4AA1-B823-7F5D6C43B8F7}" destId="{656376E8-1235-4657-B5F3-6EEC2E7D44AD}" srcOrd="0" destOrd="0" presId="urn:microsoft.com/office/officeart/2008/layout/VerticalCurvedList"/>
    <dgm:cxn modelId="{2127BC4A-067D-4C38-AF6C-568D44C5E1D4}" type="presParOf" srcId="{656376E8-1235-4657-B5F3-6EEC2E7D44AD}" destId="{13F29B67-9CC5-42E6-96F4-082205085814}" srcOrd="0" destOrd="0" presId="urn:microsoft.com/office/officeart/2008/layout/VerticalCurvedList"/>
    <dgm:cxn modelId="{CC8EECC4-8A3C-452C-9AEC-6F075CB2CF89}" type="presParOf" srcId="{656376E8-1235-4657-B5F3-6EEC2E7D44AD}" destId="{D941E46A-6907-4628-8C29-77D48D1A5BC9}" srcOrd="1" destOrd="0" presId="urn:microsoft.com/office/officeart/2008/layout/VerticalCurvedList"/>
    <dgm:cxn modelId="{F54AC9DF-F489-427B-8657-C7CDFDCA9196}" type="presParOf" srcId="{656376E8-1235-4657-B5F3-6EEC2E7D44AD}" destId="{91F8474F-FA10-4C36-B13E-05EA853B2479}" srcOrd="2" destOrd="0" presId="urn:microsoft.com/office/officeart/2008/layout/VerticalCurvedList"/>
    <dgm:cxn modelId="{23C0B87E-FB51-4748-BBED-E46E425BC7F6}" type="presParOf" srcId="{656376E8-1235-4657-B5F3-6EEC2E7D44AD}" destId="{31DA000A-977C-4217-B3EE-BB980E622ADE}" srcOrd="3" destOrd="0" presId="urn:microsoft.com/office/officeart/2008/layout/VerticalCurvedList"/>
    <dgm:cxn modelId="{0F17A29B-4B4A-4C1C-88B8-CE061F518A2B}" type="presParOf" srcId="{11A53D3E-F87C-4AA1-B823-7F5D6C43B8F7}" destId="{8E5C5A41-D912-48BF-A8BB-517ED8B9838D}" srcOrd="1" destOrd="0" presId="urn:microsoft.com/office/officeart/2008/layout/VerticalCurvedList"/>
    <dgm:cxn modelId="{28496C31-C50A-4F6A-BA70-BDBD3F15ECD7}" type="presParOf" srcId="{11A53D3E-F87C-4AA1-B823-7F5D6C43B8F7}" destId="{FA5FAB19-8FA5-40FD-B25B-9173606B7FC9}" srcOrd="2" destOrd="0" presId="urn:microsoft.com/office/officeart/2008/layout/VerticalCurvedList"/>
    <dgm:cxn modelId="{B1FF6CAB-68F8-4A57-923D-7E4C0FBC8DCC}" type="presParOf" srcId="{FA5FAB19-8FA5-40FD-B25B-9173606B7FC9}" destId="{0F26369C-4FAD-49F6-825A-42AB97DC912C}" srcOrd="0" destOrd="0" presId="urn:microsoft.com/office/officeart/2008/layout/VerticalCurvedList"/>
    <dgm:cxn modelId="{7698C6B6-AA15-45B7-95D6-E4D75658A0F0}" type="presParOf" srcId="{11A53D3E-F87C-4AA1-B823-7F5D6C43B8F7}" destId="{8E9F37DC-EE73-4705-9221-158E8C792107}" srcOrd="3" destOrd="0" presId="urn:microsoft.com/office/officeart/2008/layout/VerticalCurvedList"/>
    <dgm:cxn modelId="{0A91401A-2F00-492D-A102-A485AAFF923B}" type="presParOf" srcId="{11A53D3E-F87C-4AA1-B823-7F5D6C43B8F7}" destId="{954E97D4-5CD0-418C-9E45-488182C4D09A}" srcOrd="4" destOrd="0" presId="urn:microsoft.com/office/officeart/2008/layout/VerticalCurvedList"/>
    <dgm:cxn modelId="{24B92510-0F63-4F39-8E30-D41D683CC16A}" type="presParOf" srcId="{954E97D4-5CD0-418C-9E45-488182C4D09A}" destId="{D0255F08-C48E-4CA5-AB6D-B53C6E12F4B3}" srcOrd="0" destOrd="0" presId="urn:microsoft.com/office/officeart/2008/layout/VerticalCurvedList"/>
    <dgm:cxn modelId="{5DE4EF56-E7AA-40AA-A493-4EFDFC7C3B43}" type="presParOf" srcId="{11A53D3E-F87C-4AA1-B823-7F5D6C43B8F7}" destId="{55814AA2-8656-4E54-8DB2-66F280ADCD33}" srcOrd="5" destOrd="0" presId="urn:microsoft.com/office/officeart/2008/layout/VerticalCurvedList"/>
    <dgm:cxn modelId="{C77A348E-C184-4985-BE34-EDE1CC9B94B6}" type="presParOf" srcId="{11A53D3E-F87C-4AA1-B823-7F5D6C43B8F7}" destId="{779FEB4D-0F73-4F5F-8BBB-DE3185070CAC}" srcOrd="6" destOrd="0" presId="urn:microsoft.com/office/officeart/2008/layout/VerticalCurvedList"/>
    <dgm:cxn modelId="{9166F601-D679-40E2-8D71-2F77178E7B0A}" type="presParOf" srcId="{779FEB4D-0F73-4F5F-8BBB-DE3185070CAC}" destId="{0EE2DFE3-4875-49C4-B972-418197DC8072}" srcOrd="0" destOrd="0" presId="urn:microsoft.com/office/officeart/2008/layout/VerticalCurvedList"/>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60B49A10-7265-4119-831C-543928F200CA}" type="doc">
      <dgm:prSet loTypeId="urn:microsoft.com/office/officeart/2005/8/layout/pyramid2" loCatId="pyramid" qsTypeId="urn:microsoft.com/office/officeart/2005/8/quickstyle/3d2" qsCatId="3D" csTypeId="urn:microsoft.com/office/officeart/2005/8/colors/accent1_2" csCatId="accent1" phldr="1"/>
      <dgm:spPr/>
      <dgm:t>
        <a:bodyPr/>
        <a:lstStyle/>
        <a:p>
          <a:endParaRPr lang="ru-RU"/>
        </a:p>
      </dgm:t>
    </dgm:pt>
    <dgm:pt modelId="{FDC5CB9F-A1A5-4C61-9F1A-4C52657D3D04}">
      <dgm:prSet custT="1"/>
      <dgm:spPr/>
      <dgm:t>
        <a:bodyPr/>
        <a:lstStyle/>
        <a:p>
          <a:pPr rtl="0"/>
          <a:r>
            <a:rPr lang="ru-RU" sz="1300" b="1" dirty="0" smtClean="0">
              <a:solidFill>
                <a:srgbClr val="005AA9"/>
              </a:solidFill>
            </a:rPr>
            <a:t>П. 1 ст. 176 НК РФ: налогоплательщики, в отношении которых проводится налоговый мониторинг, реализуют право на возмещение суммы налога, в порядке, установленном ст. 176.1 НК РФ.</a:t>
          </a:r>
          <a:endParaRPr lang="ru-RU" sz="1300" b="1" dirty="0">
            <a:solidFill>
              <a:srgbClr val="005AA9"/>
            </a:solidFill>
          </a:endParaRPr>
        </a:p>
      </dgm:t>
    </dgm:pt>
    <dgm:pt modelId="{C71A8C4C-5E04-4A22-ADE6-51FC32130112}" type="parTrans" cxnId="{16779AC6-7ADF-4674-8305-168C2834B461}">
      <dgm:prSet/>
      <dgm:spPr/>
      <dgm:t>
        <a:bodyPr/>
        <a:lstStyle/>
        <a:p>
          <a:endParaRPr lang="ru-RU"/>
        </a:p>
      </dgm:t>
    </dgm:pt>
    <dgm:pt modelId="{7036C1FC-12A9-44B8-8F52-CF0F1C69D296}" type="sibTrans" cxnId="{16779AC6-7ADF-4674-8305-168C2834B461}">
      <dgm:prSet/>
      <dgm:spPr/>
      <dgm:t>
        <a:bodyPr/>
        <a:lstStyle/>
        <a:p>
          <a:endParaRPr lang="ru-RU"/>
        </a:p>
      </dgm:t>
    </dgm:pt>
    <dgm:pt modelId="{C9B69254-889B-49B6-9AFC-50AEEBC504D2}">
      <dgm:prSet custT="1"/>
      <dgm:spPr/>
      <dgm:t>
        <a:bodyPr/>
        <a:lstStyle/>
        <a:p>
          <a:pPr rtl="0"/>
          <a:r>
            <a:rPr lang="ru-RU" sz="1300" b="1" dirty="0" smtClean="0">
              <a:solidFill>
                <a:srgbClr val="005AA9"/>
              </a:solidFill>
            </a:rPr>
            <a:t>Право на применение заявительного порядка возмещения НДС реализуется путем подачи в ходе проведения НМ не позднее 2-х мес. со дня подачи НД заявления о применении заявительного порядка возмещения НДС, в котором налогоплательщик указывает для возврата </a:t>
          </a:r>
          <a:r>
            <a:rPr lang="ru-RU" sz="1300" b="1" dirty="0" err="1" smtClean="0">
              <a:solidFill>
                <a:srgbClr val="005AA9"/>
              </a:solidFill>
            </a:rPr>
            <a:t>ден</a:t>
          </a:r>
          <a:r>
            <a:rPr lang="ru-RU" sz="1300" b="1" dirty="0" smtClean="0">
              <a:solidFill>
                <a:srgbClr val="005AA9"/>
              </a:solidFill>
            </a:rPr>
            <a:t>. средств реквизиты открытого им счета в банке и принимает на себя обязательство вернуть в бюджет излишне полученные (зачтенные им) в заявительном порядке суммы (включая проценты, которые рассчитываются исходя из однократной ставки рефинансирования ЦБ РФ, действовавшей в период пользования </a:t>
          </a:r>
          <a:r>
            <a:rPr lang="ru-RU" sz="1300" b="1" dirty="0" err="1" smtClean="0">
              <a:solidFill>
                <a:srgbClr val="005AA9"/>
              </a:solidFill>
            </a:rPr>
            <a:t>бюдж</a:t>
          </a:r>
          <a:r>
            <a:rPr lang="ru-RU" sz="1300" b="1" dirty="0" smtClean="0">
              <a:solidFill>
                <a:srgbClr val="005AA9"/>
              </a:solidFill>
            </a:rPr>
            <a:t>. средствами).</a:t>
          </a:r>
          <a:endParaRPr lang="ru-RU" sz="1300" b="1" dirty="0">
            <a:solidFill>
              <a:srgbClr val="005AA9"/>
            </a:solidFill>
          </a:endParaRPr>
        </a:p>
      </dgm:t>
    </dgm:pt>
    <dgm:pt modelId="{835C15CC-FEC0-46D6-89B4-69263C83511C}" type="parTrans" cxnId="{543E8424-A31B-4CC5-A11C-6413FEE8849D}">
      <dgm:prSet/>
      <dgm:spPr/>
      <dgm:t>
        <a:bodyPr/>
        <a:lstStyle/>
        <a:p>
          <a:endParaRPr lang="ru-RU"/>
        </a:p>
      </dgm:t>
    </dgm:pt>
    <dgm:pt modelId="{56CE31C6-700B-4C42-849A-30BEFCFE9187}" type="sibTrans" cxnId="{543E8424-A31B-4CC5-A11C-6413FEE8849D}">
      <dgm:prSet/>
      <dgm:spPr/>
      <dgm:t>
        <a:bodyPr/>
        <a:lstStyle/>
        <a:p>
          <a:endParaRPr lang="ru-RU"/>
        </a:p>
      </dgm:t>
    </dgm:pt>
    <dgm:pt modelId="{0A7E9EAB-A142-4291-A161-6003FD72984D}">
      <dgm:prSet custT="1"/>
      <dgm:spPr/>
      <dgm:t>
        <a:bodyPr/>
        <a:lstStyle/>
        <a:p>
          <a:pPr rtl="0"/>
          <a:r>
            <a:rPr lang="ru-RU" sz="1300" b="1" dirty="0" smtClean="0">
              <a:solidFill>
                <a:srgbClr val="005AA9"/>
              </a:solidFill>
            </a:rPr>
            <a:t>П. 2 ст. 176.1 НК РФ дополнился новым основанием (пп.6). Таким образом, право на применение заявительного порядка возмещения налога имеют налогоплательщики, в отношении которых проводится налоговый мониторинг на дату представления налоговой декларации</a:t>
          </a:r>
          <a:r>
            <a:rPr lang="ru-RU" sz="1300" dirty="0" smtClean="0">
              <a:solidFill>
                <a:srgbClr val="005AA9"/>
              </a:solidFill>
            </a:rPr>
            <a:t>.</a:t>
          </a:r>
          <a:endParaRPr lang="ru-RU" sz="1300" dirty="0">
            <a:solidFill>
              <a:srgbClr val="005AA9"/>
            </a:solidFill>
          </a:endParaRPr>
        </a:p>
      </dgm:t>
    </dgm:pt>
    <dgm:pt modelId="{127BC02C-B750-4DBB-B1AB-E415AE923EB8}" type="sibTrans" cxnId="{3B66FFFB-0B76-4783-B166-FF0CDF53B951}">
      <dgm:prSet/>
      <dgm:spPr/>
      <dgm:t>
        <a:bodyPr/>
        <a:lstStyle/>
        <a:p>
          <a:endParaRPr lang="ru-RU"/>
        </a:p>
      </dgm:t>
    </dgm:pt>
    <dgm:pt modelId="{D9CB35F0-54D0-45EB-96D0-7360BE01A669}" type="parTrans" cxnId="{3B66FFFB-0B76-4783-B166-FF0CDF53B951}">
      <dgm:prSet/>
      <dgm:spPr/>
      <dgm:t>
        <a:bodyPr/>
        <a:lstStyle/>
        <a:p>
          <a:endParaRPr lang="ru-RU"/>
        </a:p>
      </dgm:t>
    </dgm:pt>
    <dgm:pt modelId="{304980AA-1D82-4DF2-A872-4168D008A164}" type="pres">
      <dgm:prSet presAssocID="{60B49A10-7265-4119-831C-543928F200CA}" presName="compositeShape" presStyleCnt="0">
        <dgm:presLayoutVars>
          <dgm:dir/>
          <dgm:resizeHandles/>
        </dgm:presLayoutVars>
      </dgm:prSet>
      <dgm:spPr/>
      <dgm:t>
        <a:bodyPr/>
        <a:lstStyle/>
        <a:p>
          <a:endParaRPr lang="ru-RU"/>
        </a:p>
      </dgm:t>
    </dgm:pt>
    <dgm:pt modelId="{E106C025-56D8-4A9C-B4C6-3B3EFCCECFF8}" type="pres">
      <dgm:prSet presAssocID="{60B49A10-7265-4119-831C-543928F200CA}" presName="pyramid" presStyleLbl="node1" presStyleIdx="0" presStyleCnt="1"/>
      <dgm:spPr/>
    </dgm:pt>
    <dgm:pt modelId="{9947F863-25F3-456C-A68A-3589438B59A9}" type="pres">
      <dgm:prSet presAssocID="{60B49A10-7265-4119-831C-543928F200CA}" presName="theList" presStyleCnt="0"/>
      <dgm:spPr/>
    </dgm:pt>
    <dgm:pt modelId="{320DC08A-739A-445C-9D84-6C2E30E94B50}" type="pres">
      <dgm:prSet presAssocID="{FDC5CB9F-A1A5-4C61-9F1A-4C52657D3D04}" presName="aNode" presStyleLbl="fgAcc1" presStyleIdx="0" presStyleCnt="3" custScaleX="86003">
        <dgm:presLayoutVars>
          <dgm:bulletEnabled val="1"/>
        </dgm:presLayoutVars>
      </dgm:prSet>
      <dgm:spPr/>
      <dgm:t>
        <a:bodyPr/>
        <a:lstStyle/>
        <a:p>
          <a:endParaRPr lang="ru-RU"/>
        </a:p>
      </dgm:t>
    </dgm:pt>
    <dgm:pt modelId="{F8749845-EC68-4770-9438-080CD6A4FC82}" type="pres">
      <dgm:prSet presAssocID="{FDC5CB9F-A1A5-4C61-9F1A-4C52657D3D04}" presName="aSpace" presStyleCnt="0"/>
      <dgm:spPr/>
    </dgm:pt>
    <dgm:pt modelId="{D3CCFC2E-432B-4B2B-8DEA-2EC8741C88D1}" type="pres">
      <dgm:prSet presAssocID="{0A7E9EAB-A142-4291-A161-6003FD72984D}" presName="aNode" presStyleLbl="fgAcc1" presStyleIdx="1" presStyleCnt="3" custScaleX="116624" custLinFactNeighborX="3752" custLinFactNeighborY="5524">
        <dgm:presLayoutVars>
          <dgm:bulletEnabled val="1"/>
        </dgm:presLayoutVars>
      </dgm:prSet>
      <dgm:spPr/>
      <dgm:t>
        <a:bodyPr/>
        <a:lstStyle/>
        <a:p>
          <a:endParaRPr lang="ru-RU"/>
        </a:p>
      </dgm:t>
    </dgm:pt>
    <dgm:pt modelId="{730389FF-6902-4198-B93E-CFA29EDFA2C1}" type="pres">
      <dgm:prSet presAssocID="{0A7E9EAB-A142-4291-A161-6003FD72984D}" presName="aSpace" presStyleCnt="0"/>
      <dgm:spPr/>
    </dgm:pt>
    <dgm:pt modelId="{CBE83253-511F-4ADE-8B29-579BC9FB6C3B}" type="pres">
      <dgm:prSet presAssocID="{C9B69254-889B-49B6-9AFC-50AEEBC504D2}" presName="aNode" presStyleLbl="fgAcc1" presStyleIdx="2" presStyleCnt="3" custScaleX="150987" custScaleY="137818">
        <dgm:presLayoutVars>
          <dgm:bulletEnabled val="1"/>
        </dgm:presLayoutVars>
      </dgm:prSet>
      <dgm:spPr/>
      <dgm:t>
        <a:bodyPr/>
        <a:lstStyle/>
        <a:p>
          <a:endParaRPr lang="ru-RU"/>
        </a:p>
      </dgm:t>
    </dgm:pt>
    <dgm:pt modelId="{A8DD05A1-DD9E-4FC1-8681-6E7794215CAA}" type="pres">
      <dgm:prSet presAssocID="{C9B69254-889B-49B6-9AFC-50AEEBC504D2}" presName="aSpace" presStyleCnt="0"/>
      <dgm:spPr/>
    </dgm:pt>
  </dgm:ptLst>
  <dgm:cxnLst>
    <dgm:cxn modelId="{16779AC6-7ADF-4674-8305-168C2834B461}" srcId="{60B49A10-7265-4119-831C-543928F200CA}" destId="{FDC5CB9F-A1A5-4C61-9F1A-4C52657D3D04}" srcOrd="0" destOrd="0" parTransId="{C71A8C4C-5E04-4A22-ADE6-51FC32130112}" sibTransId="{7036C1FC-12A9-44B8-8F52-CF0F1C69D296}"/>
    <dgm:cxn modelId="{3B66FFFB-0B76-4783-B166-FF0CDF53B951}" srcId="{60B49A10-7265-4119-831C-543928F200CA}" destId="{0A7E9EAB-A142-4291-A161-6003FD72984D}" srcOrd="1" destOrd="0" parTransId="{D9CB35F0-54D0-45EB-96D0-7360BE01A669}" sibTransId="{127BC02C-B750-4DBB-B1AB-E415AE923EB8}"/>
    <dgm:cxn modelId="{38EE8F74-2795-4A59-8C1D-0BB00CD6581A}" type="presOf" srcId="{C9B69254-889B-49B6-9AFC-50AEEBC504D2}" destId="{CBE83253-511F-4ADE-8B29-579BC9FB6C3B}" srcOrd="0" destOrd="0" presId="urn:microsoft.com/office/officeart/2005/8/layout/pyramid2"/>
    <dgm:cxn modelId="{543E8424-A31B-4CC5-A11C-6413FEE8849D}" srcId="{60B49A10-7265-4119-831C-543928F200CA}" destId="{C9B69254-889B-49B6-9AFC-50AEEBC504D2}" srcOrd="2" destOrd="0" parTransId="{835C15CC-FEC0-46D6-89B4-69263C83511C}" sibTransId="{56CE31C6-700B-4C42-849A-30BEFCFE9187}"/>
    <dgm:cxn modelId="{5D910531-9EAB-4140-9700-3067CD9E12B9}" type="presOf" srcId="{0A7E9EAB-A142-4291-A161-6003FD72984D}" destId="{D3CCFC2E-432B-4B2B-8DEA-2EC8741C88D1}" srcOrd="0" destOrd="0" presId="urn:microsoft.com/office/officeart/2005/8/layout/pyramid2"/>
    <dgm:cxn modelId="{607D21B8-D73C-4588-B756-CC2198DC12AE}" type="presOf" srcId="{60B49A10-7265-4119-831C-543928F200CA}" destId="{304980AA-1D82-4DF2-A872-4168D008A164}" srcOrd="0" destOrd="0" presId="urn:microsoft.com/office/officeart/2005/8/layout/pyramid2"/>
    <dgm:cxn modelId="{3B79DFD4-F2C6-443C-ADDA-8A8E2A4AA063}" type="presOf" srcId="{FDC5CB9F-A1A5-4C61-9F1A-4C52657D3D04}" destId="{320DC08A-739A-445C-9D84-6C2E30E94B50}" srcOrd="0" destOrd="0" presId="urn:microsoft.com/office/officeart/2005/8/layout/pyramid2"/>
    <dgm:cxn modelId="{F0CF6BF7-8933-4E07-BC0D-BCBD15762C02}" type="presParOf" srcId="{304980AA-1D82-4DF2-A872-4168D008A164}" destId="{E106C025-56D8-4A9C-B4C6-3B3EFCCECFF8}" srcOrd="0" destOrd="0" presId="urn:microsoft.com/office/officeart/2005/8/layout/pyramid2"/>
    <dgm:cxn modelId="{9507FFB4-690A-4F5D-98E8-79D7E6F33D89}" type="presParOf" srcId="{304980AA-1D82-4DF2-A872-4168D008A164}" destId="{9947F863-25F3-456C-A68A-3589438B59A9}" srcOrd="1" destOrd="0" presId="urn:microsoft.com/office/officeart/2005/8/layout/pyramid2"/>
    <dgm:cxn modelId="{B960ADD0-2740-43F4-9BBE-777DEBFAE590}" type="presParOf" srcId="{9947F863-25F3-456C-A68A-3589438B59A9}" destId="{320DC08A-739A-445C-9D84-6C2E30E94B50}" srcOrd="0" destOrd="0" presId="urn:microsoft.com/office/officeart/2005/8/layout/pyramid2"/>
    <dgm:cxn modelId="{929CC6F5-32B4-4C7E-ADFF-D0FD9A3D684C}" type="presParOf" srcId="{9947F863-25F3-456C-A68A-3589438B59A9}" destId="{F8749845-EC68-4770-9438-080CD6A4FC82}" srcOrd="1" destOrd="0" presId="urn:microsoft.com/office/officeart/2005/8/layout/pyramid2"/>
    <dgm:cxn modelId="{BBB915EA-9F78-4AA4-A6DA-40AC9CEDE2BC}" type="presParOf" srcId="{9947F863-25F3-456C-A68A-3589438B59A9}" destId="{D3CCFC2E-432B-4B2B-8DEA-2EC8741C88D1}" srcOrd="2" destOrd="0" presId="urn:microsoft.com/office/officeart/2005/8/layout/pyramid2"/>
    <dgm:cxn modelId="{44D37BB6-AA07-42DB-A575-A55F3086755C}" type="presParOf" srcId="{9947F863-25F3-456C-A68A-3589438B59A9}" destId="{730389FF-6902-4198-B93E-CFA29EDFA2C1}" srcOrd="3" destOrd="0" presId="urn:microsoft.com/office/officeart/2005/8/layout/pyramid2"/>
    <dgm:cxn modelId="{CEFA6690-283D-42E5-A174-42E89FD7FDF9}" type="presParOf" srcId="{9947F863-25F3-456C-A68A-3589438B59A9}" destId="{CBE83253-511F-4ADE-8B29-579BC9FB6C3B}" srcOrd="4" destOrd="0" presId="urn:microsoft.com/office/officeart/2005/8/layout/pyramid2"/>
    <dgm:cxn modelId="{8462DC3B-72B2-43C0-A44E-B2E7BF220034}" type="presParOf" srcId="{9947F863-25F3-456C-A68A-3589438B59A9}" destId="{A8DD05A1-DD9E-4FC1-8681-6E7794215CAA}" srcOrd="5" destOrd="0" presId="urn:microsoft.com/office/officeart/2005/8/layout/pyramid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5BB20AF-7467-4E44-8E11-39188BECE14B}" type="doc">
      <dgm:prSet loTypeId="urn:microsoft.com/office/officeart/2005/8/layout/target3" loCatId="list" qsTypeId="urn:microsoft.com/office/officeart/2005/8/quickstyle/3d1" qsCatId="3D" csTypeId="urn:microsoft.com/office/officeart/2005/8/colors/accent1_2" csCatId="accent1" phldr="1"/>
      <dgm:spPr/>
      <dgm:t>
        <a:bodyPr/>
        <a:lstStyle/>
        <a:p>
          <a:endParaRPr lang="ru-RU"/>
        </a:p>
      </dgm:t>
    </dgm:pt>
    <dgm:pt modelId="{C9050A69-0975-4449-8A0C-D2FAB997E7D4}">
      <dgm:prSet custT="1"/>
      <dgm:spPr/>
      <dgm:t>
        <a:bodyPr/>
        <a:lstStyle/>
        <a:p>
          <a:pPr algn="just" rtl="0"/>
          <a:r>
            <a:rPr lang="ru-RU" sz="1800" b="1" dirty="0" smtClean="0">
              <a:solidFill>
                <a:srgbClr val="005AA9"/>
              </a:solidFill>
            </a:rPr>
            <a:t>П. 11 ст. 176.1 НК РФ: Обоснованность суммы налога, заявленной к возмещению в налоговой декларации, проверяется налоговым органом в течение срока проведения налогового мониторинга</a:t>
          </a:r>
          <a:endParaRPr lang="ru-RU" sz="1800" dirty="0">
            <a:solidFill>
              <a:srgbClr val="005AA9"/>
            </a:solidFill>
          </a:endParaRPr>
        </a:p>
      </dgm:t>
    </dgm:pt>
    <dgm:pt modelId="{3008F06C-887B-4729-98F3-EB4ED79D312E}" type="parTrans" cxnId="{EBEB8C25-660D-478D-944F-918B62028D05}">
      <dgm:prSet/>
      <dgm:spPr/>
      <dgm:t>
        <a:bodyPr/>
        <a:lstStyle/>
        <a:p>
          <a:endParaRPr lang="ru-RU"/>
        </a:p>
      </dgm:t>
    </dgm:pt>
    <dgm:pt modelId="{1A0B82D5-DBFB-4BDD-B740-5D6CA6C1D59D}" type="sibTrans" cxnId="{EBEB8C25-660D-478D-944F-918B62028D05}">
      <dgm:prSet/>
      <dgm:spPr/>
      <dgm:t>
        <a:bodyPr/>
        <a:lstStyle/>
        <a:p>
          <a:endParaRPr lang="ru-RU"/>
        </a:p>
      </dgm:t>
    </dgm:pt>
    <dgm:pt modelId="{EC238B81-6899-4BEB-BC3C-EF7566B3CF7E}">
      <dgm:prSet/>
      <dgm:spPr/>
      <dgm:t>
        <a:bodyPr/>
        <a:lstStyle/>
        <a:p>
          <a:pPr algn="just" rtl="0"/>
          <a:r>
            <a:rPr lang="ru-RU" b="1" dirty="0" smtClean="0">
              <a:solidFill>
                <a:srgbClr val="005AA9"/>
              </a:solidFill>
            </a:rPr>
            <a:t>П. 15 ст. 176.1 НК РФ: Если возмещенная сумма налога превышает сумму налога, подлежащую возмещению в соответствии с составленным налоговым органом ММ, налоговый орган одновременно с составлением ММ принимает решение об отмене (полностью или частично) решения о возмещении суммы налога, заявленной к возмещению, а также решения о возврате (зачете) (полностью или частично) суммы налога, заявленной к возмещению, в части соответствующей суммы налога, не подлежащей возмещению.</a:t>
          </a:r>
          <a:endParaRPr lang="ru-RU" dirty="0">
            <a:solidFill>
              <a:srgbClr val="005AA9"/>
            </a:solidFill>
          </a:endParaRPr>
        </a:p>
      </dgm:t>
    </dgm:pt>
    <dgm:pt modelId="{62806F16-388F-4DEC-BEBE-64FBE5EB6872}" type="parTrans" cxnId="{9CF48CED-A18E-4821-942D-D5C663AD1106}">
      <dgm:prSet/>
      <dgm:spPr/>
      <dgm:t>
        <a:bodyPr/>
        <a:lstStyle/>
        <a:p>
          <a:endParaRPr lang="ru-RU"/>
        </a:p>
      </dgm:t>
    </dgm:pt>
    <dgm:pt modelId="{0E8018CB-AFFF-4A27-8355-2FABF1314701}" type="sibTrans" cxnId="{9CF48CED-A18E-4821-942D-D5C663AD1106}">
      <dgm:prSet/>
      <dgm:spPr/>
      <dgm:t>
        <a:bodyPr/>
        <a:lstStyle/>
        <a:p>
          <a:endParaRPr lang="ru-RU"/>
        </a:p>
      </dgm:t>
    </dgm:pt>
    <dgm:pt modelId="{B5BA91A2-6EAF-4581-B502-FF4FA15524D3}">
      <dgm:prSet custT="1"/>
      <dgm:spPr/>
      <dgm:t>
        <a:bodyPr/>
        <a:lstStyle/>
        <a:p>
          <a:pPr algn="just" rtl="0"/>
          <a:r>
            <a:rPr lang="ru-RU" sz="1600" b="1" dirty="0" smtClean="0">
              <a:solidFill>
                <a:srgbClr val="005AA9"/>
              </a:solidFill>
            </a:rPr>
            <a:t>П. 24 ст. 176.1 НК РФ: Если УНД подана после принятия налоговым органом решения о возмещении суммы налога, заявленной к возмещению, но до окончания срока проведения НМ, но не позднее дня составления ММ, то указанное решение по ранее поданной НД отменяется (полностью или частично) не позднее дня, следующего за днем подачи УНД.</a:t>
          </a:r>
          <a:endParaRPr lang="ru-RU" sz="1600" dirty="0">
            <a:solidFill>
              <a:srgbClr val="005AA9"/>
            </a:solidFill>
          </a:endParaRPr>
        </a:p>
      </dgm:t>
    </dgm:pt>
    <dgm:pt modelId="{DB9FE6FA-9ED7-45B1-8B05-A27EEEFDB372}" type="parTrans" cxnId="{359490B7-C1D1-4C50-BD4A-77071158A3B0}">
      <dgm:prSet/>
      <dgm:spPr/>
      <dgm:t>
        <a:bodyPr/>
        <a:lstStyle/>
        <a:p>
          <a:endParaRPr lang="ru-RU"/>
        </a:p>
      </dgm:t>
    </dgm:pt>
    <dgm:pt modelId="{96F44F60-2DEA-4C03-B18C-27A7B52B05BE}" type="sibTrans" cxnId="{359490B7-C1D1-4C50-BD4A-77071158A3B0}">
      <dgm:prSet/>
      <dgm:spPr/>
      <dgm:t>
        <a:bodyPr/>
        <a:lstStyle/>
        <a:p>
          <a:endParaRPr lang="ru-RU"/>
        </a:p>
      </dgm:t>
    </dgm:pt>
    <dgm:pt modelId="{E5362B21-DA75-4179-A61A-C8D630E9105A}" type="pres">
      <dgm:prSet presAssocID="{35BB20AF-7467-4E44-8E11-39188BECE14B}" presName="Name0" presStyleCnt="0">
        <dgm:presLayoutVars>
          <dgm:chMax val="7"/>
          <dgm:dir/>
          <dgm:animLvl val="lvl"/>
          <dgm:resizeHandles val="exact"/>
        </dgm:presLayoutVars>
      </dgm:prSet>
      <dgm:spPr/>
      <dgm:t>
        <a:bodyPr/>
        <a:lstStyle/>
        <a:p>
          <a:endParaRPr lang="ru-RU"/>
        </a:p>
      </dgm:t>
    </dgm:pt>
    <dgm:pt modelId="{FD20D6CB-2D23-46C7-B1FB-9D807486BF42}" type="pres">
      <dgm:prSet presAssocID="{C9050A69-0975-4449-8A0C-D2FAB997E7D4}" presName="circle1" presStyleLbl="node1" presStyleIdx="0" presStyleCnt="3"/>
      <dgm:spPr/>
    </dgm:pt>
    <dgm:pt modelId="{B9444CD6-B06C-4171-87EC-3C800F2ED56D}" type="pres">
      <dgm:prSet presAssocID="{C9050A69-0975-4449-8A0C-D2FAB997E7D4}" presName="space" presStyleCnt="0"/>
      <dgm:spPr/>
    </dgm:pt>
    <dgm:pt modelId="{39DA5596-2D90-4307-9D3A-2655D9FB2F61}" type="pres">
      <dgm:prSet presAssocID="{C9050A69-0975-4449-8A0C-D2FAB997E7D4}" presName="rect1" presStyleLbl="alignAcc1" presStyleIdx="0" presStyleCnt="3"/>
      <dgm:spPr/>
      <dgm:t>
        <a:bodyPr/>
        <a:lstStyle/>
        <a:p>
          <a:endParaRPr lang="ru-RU"/>
        </a:p>
      </dgm:t>
    </dgm:pt>
    <dgm:pt modelId="{0132AAEC-BB64-4707-AAF6-D746C8DF0697}" type="pres">
      <dgm:prSet presAssocID="{EC238B81-6899-4BEB-BC3C-EF7566B3CF7E}" presName="vertSpace2" presStyleLbl="node1" presStyleIdx="0" presStyleCnt="3"/>
      <dgm:spPr/>
    </dgm:pt>
    <dgm:pt modelId="{04B3C331-F015-401E-9B4E-E4C6C6B09828}" type="pres">
      <dgm:prSet presAssocID="{EC238B81-6899-4BEB-BC3C-EF7566B3CF7E}" presName="circle2" presStyleLbl="node1" presStyleIdx="1" presStyleCnt="3"/>
      <dgm:spPr/>
    </dgm:pt>
    <dgm:pt modelId="{2A09D2C4-76E5-4A94-950D-6847D700E0BE}" type="pres">
      <dgm:prSet presAssocID="{EC238B81-6899-4BEB-BC3C-EF7566B3CF7E}" presName="rect2" presStyleLbl="alignAcc1" presStyleIdx="1" presStyleCnt="3"/>
      <dgm:spPr/>
      <dgm:t>
        <a:bodyPr/>
        <a:lstStyle/>
        <a:p>
          <a:endParaRPr lang="ru-RU"/>
        </a:p>
      </dgm:t>
    </dgm:pt>
    <dgm:pt modelId="{041C1628-9A11-4FA2-9646-FB25963E1834}" type="pres">
      <dgm:prSet presAssocID="{B5BA91A2-6EAF-4581-B502-FF4FA15524D3}" presName="vertSpace3" presStyleLbl="node1" presStyleIdx="1" presStyleCnt="3"/>
      <dgm:spPr/>
    </dgm:pt>
    <dgm:pt modelId="{E67662AC-1390-43CD-ABC8-A5AE2C9B819D}" type="pres">
      <dgm:prSet presAssocID="{B5BA91A2-6EAF-4581-B502-FF4FA15524D3}" presName="circle3" presStyleLbl="node1" presStyleIdx="2" presStyleCnt="3"/>
      <dgm:spPr/>
    </dgm:pt>
    <dgm:pt modelId="{64A430CB-2CA0-44EC-A76F-D955BAA65CEC}" type="pres">
      <dgm:prSet presAssocID="{B5BA91A2-6EAF-4581-B502-FF4FA15524D3}" presName="rect3" presStyleLbl="alignAcc1" presStyleIdx="2" presStyleCnt="3"/>
      <dgm:spPr/>
      <dgm:t>
        <a:bodyPr/>
        <a:lstStyle/>
        <a:p>
          <a:endParaRPr lang="ru-RU"/>
        </a:p>
      </dgm:t>
    </dgm:pt>
    <dgm:pt modelId="{BA42E7F4-02E5-4819-82EB-8B8507F7F4D8}" type="pres">
      <dgm:prSet presAssocID="{C9050A69-0975-4449-8A0C-D2FAB997E7D4}" presName="rect1ParTxNoCh" presStyleLbl="alignAcc1" presStyleIdx="2" presStyleCnt="3">
        <dgm:presLayoutVars>
          <dgm:chMax val="1"/>
          <dgm:bulletEnabled val="1"/>
        </dgm:presLayoutVars>
      </dgm:prSet>
      <dgm:spPr/>
      <dgm:t>
        <a:bodyPr/>
        <a:lstStyle/>
        <a:p>
          <a:endParaRPr lang="ru-RU"/>
        </a:p>
      </dgm:t>
    </dgm:pt>
    <dgm:pt modelId="{035418B2-A783-428F-A7CC-02B24996F3E5}" type="pres">
      <dgm:prSet presAssocID="{EC238B81-6899-4BEB-BC3C-EF7566B3CF7E}" presName="rect2ParTxNoCh" presStyleLbl="alignAcc1" presStyleIdx="2" presStyleCnt="3">
        <dgm:presLayoutVars>
          <dgm:chMax val="1"/>
          <dgm:bulletEnabled val="1"/>
        </dgm:presLayoutVars>
      </dgm:prSet>
      <dgm:spPr/>
      <dgm:t>
        <a:bodyPr/>
        <a:lstStyle/>
        <a:p>
          <a:endParaRPr lang="ru-RU"/>
        </a:p>
      </dgm:t>
    </dgm:pt>
    <dgm:pt modelId="{22FB9001-F5C0-4ED3-BC47-6F307BF3F19D}" type="pres">
      <dgm:prSet presAssocID="{B5BA91A2-6EAF-4581-B502-FF4FA15524D3}" presName="rect3ParTxNoCh" presStyleLbl="alignAcc1" presStyleIdx="2" presStyleCnt="3">
        <dgm:presLayoutVars>
          <dgm:chMax val="1"/>
          <dgm:bulletEnabled val="1"/>
        </dgm:presLayoutVars>
      </dgm:prSet>
      <dgm:spPr/>
      <dgm:t>
        <a:bodyPr/>
        <a:lstStyle/>
        <a:p>
          <a:endParaRPr lang="ru-RU"/>
        </a:p>
      </dgm:t>
    </dgm:pt>
  </dgm:ptLst>
  <dgm:cxnLst>
    <dgm:cxn modelId="{9CF48CED-A18E-4821-942D-D5C663AD1106}" srcId="{35BB20AF-7467-4E44-8E11-39188BECE14B}" destId="{EC238B81-6899-4BEB-BC3C-EF7566B3CF7E}" srcOrd="1" destOrd="0" parTransId="{62806F16-388F-4DEC-BEBE-64FBE5EB6872}" sibTransId="{0E8018CB-AFFF-4A27-8355-2FABF1314701}"/>
    <dgm:cxn modelId="{966DB0AE-B6AD-49C5-842B-C3CFC14B1A34}" type="presOf" srcId="{C9050A69-0975-4449-8A0C-D2FAB997E7D4}" destId="{39DA5596-2D90-4307-9D3A-2655D9FB2F61}" srcOrd="0" destOrd="0" presId="urn:microsoft.com/office/officeart/2005/8/layout/target3"/>
    <dgm:cxn modelId="{EFF8C7B3-7E08-4005-A083-15631E673695}" type="presOf" srcId="{B5BA91A2-6EAF-4581-B502-FF4FA15524D3}" destId="{64A430CB-2CA0-44EC-A76F-D955BAA65CEC}" srcOrd="0" destOrd="0" presId="urn:microsoft.com/office/officeart/2005/8/layout/target3"/>
    <dgm:cxn modelId="{D88C1B80-C4D1-4851-9D91-A0D3FDA84D3F}" type="presOf" srcId="{35BB20AF-7467-4E44-8E11-39188BECE14B}" destId="{E5362B21-DA75-4179-A61A-C8D630E9105A}" srcOrd="0" destOrd="0" presId="urn:microsoft.com/office/officeart/2005/8/layout/target3"/>
    <dgm:cxn modelId="{E06E4DAB-DAB1-4D81-85A1-E298265D8D44}" type="presOf" srcId="{B5BA91A2-6EAF-4581-B502-FF4FA15524D3}" destId="{22FB9001-F5C0-4ED3-BC47-6F307BF3F19D}" srcOrd="1" destOrd="0" presId="urn:microsoft.com/office/officeart/2005/8/layout/target3"/>
    <dgm:cxn modelId="{93ABD2F5-6FE1-4491-BE35-7D053870B9D4}" type="presOf" srcId="{EC238B81-6899-4BEB-BC3C-EF7566B3CF7E}" destId="{035418B2-A783-428F-A7CC-02B24996F3E5}" srcOrd="1" destOrd="0" presId="urn:microsoft.com/office/officeart/2005/8/layout/target3"/>
    <dgm:cxn modelId="{EBEB8C25-660D-478D-944F-918B62028D05}" srcId="{35BB20AF-7467-4E44-8E11-39188BECE14B}" destId="{C9050A69-0975-4449-8A0C-D2FAB997E7D4}" srcOrd="0" destOrd="0" parTransId="{3008F06C-887B-4729-98F3-EB4ED79D312E}" sibTransId="{1A0B82D5-DBFB-4BDD-B740-5D6CA6C1D59D}"/>
    <dgm:cxn modelId="{2BD42EBE-8A2C-43FD-B31D-9E1E7989A537}" type="presOf" srcId="{C9050A69-0975-4449-8A0C-D2FAB997E7D4}" destId="{BA42E7F4-02E5-4819-82EB-8B8507F7F4D8}" srcOrd="1" destOrd="0" presId="urn:microsoft.com/office/officeart/2005/8/layout/target3"/>
    <dgm:cxn modelId="{359490B7-C1D1-4C50-BD4A-77071158A3B0}" srcId="{35BB20AF-7467-4E44-8E11-39188BECE14B}" destId="{B5BA91A2-6EAF-4581-B502-FF4FA15524D3}" srcOrd="2" destOrd="0" parTransId="{DB9FE6FA-9ED7-45B1-8B05-A27EEEFDB372}" sibTransId="{96F44F60-2DEA-4C03-B18C-27A7B52B05BE}"/>
    <dgm:cxn modelId="{1AA9924B-BA64-49EE-8A22-C5ACC257EC66}" type="presOf" srcId="{EC238B81-6899-4BEB-BC3C-EF7566B3CF7E}" destId="{2A09D2C4-76E5-4A94-950D-6847D700E0BE}" srcOrd="0" destOrd="0" presId="urn:microsoft.com/office/officeart/2005/8/layout/target3"/>
    <dgm:cxn modelId="{D7B78C35-DE8C-45D5-AF55-67B259310373}" type="presParOf" srcId="{E5362B21-DA75-4179-A61A-C8D630E9105A}" destId="{FD20D6CB-2D23-46C7-B1FB-9D807486BF42}" srcOrd="0" destOrd="0" presId="urn:microsoft.com/office/officeart/2005/8/layout/target3"/>
    <dgm:cxn modelId="{6DC2492D-8E13-4964-B661-091D0A2B4E72}" type="presParOf" srcId="{E5362B21-DA75-4179-A61A-C8D630E9105A}" destId="{B9444CD6-B06C-4171-87EC-3C800F2ED56D}" srcOrd="1" destOrd="0" presId="urn:microsoft.com/office/officeart/2005/8/layout/target3"/>
    <dgm:cxn modelId="{B02391D0-EF5E-49F2-991C-E1A7801AFA72}" type="presParOf" srcId="{E5362B21-DA75-4179-A61A-C8D630E9105A}" destId="{39DA5596-2D90-4307-9D3A-2655D9FB2F61}" srcOrd="2" destOrd="0" presId="urn:microsoft.com/office/officeart/2005/8/layout/target3"/>
    <dgm:cxn modelId="{7DE4223B-6433-48C0-8806-E141C33C6C5D}" type="presParOf" srcId="{E5362B21-DA75-4179-A61A-C8D630E9105A}" destId="{0132AAEC-BB64-4707-AAF6-D746C8DF0697}" srcOrd="3" destOrd="0" presId="urn:microsoft.com/office/officeart/2005/8/layout/target3"/>
    <dgm:cxn modelId="{1144A8A6-0BAB-44A8-A044-18DA6319E949}" type="presParOf" srcId="{E5362B21-DA75-4179-A61A-C8D630E9105A}" destId="{04B3C331-F015-401E-9B4E-E4C6C6B09828}" srcOrd="4" destOrd="0" presId="urn:microsoft.com/office/officeart/2005/8/layout/target3"/>
    <dgm:cxn modelId="{B547B6BC-D801-4777-A25F-245524A95FEF}" type="presParOf" srcId="{E5362B21-DA75-4179-A61A-C8D630E9105A}" destId="{2A09D2C4-76E5-4A94-950D-6847D700E0BE}" srcOrd="5" destOrd="0" presId="urn:microsoft.com/office/officeart/2005/8/layout/target3"/>
    <dgm:cxn modelId="{9AEB59FA-2743-4DF3-91B9-D167A6412036}" type="presParOf" srcId="{E5362B21-DA75-4179-A61A-C8D630E9105A}" destId="{041C1628-9A11-4FA2-9646-FB25963E1834}" srcOrd="6" destOrd="0" presId="urn:microsoft.com/office/officeart/2005/8/layout/target3"/>
    <dgm:cxn modelId="{43CCA814-2A1E-4F17-B7DA-8BE0E98EFA0B}" type="presParOf" srcId="{E5362B21-DA75-4179-A61A-C8D630E9105A}" destId="{E67662AC-1390-43CD-ABC8-A5AE2C9B819D}" srcOrd="7" destOrd="0" presId="urn:microsoft.com/office/officeart/2005/8/layout/target3"/>
    <dgm:cxn modelId="{3398CA79-8D77-4C4B-93E7-248F2B209DDA}" type="presParOf" srcId="{E5362B21-DA75-4179-A61A-C8D630E9105A}" destId="{64A430CB-2CA0-44EC-A76F-D955BAA65CEC}" srcOrd="8" destOrd="0" presId="urn:microsoft.com/office/officeart/2005/8/layout/target3"/>
    <dgm:cxn modelId="{62D27A7B-D87E-41E9-BC40-DA80D4C4CF9F}" type="presParOf" srcId="{E5362B21-DA75-4179-A61A-C8D630E9105A}" destId="{BA42E7F4-02E5-4819-82EB-8B8507F7F4D8}" srcOrd="9" destOrd="0" presId="urn:microsoft.com/office/officeart/2005/8/layout/target3"/>
    <dgm:cxn modelId="{A2A79F08-7931-4988-A778-587DB2163E6B}" type="presParOf" srcId="{E5362B21-DA75-4179-A61A-C8D630E9105A}" destId="{035418B2-A783-428F-A7CC-02B24996F3E5}" srcOrd="10" destOrd="0" presId="urn:microsoft.com/office/officeart/2005/8/layout/target3"/>
    <dgm:cxn modelId="{D6385009-54F1-4F8B-9C86-48989AF3FE50}" type="presParOf" srcId="{E5362B21-DA75-4179-A61A-C8D630E9105A}" destId="{22FB9001-F5C0-4ED3-BC47-6F307BF3F19D}" srcOrd="11"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15222E38-B3EC-42F6-AE15-16CFF14EEB7C}" type="doc">
      <dgm:prSet loTypeId="urn:microsoft.com/office/officeart/2005/8/layout/pyramid2" loCatId="list" qsTypeId="urn:microsoft.com/office/officeart/2005/8/quickstyle/3d2" qsCatId="3D" csTypeId="urn:microsoft.com/office/officeart/2005/8/colors/accent1_2" csCatId="accent1" phldr="1"/>
      <dgm:spPr/>
      <dgm:t>
        <a:bodyPr/>
        <a:lstStyle/>
        <a:p>
          <a:endParaRPr lang="ru-RU"/>
        </a:p>
      </dgm:t>
    </dgm:pt>
    <dgm:pt modelId="{CAC14E93-3BC7-4650-967A-5E7A62E62798}">
      <dgm:prSet custT="1"/>
      <dgm:spPr/>
      <dgm:t>
        <a:bodyPr/>
        <a:lstStyle/>
        <a:p>
          <a:pPr rtl="0"/>
          <a:r>
            <a:rPr lang="ru-RU" sz="1400" b="1" dirty="0" smtClean="0">
              <a:solidFill>
                <a:srgbClr val="005AA9"/>
              </a:solidFill>
            </a:rPr>
            <a:t>Ст. 203 НК РФ: налогоплательщики, в отношении которых проводится налоговый мониторинг, реализуют право на возмещение суммы акциза, в порядке, установленном ст. 203.1 НК РФ.</a:t>
          </a:r>
          <a:endParaRPr lang="ru-RU" sz="1400" b="1" dirty="0">
            <a:solidFill>
              <a:srgbClr val="005AA9"/>
            </a:solidFill>
          </a:endParaRPr>
        </a:p>
      </dgm:t>
    </dgm:pt>
    <dgm:pt modelId="{68306868-EF5E-477D-B1F2-DAFDFFECC5C9}" type="parTrans" cxnId="{1013F3CD-8F59-488D-B75C-B6A6601A4DDF}">
      <dgm:prSet/>
      <dgm:spPr/>
      <dgm:t>
        <a:bodyPr/>
        <a:lstStyle/>
        <a:p>
          <a:endParaRPr lang="ru-RU" sz="1600"/>
        </a:p>
      </dgm:t>
    </dgm:pt>
    <dgm:pt modelId="{A5BBA7D8-A317-4B19-BEC7-4B64F1C717F3}" type="sibTrans" cxnId="{1013F3CD-8F59-488D-B75C-B6A6601A4DDF}">
      <dgm:prSet/>
      <dgm:spPr/>
      <dgm:t>
        <a:bodyPr/>
        <a:lstStyle/>
        <a:p>
          <a:endParaRPr lang="ru-RU" sz="1600"/>
        </a:p>
      </dgm:t>
    </dgm:pt>
    <dgm:pt modelId="{D2AE3013-4443-42C6-94D3-B2B8D0372709}">
      <dgm:prSet custT="1"/>
      <dgm:spPr/>
      <dgm:t>
        <a:bodyPr/>
        <a:lstStyle/>
        <a:p>
          <a:pPr rtl="0"/>
          <a:r>
            <a:rPr lang="ru-RU" sz="1200" b="1" dirty="0" smtClean="0">
              <a:solidFill>
                <a:srgbClr val="005AA9"/>
              </a:solidFill>
            </a:rPr>
            <a:t>ст. 203.1 НК РФ дополнилась новым основанием (п.10). Таким образом, право на применение заявительного порядка возмещения налога имеют налогоплательщики, в отношении которых проводится налоговый мониторинг на дату представления налоговой декларации  за налоговый период года, за который проводится (проведен) налоговый мониторинг.</a:t>
          </a:r>
          <a:endParaRPr lang="ru-RU" sz="1200" b="1" dirty="0">
            <a:solidFill>
              <a:srgbClr val="005AA9"/>
            </a:solidFill>
          </a:endParaRPr>
        </a:p>
      </dgm:t>
    </dgm:pt>
    <dgm:pt modelId="{A768BC83-5D9C-4828-87A2-6CD9B6B2E426}" type="parTrans" cxnId="{310AFADB-53CF-467B-B65D-81F45F896894}">
      <dgm:prSet/>
      <dgm:spPr/>
      <dgm:t>
        <a:bodyPr/>
        <a:lstStyle/>
        <a:p>
          <a:endParaRPr lang="ru-RU" sz="1600"/>
        </a:p>
      </dgm:t>
    </dgm:pt>
    <dgm:pt modelId="{F1965F99-4430-48DE-8854-3537E0C1954E}" type="sibTrans" cxnId="{310AFADB-53CF-467B-B65D-81F45F896894}">
      <dgm:prSet/>
      <dgm:spPr/>
      <dgm:t>
        <a:bodyPr/>
        <a:lstStyle/>
        <a:p>
          <a:endParaRPr lang="ru-RU" sz="1600"/>
        </a:p>
      </dgm:t>
    </dgm:pt>
    <dgm:pt modelId="{CB7BFBEF-6D8C-4CAF-A417-A303BF5C7046}">
      <dgm:prSet custT="1"/>
      <dgm:spPr/>
      <dgm:t>
        <a:bodyPr/>
        <a:lstStyle/>
        <a:p>
          <a:pPr algn="ctr" rtl="0">
            <a:spcAft>
              <a:spcPts val="0"/>
            </a:spcAft>
          </a:pPr>
          <a:r>
            <a:rPr lang="ru-RU" sz="1400" b="1" dirty="0" smtClean="0">
              <a:solidFill>
                <a:srgbClr val="005AA9"/>
              </a:solidFill>
            </a:rPr>
            <a:t>Право на применение заявительного порядка возмещения акциза реализуется путем подачи в ходе проведения НМ не позднее 2-х мес. со дня подачи НД заявления о применении заявительного порядка возмещения акциза, в котором налогоплательщик указывает для возврата </a:t>
          </a:r>
          <a:r>
            <a:rPr lang="ru-RU" sz="1400" b="1" dirty="0" err="1" smtClean="0">
              <a:solidFill>
                <a:srgbClr val="005AA9"/>
              </a:solidFill>
            </a:rPr>
            <a:t>ден</a:t>
          </a:r>
          <a:r>
            <a:rPr lang="ru-RU" sz="1400" b="1" dirty="0" smtClean="0">
              <a:solidFill>
                <a:srgbClr val="005AA9"/>
              </a:solidFill>
            </a:rPr>
            <a:t>. средств реквизиты открытого им счета в банке и принимает на себя обязательство вернуть в бюджет излишне полученные (зачтенные им) в заявительном порядке суммы (включая проценты, которые рассчитываются исходя из однократной ставки рефинансирования ЦБ РФ, действовавшей в период пользования бюджетными средствами средствами).</a:t>
          </a:r>
          <a:endParaRPr lang="ru-RU" sz="1400" b="1" dirty="0">
            <a:solidFill>
              <a:srgbClr val="005AA9"/>
            </a:solidFill>
          </a:endParaRPr>
        </a:p>
      </dgm:t>
    </dgm:pt>
    <dgm:pt modelId="{86054038-A478-4B6F-9107-9C5175F8D998}" type="parTrans" cxnId="{45D4211F-420A-4834-BFD7-7BDA69CA2DB7}">
      <dgm:prSet/>
      <dgm:spPr/>
      <dgm:t>
        <a:bodyPr/>
        <a:lstStyle/>
        <a:p>
          <a:endParaRPr lang="ru-RU" sz="1600"/>
        </a:p>
      </dgm:t>
    </dgm:pt>
    <dgm:pt modelId="{C2DDA029-EDB7-4557-9287-31BC5B523A4A}" type="sibTrans" cxnId="{45D4211F-420A-4834-BFD7-7BDA69CA2DB7}">
      <dgm:prSet/>
      <dgm:spPr/>
      <dgm:t>
        <a:bodyPr/>
        <a:lstStyle/>
        <a:p>
          <a:endParaRPr lang="ru-RU" sz="1600"/>
        </a:p>
      </dgm:t>
    </dgm:pt>
    <dgm:pt modelId="{3539B691-D24E-4A39-BCC9-30AD4E0453A2}" type="pres">
      <dgm:prSet presAssocID="{15222E38-B3EC-42F6-AE15-16CFF14EEB7C}" presName="compositeShape" presStyleCnt="0">
        <dgm:presLayoutVars>
          <dgm:dir/>
          <dgm:resizeHandles/>
        </dgm:presLayoutVars>
      </dgm:prSet>
      <dgm:spPr/>
      <dgm:t>
        <a:bodyPr/>
        <a:lstStyle/>
        <a:p>
          <a:endParaRPr lang="ru-RU"/>
        </a:p>
      </dgm:t>
    </dgm:pt>
    <dgm:pt modelId="{2C5AB059-15EA-4F2F-8E3A-72C83802DE31}" type="pres">
      <dgm:prSet presAssocID="{15222E38-B3EC-42F6-AE15-16CFF14EEB7C}" presName="pyramid" presStyleLbl="node1" presStyleIdx="0" presStyleCnt="1"/>
      <dgm:spPr/>
    </dgm:pt>
    <dgm:pt modelId="{2CFE60A1-C443-480C-B675-3FC828900D2C}" type="pres">
      <dgm:prSet presAssocID="{15222E38-B3EC-42F6-AE15-16CFF14EEB7C}" presName="theList" presStyleCnt="0"/>
      <dgm:spPr/>
    </dgm:pt>
    <dgm:pt modelId="{8FEF7BA4-901C-429C-A5AF-C43AC8ACE0AB}" type="pres">
      <dgm:prSet presAssocID="{CAC14E93-3BC7-4650-967A-5E7A62E62798}" presName="aNode" presStyleLbl="fgAcc1" presStyleIdx="0" presStyleCnt="3" custScaleX="109450" custScaleY="144283" custLinFactNeighborX="1215" custLinFactNeighborY="-84651">
        <dgm:presLayoutVars>
          <dgm:bulletEnabled val="1"/>
        </dgm:presLayoutVars>
      </dgm:prSet>
      <dgm:spPr/>
      <dgm:t>
        <a:bodyPr/>
        <a:lstStyle/>
        <a:p>
          <a:endParaRPr lang="ru-RU"/>
        </a:p>
      </dgm:t>
    </dgm:pt>
    <dgm:pt modelId="{471EB43D-811C-474C-8F21-EE9C963A732A}" type="pres">
      <dgm:prSet presAssocID="{CAC14E93-3BC7-4650-967A-5E7A62E62798}" presName="aSpace" presStyleCnt="0"/>
      <dgm:spPr/>
    </dgm:pt>
    <dgm:pt modelId="{5124EF26-DC1B-4EB4-B4BD-0ADE6FC7D40B}" type="pres">
      <dgm:prSet presAssocID="{D2AE3013-4443-42C6-94D3-B2B8D0372709}" presName="aNode" presStyleLbl="fgAcc1" presStyleIdx="1" presStyleCnt="3" custScaleX="130895" custScaleY="176767" custLinFactNeighborX="1215" custLinFactNeighborY="-6910">
        <dgm:presLayoutVars>
          <dgm:bulletEnabled val="1"/>
        </dgm:presLayoutVars>
      </dgm:prSet>
      <dgm:spPr/>
      <dgm:t>
        <a:bodyPr/>
        <a:lstStyle/>
        <a:p>
          <a:endParaRPr lang="ru-RU"/>
        </a:p>
      </dgm:t>
    </dgm:pt>
    <dgm:pt modelId="{D871822E-A317-4C80-BF9C-CF4EA695620F}" type="pres">
      <dgm:prSet presAssocID="{D2AE3013-4443-42C6-94D3-B2B8D0372709}" presName="aSpace" presStyleCnt="0"/>
      <dgm:spPr/>
    </dgm:pt>
    <dgm:pt modelId="{67534687-5C8A-4627-BC62-DD80DD660CBA}" type="pres">
      <dgm:prSet presAssocID="{CB7BFBEF-6D8C-4CAF-A417-A303BF5C7046}" presName="aNode" presStyleLbl="fgAcc1" presStyleIdx="2" presStyleCnt="3" custScaleX="185159" custScaleY="276539" custLinFactY="6310" custLinFactNeighborX="1822" custLinFactNeighborY="100000">
        <dgm:presLayoutVars>
          <dgm:bulletEnabled val="1"/>
        </dgm:presLayoutVars>
      </dgm:prSet>
      <dgm:spPr/>
      <dgm:t>
        <a:bodyPr/>
        <a:lstStyle/>
        <a:p>
          <a:endParaRPr lang="ru-RU"/>
        </a:p>
      </dgm:t>
    </dgm:pt>
    <dgm:pt modelId="{3100E992-E1D9-4874-8AA8-901B22C6D62A}" type="pres">
      <dgm:prSet presAssocID="{CB7BFBEF-6D8C-4CAF-A417-A303BF5C7046}" presName="aSpace" presStyleCnt="0"/>
      <dgm:spPr/>
    </dgm:pt>
  </dgm:ptLst>
  <dgm:cxnLst>
    <dgm:cxn modelId="{33D215D9-69E9-4114-83B8-33D85E5D5BCC}" type="presOf" srcId="{CAC14E93-3BC7-4650-967A-5E7A62E62798}" destId="{8FEF7BA4-901C-429C-A5AF-C43AC8ACE0AB}" srcOrd="0" destOrd="0" presId="urn:microsoft.com/office/officeart/2005/8/layout/pyramid2"/>
    <dgm:cxn modelId="{310AFADB-53CF-467B-B65D-81F45F896894}" srcId="{15222E38-B3EC-42F6-AE15-16CFF14EEB7C}" destId="{D2AE3013-4443-42C6-94D3-B2B8D0372709}" srcOrd="1" destOrd="0" parTransId="{A768BC83-5D9C-4828-87A2-6CD9B6B2E426}" sibTransId="{F1965F99-4430-48DE-8854-3537E0C1954E}"/>
    <dgm:cxn modelId="{B60AA875-E615-4AEC-AA98-8B2A261364EF}" type="presOf" srcId="{D2AE3013-4443-42C6-94D3-B2B8D0372709}" destId="{5124EF26-DC1B-4EB4-B4BD-0ADE6FC7D40B}" srcOrd="0" destOrd="0" presId="urn:microsoft.com/office/officeart/2005/8/layout/pyramid2"/>
    <dgm:cxn modelId="{45D4211F-420A-4834-BFD7-7BDA69CA2DB7}" srcId="{15222E38-B3EC-42F6-AE15-16CFF14EEB7C}" destId="{CB7BFBEF-6D8C-4CAF-A417-A303BF5C7046}" srcOrd="2" destOrd="0" parTransId="{86054038-A478-4B6F-9107-9C5175F8D998}" sibTransId="{C2DDA029-EDB7-4557-9287-31BC5B523A4A}"/>
    <dgm:cxn modelId="{4F858C9A-0ACF-4914-9B2C-732ED33D2157}" type="presOf" srcId="{CB7BFBEF-6D8C-4CAF-A417-A303BF5C7046}" destId="{67534687-5C8A-4627-BC62-DD80DD660CBA}" srcOrd="0" destOrd="0" presId="urn:microsoft.com/office/officeart/2005/8/layout/pyramid2"/>
    <dgm:cxn modelId="{1013F3CD-8F59-488D-B75C-B6A6601A4DDF}" srcId="{15222E38-B3EC-42F6-AE15-16CFF14EEB7C}" destId="{CAC14E93-3BC7-4650-967A-5E7A62E62798}" srcOrd="0" destOrd="0" parTransId="{68306868-EF5E-477D-B1F2-DAFDFFECC5C9}" sibTransId="{A5BBA7D8-A317-4B19-BEC7-4B64F1C717F3}"/>
    <dgm:cxn modelId="{3FA1072E-B4DA-42FB-B25C-8B66285C6927}" type="presOf" srcId="{15222E38-B3EC-42F6-AE15-16CFF14EEB7C}" destId="{3539B691-D24E-4A39-BCC9-30AD4E0453A2}" srcOrd="0" destOrd="0" presId="urn:microsoft.com/office/officeart/2005/8/layout/pyramid2"/>
    <dgm:cxn modelId="{00F2A09E-BA21-40C0-8AA7-CE396758DFFB}" type="presParOf" srcId="{3539B691-D24E-4A39-BCC9-30AD4E0453A2}" destId="{2C5AB059-15EA-4F2F-8E3A-72C83802DE31}" srcOrd="0" destOrd="0" presId="urn:microsoft.com/office/officeart/2005/8/layout/pyramid2"/>
    <dgm:cxn modelId="{D7DAE1DE-BA23-4918-9A1D-9D94790386B7}" type="presParOf" srcId="{3539B691-D24E-4A39-BCC9-30AD4E0453A2}" destId="{2CFE60A1-C443-480C-B675-3FC828900D2C}" srcOrd="1" destOrd="0" presId="urn:microsoft.com/office/officeart/2005/8/layout/pyramid2"/>
    <dgm:cxn modelId="{8A697D4F-D688-4D13-8FCC-5D50DC37789E}" type="presParOf" srcId="{2CFE60A1-C443-480C-B675-3FC828900D2C}" destId="{8FEF7BA4-901C-429C-A5AF-C43AC8ACE0AB}" srcOrd="0" destOrd="0" presId="urn:microsoft.com/office/officeart/2005/8/layout/pyramid2"/>
    <dgm:cxn modelId="{8440E69B-98C2-4D68-ADBC-FCE90F4C7264}" type="presParOf" srcId="{2CFE60A1-C443-480C-B675-3FC828900D2C}" destId="{471EB43D-811C-474C-8F21-EE9C963A732A}" srcOrd="1" destOrd="0" presId="urn:microsoft.com/office/officeart/2005/8/layout/pyramid2"/>
    <dgm:cxn modelId="{A9162167-A9F6-4244-BD6E-835E89080E52}" type="presParOf" srcId="{2CFE60A1-C443-480C-B675-3FC828900D2C}" destId="{5124EF26-DC1B-4EB4-B4BD-0ADE6FC7D40B}" srcOrd="2" destOrd="0" presId="urn:microsoft.com/office/officeart/2005/8/layout/pyramid2"/>
    <dgm:cxn modelId="{600C88B9-E070-460B-9631-E765390BC891}" type="presParOf" srcId="{2CFE60A1-C443-480C-B675-3FC828900D2C}" destId="{D871822E-A317-4C80-BF9C-CF4EA695620F}" srcOrd="3" destOrd="0" presId="urn:microsoft.com/office/officeart/2005/8/layout/pyramid2"/>
    <dgm:cxn modelId="{CECFD555-9AA0-4C97-908F-39CD893EE9E5}" type="presParOf" srcId="{2CFE60A1-C443-480C-B675-3FC828900D2C}" destId="{67534687-5C8A-4627-BC62-DD80DD660CBA}" srcOrd="4" destOrd="0" presId="urn:microsoft.com/office/officeart/2005/8/layout/pyramid2"/>
    <dgm:cxn modelId="{84AD6724-EB16-490C-89A4-8AEC4696D9B6}" type="presParOf" srcId="{2CFE60A1-C443-480C-B675-3FC828900D2C}" destId="{3100E992-E1D9-4874-8AA8-901B22C6D62A}" srcOrd="5" destOrd="0" presId="urn:microsoft.com/office/officeart/2005/8/layout/pyramid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89BA1CE-D8D7-4A40-AC9E-FC83FDA54286}" type="doc">
      <dgm:prSet loTypeId="urn:microsoft.com/office/officeart/2005/8/layout/target3" loCatId="list" qsTypeId="urn:microsoft.com/office/officeart/2005/8/quickstyle/3d1" qsCatId="3D" csTypeId="urn:microsoft.com/office/officeart/2005/8/colors/accent1_2" csCatId="accent1" phldr="1"/>
      <dgm:spPr/>
      <dgm:t>
        <a:bodyPr/>
        <a:lstStyle/>
        <a:p>
          <a:endParaRPr lang="ru-RU"/>
        </a:p>
      </dgm:t>
    </dgm:pt>
    <dgm:pt modelId="{EA137598-C137-49FE-8653-462F8752079B}">
      <dgm:prSet custT="1"/>
      <dgm:spPr/>
      <dgm:t>
        <a:bodyPr/>
        <a:lstStyle/>
        <a:p>
          <a:pPr algn="just" rtl="0"/>
          <a:r>
            <a:rPr lang="ru-RU" sz="2400" b="1" dirty="0" smtClean="0">
              <a:solidFill>
                <a:srgbClr val="005AA9"/>
              </a:solidFill>
            </a:rPr>
            <a:t>П. 2 ст. 203.1 НК РФ: Банковская гарантия и (или) договор поручительства НП могут не предоставляться.</a:t>
          </a:r>
          <a:endParaRPr lang="ru-RU" sz="2400" b="1" dirty="0">
            <a:solidFill>
              <a:srgbClr val="005AA9"/>
            </a:solidFill>
          </a:endParaRPr>
        </a:p>
      </dgm:t>
    </dgm:pt>
    <dgm:pt modelId="{C5226B48-9BFF-48C5-8383-350DD7C48CA7}" type="parTrans" cxnId="{FBE9DB8E-12ED-4693-9B35-C7388EBD5AC7}">
      <dgm:prSet/>
      <dgm:spPr/>
      <dgm:t>
        <a:bodyPr/>
        <a:lstStyle/>
        <a:p>
          <a:endParaRPr lang="ru-RU"/>
        </a:p>
      </dgm:t>
    </dgm:pt>
    <dgm:pt modelId="{CD4C7568-11E3-4981-9182-42B9D357F780}" type="sibTrans" cxnId="{FBE9DB8E-12ED-4693-9B35-C7388EBD5AC7}">
      <dgm:prSet/>
      <dgm:spPr/>
      <dgm:t>
        <a:bodyPr/>
        <a:lstStyle/>
        <a:p>
          <a:endParaRPr lang="ru-RU"/>
        </a:p>
      </dgm:t>
    </dgm:pt>
    <dgm:pt modelId="{3D9D01AE-CA12-4786-B4E1-76337BCFF377}">
      <dgm:prSet custT="1"/>
      <dgm:spPr/>
      <dgm:t>
        <a:bodyPr/>
        <a:lstStyle/>
        <a:p>
          <a:pPr algn="just" rtl="0"/>
          <a:r>
            <a:rPr lang="ru-RU" sz="2000" b="1" dirty="0" smtClean="0">
              <a:solidFill>
                <a:srgbClr val="005AA9"/>
              </a:solidFill>
            </a:rPr>
            <a:t>П. 8 ст. 203.1 НК РФ: Обоснованность суммы налога, заявленной к возмещению в налоговой декларации, проверяется налоговым органом в течение срока проведения налогового мониторинга.</a:t>
          </a:r>
          <a:endParaRPr lang="ru-RU" sz="2000" b="1" dirty="0">
            <a:solidFill>
              <a:srgbClr val="005AA9"/>
            </a:solidFill>
          </a:endParaRPr>
        </a:p>
      </dgm:t>
    </dgm:pt>
    <dgm:pt modelId="{55C0089A-E521-4BDF-A512-1A94D9C55C87}" type="parTrans" cxnId="{965A7D26-F2D3-47E2-9943-F99D9D69E050}">
      <dgm:prSet/>
      <dgm:spPr/>
      <dgm:t>
        <a:bodyPr/>
        <a:lstStyle/>
        <a:p>
          <a:endParaRPr lang="ru-RU"/>
        </a:p>
      </dgm:t>
    </dgm:pt>
    <dgm:pt modelId="{40E3EB16-FC76-4545-A26A-60B36E25155F}" type="sibTrans" cxnId="{965A7D26-F2D3-47E2-9943-F99D9D69E050}">
      <dgm:prSet/>
      <dgm:spPr/>
      <dgm:t>
        <a:bodyPr/>
        <a:lstStyle/>
        <a:p>
          <a:endParaRPr lang="ru-RU"/>
        </a:p>
      </dgm:t>
    </dgm:pt>
    <dgm:pt modelId="{5C95D4BE-1DF1-4B92-84DE-EFF3F7029982}">
      <dgm:prSet custT="1"/>
      <dgm:spPr/>
      <dgm:t>
        <a:bodyPr/>
        <a:lstStyle/>
        <a:p>
          <a:pPr algn="just" rtl="0"/>
          <a:r>
            <a:rPr lang="ru-RU" sz="1200" b="1" dirty="0" smtClean="0">
              <a:solidFill>
                <a:srgbClr val="005AA9"/>
              </a:solidFill>
            </a:rPr>
            <a:t>П. 12 ст. 203.1 НК РФ: Если возмещенная сумма налога превышает сумму налога, подлежащую возмещению в соответствии с составленным налоговым органом ММ, налоговый орган одновременно с составлением ММ принимает решение об отмене (полностью или частично) решения о возмещении суммы налога, заявленной к возмещению, а также решения о возврате (зачете) (полностью или частично) суммы налога, заявленной к возмещению, в части соответствующей суммы налога, не подлежащей возмещению.</a:t>
          </a:r>
          <a:endParaRPr lang="ru-RU" sz="1200" b="1" dirty="0">
            <a:solidFill>
              <a:srgbClr val="005AA9"/>
            </a:solidFill>
          </a:endParaRPr>
        </a:p>
      </dgm:t>
    </dgm:pt>
    <dgm:pt modelId="{55DE1C54-406C-4424-AA73-C2D536447132}" type="parTrans" cxnId="{C07253B9-339D-438F-BC17-BB457FFEC75F}">
      <dgm:prSet/>
      <dgm:spPr/>
      <dgm:t>
        <a:bodyPr/>
        <a:lstStyle/>
        <a:p>
          <a:endParaRPr lang="ru-RU"/>
        </a:p>
      </dgm:t>
    </dgm:pt>
    <dgm:pt modelId="{0EFF67A8-60A7-460B-91D3-88DE43B9FB35}" type="sibTrans" cxnId="{C07253B9-339D-438F-BC17-BB457FFEC75F}">
      <dgm:prSet/>
      <dgm:spPr/>
      <dgm:t>
        <a:bodyPr/>
        <a:lstStyle/>
        <a:p>
          <a:endParaRPr lang="ru-RU"/>
        </a:p>
      </dgm:t>
    </dgm:pt>
    <dgm:pt modelId="{3F372A01-D330-448A-99E1-020DFAD86A5E}">
      <dgm:prSet custT="1"/>
      <dgm:spPr/>
      <dgm:t>
        <a:bodyPr/>
        <a:lstStyle/>
        <a:p>
          <a:pPr algn="just" rtl="0"/>
          <a:r>
            <a:rPr lang="ru-RU" sz="1600" b="1" dirty="0" smtClean="0">
              <a:solidFill>
                <a:srgbClr val="005AA9"/>
              </a:solidFill>
            </a:rPr>
            <a:t>Если УНД подана после принятия налоговым органом решения о возмещении суммы налога, заявленной к возмещению, но до окончания срока проведения НМ, но не позднее дня составления ММ, то указанное решение по ранее поданной НД отменяется (полностью или частично) не позднее дня, следующего за днем подачи УНД (п. 20 ст. 203.1 НК РФ).</a:t>
          </a:r>
          <a:endParaRPr lang="ru-RU" sz="1600" b="1" dirty="0">
            <a:solidFill>
              <a:srgbClr val="005AA9"/>
            </a:solidFill>
          </a:endParaRPr>
        </a:p>
      </dgm:t>
    </dgm:pt>
    <dgm:pt modelId="{62A8D336-9FFE-4511-812F-CF1BF35E7D7A}" type="parTrans" cxnId="{128570CB-300C-4481-92F0-738F058AE255}">
      <dgm:prSet/>
      <dgm:spPr/>
      <dgm:t>
        <a:bodyPr/>
        <a:lstStyle/>
        <a:p>
          <a:endParaRPr lang="ru-RU"/>
        </a:p>
      </dgm:t>
    </dgm:pt>
    <dgm:pt modelId="{1242F49C-08B9-460F-859E-311B99534D32}" type="sibTrans" cxnId="{128570CB-300C-4481-92F0-738F058AE255}">
      <dgm:prSet/>
      <dgm:spPr/>
      <dgm:t>
        <a:bodyPr/>
        <a:lstStyle/>
        <a:p>
          <a:endParaRPr lang="ru-RU"/>
        </a:p>
      </dgm:t>
    </dgm:pt>
    <dgm:pt modelId="{15AE887E-08CB-49AE-B72B-40C591F0D0E7}" type="pres">
      <dgm:prSet presAssocID="{089BA1CE-D8D7-4A40-AC9E-FC83FDA54286}" presName="Name0" presStyleCnt="0">
        <dgm:presLayoutVars>
          <dgm:chMax val="7"/>
          <dgm:dir/>
          <dgm:animLvl val="lvl"/>
          <dgm:resizeHandles val="exact"/>
        </dgm:presLayoutVars>
      </dgm:prSet>
      <dgm:spPr/>
      <dgm:t>
        <a:bodyPr/>
        <a:lstStyle/>
        <a:p>
          <a:endParaRPr lang="ru-RU"/>
        </a:p>
      </dgm:t>
    </dgm:pt>
    <dgm:pt modelId="{AD7F9AB0-E743-47DB-9FEF-55027CC428C0}" type="pres">
      <dgm:prSet presAssocID="{EA137598-C137-49FE-8653-462F8752079B}" presName="circle1" presStyleLbl="node1" presStyleIdx="0" presStyleCnt="4"/>
      <dgm:spPr/>
      <dgm:t>
        <a:bodyPr/>
        <a:lstStyle/>
        <a:p>
          <a:endParaRPr lang="ru-RU"/>
        </a:p>
      </dgm:t>
    </dgm:pt>
    <dgm:pt modelId="{9F8107ED-8438-424E-AED0-051F536AEE5D}" type="pres">
      <dgm:prSet presAssocID="{EA137598-C137-49FE-8653-462F8752079B}" presName="space" presStyleCnt="0"/>
      <dgm:spPr/>
      <dgm:t>
        <a:bodyPr/>
        <a:lstStyle/>
        <a:p>
          <a:endParaRPr lang="ru-RU"/>
        </a:p>
      </dgm:t>
    </dgm:pt>
    <dgm:pt modelId="{FDCF6290-A4F1-47E0-AFC7-D92A37E0DD73}" type="pres">
      <dgm:prSet presAssocID="{EA137598-C137-49FE-8653-462F8752079B}" presName="rect1" presStyleLbl="alignAcc1" presStyleIdx="0" presStyleCnt="4"/>
      <dgm:spPr/>
      <dgm:t>
        <a:bodyPr/>
        <a:lstStyle/>
        <a:p>
          <a:endParaRPr lang="ru-RU"/>
        </a:p>
      </dgm:t>
    </dgm:pt>
    <dgm:pt modelId="{394763F6-9AEF-4D7A-8CBC-7F5A00950C3F}" type="pres">
      <dgm:prSet presAssocID="{3D9D01AE-CA12-4786-B4E1-76337BCFF377}" presName="vertSpace2" presStyleLbl="node1" presStyleIdx="0" presStyleCnt="4"/>
      <dgm:spPr/>
      <dgm:t>
        <a:bodyPr/>
        <a:lstStyle/>
        <a:p>
          <a:endParaRPr lang="ru-RU"/>
        </a:p>
      </dgm:t>
    </dgm:pt>
    <dgm:pt modelId="{2E244E17-B525-4965-AFA8-1DDBBDB169CB}" type="pres">
      <dgm:prSet presAssocID="{3D9D01AE-CA12-4786-B4E1-76337BCFF377}" presName="circle2" presStyleLbl="node1" presStyleIdx="1" presStyleCnt="4"/>
      <dgm:spPr/>
      <dgm:t>
        <a:bodyPr/>
        <a:lstStyle/>
        <a:p>
          <a:endParaRPr lang="ru-RU"/>
        </a:p>
      </dgm:t>
    </dgm:pt>
    <dgm:pt modelId="{4B7BB275-7CF1-49C4-8FED-30EFCD0B1B29}" type="pres">
      <dgm:prSet presAssocID="{3D9D01AE-CA12-4786-B4E1-76337BCFF377}" presName="rect2" presStyleLbl="alignAcc1" presStyleIdx="1" presStyleCnt="4"/>
      <dgm:spPr/>
      <dgm:t>
        <a:bodyPr/>
        <a:lstStyle/>
        <a:p>
          <a:endParaRPr lang="ru-RU"/>
        </a:p>
      </dgm:t>
    </dgm:pt>
    <dgm:pt modelId="{47B0FF14-052C-4520-B38E-90706DAA552C}" type="pres">
      <dgm:prSet presAssocID="{5C95D4BE-1DF1-4B92-84DE-EFF3F7029982}" presName="vertSpace3" presStyleLbl="node1" presStyleIdx="1" presStyleCnt="4"/>
      <dgm:spPr/>
      <dgm:t>
        <a:bodyPr/>
        <a:lstStyle/>
        <a:p>
          <a:endParaRPr lang="ru-RU"/>
        </a:p>
      </dgm:t>
    </dgm:pt>
    <dgm:pt modelId="{C2582D09-078A-4D93-8E2F-3095CB28F680}" type="pres">
      <dgm:prSet presAssocID="{5C95D4BE-1DF1-4B92-84DE-EFF3F7029982}" presName="circle3" presStyleLbl="node1" presStyleIdx="2" presStyleCnt="4"/>
      <dgm:spPr/>
      <dgm:t>
        <a:bodyPr/>
        <a:lstStyle/>
        <a:p>
          <a:endParaRPr lang="ru-RU"/>
        </a:p>
      </dgm:t>
    </dgm:pt>
    <dgm:pt modelId="{F6B4F677-96FD-4151-B74A-0FE69C95F4EC}" type="pres">
      <dgm:prSet presAssocID="{5C95D4BE-1DF1-4B92-84DE-EFF3F7029982}" presName="rect3" presStyleLbl="alignAcc1" presStyleIdx="2" presStyleCnt="4"/>
      <dgm:spPr/>
      <dgm:t>
        <a:bodyPr/>
        <a:lstStyle/>
        <a:p>
          <a:endParaRPr lang="ru-RU"/>
        </a:p>
      </dgm:t>
    </dgm:pt>
    <dgm:pt modelId="{4CDABD26-7D08-4AF6-8E1F-9E7BFDE52331}" type="pres">
      <dgm:prSet presAssocID="{3F372A01-D330-448A-99E1-020DFAD86A5E}" presName="vertSpace4" presStyleLbl="node1" presStyleIdx="2" presStyleCnt="4"/>
      <dgm:spPr/>
      <dgm:t>
        <a:bodyPr/>
        <a:lstStyle/>
        <a:p>
          <a:endParaRPr lang="ru-RU"/>
        </a:p>
      </dgm:t>
    </dgm:pt>
    <dgm:pt modelId="{2E828E63-B042-4F4F-8CFF-57395272893F}" type="pres">
      <dgm:prSet presAssocID="{3F372A01-D330-448A-99E1-020DFAD86A5E}" presName="circle4" presStyleLbl="node1" presStyleIdx="3" presStyleCnt="4"/>
      <dgm:spPr/>
      <dgm:t>
        <a:bodyPr/>
        <a:lstStyle/>
        <a:p>
          <a:endParaRPr lang="ru-RU"/>
        </a:p>
      </dgm:t>
    </dgm:pt>
    <dgm:pt modelId="{099F7FD0-47AA-43C1-9686-BFC2993B13BC}" type="pres">
      <dgm:prSet presAssocID="{3F372A01-D330-448A-99E1-020DFAD86A5E}" presName="rect4" presStyleLbl="alignAcc1" presStyleIdx="3" presStyleCnt="4"/>
      <dgm:spPr/>
      <dgm:t>
        <a:bodyPr/>
        <a:lstStyle/>
        <a:p>
          <a:endParaRPr lang="ru-RU"/>
        </a:p>
      </dgm:t>
    </dgm:pt>
    <dgm:pt modelId="{4383DD82-7600-443E-AE75-B08218BD7066}" type="pres">
      <dgm:prSet presAssocID="{EA137598-C137-49FE-8653-462F8752079B}" presName="rect1ParTxNoCh" presStyleLbl="alignAcc1" presStyleIdx="3" presStyleCnt="4">
        <dgm:presLayoutVars>
          <dgm:chMax val="1"/>
          <dgm:bulletEnabled val="1"/>
        </dgm:presLayoutVars>
      </dgm:prSet>
      <dgm:spPr/>
      <dgm:t>
        <a:bodyPr/>
        <a:lstStyle/>
        <a:p>
          <a:endParaRPr lang="ru-RU"/>
        </a:p>
      </dgm:t>
    </dgm:pt>
    <dgm:pt modelId="{004284E1-F7CF-4DFD-BDBC-A76E5EEA6631}" type="pres">
      <dgm:prSet presAssocID="{3D9D01AE-CA12-4786-B4E1-76337BCFF377}" presName="rect2ParTxNoCh" presStyleLbl="alignAcc1" presStyleIdx="3" presStyleCnt="4">
        <dgm:presLayoutVars>
          <dgm:chMax val="1"/>
          <dgm:bulletEnabled val="1"/>
        </dgm:presLayoutVars>
      </dgm:prSet>
      <dgm:spPr/>
      <dgm:t>
        <a:bodyPr/>
        <a:lstStyle/>
        <a:p>
          <a:endParaRPr lang="ru-RU"/>
        </a:p>
      </dgm:t>
    </dgm:pt>
    <dgm:pt modelId="{CCD4A5EA-FC21-4878-AE5A-1057FB7A4EC4}" type="pres">
      <dgm:prSet presAssocID="{5C95D4BE-1DF1-4B92-84DE-EFF3F7029982}" presName="rect3ParTxNoCh" presStyleLbl="alignAcc1" presStyleIdx="3" presStyleCnt="4">
        <dgm:presLayoutVars>
          <dgm:chMax val="1"/>
          <dgm:bulletEnabled val="1"/>
        </dgm:presLayoutVars>
      </dgm:prSet>
      <dgm:spPr/>
      <dgm:t>
        <a:bodyPr/>
        <a:lstStyle/>
        <a:p>
          <a:endParaRPr lang="ru-RU"/>
        </a:p>
      </dgm:t>
    </dgm:pt>
    <dgm:pt modelId="{C8D72540-6CC4-49E9-9625-07AE55ECD6BD}" type="pres">
      <dgm:prSet presAssocID="{3F372A01-D330-448A-99E1-020DFAD86A5E}" presName="rect4ParTxNoCh" presStyleLbl="alignAcc1" presStyleIdx="3" presStyleCnt="4">
        <dgm:presLayoutVars>
          <dgm:chMax val="1"/>
          <dgm:bulletEnabled val="1"/>
        </dgm:presLayoutVars>
      </dgm:prSet>
      <dgm:spPr/>
      <dgm:t>
        <a:bodyPr/>
        <a:lstStyle/>
        <a:p>
          <a:endParaRPr lang="ru-RU"/>
        </a:p>
      </dgm:t>
    </dgm:pt>
  </dgm:ptLst>
  <dgm:cxnLst>
    <dgm:cxn modelId="{FBE9DB8E-12ED-4693-9B35-C7388EBD5AC7}" srcId="{089BA1CE-D8D7-4A40-AC9E-FC83FDA54286}" destId="{EA137598-C137-49FE-8653-462F8752079B}" srcOrd="0" destOrd="0" parTransId="{C5226B48-9BFF-48C5-8383-350DD7C48CA7}" sibTransId="{CD4C7568-11E3-4981-9182-42B9D357F780}"/>
    <dgm:cxn modelId="{937161E6-1626-4D49-BB30-12C0CBC9E94C}" type="presOf" srcId="{5C95D4BE-1DF1-4B92-84DE-EFF3F7029982}" destId="{F6B4F677-96FD-4151-B74A-0FE69C95F4EC}" srcOrd="0" destOrd="0" presId="urn:microsoft.com/office/officeart/2005/8/layout/target3"/>
    <dgm:cxn modelId="{5520F442-4790-4DB4-A9D9-6E350BC4D08D}" type="presOf" srcId="{3D9D01AE-CA12-4786-B4E1-76337BCFF377}" destId="{4B7BB275-7CF1-49C4-8FED-30EFCD0B1B29}" srcOrd="0" destOrd="0" presId="urn:microsoft.com/office/officeart/2005/8/layout/target3"/>
    <dgm:cxn modelId="{C7817689-7D70-4AE9-807C-822AF7DF750A}" type="presOf" srcId="{3F372A01-D330-448A-99E1-020DFAD86A5E}" destId="{C8D72540-6CC4-49E9-9625-07AE55ECD6BD}" srcOrd="1" destOrd="0" presId="urn:microsoft.com/office/officeart/2005/8/layout/target3"/>
    <dgm:cxn modelId="{90F00FFF-EE60-402B-B8DC-415F63949144}" type="presOf" srcId="{3D9D01AE-CA12-4786-B4E1-76337BCFF377}" destId="{004284E1-F7CF-4DFD-BDBC-A76E5EEA6631}" srcOrd="1" destOrd="0" presId="urn:microsoft.com/office/officeart/2005/8/layout/target3"/>
    <dgm:cxn modelId="{965A7D26-F2D3-47E2-9943-F99D9D69E050}" srcId="{089BA1CE-D8D7-4A40-AC9E-FC83FDA54286}" destId="{3D9D01AE-CA12-4786-B4E1-76337BCFF377}" srcOrd="1" destOrd="0" parTransId="{55C0089A-E521-4BDF-A512-1A94D9C55C87}" sibTransId="{40E3EB16-FC76-4545-A26A-60B36E25155F}"/>
    <dgm:cxn modelId="{9B66045E-C3C4-46E1-88D6-4177CCD49B88}" type="presOf" srcId="{5C95D4BE-1DF1-4B92-84DE-EFF3F7029982}" destId="{CCD4A5EA-FC21-4878-AE5A-1057FB7A4EC4}" srcOrd="1" destOrd="0" presId="urn:microsoft.com/office/officeart/2005/8/layout/target3"/>
    <dgm:cxn modelId="{B207BC5A-E730-4F0E-8B61-5BABAD58AE3E}" type="presOf" srcId="{089BA1CE-D8D7-4A40-AC9E-FC83FDA54286}" destId="{15AE887E-08CB-49AE-B72B-40C591F0D0E7}" srcOrd="0" destOrd="0" presId="urn:microsoft.com/office/officeart/2005/8/layout/target3"/>
    <dgm:cxn modelId="{04BDD796-99FB-4C9F-898D-F7FF1773AAD2}" type="presOf" srcId="{EA137598-C137-49FE-8653-462F8752079B}" destId="{FDCF6290-A4F1-47E0-AFC7-D92A37E0DD73}" srcOrd="0" destOrd="0" presId="urn:microsoft.com/office/officeart/2005/8/layout/target3"/>
    <dgm:cxn modelId="{128570CB-300C-4481-92F0-738F058AE255}" srcId="{089BA1CE-D8D7-4A40-AC9E-FC83FDA54286}" destId="{3F372A01-D330-448A-99E1-020DFAD86A5E}" srcOrd="3" destOrd="0" parTransId="{62A8D336-9FFE-4511-812F-CF1BF35E7D7A}" sibTransId="{1242F49C-08B9-460F-859E-311B99534D32}"/>
    <dgm:cxn modelId="{C07253B9-339D-438F-BC17-BB457FFEC75F}" srcId="{089BA1CE-D8D7-4A40-AC9E-FC83FDA54286}" destId="{5C95D4BE-1DF1-4B92-84DE-EFF3F7029982}" srcOrd="2" destOrd="0" parTransId="{55DE1C54-406C-4424-AA73-C2D536447132}" sibTransId="{0EFF67A8-60A7-460B-91D3-88DE43B9FB35}"/>
    <dgm:cxn modelId="{4FCC29B3-3338-4712-A9A7-9D825267BD3C}" type="presOf" srcId="{3F372A01-D330-448A-99E1-020DFAD86A5E}" destId="{099F7FD0-47AA-43C1-9686-BFC2993B13BC}" srcOrd="0" destOrd="0" presId="urn:microsoft.com/office/officeart/2005/8/layout/target3"/>
    <dgm:cxn modelId="{BF7DF56C-BE42-4A26-9B25-695DC7089DEA}" type="presOf" srcId="{EA137598-C137-49FE-8653-462F8752079B}" destId="{4383DD82-7600-443E-AE75-B08218BD7066}" srcOrd="1" destOrd="0" presId="urn:microsoft.com/office/officeart/2005/8/layout/target3"/>
    <dgm:cxn modelId="{C71DBA61-C979-419A-98C3-56E1D6086D81}" type="presParOf" srcId="{15AE887E-08CB-49AE-B72B-40C591F0D0E7}" destId="{AD7F9AB0-E743-47DB-9FEF-55027CC428C0}" srcOrd="0" destOrd="0" presId="urn:microsoft.com/office/officeart/2005/8/layout/target3"/>
    <dgm:cxn modelId="{3C3E1FF3-A816-46EA-B27E-941B9898E016}" type="presParOf" srcId="{15AE887E-08CB-49AE-B72B-40C591F0D0E7}" destId="{9F8107ED-8438-424E-AED0-051F536AEE5D}" srcOrd="1" destOrd="0" presId="urn:microsoft.com/office/officeart/2005/8/layout/target3"/>
    <dgm:cxn modelId="{4DF29346-ECEB-44B3-BFEB-F84FD4ABBDA2}" type="presParOf" srcId="{15AE887E-08CB-49AE-B72B-40C591F0D0E7}" destId="{FDCF6290-A4F1-47E0-AFC7-D92A37E0DD73}" srcOrd="2" destOrd="0" presId="urn:microsoft.com/office/officeart/2005/8/layout/target3"/>
    <dgm:cxn modelId="{AD1E182E-87A9-4981-984C-37ED0764EA91}" type="presParOf" srcId="{15AE887E-08CB-49AE-B72B-40C591F0D0E7}" destId="{394763F6-9AEF-4D7A-8CBC-7F5A00950C3F}" srcOrd="3" destOrd="0" presId="urn:microsoft.com/office/officeart/2005/8/layout/target3"/>
    <dgm:cxn modelId="{3CA7E7F9-9110-4958-819E-BDAB253A6093}" type="presParOf" srcId="{15AE887E-08CB-49AE-B72B-40C591F0D0E7}" destId="{2E244E17-B525-4965-AFA8-1DDBBDB169CB}" srcOrd="4" destOrd="0" presId="urn:microsoft.com/office/officeart/2005/8/layout/target3"/>
    <dgm:cxn modelId="{2311CAD3-02A0-4A88-B3F8-B4663B8BAFCC}" type="presParOf" srcId="{15AE887E-08CB-49AE-B72B-40C591F0D0E7}" destId="{4B7BB275-7CF1-49C4-8FED-30EFCD0B1B29}" srcOrd="5" destOrd="0" presId="urn:microsoft.com/office/officeart/2005/8/layout/target3"/>
    <dgm:cxn modelId="{9D33DF83-104A-404F-8386-26C0D4968687}" type="presParOf" srcId="{15AE887E-08CB-49AE-B72B-40C591F0D0E7}" destId="{47B0FF14-052C-4520-B38E-90706DAA552C}" srcOrd="6" destOrd="0" presId="urn:microsoft.com/office/officeart/2005/8/layout/target3"/>
    <dgm:cxn modelId="{3BD2E5A8-D8E5-4AE7-8DFF-D6E611429DF6}" type="presParOf" srcId="{15AE887E-08CB-49AE-B72B-40C591F0D0E7}" destId="{C2582D09-078A-4D93-8E2F-3095CB28F680}" srcOrd="7" destOrd="0" presId="urn:microsoft.com/office/officeart/2005/8/layout/target3"/>
    <dgm:cxn modelId="{28756990-5DF1-4EEC-8749-6E6689D87632}" type="presParOf" srcId="{15AE887E-08CB-49AE-B72B-40C591F0D0E7}" destId="{F6B4F677-96FD-4151-B74A-0FE69C95F4EC}" srcOrd="8" destOrd="0" presId="urn:microsoft.com/office/officeart/2005/8/layout/target3"/>
    <dgm:cxn modelId="{CF5769CB-00B7-4A25-8F95-CBEAB8F6E2B4}" type="presParOf" srcId="{15AE887E-08CB-49AE-B72B-40C591F0D0E7}" destId="{4CDABD26-7D08-4AF6-8E1F-9E7BFDE52331}" srcOrd="9" destOrd="0" presId="urn:microsoft.com/office/officeart/2005/8/layout/target3"/>
    <dgm:cxn modelId="{C69231F7-3816-4561-8902-0F849B100926}" type="presParOf" srcId="{15AE887E-08CB-49AE-B72B-40C591F0D0E7}" destId="{2E828E63-B042-4F4F-8CFF-57395272893F}" srcOrd="10" destOrd="0" presId="urn:microsoft.com/office/officeart/2005/8/layout/target3"/>
    <dgm:cxn modelId="{067CEA69-EBEE-499D-BBB4-DE5F96D1C58A}" type="presParOf" srcId="{15AE887E-08CB-49AE-B72B-40C591F0D0E7}" destId="{099F7FD0-47AA-43C1-9686-BFC2993B13BC}" srcOrd="11" destOrd="0" presId="urn:microsoft.com/office/officeart/2005/8/layout/target3"/>
    <dgm:cxn modelId="{410C2D24-31FD-4A96-AD36-6A0B4F9600D7}" type="presParOf" srcId="{15AE887E-08CB-49AE-B72B-40C591F0D0E7}" destId="{4383DD82-7600-443E-AE75-B08218BD7066}" srcOrd="12" destOrd="0" presId="urn:microsoft.com/office/officeart/2005/8/layout/target3"/>
    <dgm:cxn modelId="{60D2B289-1649-44E8-9C28-7DE1FDEFDBE2}" type="presParOf" srcId="{15AE887E-08CB-49AE-B72B-40C591F0D0E7}" destId="{004284E1-F7CF-4DFD-BDBC-A76E5EEA6631}" srcOrd="13" destOrd="0" presId="urn:microsoft.com/office/officeart/2005/8/layout/target3"/>
    <dgm:cxn modelId="{9CC9D9CD-AE04-4DB6-95C3-829AF9A83CE6}" type="presParOf" srcId="{15AE887E-08CB-49AE-B72B-40C591F0D0E7}" destId="{CCD4A5EA-FC21-4878-AE5A-1057FB7A4EC4}" srcOrd="14" destOrd="0" presId="urn:microsoft.com/office/officeart/2005/8/layout/target3"/>
    <dgm:cxn modelId="{E4FA7210-703A-4A52-8E46-14B20860CB69}" type="presParOf" srcId="{15AE887E-08CB-49AE-B72B-40C591F0D0E7}" destId="{C8D72540-6CC4-49E9-9625-07AE55ECD6BD}" srcOrd="15"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EC63B554-A0B8-4947-96D7-D7B61AF62849}"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ru-RU"/>
        </a:p>
      </dgm:t>
    </dgm:pt>
    <dgm:pt modelId="{A3703EA8-AFF6-4E6A-8467-97C29C20488C}">
      <dgm:prSet/>
      <dgm:spPr/>
      <dgm:t>
        <a:bodyPr/>
        <a:lstStyle/>
        <a:p>
          <a:pPr rtl="0"/>
          <a:r>
            <a:rPr lang="ru-RU" b="1" dirty="0" smtClean="0"/>
            <a:t>РИВ — регламент информационного взаимодействия</a:t>
          </a:r>
          <a:endParaRPr lang="ru-RU" dirty="0"/>
        </a:p>
      </dgm:t>
    </dgm:pt>
    <dgm:pt modelId="{C9C6F007-AB39-4B36-9378-8A6F7E7C39AD}" type="parTrans" cxnId="{FCBB9888-BC16-403E-9888-F2242C9AC4D0}">
      <dgm:prSet/>
      <dgm:spPr/>
      <dgm:t>
        <a:bodyPr/>
        <a:lstStyle/>
        <a:p>
          <a:endParaRPr lang="ru-RU"/>
        </a:p>
      </dgm:t>
    </dgm:pt>
    <dgm:pt modelId="{6AF88109-72F4-4132-964E-38BB206210B9}" type="sibTrans" cxnId="{FCBB9888-BC16-403E-9888-F2242C9AC4D0}">
      <dgm:prSet/>
      <dgm:spPr/>
      <dgm:t>
        <a:bodyPr/>
        <a:lstStyle/>
        <a:p>
          <a:endParaRPr lang="ru-RU"/>
        </a:p>
      </dgm:t>
    </dgm:pt>
    <dgm:pt modelId="{E860C1AF-9D43-4218-99B9-9B2491AE293B}">
      <dgm:prSet/>
      <dgm:spPr/>
      <dgm:t>
        <a:bodyPr/>
        <a:lstStyle/>
        <a:p>
          <a:pPr rtl="0"/>
          <a:r>
            <a:rPr lang="ru-RU" b="1" dirty="0" smtClean="0"/>
            <a:t>НД — налоговая декларация</a:t>
          </a:r>
          <a:endParaRPr lang="ru-RU" dirty="0"/>
        </a:p>
      </dgm:t>
    </dgm:pt>
    <dgm:pt modelId="{5E498ECD-F3C3-48B3-9766-B3DD003E933E}" type="parTrans" cxnId="{DD78D389-9C37-4A9A-8284-F01BC7141A71}">
      <dgm:prSet/>
      <dgm:spPr/>
      <dgm:t>
        <a:bodyPr/>
        <a:lstStyle/>
        <a:p>
          <a:endParaRPr lang="ru-RU"/>
        </a:p>
      </dgm:t>
    </dgm:pt>
    <dgm:pt modelId="{2FC20779-F09A-4DCE-A007-467178C34CB0}" type="sibTrans" cxnId="{DD78D389-9C37-4A9A-8284-F01BC7141A71}">
      <dgm:prSet/>
      <dgm:spPr/>
      <dgm:t>
        <a:bodyPr/>
        <a:lstStyle/>
        <a:p>
          <a:endParaRPr lang="ru-RU"/>
        </a:p>
      </dgm:t>
    </dgm:pt>
    <dgm:pt modelId="{CDE9D31D-4344-4C9D-883D-41B8226C8B14}">
      <dgm:prSet/>
      <dgm:spPr/>
      <dgm:t>
        <a:bodyPr/>
        <a:lstStyle/>
        <a:p>
          <a:pPr rtl="0"/>
          <a:r>
            <a:rPr lang="ru-RU" b="1" dirty="0" smtClean="0"/>
            <a:t>УНД — уточненная налоговая декларация</a:t>
          </a:r>
          <a:endParaRPr lang="ru-RU" dirty="0"/>
        </a:p>
      </dgm:t>
    </dgm:pt>
    <dgm:pt modelId="{7790679B-2F56-470A-B404-A05171B7A418}" type="parTrans" cxnId="{070BDD25-36F7-4B96-9B86-CA4C8BE7AB42}">
      <dgm:prSet/>
      <dgm:spPr/>
      <dgm:t>
        <a:bodyPr/>
        <a:lstStyle/>
        <a:p>
          <a:endParaRPr lang="ru-RU"/>
        </a:p>
      </dgm:t>
    </dgm:pt>
    <dgm:pt modelId="{393C9E39-CD2A-481A-88A1-448161A129AE}" type="sibTrans" cxnId="{070BDD25-36F7-4B96-9B86-CA4C8BE7AB42}">
      <dgm:prSet/>
      <dgm:spPr/>
      <dgm:t>
        <a:bodyPr/>
        <a:lstStyle/>
        <a:p>
          <a:endParaRPr lang="ru-RU"/>
        </a:p>
      </dgm:t>
    </dgm:pt>
    <dgm:pt modelId="{E08ADDC8-F8EA-49B8-BA67-CED4896262EC}">
      <dgm:prSet/>
      <dgm:spPr/>
      <dgm:t>
        <a:bodyPr/>
        <a:lstStyle/>
        <a:p>
          <a:pPr rtl="0"/>
          <a:r>
            <a:rPr lang="ru-RU" b="1" dirty="0" smtClean="0"/>
            <a:t>НМ — налоговый мониторинг</a:t>
          </a:r>
          <a:endParaRPr lang="ru-RU" dirty="0"/>
        </a:p>
      </dgm:t>
    </dgm:pt>
    <dgm:pt modelId="{B18CF3AA-271B-4CC3-AB6F-C57DFA65E750}" type="parTrans" cxnId="{161DFB2C-42B2-432B-B98C-9E2EA70BF1E0}">
      <dgm:prSet/>
      <dgm:spPr/>
      <dgm:t>
        <a:bodyPr/>
        <a:lstStyle/>
        <a:p>
          <a:endParaRPr lang="ru-RU"/>
        </a:p>
      </dgm:t>
    </dgm:pt>
    <dgm:pt modelId="{45B1A977-A561-4052-AF10-7D07BA53AEDD}" type="sibTrans" cxnId="{161DFB2C-42B2-432B-B98C-9E2EA70BF1E0}">
      <dgm:prSet/>
      <dgm:spPr/>
      <dgm:t>
        <a:bodyPr/>
        <a:lstStyle/>
        <a:p>
          <a:endParaRPr lang="ru-RU"/>
        </a:p>
      </dgm:t>
    </dgm:pt>
    <dgm:pt modelId="{890EB882-EA49-47D9-96B7-E3C94BC011F6}">
      <dgm:prSet/>
      <dgm:spPr/>
      <dgm:t>
        <a:bodyPr/>
        <a:lstStyle/>
        <a:p>
          <a:pPr rtl="0"/>
          <a:r>
            <a:rPr lang="ru-RU" b="1" dirty="0" smtClean="0"/>
            <a:t>НК РФ — Налоговый Кодекс Российской Федерации</a:t>
          </a:r>
          <a:endParaRPr lang="ru-RU" dirty="0"/>
        </a:p>
      </dgm:t>
    </dgm:pt>
    <dgm:pt modelId="{EB246E36-E077-4CAF-BE0D-604404976308}" type="parTrans" cxnId="{37248262-0409-426E-8590-8DD60712AB5E}">
      <dgm:prSet/>
      <dgm:spPr/>
      <dgm:t>
        <a:bodyPr/>
        <a:lstStyle/>
        <a:p>
          <a:endParaRPr lang="ru-RU"/>
        </a:p>
      </dgm:t>
    </dgm:pt>
    <dgm:pt modelId="{32F2470A-EDB0-4566-B536-952153D9BFB8}" type="sibTrans" cxnId="{37248262-0409-426E-8590-8DD60712AB5E}">
      <dgm:prSet/>
      <dgm:spPr/>
      <dgm:t>
        <a:bodyPr/>
        <a:lstStyle/>
        <a:p>
          <a:endParaRPr lang="ru-RU"/>
        </a:p>
      </dgm:t>
    </dgm:pt>
    <dgm:pt modelId="{903735A2-CF1B-4858-B394-1F05335AC709}">
      <dgm:prSet/>
      <dgm:spPr/>
      <dgm:t>
        <a:bodyPr/>
        <a:lstStyle/>
        <a:p>
          <a:pPr rtl="0"/>
          <a:r>
            <a:rPr lang="ru-RU" b="1" dirty="0" smtClean="0"/>
            <a:t>НДС — налог на добавленную стоимость</a:t>
          </a:r>
          <a:endParaRPr lang="ru-RU" dirty="0"/>
        </a:p>
      </dgm:t>
    </dgm:pt>
    <dgm:pt modelId="{1DE80925-E62F-4E6A-83FA-79C8C7B795E4}" type="parTrans" cxnId="{7287D231-99E3-4385-8C1E-9C8B15B3227F}">
      <dgm:prSet/>
      <dgm:spPr/>
      <dgm:t>
        <a:bodyPr/>
        <a:lstStyle/>
        <a:p>
          <a:endParaRPr lang="ru-RU"/>
        </a:p>
      </dgm:t>
    </dgm:pt>
    <dgm:pt modelId="{F52A57C2-6409-416D-AD21-ACC3D8CD8F3A}" type="sibTrans" cxnId="{7287D231-99E3-4385-8C1E-9C8B15B3227F}">
      <dgm:prSet/>
      <dgm:spPr/>
      <dgm:t>
        <a:bodyPr/>
        <a:lstStyle/>
        <a:p>
          <a:endParaRPr lang="ru-RU"/>
        </a:p>
      </dgm:t>
    </dgm:pt>
    <dgm:pt modelId="{C93EC028-DCCD-4F3B-BCE9-6C3982B541CF}">
      <dgm:prSet/>
      <dgm:spPr/>
      <dgm:t>
        <a:bodyPr/>
        <a:lstStyle/>
        <a:p>
          <a:pPr rtl="0"/>
          <a:r>
            <a:rPr lang="ru-RU" b="1" dirty="0" smtClean="0"/>
            <a:t>КНП — камеральная налоговая проверка</a:t>
          </a:r>
          <a:endParaRPr lang="ru-RU" dirty="0"/>
        </a:p>
      </dgm:t>
    </dgm:pt>
    <dgm:pt modelId="{E9E78D86-DDDA-45D5-9D4A-BC33A3510DEB}" type="parTrans" cxnId="{E571E0B0-04C3-4279-93C5-AA6C6CAB5FC8}">
      <dgm:prSet/>
      <dgm:spPr/>
      <dgm:t>
        <a:bodyPr/>
        <a:lstStyle/>
        <a:p>
          <a:endParaRPr lang="ru-RU"/>
        </a:p>
      </dgm:t>
    </dgm:pt>
    <dgm:pt modelId="{46CD0DE3-BE2B-47F1-842C-FE78BCA634A4}" type="sibTrans" cxnId="{E571E0B0-04C3-4279-93C5-AA6C6CAB5FC8}">
      <dgm:prSet/>
      <dgm:spPr/>
      <dgm:t>
        <a:bodyPr/>
        <a:lstStyle/>
        <a:p>
          <a:endParaRPr lang="ru-RU"/>
        </a:p>
      </dgm:t>
    </dgm:pt>
    <dgm:pt modelId="{8A3C1810-912E-4EBF-9C0D-484FEA57B9C8}">
      <dgm:prSet/>
      <dgm:spPr/>
      <dgm:t>
        <a:bodyPr/>
        <a:lstStyle/>
        <a:p>
          <a:pPr rtl="0"/>
          <a:r>
            <a:rPr lang="ru-RU" b="1" dirty="0" smtClean="0"/>
            <a:t>ВНП — выездная налоговая проверка</a:t>
          </a:r>
          <a:endParaRPr lang="ru-RU" dirty="0"/>
        </a:p>
      </dgm:t>
    </dgm:pt>
    <dgm:pt modelId="{25EBE923-00AF-45DD-AFA3-EFF3EEDEE226}" type="parTrans" cxnId="{75E7B964-E95C-4F2B-AF0C-17FAA4097A5F}">
      <dgm:prSet/>
      <dgm:spPr/>
      <dgm:t>
        <a:bodyPr/>
        <a:lstStyle/>
        <a:p>
          <a:endParaRPr lang="ru-RU"/>
        </a:p>
      </dgm:t>
    </dgm:pt>
    <dgm:pt modelId="{6689DAB6-316F-4ABD-ADC7-2F414C790607}" type="sibTrans" cxnId="{75E7B964-E95C-4F2B-AF0C-17FAA4097A5F}">
      <dgm:prSet/>
      <dgm:spPr/>
      <dgm:t>
        <a:bodyPr/>
        <a:lstStyle/>
        <a:p>
          <a:endParaRPr lang="ru-RU"/>
        </a:p>
      </dgm:t>
    </dgm:pt>
    <dgm:pt modelId="{F11C3489-A207-4849-BEEA-D7F59A18A64B}">
      <dgm:prSet/>
      <dgm:spPr/>
      <dgm:t>
        <a:bodyPr/>
        <a:lstStyle/>
        <a:p>
          <a:pPr rtl="0"/>
          <a:r>
            <a:rPr lang="ru-RU" b="1" dirty="0" smtClean="0"/>
            <a:t>МИ ФНС России по КН — межрегиональная налоговая инспекция по крупнейшим налогоплательщикам</a:t>
          </a:r>
          <a:endParaRPr lang="ru-RU" dirty="0"/>
        </a:p>
      </dgm:t>
    </dgm:pt>
    <dgm:pt modelId="{5F0AA4F0-1517-47A3-B6DF-8BAD47C8682B}" type="parTrans" cxnId="{93A68ACD-58C5-4088-8CE7-184A0DC9F008}">
      <dgm:prSet/>
      <dgm:spPr/>
      <dgm:t>
        <a:bodyPr/>
        <a:lstStyle/>
        <a:p>
          <a:endParaRPr lang="ru-RU"/>
        </a:p>
      </dgm:t>
    </dgm:pt>
    <dgm:pt modelId="{2A9F8992-8418-456C-AED0-D5B7DC44F50C}" type="sibTrans" cxnId="{93A68ACD-58C5-4088-8CE7-184A0DC9F008}">
      <dgm:prSet/>
      <dgm:spPr/>
      <dgm:t>
        <a:bodyPr/>
        <a:lstStyle/>
        <a:p>
          <a:endParaRPr lang="ru-RU"/>
        </a:p>
      </dgm:t>
    </dgm:pt>
    <dgm:pt modelId="{FFEF7C62-1845-4679-84A3-41923E7977C8}">
      <dgm:prSet/>
      <dgm:spPr/>
      <dgm:t>
        <a:bodyPr/>
        <a:lstStyle/>
        <a:p>
          <a:pPr rtl="0"/>
          <a:r>
            <a:rPr lang="ru-RU" b="1" dirty="0" smtClean="0"/>
            <a:t>ЦА ФНС — Центральный аппарат Федеральной налоговой службы России</a:t>
          </a:r>
          <a:endParaRPr lang="ru-RU" dirty="0"/>
        </a:p>
      </dgm:t>
    </dgm:pt>
    <dgm:pt modelId="{9D7EC57A-1975-47A3-BFA0-5D4BE6FA6BC5}" type="parTrans" cxnId="{2A3E5218-2807-4BB8-B3A4-FDB786297BFB}">
      <dgm:prSet/>
      <dgm:spPr/>
      <dgm:t>
        <a:bodyPr/>
        <a:lstStyle/>
        <a:p>
          <a:endParaRPr lang="ru-RU"/>
        </a:p>
      </dgm:t>
    </dgm:pt>
    <dgm:pt modelId="{82449B5E-2C0D-427D-91C2-37BB186DF19A}" type="sibTrans" cxnId="{2A3E5218-2807-4BB8-B3A4-FDB786297BFB}">
      <dgm:prSet/>
      <dgm:spPr/>
      <dgm:t>
        <a:bodyPr/>
        <a:lstStyle/>
        <a:p>
          <a:endParaRPr lang="ru-RU"/>
        </a:p>
      </dgm:t>
    </dgm:pt>
    <dgm:pt modelId="{8F62A754-6649-40BC-9925-A29ACE6170C2}">
      <dgm:prSet/>
      <dgm:spPr/>
      <dgm:t>
        <a:bodyPr/>
        <a:lstStyle/>
        <a:p>
          <a:pPr rtl="0"/>
          <a:r>
            <a:rPr lang="ru-RU" b="1" dirty="0" smtClean="0"/>
            <a:t>ММ — Мотивированное мнение</a:t>
          </a:r>
          <a:endParaRPr lang="ru-RU" dirty="0"/>
        </a:p>
      </dgm:t>
    </dgm:pt>
    <dgm:pt modelId="{9D5139D4-414E-4960-9716-E02BCF3D32DA}" type="parTrans" cxnId="{D207CCB8-CA47-4F40-876B-AD80C049818A}">
      <dgm:prSet/>
      <dgm:spPr/>
      <dgm:t>
        <a:bodyPr/>
        <a:lstStyle/>
        <a:p>
          <a:endParaRPr lang="ru-RU"/>
        </a:p>
      </dgm:t>
    </dgm:pt>
    <dgm:pt modelId="{F334A08D-E7F0-435E-AAE7-DCA6FBFB8FC0}" type="sibTrans" cxnId="{D207CCB8-CA47-4F40-876B-AD80C049818A}">
      <dgm:prSet/>
      <dgm:spPr/>
      <dgm:t>
        <a:bodyPr/>
        <a:lstStyle/>
        <a:p>
          <a:endParaRPr lang="ru-RU"/>
        </a:p>
      </dgm:t>
    </dgm:pt>
    <dgm:pt modelId="{AA099801-8EBE-4A5F-BBD3-51AA1C583C29}">
      <dgm:prSet/>
      <dgm:spPr/>
      <dgm:t>
        <a:bodyPr/>
        <a:lstStyle/>
        <a:p>
          <a:pPr rtl="0"/>
          <a:r>
            <a:rPr lang="ru-RU" b="1" dirty="0" smtClean="0"/>
            <a:t>ИС — информационная система</a:t>
          </a:r>
          <a:endParaRPr lang="ru-RU" dirty="0"/>
        </a:p>
      </dgm:t>
    </dgm:pt>
    <dgm:pt modelId="{3F33C167-03C8-4BBD-A256-F279560DB03D}" type="parTrans" cxnId="{7E289D70-8206-452A-A0FF-576757F91315}">
      <dgm:prSet/>
      <dgm:spPr/>
      <dgm:t>
        <a:bodyPr/>
        <a:lstStyle/>
        <a:p>
          <a:endParaRPr lang="ru-RU"/>
        </a:p>
      </dgm:t>
    </dgm:pt>
    <dgm:pt modelId="{5A4900B6-3707-4BB8-B18C-89EB7A744885}" type="sibTrans" cxnId="{7E289D70-8206-452A-A0FF-576757F91315}">
      <dgm:prSet/>
      <dgm:spPr/>
      <dgm:t>
        <a:bodyPr/>
        <a:lstStyle/>
        <a:p>
          <a:endParaRPr lang="ru-RU"/>
        </a:p>
      </dgm:t>
    </dgm:pt>
    <dgm:pt modelId="{A8B8192B-E79F-4952-8B17-48F63708C0CD}">
      <dgm:prSet/>
      <dgm:spPr/>
      <dgm:t>
        <a:bodyPr/>
        <a:lstStyle/>
        <a:p>
          <a:pPr rtl="0"/>
          <a:r>
            <a:rPr lang="ru-RU" b="1" dirty="0" smtClean="0"/>
            <a:t>КГН — консолидированная группа налогоплательщиков</a:t>
          </a:r>
          <a:endParaRPr lang="ru-RU" dirty="0"/>
        </a:p>
      </dgm:t>
    </dgm:pt>
    <dgm:pt modelId="{5BB01BCA-6469-4CE2-8196-1566B06AD8DB}" type="parTrans" cxnId="{E93516CE-D101-4A4D-A899-7806535D62CA}">
      <dgm:prSet/>
      <dgm:spPr/>
      <dgm:t>
        <a:bodyPr/>
        <a:lstStyle/>
        <a:p>
          <a:endParaRPr lang="ru-RU"/>
        </a:p>
      </dgm:t>
    </dgm:pt>
    <dgm:pt modelId="{6CA11049-9D5C-4C49-8388-2FCB4186C1DA}" type="sibTrans" cxnId="{E93516CE-D101-4A4D-A899-7806535D62CA}">
      <dgm:prSet/>
      <dgm:spPr/>
      <dgm:t>
        <a:bodyPr/>
        <a:lstStyle/>
        <a:p>
          <a:endParaRPr lang="ru-RU"/>
        </a:p>
      </dgm:t>
    </dgm:pt>
    <dgm:pt modelId="{5C11E1A5-01B1-4B7E-9212-A63B7D013712}">
      <dgm:prSet/>
      <dgm:spPr/>
      <dgm:t>
        <a:bodyPr/>
        <a:lstStyle/>
        <a:p>
          <a:pPr rtl="0"/>
          <a:r>
            <a:rPr lang="ru-RU" b="1" dirty="0" smtClean="0"/>
            <a:t>НП — налогоплательщик</a:t>
          </a:r>
          <a:endParaRPr lang="ru-RU" dirty="0"/>
        </a:p>
      </dgm:t>
    </dgm:pt>
    <dgm:pt modelId="{5ACC1E73-1A09-409D-B0FD-AF8A6342B961}" type="parTrans" cxnId="{8C00A362-024F-4021-AE32-BEC4964B4B20}">
      <dgm:prSet/>
      <dgm:spPr/>
      <dgm:t>
        <a:bodyPr/>
        <a:lstStyle/>
        <a:p>
          <a:endParaRPr lang="ru-RU"/>
        </a:p>
      </dgm:t>
    </dgm:pt>
    <dgm:pt modelId="{DC8C6951-C7A1-408C-A5D6-BD89633C35F6}" type="sibTrans" cxnId="{8C00A362-024F-4021-AE32-BEC4964B4B20}">
      <dgm:prSet/>
      <dgm:spPr/>
      <dgm:t>
        <a:bodyPr/>
        <a:lstStyle/>
        <a:p>
          <a:endParaRPr lang="ru-RU"/>
        </a:p>
      </dgm:t>
    </dgm:pt>
    <dgm:pt modelId="{8ABA4DA2-B020-4D0C-8AC8-09E702B9224A}">
      <dgm:prSet/>
      <dgm:spPr/>
      <dgm:t>
        <a:bodyPr/>
        <a:lstStyle/>
        <a:p>
          <a:pPr rtl="0"/>
          <a:r>
            <a:rPr lang="ru-RU" b="1" dirty="0" smtClean="0"/>
            <a:t>СЗПК — Соглашение о защите и поощрении капиталовложений</a:t>
          </a:r>
          <a:endParaRPr lang="ru-RU" dirty="0"/>
        </a:p>
      </dgm:t>
    </dgm:pt>
    <dgm:pt modelId="{E6A6BEE1-958E-4C9D-AC8E-EB541735AB35}" type="parTrans" cxnId="{CD732F27-A707-48D0-ADEB-639FEB1C8505}">
      <dgm:prSet/>
      <dgm:spPr/>
      <dgm:t>
        <a:bodyPr/>
        <a:lstStyle/>
        <a:p>
          <a:endParaRPr lang="ru-RU"/>
        </a:p>
      </dgm:t>
    </dgm:pt>
    <dgm:pt modelId="{648D3FE6-0DF8-4078-937F-3518DFF77C6C}" type="sibTrans" cxnId="{CD732F27-A707-48D0-ADEB-639FEB1C8505}">
      <dgm:prSet/>
      <dgm:spPr/>
      <dgm:t>
        <a:bodyPr/>
        <a:lstStyle/>
        <a:p>
          <a:endParaRPr lang="ru-RU"/>
        </a:p>
      </dgm:t>
    </dgm:pt>
    <dgm:pt modelId="{95FA6C89-6CD9-4C48-8535-EA620A8CE9BA}">
      <dgm:prSet/>
      <dgm:spPr/>
      <dgm:t>
        <a:bodyPr/>
        <a:lstStyle/>
        <a:p>
          <a:pPr rtl="0"/>
          <a:r>
            <a:rPr lang="ru-RU" b="1" dirty="0" smtClean="0"/>
            <a:t>ТНО — территориальный налоговый орган</a:t>
          </a:r>
          <a:endParaRPr lang="ru-RU" dirty="0"/>
        </a:p>
      </dgm:t>
    </dgm:pt>
    <dgm:pt modelId="{2AFEE77B-42A1-4829-B43B-96608053A88B}" type="parTrans" cxnId="{489BC1D0-AFCD-47FE-B2DF-FF7F4CE6363F}">
      <dgm:prSet/>
      <dgm:spPr/>
      <dgm:t>
        <a:bodyPr/>
        <a:lstStyle/>
        <a:p>
          <a:endParaRPr lang="ru-RU"/>
        </a:p>
      </dgm:t>
    </dgm:pt>
    <dgm:pt modelId="{79F0B431-F6B4-498F-AB7A-E073B0556C48}" type="sibTrans" cxnId="{489BC1D0-AFCD-47FE-B2DF-FF7F4CE6363F}">
      <dgm:prSet/>
      <dgm:spPr/>
      <dgm:t>
        <a:bodyPr/>
        <a:lstStyle/>
        <a:p>
          <a:endParaRPr lang="ru-RU"/>
        </a:p>
      </dgm:t>
    </dgm:pt>
    <dgm:pt modelId="{EB7893BF-2113-4953-A089-94A164FB638A}" type="pres">
      <dgm:prSet presAssocID="{EC63B554-A0B8-4947-96D7-D7B61AF62849}" presName="linear" presStyleCnt="0">
        <dgm:presLayoutVars>
          <dgm:animLvl val="lvl"/>
          <dgm:resizeHandles val="exact"/>
        </dgm:presLayoutVars>
      </dgm:prSet>
      <dgm:spPr/>
      <dgm:t>
        <a:bodyPr/>
        <a:lstStyle/>
        <a:p>
          <a:endParaRPr lang="ru-RU"/>
        </a:p>
      </dgm:t>
    </dgm:pt>
    <dgm:pt modelId="{08D38BF8-FDE4-4964-B4E7-3BA4705A81F7}" type="pres">
      <dgm:prSet presAssocID="{A3703EA8-AFF6-4E6A-8467-97C29C20488C}" presName="parentText" presStyleLbl="node1" presStyleIdx="0" presStyleCnt="16" custLinFactY="-11714" custLinFactNeighborY="-100000">
        <dgm:presLayoutVars>
          <dgm:chMax val="0"/>
          <dgm:bulletEnabled val="1"/>
        </dgm:presLayoutVars>
      </dgm:prSet>
      <dgm:spPr/>
      <dgm:t>
        <a:bodyPr/>
        <a:lstStyle/>
        <a:p>
          <a:endParaRPr lang="ru-RU"/>
        </a:p>
      </dgm:t>
    </dgm:pt>
    <dgm:pt modelId="{63158FEB-184B-4C60-BC97-048661C2AB45}" type="pres">
      <dgm:prSet presAssocID="{6AF88109-72F4-4132-964E-38BB206210B9}" presName="spacer" presStyleCnt="0"/>
      <dgm:spPr/>
    </dgm:pt>
    <dgm:pt modelId="{208E0D5C-C4E3-4331-AF2E-296ACAF304AA}" type="pres">
      <dgm:prSet presAssocID="{E860C1AF-9D43-4218-99B9-9B2491AE293B}" presName="parentText" presStyleLbl="node1" presStyleIdx="1" presStyleCnt="16" custLinFactY="-16500" custLinFactNeighborY="-100000">
        <dgm:presLayoutVars>
          <dgm:chMax val="0"/>
          <dgm:bulletEnabled val="1"/>
        </dgm:presLayoutVars>
      </dgm:prSet>
      <dgm:spPr/>
      <dgm:t>
        <a:bodyPr/>
        <a:lstStyle/>
        <a:p>
          <a:endParaRPr lang="ru-RU"/>
        </a:p>
      </dgm:t>
    </dgm:pt>
    <dgm:pt modelId="{DDFD358D-3B11-4946-BCBC-5C2409E943CA}" type="pres">
      <dgm:prSet presAssocID="{2FC20779-F09A-4DCE-A007-467178C34CB0}" presName="spacer" presStyleCnt="0"/>
      <dgm:spPr/>
    </dgm:pt>
    <dgm:pt modelId="{975EB567-B71B-4C39-9467-DB9EC81E69F5}" type="pres">
      <dgm:prSet presAssocID="{CDE9D31D-4344-4C9D-883D-41B8226C8B14}" presName="parentText" presStyleLbl="node1" presStyleIdx="2" presStyleCnt="16" custLinFactY="-21286" custLinFactNeighborY="-100000">
        <dgm:presLayoutVars>
          <dgm:chMax val="0"/>
          <dgm:bulletEnabled val="1"/>
        </dgm:presLayoutVars>
      </dgm:prSet>
      <dgm:spPr/>
      <dgm:t>
        <a:bodyPr/>
        <a:lstStyle/>
        <a:p>
          <a:endParaRPr lang="ru-RU"/>
        </a:p>
      </dgm:t>
    </dgm:pt>
    <dgm:pt modelId="{4D860924-9FDB-4B73-9681-5101152F5816}" type="pres">
      <dgm:prSet presAssocID="{393C9E39-CD2A-481A-88A1-448161A129AE}" presName="spacer" presStyleCnt="0"/>
      <dgm:spPr/>
    </dgm:pt>
    <dgm:pt modelId="{3BC4852C-AC6B-4C34-A5A8-32063EB69AE1}" type="pres">
      <dgm:prSet presAssocID="{E08ADDC8-F8EA-49B8-BA67-CED4896262EC}" presName="parentText" presStyleLbl="node1" presStyleIdx="3" presStyleCnt="16" custLinFactY="-26071" custLinFactNeighborY="-100000">
        <dgm:presLayoutVars>
          <dgm:chMax val="0"/>
          <dgm:bulletEnabled val="1"/>
        </dgm:presLayoutVars>
      </dgm:prSet>
      <dgm:spPr/>
      <dgm:t>
        <a:bodyPr/>
        <a:lstStyle/>
        <a:p>
          <a:endParaRPr lang="ru-RU"/>
        </a:p>
      </dgm:t>
    </dgm:pt>
    <dgm:pt modelId="{4F9E9136-DC4E-4694-A514-BD45B92E9283}" type="pres">
      <dgm:prSet presAssocID="{45B1A977-A561-4052-AF10-7D07BA53AEDD}" presName="spacer" presStyleCnt="0"/>
      <dgm:spPr/>
    </dgm:pt>
    <dgm:pt modelId="{8BE74065-78C9-47DE-832F-B64F280A70B4}" type="pres">
      <dgm:prSet presAssocID="{890EB882-EA49-47D9-96B7-E3C94BC011F6}" presName="parentText" presStyleLbl="node1" presStyleIdx="4" presStyleCnt="16" custLinFactY="52350" custLinFactNeighborY="100000">
        <dgm:presLayoutVars>
          <dgm:chMax val="0"/>
          <dgm:bulletEnabled val="1"/>
        </dgm:presLayoutVars>
      </dgm:prSet>
      <dgm:spPr/>
      <dgm:t>
        <a:bodyPr/>
        <a:lstStyle/>
        <a:p>
          <a:endParaRPr lang="ru-RU"/>
        </a:p>
      </dgm:t>
    </dgm:pt>
    <dgm:pt modelId="{9EAE073F-DF23-4463-85C5-A40F907494E3}" type="pres">
      <dgm:prSet presAssocID="{32F2470A-EDB0-4566-B536-952153D9BFB8}" presName="spacer" presStyleCnt="0"/>
      <dgm:spPr/>
    </dgm:pt>
    <dgm:pt modelId="{849704CF-77BD-40CD-872C-A84CB8D37BA4}" type="pres">
      <dgm:prSet presAssocID="{903735A2-CF1B-4858-B394-1F05335AC709}" presName="parentText" presStyleLbl="node1" presStyleIdx="5" presStyleCnt="16" custLinFactY="-130857" custLinFactNeighborY="-200000">
        <dgm:presLayoutVars>
          <dgm:chMax val="0"/>
          <dgm:bulletEnabled val="1"/>
        </dgm:presLayoutVars>
      </dgm:prSet>
      <dgm:spPr/>
      <dgm:t>
        <a:bodyPr/>
        <a:lstStyle/>
        <a:p>
          <a:endParaRPr lang="ru-RU"/>
        </a:p>
      </dgm:t>
    </dgm:pt>
    <dgm:pt modelId="{914BBBB8-BF45-4109-A4E1-1FD727A744AF}" type="pres">
      <dgm:prSet presAssocID="{F52A57C2-6409-416D-AD21-ACC3D8CD8F3A}" presName="spacer" presStyleCnt="0"/>
      <dgm:spPr/>
    </dgm:pt>
    <dgm:pt modelId="{83CF3EB9-D0E7-404C-9C98-27771E16F0C4}" type="pres">
      <dgm:prSet presAssocID="{C93EC028-DCCD-4F3B-BCE9-6C3982B541CF}" presName="parentText" presStyleLbl="node1" presStyleIdx="6" presStyleCnt="16" custLinFactY="-40429" custLinFactNeighborY="-100000">
        <dgm:presLayoutVars>
          <dgm:chMax val="0"/>
          <dgm:bulletEnabled val="1"/>
        </dgm:presLayoutVars>
      </dgm:prSet>
      <dgm:spPr/>
      <dgm:t>
        <a:bodyPr/>
        <a:lstStyle/>
        <a:p>
          <a:endParaRPr lang="ru-RU"/>
        </a:p>
      </dgm:t>
    </dgm:pt>
    <dgm:pt modelId="{8A5152A1-C31A-4AB8-8DDA-ADE0F5BD03E5}" type="pres">
      <dgm:prSet presAssocID="{46CD0DE3-BE2B-47F1-842C-FE78BCA634A4}" presName="spacer" presStyleCnt="0"/>
      <dgm:spPr/>
    </dgm:pt>
    <dgm:pt modelId="{229E800A-CC4D-4284-B404-432E172BE1AB}" type="pres">
      <dgm:prSet presAssocID="{8A3C1810-912E-4EBF-9C0D-484FEA57B9C8}" presName="parentText" presStyleLbl="node1" presStyleIdx="7" presStyleCnt="16" custLinFactY="-45214" custLinFactNeighborY="-100000">
        <dgm:presLayoutVars>
          <dgm:chMax val="0"/>
          <dgm:bulletEnabled val="1"/>
        </dgm:presLayoutVars>
      </dgm:prSet>
      <dgm:spPr/>
      <dgm:t>
        <a:bodyPr/>
        <a:lstStyle/>
        <a:p>
          <a:endParaRPr lang="ru-RU"/>
        </a:p>
      </dgm:t>
    </dgm:pt>
    <dgm:pt modelId="{5B1A7EAE-E187-437C-BE0F-A8643AF00382}" type="pres">
      <dgm:prSet presAssocID="{6689DAB6-316F-4ABD-ADC7-2F414C790607}" presName="spacer" presStyleCnt="0"/>
      <dgm:spPr/>
    </dgm:pt>
    <dgm:pt modelId="{7F7723B1-408F-49B6-A5A0-DB2F5F6D7CA1}" type="pres">
      <dgm:prSet presAssocID="{F11C3489-A207-4849-BEEA-D7F59A18A64B}" presName="parentText" presStyleLbl="node1" presStyleIdx="8" presStyleCnt="16" custLinFactY="-50000" custLinFactNeighborY="-100000">
        <dgm:presLayoutVars>
          <dgm:chMax val="0"/>
          <dgm:bulletEnabled val="1"/>
        </dgm:presLayoutVars>
      </dgm:prSet>
      <dgm:spPr/>
      <dgm:t>
        <a:bodyPr/>
        <a:lstStyle/>
        <a:p>
          <a:endParaRPr lang="ru-RU"/>
        </a:p>
      </dgm:t>
    </dgm:pt>
    <dgm:pt modelId="{A43B2375-0557-4194-A477-78E1A69C039B}" type="pres">
      <dgm:prSet presAssocID="{2A9F8992-8418-456C-AED0-D5B7DC44F50C}" presName="spacer" presStyleCnt="0"/>
      <dgm:spPr/>
    </dgm:pt>
    <dgm:pt modelId="{3F3B03D0-95A3-4D9F-A3C3-07B9C25286D9}" type="pres">
      <dgm:prSet presAssocID="{FFEF7C62-1845-4679-84A3-41923E7977C8}" presName="parentText" presStyleLbl="node1" presStyleIdx="9" presStyleCnt="16" custLinFactY="-54786" custLinFactNeighborY="-100000">
        <dgm:presLayoutVars>
          <dgm:chMax val="0"/>
          <dgm:bulletEnabled val="1"/>
        </dgm:presLayoutVars>
      </dgm:prSet>
      <dgm:spPr/>
      <dgm:t>
        <a:bodyPr/>
        <a:lstStyle/>
        <a:p>
          <a:endParaRPr lang="ru-RU"/>
        </a:p>
      </dgm:t>
    </dgm:pt>
    <dgm:pt modelId="{F7DAABB3-C52A-474B-A9F2-A29932B1CD17}" type="pres">
      <dgm:prSet presAssocID="{82449B5E-2C0D-427D-91C2-37BB186DF19A}" presName="spacer" presStyleCnt="0"/>
      <dgm:spPr/>
    </dgm:pt>
    <dgm:pt modelId="{1DD9C9D6-9B6B-4B44-B624-D81C08FD04AA}" type="pres">
      <dgm:prSet presAssocID="{8F62A754-6649-40BC-9925-A29ACE6170C2}" presName="parentText" presStyleLbl="node1" presStyleIdx="10" presStyleCnt="16" custLinFactY="-59571" custLinFactNeighborY="-100000">
        <dgm:presLayoutVars>
          <dgm:chMax val="0"/>
          <dgm:bulletEnabled val="1"/>
        </dgm:presLayoutVars>
      </dgm:prSet>
      <dgm:spPr/>
      <dgm:t>
        <a:bodyPr/>
        <a:lstStyle/>
        <a:p>
          <a:endParaRPr lang="ru-RU"/>
        </a:p>
      </dgm:t>
    </dgm:pt>
    <dgm:pt modelId="{A9D06607-0DC6-446B-A3E0-AB33C5D522DB}" type="pres">
      <dgm:prSet presAssocID="{F334A08D-E7F0-435E-AAE7-DCA6FBFB8FC0}" presName="spacer" presStyleCnt="0"/>
      <dgm:spPr/>
    </dgm:pt>
    <dgm:pt modelId="{0F8D6BD6-8547-457B-9AB2-28056CE40383}" type="pres">
      <dgm:prSet presAssocID="{AA099801-8EBE-4A5F-BBD3-51AA1C583C29}" presName="parentText" presStyleLbl="node1" presStyleIdx="11" presStyleCnt="16" custLinFactY="-64357" custLinFactNeighborY="-100000">
        <dgm:presLayoutVars>
          <dgm:chMax val="0"/>
          <dgm:bulletEnabled val="1"/>
        </dgm:presLayoutVars>
      </dgm:prSet>
      <dgm:spPr/>
      <dgm:t>
        <a:bodyPr/>
        <a:lstStyle/>
        <a:p>
          <a:endParaRPr lang="ru-RU"/>
        </a:p>
      </dgm:t>
    </dgm:pt>
    <dgm:pt modelId="{3D786DFD-51C5-4EF7-9471-FDC54AE19CC3}" type="pres">
      <dgm:prSet presAssocID="{5A4900B6-3707-4BB8-B18C-89EB7A744885}" presName="spacer" presStyleCnt="0"/>
      <dgm:spPr/>
    </dgm:pt>
    <dgm:pt modelId="{FA17AC74-3E4A-4A52-B486-176828452E3C}" type="pres">
      <dgm:prSet presAssocID="{A8B8192B-E79F-4952-8B17-48F63708C0CD}" presName="parentText" presStyleLbl="node1" presStyleIdx="12" presStyleCnt="16" custLinFactY="-69143" custLinFactNeighborY="-100000">
        <dgm:presLayoutVars>
          <dgm:chMax val="0"/>
          <dgm:bulletEnabled val="1"/>
        </dgm:presLayoutVars>
      </dgm:prSet>
      <dgm:spPr/>
      <dgm:t>
        <a:bodyPr/>
        <a:lstStyle/>
        <a:p>
          <a:endParaRPr lang="ru-RU"/>
        </a:p>
      </dgm:t>
    </dgm:pt>
    <dgm:pt modelId="{5DD822AB-004D-43C3-BCA5-D14E60F13E57}" type="pres">
      <dgm:prSet presAssocID="{6CA11049-9D5C-4C49-8388-2FCB4186C1DA}" presName="spacer" presStyleCnt="0"/>
      <dgm:spPr/>
    </dgm:pt>
    <dgm:pt modelId="{B78C746E-A6F0-48EB-9DD2-867BCB7C5977}" type="pres">
      <dgm:prSet presAssocID="{5C11E1A5-01B1-4B7E-9212-A63B7D013712}" presName="parentText" presStyleLbl="node1" presStyleIdx="13" presStyleCnt="16" custLinFactY="-73929" custLinFactNeighborY="-100000">
        <dgm:presLayoutVars>
          <dgm:chMax val="0"/>
          <dgm:bulletEnabled val="1"/>
        </dgm:presLayoutVars>
      </dgm:prSet>
      <dgm:spPr/>
      <dgm:t>
        <a:bodyPr/>
        <a:lstStyle/>
        <a:p>
          <a:endParaRPr lang="ru-RU"/>
        </a:p>
      </dgm:t>
    </dgm:pt>
    <dgm:pt modelId="{6BC81993-5E0D-4511-8872-6988444C6240}" type="pres">
      <dgm:prSet presAssocID="{DC8C6951-C7A1-408C-A5D6-BD89633C35F6}" presName="spacer" presStyleCnt="0"/>
      <dgm:spPr/>
    </dgm:pt>
    <dgm:pt modelId="{7B00659F-2BC8-48BA-8DA4-02DB0B66F50F}" type="pres">
      <dgm:prSet presAssocID="{8ABA4DA2-B020-4D0C-8AC8-09E702B9224A}" presName="parentText" presStyleLbl="node1" presStyleIdx="14" presStyleCnt="16" custLinFactY="-78714" custLinFactNeighborY="-100000">
        <dgm:presLayoutVars>
          <dgm:chMax val="0"/>
          <dgm:bulletEnabled val="1"/>
        </dgm:presLayoutVars>
      </dgm:prSet>
      <dgm:spPr/>
      <dgm:t>
        <a:bodyPr/>
        <a:lstStyle/>
        <a:p>
          <a:endParaRPr lang="ru-RU"/>
        </a:p>
      </dgm:t>
    </dgm:pt>
    <dgm:pt modelId="{D95D0C24-5407-4D77-B074-1BD9A602122D}" type="pres">
      <dgm:prSet presAssocID="{648D3FE6-0DF8-4078-937F-3518DFF77C6C}" presName="spacer" presStyleCnt="0"/>
      <dgm:spPr/>
    </dgm:pt>
    <dgm:pt modelId="{6A53EA70-A7DA-4029-9241-ACAE160ACFB9}" type="pres">
      <dgm:prSet presAssocID="{95FA6C89-6CD9-4C48-8535-EA620A8CE9BA}" presName="parentText" presStyleLbl="node1" presStyleIdx="15" presStyleCnt="16" custLinFactY="-78714" custLinFactNeighborY="-100000">
        <dgm:presLayoutVars>
          <dgm:chMax val="0"/>
          <dgm:bulletEnabled val="1"/>
        </dgm:presLayoutVars>
      </dgm:prSet>
      <dgm:spPr/>
      <dgm:t>
        <a:bodyPr/>
        <a:lstStyle/>
        <a:p>
          <a:endParaRPr lang="ru-RU"/>
        </a:p>
      </dgm:t>
    </dgm:pt>
  </dgm:ptLst>
  <dgm:cxnLst>
    <dgm:cxn modelId="{C34C4270-B2BB-4A7B-8317-5A4922985BDF}" type="presOf" srcId="{EC63B554-A0B8-4947-96D7-D7B61AF62849}" destId="{EB7893BF-2113-4953-A089-94A164FB638A}" srcOrd="0" destOrd="0" presId="urn:microsoft.com/office/officeart/2005/8/layout/vList2"/>
    <dgm:cxn modelId="{FCBB9888-BC16-403E-9888-F2242C9AC4D0}" srcId="{EC63B554-A0B8-4947-96D7-D7B61AF62849}" destId="{A3703EA8-AFF6-4E6A-8467-97C29C20488C}" srcOrd="0" destOrd="0" parTransId="{C9C6F007-AB39-4B36-9378-8A6F7E7C39AD}" sibTransId="{6AF88109-72F4-4132-964E-38BB206210B9}"/>
    <dgm:cxn modelId="{1FB17FB4-A46A-4FF1-8228-561B70D57DB0}" type="presOf" srcId="{A8B8192B-E79F-4952-8B17-48F63708C0CD}" destId="{FA17AC74-3E4A-4A52-B486-176828452E3C}" srcOrd="0" destOrd="0" presId="urn:microsoft.com/office/officeart/2005/8/layout/vList2"/>
    <dgm:cxn modelId="{75168CD4-F6B7-495E-944A-22212366C8C8}" type="presOf" srcId="{95FA6C89-6CD9-4C48-8535-EA620A8CE9BA}" destId="{6A53EA70-A7DA-4029-9241-ACAE160ACFB9}" srcOrd="0" destOrd="0" presId="urn:microsoft.com/office/officeart/2005/8/layout/vList2"/>
    <dgm:cxn modelId="{D207CCB8-CA47-4F40-876B-AD80C049818A}" srcId="{EC63B554-A0B8-4947-96D7-D7B61AF62849}" destId="{8F62A754-6649-40BC-9925-A29ACE6170C2}" srcOrd="10" destOrd="0" parTransId="{9D5139D4-414E-4960-9716-E02BCF3D32DA}" sibTransId="{F334A08D-E7F0-435E-AAE7-DCA6FBFB8FC0}"/>
    <dgm:cxn modelId="{37248262-0409-426E-8590-8DD60712AB5E}" srcId="{EC63B554-A0B8-4947-96D7-D7B61AF62849}" destId="{890EB882-EA49-47D9-96B7-E3C94BC011F6}" srcOrd="4" destOrd="0" parTransId="{EB246E36-E077-4CAF-BE0D-604404976308}" sibTransId="{32F2470A-EDB0-4566-B536-952153D9BFB8}"/>
    <dgm:cxn modelId="{93A68ACD-58C5-4088-8CE7-184A0DC9F008}" srcId="{EC63B554-A0B8-4947-96D7-D7B61AF62849}" destId="{F11C3489-A207-4849-BEEA-D7F59A18A64B}" srcOrd="8" destOrd="0" parTransId="{5F0AA4F0-1517-47A3-B6DF-8BAD47C8682B}" sibTransId="{2A9F8992-8418-456C-AED0-D5B7DC44F50C}"/>
    <dgm:cxn modelId="{94303E19-FF0E-454E-9C94-68BAFDA8144C}" type="presOf" srcId="{E08ADDC8-F8EA-49B8-BA67-CED4896262EC}" destId="{3BC4852C-AC6B-4C34-A5A8-32063EB69AE1}" srcOrd="0" destOrd="0" presId="urn:microsoft.com/office/officeart/2005/8/layout/vList2"/>
    <dgm:cxn modelId="{F89305BC-FB79-4C14-8ECF-717ED8FBD738}" type="presOf" srcId="{F11C3489-A207-4849-BEEA-D7F59A18A64B}" destId="{7F7723B1-408F-49B6-A5A0-DB2F5F6D7CA1}" srcOrd="0" destOrd="0" presId="urn:microsoft.com/office/officeart/2005/8/layout/vList2"/>
    <dgm:cxn modelId="{E1B04D2F-0D65-4C87-8C07-F89560C0BC7A}" type="presOf" srcId="{A3703EA8-AFF6-4E6A-8467-97C29C20488C}" destId="{08D38BF8-FDE4-4964-B4E7-3BA4705A81F7}" srcOrd="0" destOrd="0" presId="urn:microsoft.com/office/officeart/2005/8/layout/vList2"/>
    <dgm:cxn modelId="{161DFB2C-42B2-432B-B98C-9E2EA70BF1E0}" srcId="{EC63B554-A0B8-4947-96D7-D7B61AF62849}" destId="{E08ADDC8-F8EA-49B8-BA67-CED4896262EC}" srcOrd="3" destOrd="0" parTransId="{B18CF3AA-271B-4CC3-AB6F-C57DFA65E750}" sibTransId="{45B1A977-A561-4052-AF10-7D07BA53AEDD}"/>
    <dgm:cxn modelId="{FE94C27E-D499-4690-8957-26CBA0D8F3A9}" type="presOf" srcId="{8A3C1810-912E-4EBF-9C0D-484FEA57B9C8}" destId="{229E800A-CC4D-4284-B404-432E172BE1AB}" srcOrd="0" destOrd="0" presId="urn:microsoft.com/office/officeart/2005/8/layout/vList2"/>
    <dgm:cxn modelId="{489BC1D0-AFCD-47FE-B2DF-FF7F4CE6363F}" srcId="{EC63B554-A0B8-4947-96D7-D7B61AF62849}" destId="{95FA6C89-6CD9-4C48-8535-EA620A8CE9BA}" srcOrd="15" destOrd="0" parTransId="{2AFEE77B-42A1-4829-B43B-96608053A88B}" sibTransId="{79F0B431-F6B4-498F-AB7A-E073B0556C48}"/>
    <dgm:cxn modelId="{CC72AD0F-32F5-4B41-A46B-BC4DCCCD8C09}" type="presOf" srcId="{890EB882-EA49-47D9-96B7-E3C94BC011F6}" destId="{8BE74065-78C9-47DE-832F-B64F280A70B4}" srcOrd="0" destOrd="0" presId="urn:microsoft.com/office/officeart/2005/8/layout/vList2"/>
    <dgm:cxn modelId="{3E2BF785-2E98-432D-ACE2-88A4539C7E9A}" type="presOf" srcId="{FFEF7C62-1845-4679-84A3-41923E7977C8}" destId="{3F3B03D0-95A3-4D9F-A3C3-07B9C25286D9}" srcOrd="0" destOrd="0" presId="urn:microsoft.com/office/officeart/2005/8/layout/vList2"/>
    <dgm:cxn modelId="{75E7B964-E95C-4F2B-AF0C-17FAA4097A5F}" srcId="{EC63B554-A0B8-4947-96D7-D7B61AF62849}" destId="{8A3C1810-912E-4EBF-9C0D-484FEA57B9C8}" srcOrd="7" destOrd="0" parTransId="{25EBE923-00AF-45DD-AFA3-EFF3EEDEE226}" sibTransId="{6689DAB6-316F-4ABD-ADC7-2F414C790607}"/>
    <dgm:cxn modelId="{71E0A430-E672-43C8-B3FE-B71A7CF03CCE}" type="presOf" srcId="{AA099801-8EBE-4A5F-BBD3-51AA1C583C29}" destId="{0F8D6BD6-8547-457B-9AB2-28056CE40383}" srcOrd="0" destOrd="0" presId="urn:microsoft.com/office/officeart/2005/8/layout/vList2"/>
    <dgm:cxn modelId="{7E289D70-8206-452A-A0FF-576757F91315}" srcId="{EC63B554-A0B8-4947-96D7-D7B61AF62849}" destId="{AA099801-8EBE-4A5F-BBD3-51AA1C583C29}" srcOrd="11" destOrd="0" parTransId="{3F33C167-03C8-4BBD-A256-F279560DB03D}" sibTransId="{5A4900B6-3707-4BB8-B18C-89EB7A744885}"/>
    <dgm:cxn modelId="{8C00A362-024F-4021-AE32-BEC4964B4B20}" srcId="{EC63B554-A0B8-4947-96D7-D7B61AF62849}" destId="{5C11E1A5-01B1-4B7E-9212-A63B7D013712}" srcOrd="13" destOrd="0" parTransId="{5ACC1E73-1A09-409D-B0FD-AF8A6342B961}" sibTransId="{DC8C6951-C7A1-408C-A5D6-BD89633C35F6}"/>
    <dgm:cxn modelId="{070BDD25-36F7-4B96-9B86-CA4C8BE7AB42}" srcId="{EC63B554-A0B8-4947-96D7-D7B61AF62849}" destId="{CDE9D31D-4344-4C9D-883D-41B8226C8B14}" srcOrd="2" destOrd="0" parTransId="{7790679B-2F56-470A-B404-A05171B7A418}" sibTransId="{393C9E39-CD2A-481A-88A1-448161A129AE}"/>
    <dgm:cxn modelId="{FE899ED0-3416-48B7-80F0-4F95EA0BACDA}" type="presOf" srcId="{CDE9D31D-4344-4C9D-883D-41B8226C8B14}" destId="{975EB567-B71B-4C39-9467-DB9EC81E69F5}" srcOrd="0" destOrd="0" presId="urn:microsoft.com/office/officeart/2005/8/layout/vList2"/>
    <dgm:cxn modelId="{DD78D389-9C37-4A9A-8284-F01BC7141A71}" srcId="{EC63B554-A0B8-4947-96D7-D7B61AF62849}" destId="{E860C1AF-9D43-4218-99B9-9B2491AE293B}" srcOrd="1" destOrd="0" parTransId="{5E498ECD-F3C3-48B3-9766-B3DD003E933E}" sibTransId="{2FC20779-F09A-4DCE-A007-467178C34CB0}"/>
    <dgm:cxn modelId="{87A78212-D7BD-41B8-8610-00CB4BFE3629}" type="presOf" srcId="{5C11E1A5-01B1-4B7E-9212-A63B7D013712}" destId="{B78C746E-A6F0-48EB-9DD2-867BCB7C5977}" srcOrd="0" destOrd="0" presId="urn:microsoft.com/office/officeart/2005/8/layout/vList2"/>
    <dgm:cxn modelId="{25D0775C-BE23-4B20-BEE7-09C215680D9B}" type="presOf" srcId="{8F62A754-6649-40BC-9925-A29ACE6170C2}" destId="{1DD9C9D6-9B6B-4B44-B624-D81C08FD04AA}" srcOrd="0" destOrd="0" presId="urn:microsoft.com/office/officeart/2005/8/layout/vList2"/>
    <dgm:cxn modelId="{240A733E-7003-4F18-BA98-77A4A694DF71}" type="presOf" srcId="{E860C1AF-9D43-4218-99B9-9B2491AE293B}" destId="{208E0D5C-C4E3-4331-AF2E-296ACAF304AA}" srcOrd="0" destOrd="0" presId="urn:microsoft.com/office/officeart/2005/8/layout/vList2"/>
    <dgm:cxn modelId="{0C0424EB-6A8E-4989-AF72-AF0858EF88EB}" type="presOf" srcId="{8ABA4DA2-B020-4D0C-8AC8-09E702B9224A}" destId="{7B00659F-2BC8-48BA-8DA4-02DB0B66F50F}" srcOrd="0" destOrd="0" presId="urn:microsoft.com/office/officeart/2005/8/layout/vList2"/>
    <dgm:cxn modelId="{E93516CE-D101-4A4D-A899-7806535D62CA}" srcId="{EC63B554-A0B8-4947-96D7-D7B61AF62849}" destId="{A8B8192B-E79F-4952-8B17-48F63708C0CD}" srcOrd="12" destOrd="0" parTransId="{5BB01BCA-6469-4CE2-8196-1566B06AD8DB}" sibTransId="{6CA11049-9D5C-4C49-8388-2FCB4186C1DA}"/>
    <dgm:cxn modelId="{CF5C521D-2702-4109-B4D8-A0D87804DDFC}" type="presOf" srcId="{C93EC028-DCCD-4F3B-BCE9-6C3982B541CF}" destId="{83CF3EB9-D0E7-404C-9C98-27771E16F0C4}" srcOrd="0" destOrd="0" presId="urn:microsoft.com/office/officeart/2005/8/layout/vList2"/>
    <dgm:cxn modelId="{7287D231-99E3-4385-8C1E-9C8B15B3227F}" srcId="{EC63B554-A0B8-4947-96D7-D7B61AF62849}" destId="{903735A2-CF1B-4858-B394-1F05335AC709}" srcOrd="5" destOrd="0" parTransId="{1DE80925-E62F-4E6A-83FA-79C8C7B795E4}" sibTransId="{F52A57C2-6409-416D-AD21-ACC3D8CD8F3A}"/>
    <dgm:cxn modelId="{8CB8E806-737E-4CCB-9380-EACD285198FF}" type="presOf" srcId="{903735A2-CF1B-4858-B394-1F05335AC709}" destId="{849704CF-77BD-40CD-872C-A84CB8D37BA4}" srcOrd="0" destOrd="0" presId="urn:microsoft.com/office/officeart/2005/8/layout/vList2"/>
    <dgm:cxn modelId="{E571E0B0-04C3-4279-93C5-AA6C6CAB5FC8}" srcId="{EC63B554-A0B8-4947-96D7-D7B61AF62849}" destId="{C93EC028-DCCD-4F3B-BCE9-6C3982B541CF}" srcOrd="6" destOrd="0" parTransId="{E9E78D86-DDDA-45D5-9D4A-BC33A3510DEB}" sibTransId="{46CD0DE3-BE2B-47F1-842C-FE78BCA634A4}"/>
    <dgm:cxn modelId="{2A3E5218-2807-4BB8-B3A4-FDB786297BFB}" srcId="{EC63B554-A0B8-4947-96D7-D7B61AF62849}" destId="{FFEF7C62-1845-4679-84A3-41923E7977C8}" srcOrd="9" destOrd="0" parTransId="{9D7EC57A-1975-47A3-BFA0-5D4BE6FA6BC5}" sibTransId="{82449B5E-2C0D-427D-91C2-37BB186DF19A}"/>
    <dgm:cxn modelId="{CD732F27-A707-48D0-ADEB-639FEB1C8505}" srcId="{EC63B554-A0B8-4947-96D7-D7B61AF62849}" destId="{8ABA4DA2-B020-4D0C-8AC8-09E702B9224A}" srcOrd="14" destOrd="0" parTransId="{E6A6BEE1-958E-4C9D-AC8E-EB541735AB35}" sibTransId="{648D3FE6-0DF8-4078-937F-3518DFF77C6C}"/>
    <dgm:cxn modelId="{AB0108D4-A8EE-4771-80C4-713DA4AC857C}" type="presParOf" srcId="{EB7893BF-2113-4953-A089-94A164FB638A}" destId="{08D38BF8-FDE4-4964-B4E7-3BA4705A81F7}" srcOrd="0" destOrd="0" presId="urn:microsoft.com/office/officeart/2005/8/layout/vList2"/>
    <dgm:cxn modelId="{941517CA-CBE1-4458-AD88-99DCBABE177A}" type="presParOf" srcId="{EB7893BF-2113-4953-A089-94A164FB638A}" destId="{63158FEB-184B-4C60-BC97-048661C2AB45}" srcOrd="1" destOrd="0" presId="urn:microsoft.com/office/officeart/2005/8/layout/vList2"/>
    <dgm:cxn modelId="{DCF71279-B8E6-4236-B5B0-EE17A19F9B8D}" type="presParOf" srcId="{EB7893BF-2113-4953-A089-94A164FB638A}" destId="{208E0D5C-C4E3-4331-AF2E-296ACAF304AA}" srcOrd="2" destOrd="0" presId="urn:microsoft.com/office/officeart/2005/8/layout/vList2"/>
    <dgm:cxn modelId="{430B46EB-DB8D-4A89-8BFF-BEC0FBB68491}" type="presParOf" srcId="{EB7893BF-2113-4953-A089-94A164FB638A}" destId="{DDFD358D-3B11-4946-BCBC-5C2409E943CA}" srcOrd="3" destOrd="0" presId="urn:microsoft.com/office/officeart/2005/8/layout/vList2"/>
    <dgm:cxn modelId="{04FE6CED-61F9-4EAC-BF91-AE2C0E5BEF84}" type="presParOf" srcId="{EB7893BF-2113-4953-A089-94A164FB638A}" destId="{975EB567-B71B-4C39-9467-DB9EC81E69F5}" srcOrd="4" destOrd="0" presId="urn:microsoft.com/office/officeart/2005/8/layout/vList2"/>
    <dgm:cxn modelId="{DBB1EAB4-AB92-48A9-9B85-DC593BC842EE}" type="presParOf" srcId="{EB7893BF-2113-4953-A089-94A164FB638A}" destId="{4D860924-9FDB-4B73-9681-5101152F5816}" srcOrd="5" destOrd="0" presId="urn:microsoft.com/office/officeart/2005/8/layout/vList2"/>
    <dgm:cxn modelId="{A58C473D-194F-41DE-AEBE-0D1B90DD015A}" type="presParOf" srcId="{EB7893BF-2113-4953-A089-94A164FB638A}" destId="{3BC4852C-AC6B-4C34-A5A8-32063EB69AE1}" srcOrd="6" destOrd="0" presId="urn:microsoft.com/office/officeart/2005/8/layout/vList2"/>
    <dgm:cxn modelId="{FAC05F86-60A0-4231-8528-3D0F07F14AA8}" type="presParOf" srcId="{EB7893BF-2113-4953-A089-94A164FB638A}" destId="{4F9E9136-DC4E-4694-A514-BD45B92E9283}" srcOrd="7" destOrd="0" presId="urn:microsoft.com/office/officeart/2005/8/layout/vList2"/>
    <dgm:cxn modelId="{770A6641-65CE-454E-8822-6E31457B3006}" type="presParOf" srcId="{EB7893BF-2113-4953-A089-94A164FB638A}" destId="{8BE74065-78C9-47DE-832F-B64F280A70B4}" srcOrd="8" destOrd="0" presId="urn:microsoft.com/office/officeart/2005/8/layout/vList2"/>
    <dgm:cxn modelId="{4CF4BC10-6B3A-4BCE-A488-367BF74D7632}" type="presParOf" srcId="{EB7893BF-2113-4953-A089-94A164FB638A}" destId="{9EAE073F-DF23-4463-85C5-A40F907494E3}" srcOrd="9" destOrd="0" presId="urn:microsoft.com/office/officeart/2005/8/layout/vList2"/>
    <dgm:cxn modelId="{77E3829B-10E4-49B8-BECE-06D2DE0398F3}" type="presParOf" srcId="{EB7893BF-2113-4953-A089-94A164FB638A}" destId="{849704CF-77BD-40CD-872C-A84CB8D37BA4}" srcOrd="10" destOrd="0" presId="urn:microsoft.com/office/officeart/2005/8/layout/vList2"/>
    <dgm:cxn modelId="{33727533-1F77-4EFD-B761-BEBCCB0B2ED5}" type="presParOf" srcId="{EB7893BF-2113-4953-A089-94A164FB638A}" destId="{914BBBB8-BF45-4109-A4E1-1FD727A744AF}" srcOrd="11" destOrd="0" presId="urn:microsoft.com/office/officeart/2005/8/layout/vList2"/>
    <dgm:cxn modelId="{0D6A0E97-294F-4099-8D0A-063BD73FB27F}" type="presParOf" srcId="{EB7893BF-2113-4953-A089-94A164FB638A}" destId="{83CF3EB9-D0E7-404C-9C98-27771E16F0C4}" srcOrd="12" destOrd="0" presId="urn:microsoft.com/office/officeart/2005/8/layout/vList2"/>
    <dgm:cxn modelId="{BF82DDFD-E9BF-4479-8AA8-5A929E3F4C30}" type="presParOf" srcId="{EB7893BF-2113-4953-A089-94A164FB638A}" destId="{8A5152A1-C31A-4AB8-8DDA-ADE0F5BD03E5}" srcOrd="13" destOrd="0" presId="urn:microsoft.com/office/officeart/2005/8/layout/vList2"/>
    <dgm:cxn modelId="{B0095A9A-4380-448E-A4DC-449F4CF590FA}" type="presParOf" srcId="{EB7893BF-2113-4953-A089-94A164FB638A}" destId="{229E800A-CC4D-4284-B404-432E172BE1AB}" srcOrd="14" destOrd="0" presId="urn:microsoft.com/office/officeart/2005/8/layout/vList2"/>
    <dgm:cxn modelId="{F9F1D500-BB73-40C0-A457-3B87D99D2DF2}" type="presParOf" srcId="{EB7893BF-2113-4953-A089-94A164FB638A}" destId="{5B1A7EAE-E187-437C-BE0F-A8643AF00382}" srcOrd="15" destOrd="0" presId="urn:microsoft.com/office/officeart/2005/8/layout/vList2"/>
    <dgm:cxn modelId="{50795274-D6D1-4E3C-BEF9-9C9B3CED1A2E}" type="presParOf" srcId="{EB7893BF-2113-4953-A089-94A164FB638A}" destId="{7F7723B1-408F-49B6-A5A0-DB2F5F6D7CA1}" srcOrd="16" destOrd="0" presId="urn:microsoft.com/office/officeart/2005/8/layout/vList2"/>
    <dgm:cxn modelId="{9E8199BA-4C72-4794-942D-C5DE4637B905}" type="presParOf" srcId="{EB7893BF-2113-4953-A089-94A164FB638A}" destId="{A43B2375-0557-4194-A477-78E1A69C039B}" srcOrd="17" destOrd="0" presId="urn:microsoft.com/office/officeart/2005/8/layout/vList2"/>
    <dgm:cxn modelId="{7B1BF08F-94F4-4FE9-AE24-E44EC46187B1}" type="presParOf" srcId="{EB7893BF-2113-4953-A089-94A164FB638A}" destId="{3F3B03D0-95A3-4D9F-A3C3-07B9C25286D9}" srcOrd="18" destOrd="0" presId="urn:microsoft.com/office/officeart/2005/8/layout/vList2"/>
    <dgm:cxn modelId="{66020A0F-81D7-4D2B-835E-C9B3BCEC828C}" type="presParOf" srcId="{EB7893BF-2113-4953-A089-94A164FB638A}" destId="{F7DAABB3-C52A-474B-A9F2-A29932B1CD17}" srcOrd="19" destOrd="0" presId="urn:microsoft.com/office/officeart/2005/8/layout/vList2"/>
    <dgm:cxn modelId="{F90F6A58-EFEA-4103-BBD8-EE5DE79CD123}" type="presParOf" srcId="{EB7893BF-2113-4953-A089-94A164FB638A}" destId="{1DD9C9D6-9B6B-4B44-B624-D81C08FD04AA}" srcOrd="20" destOrd="0" presId="urn:microsoft.com/office/officeart/2005/8/layout/vList2"/>
    <dgm:cxn modelId="{E8FDFCA7-EC7E-4C94-8A57-5619989AB9F4}" type="presParOf" srcId="{EB7893BF-2113-4953-A089-94A164FB638A}" destId="{A9D06607-0DC6-446B-A3E0-AB33C5D522DB}" srcOrd="21" destOrd="0" presId="urn:microsoft.com/office/officeart/2005/8/layout/vList2"/>
    <dgm:cxn modelId="{4F1F396D-18E9-4B6D-B33C-3AA9BFFE4E70}" type="presParOf" srcId="{EB7893BF-2113-4953-A089-94A164FB638A}" destId="{0F8D6BD6-8547-457B-9AB2-28056CE40383}" srcOrd="22" destOrd="0" presId="urn:microsoft.com/office/officeart/2005/8/layout/vList2"/>
    <dgm:cxn modelId="{D159AACA-602E-4FDC-9864-7885056ABB29}" type="presParOf" srcId="{EB7893BF-2113-4953-A089-94A164FB638A}" destId="{3D786DFD-51C5-4EF7-9471-FDC54AE19CC3}" srcOrd="23" destOrd="0" presId="urn:microsoft.com/office/officeart/2005/8/layout/vList2"/>
    <dgm:cxn modelId="{C2744ED6-D2C5-44C1-B985-CB93FD4F8004}" type="presParOf" srcId="{EB7893BF-2113-4953-A089-94A164FB638A}" destId="{FA17AC74-3E4A-4A52-B486-176828452E3C}" srcOrd="24" destOrd="0" presId="urn:microsoft.com/office/officeart/2005/8/layout/vList2"/>
    <dgm:cxn modelId="{29BC5CBB-3BAC-4B10-9BB6-5BC19E9C32A1}" type="presParOf" srcId="{EB7893BF-2113-4953-A089-94A164FB638A}" destId="{5DD822AB-004D-43C3-BCA5-D14E60F13E57}" srcOrd="25" destOrd="0" presId="urn:microsoft.com/office/officeart/2005/8/layout/vList2"/>
    <dgm:cxn modelId="{5A7E0A9F-786D-49E9-A85E-686A9F9388E5}" type="presParOf" srcId="{EB7893BF-2113-4953-A089-94A164FB638A}" destId="{B78C746E-A6F0-48EB-9DD2-867BCB7C5977}" srcOrd="26" destOrd="0" presId="urn:microsoft.com/office/officeart/2005/8/layout/vList2"/>
    <dgm:cxn modelId="{DAD2055B-EDA9-47DC-8DF1-4F4B5759A17A}" type="presParOf" srcId="{EB7893BF-2113-4953-A089-94A164FB638A}" destId="{6BC81993-5E0D-4511-8872-6988444C6240}" srcOrd="27" destOrd="0" presId="urn:microsoft.com/office/officeart/2005/8/layout/vList2"/>
    <dgm:cxn modelId="{9748FE16-C034-4EDC-9565-445B381E94A2}" type="presParOf" srcId="{EB7893BF-2113-4953-A089-94A164FB638A}" destId="{7B00659F-2BC8-48BA-8DA4-02DB0B66F50F}" srcOrd="28" destOrd="0" presId="urn:microsoft.com/office/officeart/2005/8/layout/vList2"/>
    <dgm:cxn modelId="{D48B0D0B-AA30-48A9-803C-35C5F953F456}" type="presParOf" srcId="{EB7893BF-2113-4953-A089-94A164FB638A}" destId="{D95D0C24-5407-4D77-B074-1BD9A602122D}" srcOrd="29" destOrd="0" presId="urn:microsoft.com/office/officeart/2005/8/layout/vList2"/>
    <dgm:cxn modelId="{A3F04AA9-30A2-4B57-BBB2-B7A8503573E7}" type="presParOf" srcId="{EB7893BF-2113-4953-A089-94A164FB638A}" destId="{6A53EA70-A7DA-4029-9241-ACAE160ACFB9}" srcOrd="30" destOrd="0" presId="urn:microsoft.com/office/officeart/2005/8/layout/vList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C91A1D-71DD-425B-B475-494518F1F72C}" type="doc">
      <dgm:prSet loTypeId="urn:microsoft.com/office/officeart/2005/8/layout/bProcess3" loCatId="process" qsTypeId="urn:microsoft.com/office/officeart/2005/8/quickstyle/3d2" qsCatId="3D" csTypeId="urn:microsoft.com/office/officeart/2005/8/colors/accent1_2" csCatId="accent1" phldr="1"/>
      <dgm:spPr/>
      <dgm:t>
        <a:bodyPr/>
        <a:lstStyle/>
        <a:p>
          <a:endParaRPr lang="ru-RU"/>
        </a:p>
      </dgm:t>
    </dgm:pt>
    <dgm:pt modelId="{819F988E-54B6-4A20-9B1F-5F6DFA7745B1}">
      <dgm:prSet custT="1"/>
      <dgm:spPr/>
      <dgm:t>
        <a:bodyPr/>
        <a:lstStyle/>
        <a:p>
          <a:pPr rtl="0"/>
          <a:r>
            <a:rPr lang="ru-RU" sz="1100" b="1" i="0" dirty="0" smtClean="0"/>
            <a:t>Предварительный анализ информационных систем, системы внутреннего контроля , техническая готовность организации к взаимодействию с налоговым органом</a:t>
          </a:r>
          <a:endParaRPr lang="ru-RU" sz="1100" dirty="0"/>
        </a:p>
      </dgm:t>
    </dgm:pt>
    <dgm:pt modelId="{E5340436-21FE-4C50-8327-63D02C0230A9}" type="parTrans" cxnId="{A90EC674-E351-4D00-B418-ADC492436AC5}">
      <dgm:prSet/>
      <dgm:spPr/>
      <dgm:t>
        <a:bodyPr/>
        <a:lstStyle/>
        <a:p>
          <a:endParaRPr lang="ru-RU"/>
        </a:p>
      </dgm:t>
    </dgm:pt>
    <dgm:pt modelId="{8CB7C6A4-1189-419D-9060-8EAB5ECF1689}" type="sibTrans" cxnId="{A90EC674-E351-4D00-B418-ADC492436AC5}">
      <dgm:prSet/>
      <dgm:spPr/>
      <dgm:t>
        <a:bodyPr/>
        <a:lstStyle/>
        <a:p>
          <a:endParaRPr lang="ru-RU"/>
        </a:p>
      </dgm:t>
    </dgm:pt>
    <dgm:pt modelId="{B38F9DDD-C57D-4B89-8CA3-7CB0151E0847}">
      <dgm:prSet/>
      <dgm:spPr/>
      <dgm:t>
        <a:bodyPr/>
        <a:lstStyle/>
        <a:p>
          <a:pPr rtl="0"/>
          <a:r>
            <a:rPr lang="ru-RU" b="1" i="0" dirty="0" smtClean="0"/>
            <a:t>Информирование налогового органа о намерении перехода на налоговый мониторинг и выбор способа информационного взаимодействия с налоговым органом</a:t>
          </a:r>
          <a:endParaRPr lang="ru-RU" dirty="0"/>
        </a:p>
      </dgm:t>
    </dgm:pt>
    <dgm:pt modelId="{7BCD94EE-D143-47C6-BB56-8AB3C665AFDA}" type="parTrans" cxnId="{E33A6000-16E1-47F4-AF92-36E8CEC75B66}">
      <dgm:prSet/>
      <dgm:spPr/>
      <dgm:t>
        <a:bodyPr/>
        <a:lstStyle/>
        <a:p>
          <a:endParaRPr lang="ru-RU"/>
        </a:p>
      </dgm:t>
    </dgm:pt>
    <dgm:pt modelId="{05FF1B99-D165-46CC-ADF7-490928DB9E9E}" type="sibTrans" cxnId="{E33A6000-16E1-47F4-AF92-36E8CEC75B66}">
      <dgm:prSet/>
      <dgm:spPr/>
      <dgm:t>
        <a:bodyPr/>
        <a:lstStyle/>
        <a:p>
          <a:endParaRPr lang="ru-RU"/>
        </a:p>
      </dgm:t>
    </dgm:pt>
    <dgm:pt modelId="{02A9ECA0-F295-4317-A0F5-3598C133CEFB}">
      <dgm:prSet/>
      <dgm:spPr/>
      <dgm:t>
        <a:bodyPr/>
        <a:lstStyle/>
        <a:p>
          <a:pPr rtl="0"/>
          <a:r>
            <a:rPr lang="ru-RU" b="1" i="0" dirty="0" smtClean="0"/>
            <a:t>Проверка готовности организации для перехода на налоговый мониторинг  (приведение ИС, СВК в соответствие с требованиями законодательства о налогах и сборах РФ)</a:t>
          </a:r>
          <a:endParaRPr lang="ru-RU" dirty="0"/>
        </a:p>
      </dgm:t>
    </dgm:pt>
    <dgm:pt modelId="{D27BAD0E-CC0D-490F-9658-E4C5F8E80518}" type="parTrans" cxnId="{F4F0EDF9-A5F9-400F-B759-6E9BF6B0778E}">
      <dgm:prSet/>
      <dgm:spPr/>
      <dgm:t>
        <a:bodyPr/>
        <a:lstStyle/>
        <a:p>
          <a:endParaRPr lang="ru-RU"/>
        </a:p>
      </dgm:t>
    </dgm:pt>
    <dgm:pt modelId="{507A978C-1CF0-420B-B5FB-1099B9C6225C}" type="sibTrans" cxnId="{F4F0EDF9-A5F9-400F-B759-6E9BF6B0778E}">
      <dgm:prSet/>
      <dgm:spPr/>
      <dgm:t>
        <a:bodyPr/>
        <a:lstStyle/>
        <a:p>
          <a:endParaRPr lang="ru-RU"/>
        </a:p>
      </dgm:t>
    </dgm:pt>
    <dgm:pt modelId="{13A2CB8D-EF8A-4864-BDE4-C9221F1653E8}">
      <dgm:prSet/>
      <dgm:spPr/>
      <dgm:t>
        <a:bodyPr/>
        <a:lstStyle/>
        <a:p>
          <a:pPr rtl="0"/>
          <a:r>
            <a:rPr lang="ru-RU" b="1" i="0" smtClean="0"/>
            <a:t>Подготовка «Дорожной карты» по вступлению в налоговый мониторинг</a:t>
          </a:r>
          <a:endParaRPr lang="ru-RU"/>
        </a:p>
      </dgm:t>
    </dgm:pt>
    <dgm:pt modelId="{0DA84271-F675-4EC1-A439-CD30CF2C6E53}" type="parTrans" cxnId="{3858E983-5363-456E-B1CD-C6AB2BE36D1E}">
      <dgm:prSet/>
      <dgm:spPr/>
      <dgm:t>
        <a:bodyPr/>
        <a:lstStyle/>
        <a:p>
          <a:endParaRPr lang="ru-RU"/>
        </a:p>
      </dgm:t>
    </dgm:pt>
    <dgm:pt modelId="{F3AB9232-AC2A-469F-91C4-12D1C80F1826}" type="sibTrans" cxnId="{3858E983-5363-456E-B1CD-C6AB2BE36D1E}">
      <dgm:prSet/>
      <dgm:spPr/>
      <dgm:t>
        <a:bodyPr/>
        <a:lstStyle/>
        <a:p>
          <a:endParaRPr lang="ru-RU"/>
        </a:p>
      </dgm:t>
    </dgm:pt>
    <dgm:pt modelId="{2DB3547D-F8F8-4769-8816-C02BFD331F8B}">
      <dgm:prSet/>
      <dgm:spPr/>
      <dgm:t>
        <a:bodyPr/>
        <a:lstStyle/>
        <a:p>
          <a:pPr rtl="0"/>
          <a:r>
            <a:rPr lang="ru-RU" b="1" i="0" smtClean="0"/>
            <a:t>Направление «Дорожной карты» в налоговый орган</a:t>
          </a:r>
          <a:endParaRPr lang="ru-RU"/>
        </a:p>
      </dgm:t>
    </dgm:pt>
    <dgm:pt modelId="{F53FF16E-3296-4BE3-B9F8-C9D2C9AEDA84}" type="parTrans" cxnId="{3A627152-8512-43C1-B6BD-C228AC5D7D82}">
      <dgm:prSet/>
      <dgm:spPr/>
      <dgm:t>
        <a:bodyPr/>
        <a:lstStyle/>
        <a:p>
          <a:endParaRPr lang="ru-RU"/>
        </a:p>
      </dgm:t>
    </dgm:pt>
    <dgm:pt modelId="{94599964-73F7-4EFC-A9AD-640DC547DE6B}" type="sibTrans" cxnId="{3A627152-8512-43C1-B6BD-C228AC5D7D82}">
      <dgm:prSet/>
      <dgm:spPr/>
      <dgm:t>
        <a:bodyPr/>
        <a:lstStyle/>
        <a:p>
          <a:endParaRPr lang="ru-RU"/>
        </a:p>
      </dgm:t>
    </dgm:pt>
    <dgm:pt modelId="{A066802A-A540-4ED8-A6F1-0E020F6B331B}">
      <dgm:prSet/>
      <dgm:spPr/>
      <dgm:t>
        <a:bodyPr/>
        <a:lstStyle/>
        <a:p>
          <a:pPr rtl="0"/>
          <a:r>
            <a:rPr lang="ru-RU" b="1" i="0" smtClean="0"/>
            <a:t>Подготовка документов для вступления в налоговый мониторинг</a:t>
          </a:r>
          <a:endParaRPr lang="ru-RU"/>
        </a:p>
      </dgm:t>
    </dgm:pt>
    <dgm:pt modelId="{F350D5F9-CE75-4875-A640-E39B0DAB837D}" type="parTrans" cxnId="{1756DECE-C141-4BF5-A089-F6C8D1D25C99}">
      <dgm:prSet/>
      <dgm:spPr/>
      <dgm:t>
        <a:bodyPr/>
        <a:lstStyle/>
        <a:p>
          <a:endParaRPr lang="ru-RU"/>
        </a:p>
      </dgm:t>
    </dgm:pt>
    <dgm:pt modelId="{76139A2F-FA06-4EF7-A131-4C42735A65AA}" type="sibTrans" cxnId="{1756DECE-C141-4BF5-A089-F6C8D1D25C99}">
      <dgm:prSet/>
      <dgm:spPr/>
      <dgm:t>
        <a:bodyPr/>
        <a:lstStyle/>
        <a:p>
          <a:endParaRPr lang="ru-RU"/>
        </a:p>
      </dgm:t>
    </dgm:pt>
    <dgm:pt modelId="{DE3D9C76-BE37-4482-B0B3-E7A0AE42859F}">
      <dgm:prSet/>
      <dgm:spPr/>
      <dgm:t>
        <a:bodyPr/>
        <a:lstStyle/>
        <a:p>
          <a:pPr rtl="0"/>
          <a:r>
            <a:rPr lang="ru-RU" b="1" i="0" smtClean="0"/>
            <a:t>Представление заявления и документов в налоговый орган</a:t>
          </a:r>
          <a:endParaRPr lang="ru-RU"/>
        </a:p>
      </dgm:t>
    </dgm:pt>
    <dgm:pt modelId="{3AF3E234-7165-4507-AEB5-477FAB1197C1}" type="parTrans" cxnId="{07E05A22-C117-4697-BA7E-E1D539F3DCFA}">
      <dgm:prSet/>
      <dgm:spPr/>
      <dgm:t>
        <a:bodyPr/>
        <a:lstStyle/>
        <a:p>
          <a:endParaRPr lang="ru-RU"/>
        </a:p>
      </dgm:t>
    </dgm:pt>
    <dgm:pt modelId="{256D7B56-E60C-4DFC-8AE2-E967554EB3E6}" type="sibTrans" cxnId="{07E05A22-C117-4697-BA7E-E1D539F3DCFA}">
      <dgm:prSet/>
      <dgm:spPr/>
      <dgm:t>
        <a:bodyPr/>
        <a:lstStyle/>
        <a:p>
          <a:endParaRPr lang="ru-RU"/>
        </a:p>
      </dgm:t>
    </dgm:pt>
    <dgm:pt modelId="{B8662913-F441-4BB1-AA57-ACC62028A957}">
      <dgm:prSet/>
      <dgm:spPr/>
      <dgm:t>
        <a:bodyPr/>
        <a:lstStyle/>
        <a:p>
          <a:pPr rtl="0"/>
          <a:r>
            <a:rPr lang="ru-RU" b="1" i="0" smtClean="0"/>
            <a:t>Оценка налоговым органом заявления и документов организации</a:t>
          </a:r>
          <a:endParaRPr lang="ru-RU"/>
        </a:p>
      </dgm:t>
    </dgm:pt>
    <dgm:pt modelId="{3CC1C1C8-6933-4543-8639-CC520507B69D}" type="parTrans" cxnId="{A2E25BE0-7D48-4B75-BA63-82867E9B2EEC}">
      <dgm:prSet/>
      <dgm:spPr/>
      <dgm:t>
        <a:bodyPr/>
        <a:lstStyle/>
        <a:p>
          <a:endParaRPr lang="ru-RU"/>
        </a:p>
      </dgm:t>
    </dgm:pt>
    <dgm:pt modelId="{03C9C6E2-1A26-4392-AC65-ABEBFA51FCA5}" type="sibTrans" cxnId="{A2E25BE0-7D48-4B75-BA63-82867E9B2EEC}">
      <dgm:prSet/>
      <dgm:spPr/>
      <dgm:t>
        <a:bodyPr/>
        <a:lstStyle/>
        <a:p>
          <a:endParaRPr lang="ru-RU"/>
        </a:p>
      </dgm:t>
    </dgm:pt>
    <dgm:pt modelId="{506FBCEC-EC5F-4D36-8EA5-0AC6FF17C01A}">
      <dgm:prSet/>
      <dgm:spPr/>
      <dgm:t>
        <a:bodyPr/>
        <a:lstStyle/>
        <a:p>
          <a:pPr rtl="0"/>
          <a:r>
            <a:rPr lang="ru-RU" b="1" i="0" smtClean="0"/>
            <a:t>Решение о проведении налогового мониторинга</a:t>
          </a:r>
          <a:endParaRPr lang="ru-RU"/>
        </a:p>
      </dgm:t>
    </dgm:pt>
    <dgm:pt modelId="{BA377C96-27C9-4CE5-948D-F95542D07C55}" type="parTrans" cxnId="{EEB7C8C0-0CEA-4535-A6F0-E8D8628BE330}">
      <dgm:prSet/>
      <dgm:spPr/>
      <dgm:t>
        <a:bodyPr/>
        <a:lstStyle/>
        <a:p>
          <a:endParaRPr lang="ru-RU"/>
        </a:p>
      </dgm:t>
    </dgm:pt>
    <dgm:pt modelId="{2E8615DF-2F40-4565-94F7-221D3833B745}" type="sibTrans" cxnId="{EEB7C8C0-0CEA-4535-A6F0-E8D8628BE330}">
      <dgm:prSet/>
      <dgm:spPr/>
      <dgm:t>
        <a:bodyPr/>
        <a:lstStyle/>
        <a:p>
          <a:endParaRPr lang="ru-RU"/>
        </a:p>
      </dgm:t>
    </dgm:pt>
    <dgm:pt modelId="{4D34E951-C1FC-4FDE-8F46-C4F42818968A}" type="pres">
      <dgm:prSet presAssocID="{DBC91A1D-71DD-425B-B475-494518F1F72C}" presName="Name0" presStyleCnt="0">
        <dgm:presLayoutVars>
          <dgm:dir/>
          <dgm:resizeHandles val="exact"/>
        </dgm:presLayoutVars>
      </dgm:prSet>
      <dgm:spPr/>
      <dgm:t>
        <a:bodyPr/>
        <a:lstStyle/>
        <a:p>
          <a:endParaRPr lang="ru-RU"/>
        </a:p>
      </dgm:t>
    </dgm:pt>
    <dgm:pt modelId="{2E93B9C7-9943-44AB-BCEF-5265D62A2734}" type="pres">
      <dgm:prSet presAssocID="{819F988E-54B6-4A20-9B1F-5F6DFA7745B1}" presName="node" presStyleLbl="node1" presStyleIdx="0" presStyleCnt="9">
        <dgm:presLayoutVars>
          <dgm:bulletEnabled val="1"/>
        </dgm:presLayoutVars>
      </dgm:prSet>
      <dgm:spPr/>
      <dgm:t>
        <a:bodyPr/>
        <a:lstStyle/>
        <a:p>
          <a:endParaRPr lang="ru-RU"/>
        </a:p>
      </dgm:t>
    </dgm:pt>
    <dgm:pt modelId="{900EEFA6-B342-477F-AE6D-0DDDA0BFBB66}" type="pres">
      <dgm:prSet presAssocID="{8CB7C6A4-1189-419D-9060-8EAB5ECF1689}" presName="sibTrans" presStyleLbl="sibTrans1D1" presStyleIdx="0" presStyleCnt="8"/>
      <dgm:spPr/>
      <dgm:t>
        <a:bodyPr/>
        <a:lstStyle/>
        <a:p>
          <a:endParaRPr lang="ru-RU"/>
        </a:p>
      </dgm:t>
    </dgm:pt>
    <dgm:pt modelId="{D47295F1-BC30-4A23-BC2A-25C704D56F44}" type="pres">
      <dgm:prSet presAssocID="{8CB7C6A4-1189-419D-9060-8EAB5ECF1689}" presName="connectorText" presStyleLbl="sibTrans1D1" presStyleIdx="0" presStyleCnt="8"/>
      <dgm:spPr/>
      <dgm:t>
        <a:bodyPr/>
        <a:lstStyle/>
        <a:p>
          <a:endParaRPr lang="ru-RU"/>
        </a:p>
      </dgm:t>
    </dgm:pt>
    <dgm:pt modelId="{D0471122-3159-4FC6-9C0D-2C90F5B9DEBC}" type="pres">
      <dgm:prSet presAssocID="{B38F9DDD-C57D-4B89-8CA3-7CB0151E0847}" presName="node" presStyleLbl="node1" presStyleIdx="1" presStyleCnt="9">
        <dgm:presLayoutVars>
          <dgm:bulletEnabled val="1"/>
        </dgm:presLayoutVars>
      </dgm:prSet>
      <dgm:spPr/>
      <dgm:t>
        <a:bodyPr/>
        <a:lstStyle/>
        <a:p>
          <a:endParaRPr lang="ru-RU"/>
        </a:p>
      </dgm:t>
    </dgm:pt>
    <dgm:pt modelId="{7C636601-B766-4933-B0CD-BFD21831AE3E}" type="pres">
      <dgm:prSet presAssocID="{05FF1B99-D165-46CC-ADF7-490928DB9E9E}" presName="sibTrans" presStyleLbl="sibTrans1D1" presStyleIdx="1" presStyleCnt="8"/>
      <dgm:spPr/>
      <dgm:t>
        <a:bodyPr/>
        <a:lstStyle/>
        <a:p>
          <a:endParaRPr lang="ru-RU"/>
        </a:p>
      </dgm:t>
    </dgm:pt>
    <dgm:pt modelId="{F7FB17E4-AA25-4BA2-80CC-F8D305132C5B}" type="pres">
      <dgm:prSet presAssocID="{05FF1B99-D165-46CC-ADF7-490928DB9E9E}" presName="connectorText" presStyleLbl="sibTrans1D1" presStyleIdx="1" presStyleCnt="8"/>
      <dgm:spPr/>
      <dgm:t>
        <a:bodyPr/>
        <a:lstStyle/>
        <a:p>
          <a:endParaRPr lang="ru-RU"/>
        </a:p>
      </dgm:t>
    </dgm:pt>
    <dgm:pt modelId="{FDA182D0-2D99-4CF5-8BC1-667D2B01D64B}" type="pres">
      <dgm:prSet presAssocID="{02A9ECA0-F295-4317-A0F5-3598C133CEFB}" presName="node" presStyleLbl="node1" presStyleIdx="2" presStyleCnt="9">
        <dgm:presLayoutVars>
          <dgm:bulletEnabled val="1"/>
        </dgm:presLayoutVars>
      </dgm:prSet>
      <dgm:spPr/>
      <dgm:t>
        <a:bodyPr/>
        <a:lstStyle/>
        <a:p>
          <a:endParaRPr lang="ru-RU"/>
        </a:p>
      </dgm:t>
    </dgm:pt>
    <dgm:pt modelId="{80063136-9737-4477-92CA-C49648D525E5}" type="pres">
      <dgm:prSet presAssocID="{507A978C-1CF0-420B-B5FB-1099B9C6225C}" presName="sibTrans" presStyleLbl="sibTrans1D1" presStyleIdx="2" presStyleCnt="8"/>
      <dgm:spPr/>
      <dgm:t>
        <a:bodyPr/>
        <a:lstStyle/>
        <a:p>
          <a:endParaRPr lang="ru-RU"/>
        </a:p>
      </dgm:t>
    </dgm:pt>
    <dgm:pt modelId="{9F6BB6FF-26EF-42CA-87BD-364961B16B76}" type="pres">
      <dgm:prSet presAssocID="{507A978C-1CF0-420B-B5FB-1099B9C6225C}" presName="connectorText" presStyleLbl="sibTrans1D1" presStyleIdx="2" presStyleCnt="8"/>
      <dgm:spPr/>
      <dgm:t>
        <a:bodyPr/>
        <a:lstStyle/>
        <a:p>
          <a:endParaRPr lang="ru-RU"/>
        </a:p>
      </dgm:t>
    </dgm:pt>
    <dgm:pt modelId="{4A432C93-3FC7-4508-AEC4-27D9A57C9C85}" type="pres">
      <dgm:prSet presAssocID="{13A2CB8D-EF8A-4864-BDE4-C9221F1653E8}" presName="node" presStyleLbl="node1" presStyleIdx="3" presStyleCnt="9">
        <dgm:presLayoutVars>
          <dgm:bulletEnabled val="1"/>
        </dgm:presLayoutVars>
      </dgm:prSet>
      <dgm:spPr/>
      <dgm:t>
        <a:bodyPr/>
        <a:lstStyle/>
        <a:p>
          <a:endParaRPr lang="ru-RU"/>
        </a:p>
      </dgm:t>
    </dgm:pt>
    <dgm:pt modelId="{CF2963D6-EF9B-4660-A9F6-44ED5FB0FB9B}" type="pres">
      <dgm:prSet presAssocID="{F3AB9232-AC2A-469F-91C4-12D1C80F1826}" presName="sibTrans" presStyleLbl="sibTrans1D1" presStyleIdx="3" presStyleCnt="8"/>
      <dgm:spPr/>
      <dgm:t>
        <a:bodyPr/>
        <a:lstStyle/>
        <a:p>
          <a:endParaRPr lang="ru-RU"/>
        </a:p>
      </dgm:t>
    </dgm:pt>
    <dgm:pt modelId="{33EAB198-58E1-4D37-999D-F47ED1BDFF7A}" type="pres">
      <dgm:prSet presAssocID="{F3AB9232-AC2A-469F-91C4-12D1C80F1826}" presName="connectorText" presStyleLbl="sibTrans1D1" presStyleIdx="3" presStyleCnt="8"/>
      <dgm:spPr/>
      <dgm:t>
        <a:bodyPr/>
        <a:lstStyle/>
        <a:p>
          <a:endParaRPr lang="ru-RU"/>
        </a:p>
      </dgm:t>
    </dgm:pt>
    <dgm:pt modelId="{06D23DF9-21BB-441B-9B77-F9478D3CF1B3}" type="pres">
      <dgm:prSet presAssocID="{2DB3547D-F8F8-4769-8816-C02BFD331F8B}" presName="node" presStyleLbl="node1" presStyleIdx="4" presStyleCnt="9">
        <dgm:presLayoutVars>
          <dgm:bulletEnabled val="1"/>
        </dgm:presLayoutVars>
      </dgm:prSet>
      <dgm:spPr/>
      <dgm:t>
        <a:bodyPr/>
        <a:lstStyle/>
        <a:p>
          <a:endParaRPr lang="ru-RU"/>
        </a:p>
      </dgm:t>
    </dgm:pt>
    <dgm:pt modelId="{2DEEC7CD-4CBD-4A58-BEB3-4DE722FFE20E}" type="pres">
      <dgm:prSet presAssocID="{94599964-73F7-4EFC-A9AD-640DC547DE6B}" presName="sibTrans" presStyleLbl="sibTrans1D1" presStyleIdx="4" presStyleCnt="8"/>
      <dgm:spPr/>
      <dgm:t>
        <a:bodyPr/>
        <a:lstStyle/>
        <a:p>
          <a:endParaRPr lang="ru-RU"/>
        </a:p>
      </dgm:t>
    </dgm:pt>
    <dgm:pt modelId="{93D274FC-BF52-4183-9175-9D0C4CCEF123}" type="pres">
      <dgm:prSet presAssocID="{94599964-73F7-4EFC-A9AD-640DC547DE6B}" presName="connectorText" presStyleLbl="sibTrans1D1" presStyleIdx="4" presStyleCnt="8"/>
      <dgm:spPr/>
      <dgm:t>
        <a:bodyPr/>
        <a:lstStyle/>
        <a:p>
          <a:endParaRPr lang="ru-RU"/>
        </a:p>
      </dgm:t>
    </dgm:pt>
    <dgm:pt modelId="{BD6241D4-B6F5-4F21-B2BC-EDE35E40B8AE}" type="pres">
      <dgm:prSet presAssocID="{A066802A-A540-4ED8-A6F1-0E020F6B331B}" presName="node" presStyleLbl="node1" presStyleIdx="5" presStyleCnt="9">
        <dgm:presLayoutVars>
          <dgm:bulletEnabled val="1"/>
        </dgm:presLayoutVars>
      </dgm:prSet>
      <dgm:spPr/>
      <dgm:t>
        <a:bodyPr/>
        <a:lstStyle/>
        <a:p>
          <a:endParaRPr lang="ru-RU"/>
        </a:p>
      </dgm:t>
    </dgm:pt>
    <dgm:pt modelId="{58E4D35C-41FC-423A-88EF-5A0608702C65}" type="pres">
      <dgm:prSet presAssocID="{76139A2F-FA06-4EF7-A131-4C42735A65AA}" presName="sibTrans" presStyleLbl="sibTrans1D1" presStyleIdx="5" presStyleCnt="8"/>
      <dgm:spPr/>
      <dgm:t>
        <a:bodyPr/>
        <a:lstStyle/>
        <a:p>
          <a:endParaRPr lang="ru-RU"/>
        </a:p>
      </dgm:t>
    </dgm:pt>
    <dgm:pt modelId="{484A29A2-8570-456D-B9A1-A3A27ABD96D8}" type="pres">
      <dgm:prSet presAssocID="{76139A2F-FA06-4EF7-A131-4C42735A65AA}" presName="connectorText" presStyleLbl="sibTrans1D1" presStyleIdx="5" presStyleCnt="8"/>
      <dgm:spPr/>
      <dgm:t>
        <a:bodyPr/>
        <a:lstStyle/>
        <a:p>
          <a:endParaRPr lang="ru-RU"/>
        </a:p>
      </dgm:t>
    </dgm:pt>
    <dgm:pt modelId="{26AFB5AC-74AF-4AFA-AA70-B664FBFC1EB9}" type="pres">
      <dgm:prSet presAssocID="{DE3D9C76-BE37-4482-B0B3-E7A0AE42859F}" presName="node" presStyleLbl="node1" presStyleIdx="6" presStyleCnt="9">
        <dgm:presLayoutVars>
          <dgm:bulletEnabled val="1"/>
        </dgm:presLayoutVars>
      </dgm:prSet>
      <dgm:spPr/>
      <dgm:t>
        <a:bodyPr/>
        <a:lstStyle/>
        <a:p>
          <a:endParaRPr lang="ru-RU"/>
        </a:p>
      </dgm:t>
    </dgm:pt>
    <dgm:pt modelId="{D0B9DACD-DF16-4FBB-84E4-358E4A1A0CB4}" type="pres">
      <dgm:prSet presAssocID="{256D7B56-E60C-4DFC-8AE2-E967554EB3E6}" presName="sibTrans" presStyleLbl="sibTrans1D1" presStyleIdx="6" presStyleCnt="8"/>
      <dgm:spPr/>
      <dgm:t>
        <a:bodyPr/>
        <a:lstStyle/>
        <a:p>
          <a:endParaRPr lang="ru-RU"/>
        </a:p>
      </dgm:t>
    </dgm:pt>
    <dgm:pt modelId="{F2028D75-B8AF-45D6-9BE3-0B862D50E30E}" type="pres">
      <dgm:prSet presAssocID="{256D7B56-E60C-4DFC-8AE2-E967554EB3E6}" presName="connectorText" presStyleLbl="sibTrans1D1" presStyleIdx="6" presStyleCnt="8"/>
      <dgm:spPr/>
      <dgm:t>
        <a:bodyPr/>
        <a:lstStyle/>
        <a:p>
          <a:endParaRPr lang="ru-RU"/>
        </a:p>
      </dgm:t>
    </dgm:pt>
    <dgm:pt modelId="{D4FFE37D-3480-4307-ACC6-6F88CDDD3A5D}" type="pres">
      <dgm:prSet presAssocID="{B8662913-F441-4BB1-AA57-ACC62028A957}" presName="node" presStyleLbl="node1" presStyleIdx="7" presStyleCnt="9">
        <dgm:presLayoutVars>
          <dgm:bulletEnabled val="1"/>
        </dgm:presLayoutVars>
      </dgm:prSet>
      <dgm:spPr/>
      <dgm:t>
        <a:bodyPr/>
        <a:lstStyle/>
        <a:p>
          <a:endParaRPr lang="ru-RU"/>
        </a:p>
      </dgm:t>
    </dgm:pt>
    <dgm:pt modelId="{B25E2A7F-3BEF-4899-9636-7846ECED21D8}" type="pres">
      <dgm:prSet presAssocID="{03C9C6E2-1A26-4392-AC65-ABEBFA51FCA5}" presName="sibTrans" presStyleLbl="sibTrans1D1" presStyleIdx="7" presStyleCnt="8"/>
      <dgm:spPr/>
      <dgm:t>
        <a:bodyPr/>
        <a:lstStyle/>
        <a:p>
          <a:endParaRPr lang="ru-RU"/>
        </a:p>
      </dgm:t>
    </dgm:pt>
    <dgm:pt modelId="{C7103107-755B-4A23-B854-012C67F1A160}" type="pres">
      <dgm:prSet presAssocID="{03C9C6E2-1A26-4392-AC65-ABEBFA51FCA5}" presName="connectorText" presStyleLbl="sibTrans1D1" presStyleIdx="7" presStyleCnt="8"/>
      <dgm:spPr/>
      <dgm:t>
        <a:bodyPr/>
        <a:lstStyle/>
        <a:p>
          <a:endParaRPr lang="ru-RU"/>
        </a:p>
      </dgm:t>
    </dgm:pt>
    <dgm:pt modelId="{69302475-87EB-4B42-A648-587547FFBEBB}" type="pres">
      <dgm:prSet presAssocID="{506FBCEC-EC5F-4D36-8EA5-0AC6FF17C01A}" presName="node" presStyleLbl="node1" presStyleIdx="8" presStyleCnt="9">
        <dgm:presLayoutVars>
          <dgm:bulletEnabled val="1"/>
        </dgm:presLayoutVars>
      </dgm:prSet>
      <dgm:spPr/>
      <dgm:t>
        <a:bodyPr/>
        <a:lstStyle/>
        <a:p>
          <a:endParaRPr lang="ru-RU"/>
        </a:p>
      </dgm:t>
    </dgm:pt>
  </dgm:ptLst>
  <dgm:cxnLst>
    <dgm:cxn modelId="{D08978BA-F0A9-4835-9A67-C3239305FBA1}" type="presOf" srcId="{819F988E-54B6-4A20-9B1F-5F6DFA7745B1}" destId="{2E93B9C7-9943-44AB-BCEF-5265D62A2734}" srcOrd="0" destOrd="0" presId="urn:microsoft.com/office/officeart/2005/8/layout/bProcess3"/>
    <dgm:cxn modelId="{6175521C-52A5-4703-A130-EB6762B9513A}" type="presOf" srcId="{A066802A-A540-4ED8-A6F1-0E020F6B331B}" destId="{BD6241D4-B6F5-4F21-B2BC-EDE35E40B8AE}" srcOrd="0" destOrd="0" presId="urn:microsoft.com/office/officeart/2005/8/layout/bProcess3"/>
    <dgm:cxn modelId="{3858E983-5363-456E-B1CD-C6AB2BE36D1E}" srcId="{DBC91A1D-71DD-425B-B475-494518F1F72C}" destId="{13A2CB8D-EF8A-4864-BDE4-C9221F1653E8}" srcOrd="3" destOrd="0" parTransId="{0DA84271-F675-4EC1-A439-CD30CF2C6E53}" sibTransId="{F3AB9232-AC2A-469F-91C4-12D1C80F1826}"/>
    <dgm:cxn modelId="{7328F828-1DD2-4ADB-AB09-060DB31C7E7F}" type="presOf" srcId="{507A978C-1CF0-420B-B5FB-1099B9C6225C}" destId="{80063136-9737-4477-92CA-C49648D525E5}" srcOrd="0" destOrd="0" presId="urn:microsoft.com/office/officeart/2005/8/layout/bProcess3"/>
    <dgm:cxn modelId="{F668C07A-DDAA-4DB6-9C76-CCE939FE1119}" type="presOf" srcId="{05FF1B99-D165-46CC-ADF7-490928DB9E9E}" destId="{F7FB17E4-AA25-4BA2-80CC-F8D305132C5B}" srcOrd="1" destOrd="0" presId="urn:microsoft.com/office/officeart/2005/8/layout/bProcess3"/>
    <dgm:cxn modelId="{A8C78638-7C80-4D65-A782-FD6AB215D26C}" type="presOf" srcId="{B38F9DDD-C57D-4B89-8CA3-7CB0151E0847}" destId="{D0471122-3159-4FC6-9C0D-2C90F5B9DEBC}" srcOrd="0" destOrd="0" presId="urn:microsoft.com/office/officeart/2005/8/layout/bProcess3"/>
    <dgm:cxn modelId="{B1594291-8E48-407A-8C2C-7AEA5B76ECBA}" type="presOf" srcId="{03C9C6E2-1A26-4392-AC65-ABEBFA51FCA5}" destId="{C7103107-755B-4A23-B854-012C67F1A160}" srcOrd="1" destOrd="0" presId="urn:microsoft.com/office/officeart/2005/8/layout/bProcess3"/>
    <dgm:cxn modelId="{30ED79B0-50EB-44D8-B9F8-53E61C0D0897}" type="presOf" srcId="{506FBCEC-EC5F-4D36-8EA5-0AC6FF17C01A}" destId="{69302475-87EB-4B42-A648-587547FFBEBB}" srcOrd="0" destOrd="0" presId="urn:microsoft.com/office/officeart/2005/8/layout/bProcess3"/>
    <dgm:cxn modelId="{A90EC674-E351-4D00-B418-ADC492436AC5}" srcId="{DBC91A1D-71DD-425B-B475-494518F1F72C}" destId="{819F988E-54B6-4A20-9B1F-5F6DFA7745B1}" srcOrd="0" destOrd="0" parTransId="{E5340436-21FE-4C50-8327-63D02C0230A9}" sibTransId="{8CB7C6A4-1189-419D-9060-8EAB5ECF1689}"/>
    <dgm:cxn modelId="{F6D0F033-784C-44C6-8DAE-0F2343357CEE}" type="presOf" srcId="{256D7B56-E60C-4DFC-8AE2-E967554EB3E6}" destId="{F2028D75-B8AF-45D6-9BE3-0B862D50E30E}" srcOrd="1" destOrd="0" presId="urn:microsoft.com/office/officeart/2005/8/layout/bProcess3"/>
    <dgm:cxn modelId="{F270D5C2-E7F6-4635-B111-7E03A5EF6F52}" type="presOf" srcId="{F3AB9232-AC2A-469F-91C4-12D1C80F1826}" destId="{CF2963D6-EF9B-4660-A9F6-44ED5FB0FB9B}" srcOrd="0" destOrd="0" presId="urn:microsoft.com/office/officeart/2005/8/layout/bProcess3"/>
    <dgm:cxn modelId="{4DFE039E-5FA1-4D97-A969-CC0990CF776E}" type="presOf" srcId="{02A9ECA0-F295-4317-A0F5-3598C133CEFB}" destId="{FDA182D0-2D99-4CF5-8BC1-667D2B01D64B}" srcOrd="0" destOrd="0" presId="urn:microsoft.com/office/officeart/2005/8/layout/bProcess3"/>
    <dgm:cxn modelId="{F4F0EDF9-A5F9-400F-B759-6E9BF6B0778E}" srcId="{DBC91A1D-71DD-425B-B475-494518F1F72C}" destId="{02A9ECA0-F295-4317-A0F5-3598C133CEFB}" srcOrd="2" destOrd="0" parTransId="{D27BAD0E-CC0D-490F-9658-E4C5F8E80518}" sibTransId="{507A978C-1CF0-420B-B5FB-1099B9C6225C}"/>
    <dgm:cxn modelId="{E33A6000-16E1-47F4-AF92-36E8CEC75B66}" srcId="{DBC91A1D-71DD-425B-B475-494518F1F72C}" destId="{B38F9DDD-C57D-4B89-8CA3-7CB0151E0847}" srcOrd="1" destOrd="0" parTransId="{7BCD94EE-D143-47C6-BB56-8AB3C665AFDA}" sibTransId="{05FF1B99-D165-46CC-ADF7-490928DB9E9E}"/>
    <dgm:cxn modelId="{53D8BEC8-D23A-420D-B0B2-EB2B4D00A146}" type="presOf" srcId="{DE3D9C76-BE37-4482-B0B3-E7A0AE42859F}" destId="{26AFB5AC-74AF-4AFA-AA70-B664FBFC1EB9}" srcOrd="0" destOrd="0" presId="urn:microsoft.com/office/officeart/2005/8/layout/bProcess3"/>
    <dgm:cxn modelId="{1756DECE-C141-4BF5-A089-F6C8D1D25C99}" srcId="{DBC91A1D-71DD-425B-B475-494518F1F72C}" destId="{A066802A-A540-4ED8-A6F1-0E020F6B331B}" srcOrd="5" destOrd="0" parTransId="{F350D5F9-CE75-4875-A640-E39B0DAB837D}" sibTransId="{76139A2F-FA06-4EF7-A131-4C42735A65AA}"/>
    <dgm:cxn modelId="{3A627152-8512-43C1-B6BD-C228AC5D7D82}" srcId="{DBC91A1D-71DD-425B-B475-494518F1F72C}" destId="{2DB3547D-F8F8-4769-8816-C02BFD331F8B}" srcOrd="4" destOrd="0" parTransId="{F53FF16E-3296-4BE3-B9F8-C9D2C9AEDA84}" sibTransId="{94599964-73F7-4EFC-A9AD-640DC547DE6B}"/>
    <dgm:cxn modelId="{CAFA458C-9F1C-43CF-98C3-ADCB9EA7994F}" type="presOf" srcId="{DBC91A1D-71DD-425B-B475-494518F1F72C}" destId="{4D34E951-C1FC-4FDE-8F46-C4F42818968A}" srcOrd="0" destOrd="0" presId="urn:microsoft.com/office/officeart/2005/8/layout/bProcess3"/>
    <dgm:cxn modelId="{0B68F994-3EB8-4DC4-ACE0-7855364C25BE}" type="presOf" srcId="{76139A2F-FA06-4EF7-A131-4C42735A65AA}" destId="{58E4D35C-41FC-423A-88EF-5A0608702C65}" srcOrd="0" destOrd="0" presId="urn:microsoft.com/office/officeart/2005/8/layout/bProcess3"/>
    <dgm:cxn modelId="{0E5C40E3-97E6-433E-BF5D-C01894984A4B}" type="presOf" srcId="{B8662913-F441-4BB1-AA57-ACC62028A957}" destId="{D4FFE37D-3480-4307-ACC6-6F88CDDD3A5D}" srcOrd="0" destOrd="0" presId="urn:microsoft.com/office/officeart/2005/8/layout/bProcess3"/>
    <dgm:cxn modelId="{4413CB9A-BA92-4DFC-BBEA-E81EA157E76B}" type="presOf" srcId="{03C9C6E2-1A26-4392-AC65-ABEBFA51FCA5}" destId="{B25E2A7F-3BEF-4899-9636-7846ECED21D8}" srcOrd="0" destOrd="0" presId="urn:microsoft.com/office/officeart/2005/8/layout/bProcess3"/>
    <dgm:cxn modelId="{AB525B8E-20C4-48F8-838E-4175E7BA4BCB}" type="presOf" srcId="{8CB7C6A4-1189-419D-9060-8EAB5ECF1689}" destId="{D47295F1-BC30-4A23-BC2A-25C704D56F44}" srcOrd="1" destOrd="0" presId="urn:microsoft.com/office/officeart/2005/8/layout/bProcess3"/>
    <dgm:cxn modelId="{B66E0199-5B91-4E63-B004-FA320BA2A642}" type="presOf" srcId="{76139A2F-FA06-4EF7-A131-4C42735A65AA}" destId="{484A29A2-8570-456D-B9A1-A3A27ABD96D8}" srcOrd="1" destOrd="0" presId="urn:microsoft.com/office/officeart/2005/8/layout/bProcess3"/>
    <dgm:cxn modelId="{A8CE0F13-A9EA-4D5D-B8D4-ED3D827E7948}" type="presOf" srcId="{8CB7C6A4-1189-419D-9060-8EAB5ECF1689}" destId="{900EEFA6-B342-477F-AE6D-0DDDA0BFBB66}" srcOrd="0" destOrd="0" presId="urn:microsoft.com/office/officeart/2005/8/layout/bProcess3"/>
    <dgm:cxn modelId="{E6C46F6B-9E15-4B7B-8803-9F7C9C60362C}" type="presOf" srcId="{F3AB9232-AC2A-469F-91C4-12D1C80F1826}" destId="{33EAB198-58E1-4D37-999D-F47ED1BDFF7A}" srcOrd="1" destOrd="0" presId="urn:microsoft.com/office/officeart/2005/8/layout/bProcess3"/>
    <dgm:cxn modelId="{AB6B7036-3F3F-4F49-A167-5D96F7EFCE68}" type="presOf" srcId="{256D7B56-E60C-4DFC-8AE2-E967554EB3E6}" destId="{D0B9DACD-DF16-4FBB-84E4-358E4A1A0CB4}" srcOrd="0" destOrd="0" presId="urn:microsoft.com/office/officeart/2005/8/layout/bProcess3"/>
    <dgm:cxn modelId="{56B99A88-347C-4CCF-84EF-2974F72B8228}" type="presOf" srcId="{13A2CB8D-EF8A-4864-BDE4-C9221F1653E8}" destId="{4A432C93-3FC7-4508-AEC4-27D9A57C9C85}" srcOrd="0" destOrd="0" presId="urn:microsoft.com/office/officeart/2005/8/layout/bProcess3"/>
    <dgm:cxn modelId="{DF4A28FB-D7BB-4EEB-BC66-29BED96C724A}" type="presOf" srcId="{507A978C-1CF0-420B-B5FB-1099B9C6225C}" destId="{9F6BB6FF-26EF-42CA-87BD-364961B16B76}" srcOrd="1" destOrd="0" presId="urn:microsoft.com/office/officeart/2005/8/layout/bProcess3"/>
    <dgm:cxn modelId="{62C607EA-45BF-427D-A4E0-99BCEC1155B3}" type="presOf" srcId="{94599964-73F7-4EFC-A9AD-640DC547DE6B}" destId="{2DEEC7CD-4CBD-4A58-BEB3-4DE722FFE20E}" srcOrd="0" destOrd="0" presId="urn:microsoft.com/office/officeart/2005/8/layout/bProcess3"/>
    <dgm:cxn modelId="{07E05A22-C117-4697-BA7E-E1D539F3DCFA}" srcId="{DBC91A1D-71DD-425B-B475-494518F1F72C}" destId="{DE3D9C76-BE37-4482-B0B3-E7A0AE42859F}" srcOrd="6" destOrd="0" parTransId="{3AF3E234-7165-4507-AEB5-477FAB1197C1}" sibTransId="{256D7B56-E60C-4DFC-8AE2-E967554EB3E6}"/>
    <dgm:cxn modelId="{80B39023-307F-46D9-985E-5599F8EF875E}" type="presOf" srcId="{2DB3547D-F8F8-4769-8816-C02BFD331F8B}" destId="{06D23DF9-21BB-441B-9B77-F9478D3CF1B3}" srcOrd="0" destOrd="0" presId="urn:microsoft.com/office/officeart/2005/8/layout/bProcess3"/>
    <dgm:cxn modelId="{E0F3E7FC-D2E1-4553-B8B9-F907858474AD}" type="presOf" srcId="{94599964-73F7-4EFC-A9AD-640DC547DE6B}" destId="{93D274FC-BF52-4183-9175-9D0C4CCEF123}" srcOrd="1" destOrd="0" presId="urn:microsoft.com/office/officeart/2005/8/layout/bProcess3"/>
    <dgm:cxn modelId="{EEB7C8C0-0CEA-4535-A6F0-E8D8628BE330}" srcId="{DBC91A1D-71DD-425B-B475-494518F1F72C}" destId="{506FBCEC-EC5F-4D36-8EA5-0AC6FF17C01A}" srcOrd="8" destOrd="0" parTransId="{BA377C96-27C9-4CE5-948D-F95542D07C55}" sibTransId="{2E8615DF-2F40-4565-94F7-221D3833B745}"/>
    <dgm:cxn modelId="{A441460E-EC07-4EA4-AE61-F73B2EAD99B9}" type="presOf" srcId="{05FF1B99-D165-46CC-ADF7-490928DB9E9E}" destId="{7C636601-B766-4933-B0CD-BFD21831AE3E}" srcOrd="0" destOrd="0" presId="urn:microsoft.com/office/officeart/2005/8/layout/bProcess3"/>
    <dgm:cxn modelId="{A2E25BE0-7D48-4B75-BA63-82867E9B2EEC}" srcId="{DBC91A1D-71DD-425B-B475-494518F1F72C}" destId="{B8662913-F441-4BB1-AA57-ACC62028A957}" srcOrd="7" destOrd="0" parTransId="{3CC1C1C8-6933-4543-8639-CC520507B69D}" sibTransId="{03C9C6E2-1A26-4392-AC65-ABEBFA51FCA5}"/>
    <dgm:cxn modelId="{13798716-74FB-4FF3-9A42-C6CC56CDAD93}" type="presParOf" srcId="{4D34E951-C1FC-4FDE-8F46-C4F42818968A}" destId="{2E93B9C7-9943-44AB-BCEF-5265D62A2734}" srcOrd="0" destOrd="0" presId="urn:microsoft.com/office/officeart/2005/8/layout/bProcess3"/>
    <dgm:cxn modelId="{0D2933D7-6A28-4522-90DC-8D0BDABCCD39}" type="presParOf" srcId="{4D34E951-C1FC-4FDE-8F46-C4F42818968A}" destId="{900EEFA6-B342-477F-AE6D-0DDDA0BFBB66}" srcOrd="1" destOrd="0" presId="urn:microsoft.com/office/officeart/2005/8/layout/bProcess3"/>
    <dgm:cxn modelId="{14FF5DE1-678F-4760-BB64-F4CF8FC6AFD6}" type="presParOf" srcId="{900EEFA6-B342-477F-AE6D-0DDDA0BFBB66}" destId="{D47295F1-BC30-4A23-BC2A-25C704D56F44}" srcOrd="0" destOrd="0" presId="urn:microsoft.com/office/officeart/2005/8/layout/bProcess3"/>
    <dgm:cxn modelId="{82925B8B-7AAA-41A6-8638-CD674AE65568}" type="presParOf" srcId="{4D34E951-C1FC-4FDE-8F46-C4F42818968A}" destId="{D0471122-3159-4FC6-9C0D-2C90F5B9DEBC}" srcOrd="2" destOrd="0" presId="urn:microsoft.com/office/officeart/2005/8/layout/bProcess3"/>
    <dgm:cxn modelId="{80F7D170-E9A3-47CA-9D78-0BC1B2CD9C0F}" type="presParOf" srcId="{4D34E951-C1FC-4FDE-8F46-C4F42818968A}" destId="{7C636601-B766-4933-B0CD-BFD21831AE3E}" srcOrd="3" destOrd="0" presId="urn:microsoft.com/office/officeart/2005/8/layout/bProcess3"/>
    <dgm:cxn modelId="{DAFD333C-C3E7-4BA3-A0E8-F3626153D921}" type="presParOf" srcId="{7C636601-B766-4933-B0CD-BFD21831AE3E}" destId="{F7FB17E4-AA25-4BA2-80CC-F8D305132C5B}" srcOrd="0" destOrd="0" presId="urn:microsoft.com/office/officeart/2005/8/layout/bProcess3"/>
    <dgm:cxn modelId="{81F873D9-4E5C-4C6F-82F4-880D8F698B83}" type="presParOf" srcId="{4D34E951-C1FC-4FDE-8F46-C4F42818968A}" destId="{FDA182D0-2D99-4CF5-8BC1-667D2B01D64B}" srcOrd="4" destOrd="0" presId="urn:microsoft.com/office/officeart/2005/8/layout/bProcess3"/>
    <dgm:cxn modelId="{CA8510E6-B4FB-4400-9FB5-3231154DD70E}" type="presParOf" srcId="{4D34E951-C1FC-4FDE-8F46-C4F42818968A}" destId="{80063136-9737-4477-92CA-C49648D525E5}" srcOrd="5" destOrd="0" presId="urn:microsoft.com/office/officeart/2005/8/layout/bProcess3"/>
    <dgm:cxn modelId="{17ED438B-6698-4C6F-9061-885E65279DF4}" type="presParOf" srcId="{80063136-9737-4477-92CA-C49648D525E5}" destId="{9F6BB6FF-26EF-42CA-87BD-364961B16B76}" srcOrd="0" destOrd="0" presId="urn:microsoft.com/office/officeart/2005/8/layout/bProcess3"/>
    <dgm:cxn modelId="{DFF3B680-0906-4CD3-9B45-37A0253CF433}" type="presParOf" srcId="{4D34E951-C1FC-4FDE-8F46-C4F42818968A}" destId="{4A432C93-3FC7-4508-AEC4-27D9A57C9C85}" srcOrd="6" destOrd="0" presId="urn:microsoft.com/office/officeart/2005/8/layout/bProcess3"/>
    <dgm:cxn modelId="{497BAADC-CC5B-4591-AEFE-23D69512FC4C}" type="presParOf" srcId="{4D34E951-C1FC-4FDE-8F46-C4F42818968A}" destId="{CF2963D6-EF9B-4660-A9F6-44ED5FB0FB9B}" srcOrd="7" destOrd="0" presId="urn:microsoft.com/office/officeart/2005/8/layout/bProcess3"/>
    <dgm:cxn modelId="{89036AA1-480F-4593-9656-9EE937C2DCA9}" type="presParOf" srcId="{CF2963D6-EF9B-4660-A9F6-44ED5FB0FB9B}" destId="{33EAB198-58E1-4D37-999D-F47ED1BDFF7A}" srcOrd="0" destOrd="0" presId="urn:microsoft.com/office/officeart/2005/8/layout/bProcess3"/>
    <dgm:cxn modelId="{433B534C-25D7-4251-BB3A-D4CC9DAE7FD8}" type="presParOf" srcId="{4D34E951-C1FC-4FDE-8F46-C4F42818968A}" destId="{06D23DF9-21BB-441B-9B77-F9478D3CF1B3}" srcOrd="8" destOrd="0" presId="urn:microsoft.com/office/officeart/2005/8/layout/bProcess3"/>
    <dgm:cxn modelId="{701315DE-297A-4BFC-95D8-E96B9B5CC871}" type="presParOf" srcId="{4D34E951-C1FC-4FDE-8F46-C4F42818968A}" destId="{2DEEC7CD-4CBD-4A58-BEB3-4DE722FFE20E}" srcOrd="9" destOrd="0" presId="urn:microsoft.com/office/officeart/2005/8/layout/bProcess3"/>
    <dgm:cxn modelId="{5C810510-DE60-456C-A532-7E66DD7FEC21}" type="presParOf" srcId="{2DEEC7CD-4CBD-4A58-BEB3-4DE722FFE20E}" destId="{93D274FC-BF52-4183-9175-9D0C4CCEF123}" srcOrd="0" destOrd="0" presId="urn:microsoft.com/office/officeart/2005/8/layout/bProcess3"/>
    <dgm:cxn modelId="{8DBC97F9-E692-4BDA-90C1-C5B34E2A0634}" type="presParOf" srcId="{4D34E951-C1FC-4FDE-8F46-C4F42818968A}" destId="{BD6241D4-B6F5-4F21-B2BC-EDE35E40B8AE}" srcOrd="10" destOrd="0" presId="urn:microsoft.com/office/officeart/2005/8/layout/bProcess3"/>
    <dgm:cxn modelId="{0E6A4AF6-9F6C-4C46-A964-8A8D4B7F6AD9}" type="presParOf" srcId="{4D34E951-C1FC-4FDE-8F46-C4F42818968A}" destId="{58E4D35C-41FC-423A-88EF-5A0608702C65}" srcOrd="11" destOrd="0" presId="urn:microsoft.com/office/officeart/2005/8/layout/bProcess3"/>
    <dgm:cxn modelId="{9BB66288-2D2C-4D40-A212-137AA01912FB}" type="presParOf" srcId="{58E4D35C-41FC-423A-88EF-5A0608702C65}" destId="{484A29A2-8570-456D-B9A1-A3A27ABD96D8}" srcOrd="0" destOrd="0" presId="urn:microsoft.com/office/officeart/2005/8/layout/bProcess3"/>
    <dgm:cxn modelId="{D66AC0E9-E631-4061-A414-66F81EF0B38E}" type="presParOf" srcId="{4D34E951-C1FC-4FDE-8F46-C4F42818968A}" destId="{26AFB5AC-74AF-4AFA-AA70-B664FBFC1EB9}" srcOrd="12" destOrd="0" presId="urn:microsoft.com/office/officeart/2005/8/layout/bProcess3"/>
    <dgm:cxn modelId="{6646741E-9E5F-4353-8F9E-CFCA59A36437}" type="presParOf" srcId="{4D34E951-C1FC-4FDE-8F46-C4F42818968A}" destId="{D0B9DACD-DF16-4FBB-84E4-358E4A1A0CB4}" srcOrd="13" destOrd="0" presId="urn:microsoft.com/office/officeart/2005/8/layout/bProcess3"/>
    <dgm:cxn modelId="{5E75D973-4682-44F5-AB27-E13860D447E2}" type="presParOf" srcId="{D0B9DACD-DF16-4FBB-84E4-358E4A1A0CB4}" destId="{F2028D75-B8AF-45D6-9BE3-0B862D50E30E}" srcOrd="0" destOrd="0" presId="urn:microsoft.com/office/officeart/2005/8/layout/bProcess3"/>
    <dgm:cxn modelId="{0B834222-B8B2-468E-822E-AF5E7513DE1B}" type="presParOf" srcId="{4D34E951-C1FC-4FDE-8F46-C4F42818968A}" destId="{D4FFE37D-3480-4307-ACC6-6F88CDDD3A5D}" srcOrd="14" destOrd="0" presId="urn:microsoft.com/office/officeart/2005/8/layout/bProcess3"/>
    <dgm:cxn modelId="{339564A4-F070-4D16-A30C-6E28BCBC6202}" type="presParOf" srcId="{4D34E951-C1FC-4FDE-8F46-C4F42818968A}" destId="{B25E2A7F-3BEF-4899-9636-7846ECED21D8}" srcOrd="15" destOrd="0" presId="urn:microsoft.com/office/officeart/2005/8/layout/bProcess3"/>
    <dgm:cxn modelId="{15485964-0DBC-40E6-828C-B76A802A0B18}" type="presParOf" srcId="{B25E2A7F-3BEF-4899-9636-7846ECED21D8}" destId="{C7103107-755B-4A23-B854-012C67F1A160}" srcOrd="0" destOrd="0" presId="urn:microsoft.com/office/officeart/2005/8/layout/bProcess3"/>
    <dgm:cxn modelId="{0BED788D-2250-43B1-896A-8888954F5F93}" type="presParOf" srcId="{4D34E951-C1FC-4FDE-8F46-C4F42818968A}" destId="{69302475-87EB-4B42-A648-587547FFBEBB}" srcOrd="16" destOrd="0" presId="urn:microsoft.com/office/officeart/2005/8/layout/bProcess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DC327F-6A02-4469-B232-65B47141829D}"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ru-RU"/>
        </a:p>
      </dgm:t>
    </dgm:pt>
    <dgm:pt modelId="{5C2AE843-54A0-4AA3-9318-69F6D0D05B64}">
      <dgm:prSet phldrT="[Текст]" custT="1"/>
      <dgm:spPr/>
      <dgm:t>
        <a:bodyPr/>
        <a:lstStyle/>
        <a:p>
          <a:r>
            <a:rPr lang="ru-RU" sz="1500" b="1" dirty="0" smtClean="0">
              <a:solidFill>
                <a:srgbClr val="005AA9"/>
              </a:solidFill>
            </a:rPr>
            <a:t>Представление</a:t>
          </a:r>
          <a:r>
            <a:rPr lang="ru-RU" sz="1300" dirty="0" smtClean="0"/>
            <a:t> </a:t>
          </a:r>
          <a:r>
            <a:rPr lang="ru-RU" sz="1500" b="1" dirty="0" smtClean="0">
              <a:solidFill>
                <a:srgbClr val="005AA9"/>
              </a:solidFill>
            </a:rPr>
            <a:t>в налоговый орган плана- графика и дорожной карты по подготовке к переходу на налоговый мониторинг</a:t>
          </a:r>
          <a:endParaRPr lang="ru-RU" sz="1500" b="1" dirty="0">
            <a:solidFill>
              <a:srgbClr val="005AA9"/>
            </a:solidFill>
          </a:endParaRPr>
        </a:p>
      </dgm:t>
    </dgm:pt>
    <dgm:pt modelId="{5DB2B49E-4444-4DCD-B8E4-0E7F9E6B846E}" type="parTrans" cxnId="{0A8F2DBB-0849-441B-9CF6-D264EF3D3523}">
      <dgm:prSet/>
      <dgm:spPr/>
      <dgm:t>
        <a:bodyPr/>
        <a:lstStyle/>
        <a:p>
          <a:endParaRPr lang="ru-RU"/>
        </a:p>
      </dgm:t>
    </dgm:pt>
    <dgm:pt modelId="{4C5C2EE2-FA65-4913-95DA-5805ECE10141}" type="sibTrans" cxnId="{0A8F2DBB-0849-441B-9CF6-D264EF3D3523}">
      <dgm:prSet/>
      <dgm:spPr/>
      <dgm:t>
        <a:bodyPr/>
        <a:lstStyle/>
        <a:p>
          <a:endParaRPr lang="ru-RU"/>
        </a:p>
      </dgm:t>
    </dgm:pt>
    <dgm:pt modelId="{392D93FF-4B96-49E6-9D88-0790CD45D944}">
      <dgm:prSet phldrT="[Текст]" custT="1"/>
      <dgm:spPr/>
      <dgm:t>
        <a:bodyPr/>
        <a:lstStyle/>
        <a:p>
          <a:r>
            <a:rPr lang="ru-RU" sz="1500" b="1" dirty="0" smtClean="0">
              <a:solidFill>
                <a:srgbClr val="005AA9"/>
              </a:solidFill>
            </a:rPr>
            <a:t>Представление</a:t>
          </a:r>
          <a:r>
            <a:rPr lang="ru-RU" sz="1300" dirty="0" smtClean="0"/>
            <a:t> </a:t>
          </a:r>
          <a:r>
            <a:rPr lang="ru-RU" sz="1500" b="1" dirty="0" smtClean="0">
              <a:solidFill>
                <a:srgbClr val="005AA9"/>
              </a:solidFill>
            </a:rPr>
            <a:t>в налоговый орган заявления о проведении налогового мониторинга</a:t>
          </a:r>
          <a:endParaRPr lang="ru-RU" sz="1500" b="1" dirty="0">
            <a:solidFill>
              <a:srgbClr val="005AA9"/>
            </a:solidFill>
          </a:endParaRPr>
        </a:p>
      </dgm:t>
    </dgm:pt>
    <dgm:pt modelId="{1B891566-1A1D-4159-BAAB-2AFD5B3D5D78}" type="parTrans" cxnId="{0127078C-3449-4FA4-90AE-14D04C439190}">
      <dgm:prSet/>
      <dgm:spPr/>
      <dgm:t>
        <a:bodyPr/>
        <a:lstStyle/>
        <a:p>
          <a:endParaRPr lang="ru-RU"/>
        </a:p>
      </dgm:t>
    </dgm:pt>
    <dgm:pt modelId="{1C0025BD-FAEF-4A30-A053-799EA282E586}" type="sibTrans" cxnId="{0127078C-3449-4FA4-90AE-14D04C439190}">
      <dgm:prSet/>
      <dgm:spPr/>
      <dgm:t>
        <a:bodyPr/>
        <a:lstStyle/>
        <a:p>
          <a:endParaRPr lang="ru-RU"/>
        </a:p>
      </dgm:t>
    </dgm:pt>
    <dgm:pt modelId="{9C0BD46B-8E68-4E3A-9713-D5EC65904F76}">
      <dgm:prSet phldrT="[Текст]" custT="1"/>
      <dgm:spPr/>
      <dgm:t>
        <a:bodyPr/>
        <a:lstStyle/>
        <a:p>
          <a:r>
            <a:rPr lang="ru-RU" sz="1500" b="1" dirty="0" smtClean="0">
              <a:solidFill>
                <a:srgbClr val="005AA9"/>
              </a:solidFill>
            </a:rPr>
            <a:t>Принятие налоговым органом решения о проведении налогового мониторинга</a:t>
          </a:r>
          <a:endParaRPr lang="ru-RU" sz="1500" b="1" dirty="0">
            <a:solidFill>
              <a:srgbClr val="005AA9"/>
            </a:solidFill>
          </a:endParaRPr>
        </a:p>
      </dgm:t>
    </dgm:pt>
    <dgm:pt modelId="{715EB2E8-3226-482C-B32F-7BC3D4A6A6C6}" type="parTrans" cxnId="{301E1851-874D-4AED-BCD4-34B363F6EBEF}">
      <dgm:prSet/>
      <dgm:spPr/>
      <dgm:t>
        <a:bodyPr/>
        <a:lstStyle/>
        <a:p>
          <a:endParaRPr lang="ru-RU"/>
        </a:p>
      </dgm:t>
    </dgm:pt>
    <dgm:pt modelId="{F07D4589-82C8-487B-AEB6-FA0479472428}" type="sibTrans" cxnId="{301E1851-874D-4AED-BCD4-34B363F6EBEF}">
      <dgm:prSet/>
      <dgm:spPr/>
      <dgm:t>
        <a:bodyPr/>
        <a:lstStyle/>
        <a:p>
          <a:endParaRPr lang="ru-RU"/>
        </a:p>
      </dgm:t>
    </dgm:pt>
    <dgm:pt modelId="{7FE061BA-047D-4019-B9B8-24BDE15D28B3}">
      <dgm:prSet phldrT="[Текст]" custT="1"/>
      <dgm:spPr/>
      <dgm:t>
        <a:bodyPr/>
        <a:lstStyle/>
        <a:p>
          <a:r>
            <a:rPr lang="ru-RU" sz="1500" b="1" dirty="0" smtClean="0">
              <a:solidFill>
                <a:srgbClr val="005AA9"/>
              </a:solidFill>
            </a:rPr>
            <a:t>Начало</a:t>
          </a:r>
          <a:r>
            <a:rPr lang="ru-RU" sz="1300" dirty="0" smtClean="0"/>
            <a:t> </a:t>
          </a:r>
          <a:r>
            <a:rPr lang="ru-RU" sz="1500" b="1" dirty="0" smtClean="0">
              <a:solidFill>
                <a:srgbClr val="005AA9"/>
              </a:solidFill>
            </a:rPr>
            <a:t>проведения налогового мониторинга</a:t>
          </a:r>
          <a:endParaRPr lang="ru-RU" sz="1500" b="1" dirty="0">
            <a:solidFill>
              <a:srgbClr val="005AA9"/>
            </a:solidFill>
          </a:endParaRPr>
        </a:p>
      </dgm:t>
    </dgm:pt>
    <dgm:pt modelId="{001CCDE3-E8F3-4140-AF55-927E7987A088}" type="parTrans" cxnId="{56B65596-563B-469A-9ED6-0D96BABEC4D4}">
      <dgm:prSet/>
      <dgm:spPr/>
      <dgm:t>
        <a:bodyPr/>
        <a:lstStyle/>
        <a:p>
          <a:endParaRPr lang="ru-RU"/>
        </a:p>
      </dgm:t>
    </dgm:pt>
    <dgm:pt modelId="{F00AFEE2-64E4-467D-BF6B-6140A08F0FC9}" type="sibTrans" cxnId="{56B65596-563B-469A-9ED6-0D96BABEC4D4}">
      <dgm:prSet/>
      <dgm:spPr/>
      <dgm:t>
        <a:bodyPr/>
        <a:lstStyle/>
        <a:p>
          <a:endParaRPr lang="ru-RU"/>
        </a:p>
      </dgm:t>
    </dgm:pt>
    <dgm:pt modelId="{5442F2DC-A169-4507-9348-A57EC01ADC92}" type="pres">
      <dgm:prSet presAssocID="{22DC327F-6A02-4469-B232-65B47141829D}" presName="arrowDiagram" presStyleCnt="0">
        <dgm:presLayoutVars>
          <dgm:chMax val="5"/>
          <dgm:dir/>
          <dgm:resizeHandles val="exact"/>
        </dgm:presLayoutVars>
      </dgm:prSet>
      <dgm:spPr/>
      <dgm:t>
        <a:bodyPr/>
        <a:lstStyle/>
        <a:p>
          <a:endParaRPr lang="ru-RU"/>
        </a:p>
      </dgm:t>
    </dgm:pt>
    <dgm:pt modelId="{784F6AB9-98A4-4115-9A80-0A2CA4813165}" type="pres">
      <dgm:prSet presAssocID="{22DC327F-6A02-4469-B232-65B47141829D}" presName="arrow" presStyleLbl="bgShp" presStyleIdx="0" presStyleCnt="1" custLinFactNeighborX="-2543"/>
      <dgm:spPr/>
    </dgm:pt>
    <dgm:pt modelId="{81AA3A81-9FA9-4B03-92A5-410EE2011CEC}" type="pres">
      <dgm:prSet presAssocID="{22DC327F-6A02-4469-B232-65B47141829D}" presName="arrowDiagram4" presStyleCnt="0"/>
      <dgm:spPr/>
    </dgm:pt>
    <dgm:pt modelId="{5FE6FDA2-713C-49C6-9358-40898123C412}" type="pres">
      <dgm:prSet presAssocID="{5C2AE843-54A0-4AA3-9318-69F6D0D05B64}" presName="bullet4a" presStyleLbl="node1" presStyleIdx="0" presStyleCnt="4" custLinFactX="-100000" custLinFactY="51914" custLinFactNeighborX="-154908" custLinFactNeighborY="100000"/>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scene3d>
          <a:camera prst="orthographicFront"/>
          <a:lightRig rig="threePt" dir="t"/>
        </a:scene3d>
        <a:sp3d>
          <a:bevelT/>
        </a:sp3d>
      </dgm:spPr>
    </dgm:pt>
    <dgm:pt modelId="{615BED40-2281-462D-BA15-A21363331F11}" type="pres">
      <dgm:prSet presAssocID="{5C2AE843-54A0-4AA3-9318-69F6D0D05B64}" presName="textBox4a" presStyleLbl="revTx" presStyleIdx="0" presStyleCnt="4" custScaleX="356981" custScaleY="68482" custLinFactX="3144" custLinFactNeighborX="100000" custLinFactNeighborY="4183">
        <dgm:presLayoutVars>
          <dgm:bulletEnabled val="1"/>
        </dgm:presLayoutVars>
      </dgm:prSet>
      <dgm:spPr/>
      <dgm:t>
        <a:bodyPr/>
        <a:lstStyle/>
        <a:p>
          <a:endParaRPr lang="ru-RU"/>
        </a:p>
      </dgm:t>
    </dgm:pt>
    <dgm:pt modelId="{A189D299-921B-49C8-B233-798B1BF0728B}" type="pres">
      <dgm:prSet presAssocID="{392D93FF-4B96-49E6-9D88-0790CD45D944}" presName="bullet4b" presStyleLbl="node1" presStyleIdx="1" presStyleCnt="4" custLinFactX="-100000" custLinFactY="16174" custLinFactNeighborX="-113029" custLinFactNeighborY="100000"/>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scene3d>
          <a:camera prst="orthographicFront"/>
          <a:lightRig rig="threePt" dir="t"/>
        </a:scene3d>
        <a:sp3d>
          <a:bevelT/>
        </a:sp3d>
      </dgm:spPr>
    </dgm:pt>
    <dgm:pt modelId="{0B21F839-53FF-40B2-94D4-6CAA73B27529}" type="pres">
      <dgm:prSet presAssocID="{392D93FF-4B96-49E6-9D88-0790CD45D944}" presName="textBox4b" presStyleLbl="revTx" presStyleIdx="1" presStyleCnt="4" custScaleX="274263" custScaleY="24752" custLinFactNeighborX="53049" custLinFactNeighborY="-15740">
        <dgm:presLayoutVars>
          <dgm:bulletEnabled val="1"/>
        </dgm:presLayoutVars>
      </dgm:prSet>
      <dgm:spPr/>
      <dgm:t>
        <a:bodyPr/>
        <a:lstStyle/>
        <a:p>
          <a:endParaRPr lang="ru-RU"/>
        </a:p>
      </dgm:t>
    </dgm:pt>
    <dgm:pt modelId="{5D8C1265-D69D-4003-B7F2-D666248BB1E5}" type="pres">
      <dgm:prSet presAssocID="{9C0BD46B-8E68-4E3A-9713-D5EC65904F76}" presName="bullet4c" presStyleLbl="node1" presStyleIdx="2" presStyleCnt="4" custLinFactX="-94968" custLinFactNeighborX="-100000" custLinFactNeighborY="6362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scene3d>
          <a:camera prst="orthographicFront"/>
          <a:lightRig rig="threePt" dir="t"/>
        </a:scene3d>
        <a:sp3d>
          <a:bevelT/>
        </a:sp3d>
      </dgm:spPr>
    </dgm:pt>
    <dgm:pt modelId="{28BE3343-7EED-4274-B268-4EDC5F38701B}" type="pres">
      <dgm:prSet presAssocID="{9C0BD46B-8E68-4E3A-9713-D5EC65904F76}" presName="textBox4c" presStyleLbl="revTx" presStyleIdx="2" presStyleCnt="4" custAng="10800000" custFlipVert="1" custScaleX="222928" custScaleY="18482" custLinFactNeighborX="9238" custLinFactNeighborY="-26350">
        <dgm:presLayoutVars>
          <dgm:bulletEnabled val="1"/>
        </dgm:presLayoutVars>
      </dgm:prSet>
      <dgm:spPr/>
      <dgm:t>
        <a:bodyPr/>
        <a:lstStyle/>
        <a:p>
          <a:endParaRPr lang="ru-RU"/>
        </a:p>
      </dgm:t>
    </dgm:pt>
    <dgm:pt modelId="{EB96568A-95E8-484B-933D-4DE115695029}" type="pres">
      <dgm:prSet presAssocID="{7FE061BA-047D-4019-B9B8-24BDE15D28B3}" presName="bullet4d" presStyleLbl="node1" presStyleIdx="3" presStyleCnt="4" custLinFactX="-67928" custLinFactNeighborX="-100000" custLinFactNeighborY="8617"/>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scene3d>
          <a:camera prst="orthographicFront"/>
          <a:lightRig rig="threePt" dir="t"/>
        </a:scene3d>
        <a:sp3d>
          <a:bevelT/>
        </a:sp3d>
      </dgm:spPr>
    </dgm:pt>
    <dgm:pt modelId="{BAC8298C-1FEB-4E23-866D-6452DDA920BD}" type="pres">
      <dgm:prSet presAssocID="{7FE061BA-047D-4019-B9B8-24BDE15D28B3}" presName="textBox4d" presStyleLbl="revTx" presStyleIdx="3" presStyleCnt="4" custAng="10800000" custFlipVert="1" custScaleX="159487" custScaleY="16300" custLinFactNeighborX="-19076" custLinFactNeighborY="-37514">
        <dgm:presLayoutVars>
          <dgm:bulletEnabled val="1"/>
        </dgm:presLayoutVars>
      </dgm:prSet>
      <dgm:spPr/>
      <dgm:t>
        <a:bodyPr/>
        <a:lstStyle/>
        <a:p>
          <a:endParaRPr lang="ru-RU"/>
        </a:p>
      </dgm:t>
    </dgm:pt>
  </dgm:ptLst>
  <dgm:cxnLst>
    <dgm:cxn modelId="{33A4A2CB-42D7-48AC-821C-338C3C3AC1FC}" type="presOf" srcId="{7FE061BA-047D-4019-B9B8-24BDE15D28B3}" destId="{BAC8298C-1FEB-4E23-866D-6452DDA920BD}" srcOrd="0" destOrd="0" presId="urn:microsoft.com/office/officeart/2005/8/layout/arrow2"/>
    <dgm:cxn modelId="{0127078C-3449-4FA4-90AE-14D04C439190}" srcId="{22DC327F-6A02-4469-B232-65B47141829D}" destId="{392D93FF-4B96-49E6-9D88-0790CD45D944}" srcOrd="1" destOrd="0" parTransId="{1B891566-1A1D-4159-BAAB-2AFD5B3D5D78}" sibTransId="{1C0025BD-FAEF-4A30-A053-799EA282E586}"/>
    <dgm:cxn modelId="{00ACE8E6-0B26-4172-81BB-50185EDAA647}" type="presOf" srcId="{5C2AE843-54A0-4AA3-9318-69F6D0D05B64}" destId="{615BED40-2281-462D-BA15-A21363331F11}" srcOrd="0" destOrd="0" presId="urn:microsoft.com/office/officeart/2005/8/layout/arrow2"/>
    <dgm:cxn modelId="{03ED7C32-FCF9-40CF-BFB0-F890BC2AC2DB}" type="presOf" srcId="{22DC327F-6A02-4469-B232-65B47141829D}" destId="{5442F2DC-A169-4507-9348-A57EC01ADC92}" srcOrd="0" destOrd="0" presId="urn:microsoft.com/office/officeart/2005/8/layout/arrow2"/>
    <dgm:cxn modelId="{0A8F2DBB-0849-441B-9CF6-D264EF3D3523}" srcId="{22DC327F-6A02-4469-B232-65B47141829D}" destId="{5C2AE843-54A0-4AA3-9318-69F6D0D05B64}" srcOrd="0" destOrd="0" parTransId="{5DB2B49E-4444-4DCD-B8E4-0E7F9E6B846E}" sibTransId="{4C5C2EE2-FA65-4913-95DA-5805ECE10141}"/>
    <dgm:cxn modelId="{1AED2DC6-2BCA-4D2F-80B5-0EE53303AC79}" type="presOf" srcId="{9C0BD46B-8E68-4E3A-9713-D5EC65904F76}" destId="{28BE3343-7EED-4274-B268-4EDC5F38701B}" srcOrd="0" destOrd="0" presId="urn:microsoft.com/office/officeart/2005/8/layout/arrow2"/>
    <dgm:cxn modelId="{301E1851-874D-4AED-BCD4-34B363F6EBEF}" srcId="{22DC327F-6A02-4469-B232-65B47141829D}" destId="{9C0BD46B-8E68-4E3A-9713-D5EC65904F76}" srcOrd="2" destOrd="0" parTransId="{715EB2E8-3226-482C-B32F-7BC3D4A6A6C6}" sibTransId="{F07D4589-82C8-487B-AEB6-FA0479472428}"/>
    <dgm:cxn modelId="{58510125-4F97-4877-9495-A5730F767521}" type="presOf" srcId="{392D93FF-4B96-49E6-9D88-0790CD45D944}" destId="{0B21F839-53FF-40B2-94D4-6CAA73B27529}" srcOrd="0" destOrd="0" presId="urn:microsoft.com/office/officeart/2005/8/layout/arrow2"/>
    <dgm:cxn modelId="{56B65596-563B-469A-9ED6-0D96BABEC4D4}" srcId="{22DC327F-6A02-4469-B232-65B47141829D}" destId="{7FE061BA-047D-4019-B9B8-24BDE15D28B3}" srcOrd="3" destOrd="0" parTransId="{001CCDE3-E8F3-4140-AF55-927E7987A088}" sibTransId="{F00AFEE2-64E4-467D-BF6B-6140A08F0FC9}"/>
    <dgm:cxn modelId="{24DA851A-15A3-4768-BF19-C9BC707BAD28}" type="presParOf" srcId="{5442F2DC-A169-4507-9348-A57EC01ADC92}" destId="{784F6AB9-98A4-4115-9A80-0A2CA4813165}" srcOrd="0" destOrd="0" presId="urn:microsoft.com/office/officeart/2005/8/layout/arrow2"/>
    <dgm:cxn modelId="{0C83B7D7-0FF0-46BB-8FC9-D8B50CB3CEC0}" type="presParOf" srcId="{5442F2DC-A169-4507-9348-A57EC01ADC92}" destId="{81AA3A81-9FA9-4B03-92A5-410EE2011CEC}" srcOrd="1" destOrd="0" presId="urn:microsoft.com/office/officeart/2005/8/layout/arrow2"/>
    <dgm:cxn modelId="{90C51D7A-51C6-40D9-9D7D-6E19EF13BB22}" type="presParOf" srcId="{81AA3A81-9FA9-4B03-92A5-410EE2011CEC}" destId="{5FE6FDA2-713C-49C6-9358-40898123C412}" srcOrd="0" destOrd="0" presId="urn:microsoft.com/office/officeart/2005/8/layout/arrow2"/>
    <dgm:cxn modelId="{8A117CF2-E38A-4532-8DF8-9304A24DDFD4}" type="presParOf" srcId="{81AA3A81-9FA9-4B03-92A5-410EE2011CEC}" destId="{615BED40-2281-462D-BA15-A21363331F11}" srcOrd="1" destOrd="0" presId="urn:microsoft.com/office/officeart/2005/8/layout/arrow2"/>
    <dgm:cxn modelId="{D4A4F38B-BF10-4F05-84BB-61FDCBA8BBE4}" type="presParOf" srcId="{81AA3A81-9FA9-4B03-92A5-410EE2011CEC}" destId="{A189D299-921B-49C8-B233-798B1BF0728B}" srcOrd="2" destOrd="0" presId="urn:microsoft.com/office/officeart/2005/8/layout/arrow2"/>
    <dgm:cxn modelId="{311A7B8B-9B3D-4F23-9201-6D00428CE7BD}" type="presParOf" srcId="{81AA3A81-9FA9-4B03-92A5-410EE2011CEC}" destId="{0B21F839-53FF-40B2-94D4-6CAA73B27529}" srcOrd="3" destOrd="0" presId="urn:microsoft.com/office/officeart/2005/8/layout/arrow2"/>
    <dgm:cxn modelId="{81B39269-8F8A-4A65-B9AB-D89702D6B385}" type="presParOf" srcId="{81AA3A81-9FA9-4B03-92A5-410EE2011CEC}" destId="{5D8C1265-D69D-4003-B7F2-D666248BB1E5}" srcOrd="4" destOrd="0" presId="urn:microsoft.com/office/officeart/2005/8/layout/arrow2"/>
    <dgm:cxn modelId="{F8911F7D-8356-48CB-8954-F42360B73E41}" type="presParOf" srcId="{81AA3A81-9FA9-4B03-92A5-410EE2011CEC}" destId="{28BE3343-7EED-4274-B268-4EDC5F38701B}" srcOrd="5" destOrd="0" presId="urn:microsoft.com/office/officeart/2005/8/layout/arrow2"/>
    <dgm:cxn modelId="{FCD23AA4-91F8-4D73-A8CD-F2614E1F8106}" type="presParOf" srcId="{81AA3A81-9FA9-4B03-92A5-410EE2011CEC}" destId="{EB96568A-95E8-484B-933D-4DE115695029}" srcOrd="6" destOrd="0" presId="urn:microsoft.com/office/officeart/2005/8/layout/arrow2"/>
    <dgm:cxn modelId="{B395D3E7-9FB3-4C58-8B88-C55B04847EB8}" type="presParOf" srcId="{81AA3A81-9FA9-4B03-92A5-410EE2011CEC}" destId="{BAC8298C-1FEB-4E23-866D-6452DDA920BD}" srcOrd="7" destOrd="0" presId="urn:microsoft.com/office/officeart/2005/8/layout/arrow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3397F8-97CA-42DD-A585-05E760DC49AE}" type="doc">
      <dgm:prSet loTypeId="urn:microsoft.com/office/officeart/2005/8/layout/chevron2" loCatId="list" qsTypeId="urn:microsoft.com/office/officeart/2005/8/quickstyle/3d3" qsCatId="3D" csTypeId="urn:microsoft.com/office/officeart/2005/8/colors/accent1_2" csCatId="accent1" phldr="1"/>
      <dgm:spPr/>
      <dgm:t>
        <a:bodyPr/>
        <a:lstStyle/>
        <a:p>
          <a:endParaRPr lang="ru-RU"/>
        </a:p>
      </dgm:t>
    </dgm:pt>
    <dgm:pt modelId="{9794A7FE-608D-45FB-84DF-A74ED01A39C1}" type="pres">
      <dgm:prSet presAssocID="{D73397F8-97CA-42DD-A585-05E760DC49AE}" presName="linearFlow" presStyleCnt="0">
        <dgm:presLayoutVars>
          <dgm:dir/>
          <dgm:animLvl val="lvl"/>
          <dgm:resizeHandles val="exact"/>
        </dgm:presLayoutVars>
      </dgm:prSet>
      <dgm:spPr/>
      <dgm:t>
        <a:bodyPr/>
        <a:lstStyle/>
        <a:p>
          <a:endParaRPr lang="ru-RU"/>
        </a:p>
      </dgm:t>
    </dgm:pt>
  </dgm:ptLst>
  <dgm:cxnLst>
    <dgm:cxn modelId="{26F00D9E-D7A4-46F9-9068-CC87CCA5066F}" type="presOf" srcId="{D73397F8-97CA-42DD-A585-05E760DC49AE}" destId="{9794A7FE-608D-45FB-84DF-A74ED01A39C1}" srcOrd="0"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846361-236D-41B3-9696-64DC57CEEC58}"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ru-RU"/>
        </a:p>
      </dgm:t>
    </dgm:pt>
    <dgm:pt modelId="{72469E14-387F-4E77-B2CF-1B4DCB0531FD}">
      <dgm:prSet custT="1"/>
      <dgm:spPr/>
      <dgm:t>
        <a:bodyPr/>
        <a:lstStyle/>
        <a:p>
          <a:pPr rtl="0"/>
          <a:r>
            <a:rPr lang="ru-RU" sz="1500" b="1" i="0" dirty="0" smtClean="0"/>
            <a:t>1. Дорожная карта представляется организацией в налоговый орган по месту постановки ее на учет</a:t>
          </a:r>
          <a:endParaRPr lang="ru-RU" sz="1500" dirty="0"/>
        </a:p>
      </dgm:t>
    </dgm:pt>
    <dgm:pt modelId="{448B6C79-E6FF-4E85-AFC5-784D481C3344}" type="parTrans" cxnId="{04529B8B-0E82-474F-96C1-294D1880FCA5}">
      <dgm:prSet/>
      <dgm:spPr/>
      <dgm:t>
        <a:bodyPr/>
        <a:lstStyle/>
        <a:p>
          <a:endParaRPr lang="ru-RU"/>
        </a:p>
      </dgm:t>
    </dgm:pt>
    <dgm:pt modelId="{3BDEB731-B940-47CE-88AD-8610ADF71948}" type="sibTrans" cxnId="{04529B8B-0E82-474F-96C1-294D1880FCA5}">
      <dgm:prSet/>
      <dgm:spPr/>
      <dgm:t>
        <a:bodyPr/>
        <a:lstStyle/>
        <a:p>
          <a:endParaRPr lang="ru-RU"/>
        </a:p>
      </dgm:t>
    </dgm:pt>
    <dgm:pt modelId="{4F86EED9-1416-4A55-AC18-F976B115CFCF}">
      <dgm:prSet custT="1"/>
      <dgm:spPr/>
      <dgm:t>
        <a:bodyPr/>
        <a:lstStyle/>
        <a:p>
          <a:pPr algn="just" rtl="0"/>
          <a:r>
            <a:rPr lang="ru-RU" sz="1500" b="1" i="0" dirty="0" smtClean="0"/>
            <a:t>2. Обязательно представляется Дорожная карта организациями, на которые распространяются положения Директивы Правительства от 13.12.2019 № 11528п-П13</a:t>
          </a:r>
        </a:p>
      </dgm:t>
    </dgm:pt>
    <dgm:pt modelId="{F26FE3C5-DAB0-4956-ABFA-F067CA4CA386}" type="parTrans" cxnId="{E8A6DDAF-A684-4E32-B4F4-41468338AF81}">
      <dgm:prSet/>
      <dgm:spPr/>
      <dgm:t>
        <a:bodyPr/>
        <a:lstStyle/>
        <a:p>
          <a:endParaRPr lang="ru-RU"/>
        </a:p>
      </dgm:t>
    </dgm:pt>
    <dgm:pt modelId="{E252CFD5-7DD8-40C9-9C1B-8FBB621256A8}" type="sibTrans" cxnId="{E8A6DDAF-A684-4E32-B4F4-41468338AF81}">
      <dgm:prSet/>
      <dgm:spPr/>
      <dgm:t>
        <a:bodyPr/>
        <a:lstStyle/>
        <a:p>
          <a:endParaRPr lang="ru-RU"/>
        </a:p>
      </dgm:t>
    </dgm:pt>
    <dgm:pt modelId="{F6359B2C-8FE0-4171-A685-767C05A75598}">
      <dgm:prSet custT="1"/>
      <dgm:spPr/>
      <dgm:t>
        <a:bodyPr/>
        <a:lstStyle/>
        <a:p>
          <a:pPr algn="just" rtl="0"/>
          <a:r>
            <a:rPr lang="ru-RU" sz="1500" b="1" i="0" dirty="0" smtClean="0"/>
            <a:t>3. При внесении изменений представляется уточненная версия Дорожной карты (существуют основания для отзыва Дорожной карты (например: реорганизация (реструктуризация) организации, модернизация информационной системы Общества)</a:t>
          </a:r>
          <a:endParaRPr lang="ru-RU" sz="1500" dirty="0"/>
        </a:p>
      </dgm:t>
    </dgm:pt>
    <dgm:pt modelId="{32806AD4-F7D6-44E4-A3E4-F9E3B4EEFD40}" type="parTrans" cxnId="{12C9FE3B-50B6-4352-941C-73BADA6FCB6F}">
      <dgm:prSet/>
      <dgm:spPr/>
      <dgm:t>
        <a:bodyPr/>
        <a:lstStyle/>
        <a:p>
          <a:endParaRPr lang="ru-RU"/>
        </a:p>
      </dgm:t>
    </dgm:pt>
    <dgm:pt modelId="{E9CB8A73-3E6B-48FB-AD86-D3128AD5C7B6}" type="sibTrans" cxnId="{12C9FE3B-50B6-4352-941C-73BADA6FCB6F}">
      <dgm:prSet/>
      <dgm:spPr/>
      <dgm:t>
        <a:bodyPr/>
        <a:lstStyle/>
        <a:p>
          <a:endParaRPr lang="ru-RU"/>
        </a:p>
      </dgm:t>
    </dgm:pt>
    <dgm:pt modelId="{C14921DE-C8ED-4676-A291-82EA7124E592}">
      <dgm:prSet custT="1"/>
      <dgm:spPr/>
      <dgm:t>
        <a:bodyPr/>
        <a:lstStyle/>
        <a:p>
          <a:pPr rtl="0"/>
          <a:r>
            <a:rPr lang="ru-RU" sz="1400" b="1" i="0" dirty="0" smtClean="0">
              <a:latin typeface="+mn-lt"/>
              <a:cs typeface="Times New Roman" pitchFamily="18" charset="0"/>
            </a:rPr>
            <a:t>4. Согласование Дорожной карты с ЦА ФНС России в 2-х случаях:</a:t>
          </a:r>
        </a:p>
        <a:p>
          <a:pPr rtl="0"/>
          <a:r>
            <a:rPr lang="ru-RU" sz="1300" b="1" i="0" dirty="0" smtClean="0">
              <a:latin typeface="+mn-lt"/>
              <a:cs typeface="Times New Roman" pitchFamily="18" charset="0"/>
            </a:rPr>
            <a:t>- В рамках исполнения Директив Правительства РФ;</a:t>
          </a:r>
        </a:p>
        <a:p>
          <a:pPr rtl="0"/>
          <a:r>
            <a:rPr lang="ru-RU" sz="1300" b="1" i="0" dirty="0" smtClean="0">
              <a:latin typeface="+mn-lt"/>
              <a:cs typeface="Times New Roman" pitchFamily="18" charset="0"/>
            </a:rPr>
            <a:t>- Представление в ТНО. ФНС России определяет МИ по КН или МРИ по КН, в котором будет проводиться НМ  (Приказом ФНС России от 16.05.2007 N ММ-3-06/308@ утверждены Критерии отнесения организаций к крупнейшим налогоплательщикам, в </a:t>
          </a:r>
          <a:r>
            <a:rPr lang="ru-RU" sz="1300" b="1" i="0" dirty="0" err="1" smtClean="0">
              <a:latin typeface="+mn-lt"/>
              <a:cs typeface="Times New Roman" pitchFamily="18" charset="0"/>
            </a:rPr>
            <a:t>т.ч</a:t>
          </a:r>
          <a:r>
            <a:rPr lang="ru-RU" sz="1300" b="1" i="0" dirty="0" smtClean="0">
              <a:latin typeface="+mn-lt"/>
              <a:cs typeface="Times New Roman" pitchFamily="18" charset="0"/>
            </a:rPr>
            <a:t>. проведение налогового мониторинга)</a:t>
          </a:r>
          <a:endParaRPr lang="ru-RU" sz="1300" b="1" i="0" dirty="0">
            <a:latin typeface="+mn-lt"/>
            <a:cs typeface="Times New Roman" pitchFamily="18" charset="0"/>
          </a:endParaRPr>
        </a:p>
      </dgm:t>
    </dgm:pt>
    <dgm:pt modelId="{6EF84778-7117-4805-BF16-C20BB8DDE50C}" type="parTrans" cxnId="{36213344-F9D0-4BB4-A862-44ACDA2FC25F}">
      <dgm:prSet/>
      <dgm:spPr/>
      <dgm:t>
        <a:bodyPr/>
        <a:lstStyle/>
        <a:p>
          <a:endParaRPr lang="ru-RU"/>
        </a:p>
      </dgm:t>
    </dgm:pt>
    <dgm:pt modelId="{71EC9A18-3667-4BD1-A4FF-B7D167EC1A28}" type="sibTrans" cxnId="{36213344-F9D0-4BB4-A862-44ACDA2FC25F}">
      <dgm:prSet/>
      <dgm:spPr/>
      <dgm:t>
        <a:bodyPr/>
        <a:lstStyle/>
        <a:p>
          <a:endParaRPr lang="ru-RU"/>
        </a:p>
      </dgm:t>
    </dgm:pt>
    <dgm:pt modelId="{714F28E2-A3AE-4274-A2C7-06412741D0F5}">
      <dgm:prSet custT="1"/>
      <dgm:spPr/>
      <dgm:t>
        <a:bodyPr/>
        <a:lstStyle/>
        <a:p>
          <a:pPr rtl="0"/>
          <a:r>
            <a:rPr lang="ru-RU" sz="1500" b="1" i="0" dirty="0" smtClean="0"/>
            <a:t>5. Формирование результата приема уведомления о согласовании / об отказе в согласовании Дорожной карты (5 рабочих дней)</a:t>
          </a:r>
          <a:endParaRPr lang="ru-RU" sz="1500" dirty="0"/>
        </a:p>
      </dgm:t>
    </dgm:pt>
    <dgm:pt modelId="{F1C04BA0-0AFB-4382-A8D9-FD2EF2694F2C}" type="parTrans" cxnId="{C474EBFE-3D58-4708-B02A-F652774A5F79}">
      <dgm:prSet/>
      <dgm:spPr/>
      <dgm:t>
        <a:bodyPr/>
        <a:lstStyle/>
        <a:p>
          <a:endParaRPr lang="ru-RU"/>
        </a:p>
      </dgm:t>
    </dgm:pt>
    <dgm:pt modelId="{EAADBFE4-B1A4-4A3E-A825-35888131FD0B}" type="sibTrans" cxnId="{C474EBFE-3D58-4708-B02A-F652774A5F79}">
      <dgm:prSet/>
      <dgm:spPr/>
      <dgm:t>
        <a:bodyPr/>
        <a:lstStyle/>
        <a:p>
          <a:endParaRPr lang="ru-RU"/>
        </a:p>
      </dgm:t>
    </dgm:pt>
    <dgm:pt modelId="{F08A8B82-722D-4180-BE44-21B4CACB6767}" type="pres">
      <dgm:prSet presAssocID="{89846361-236D-41B3-9696-64DC57CEEC58}" presName="linear" presStyleCnt="0">
        <dgm:presLayoutVars>
          <dgm:dir/>
          <dgm:animLvl val="lvl"/>
          <dgm:resizeHandles val="exact"/>
        </dgm:presLayoutVars>
      </dgm:prSet>
      <dgm:spPr/>
      <dgm:t>
        <a:bodyPr/>
        <a:lstStyle/>
        <a:p>
          <a:endParaRPr lang="ru-RU"/>
        </a:p>
      </dgm:t>
    </dgm:pt>
    <dgm:pt modelId="{C710A881-D364-40EB-8CA2-F3B4780F21C4}" type="pres">
      <dgm:prSet presAssocID="{72469E14-387F-4E77-B2CF-1B4DCB0531FD}" presName="parentLin" presStyleCnt="0"/>
      <dgm:spPr/>
    </dgm:pt>
    <dgm:pt modelId="{76535EAA-0187-47DF-AB1D-1528EDB34F0F}" type="pres">
      <dgm:prSet presAssocID="{72469E14-387F-4E77-B2CF-1B4DCB0531FD}" presName="parentLeftMargin" presStyleLbl="node1" presStyleIdx="0" presStyleCnt="5"/>
      <dgm:spPr/>
      <dgm:t>
        <a:bodyPr/>
        <a:lstStyle/>
        <a:p>
          <a:endParaRPr lang="ru-RU"/>
        </a:p>
      </dgm:t>
    </dgm:pt>
    <dgm:pt modelId="{61E61A9C-8605-4A1F-9CB0-F2A4A49484DC}" type="pres">
      <dgm:prSet presAssocID="{72469E14-387F-4E77-B2CF-1B4DCB0531FD}" presName="parentText" presStyleLbl="node1" presStyleIdx="0" presStyleCnt="5" custScaleX="140853" custScaleY="84521">
        <dgm:presLayoutVars>
          <dgm:chMax val="0"/>
          <dgm:bulletEnabled val="1"/>
        </dgm:presLayoutVars>
      </dgm:prSet>
      <dgm:spPr/>
      <dgm:t>
        <a:bodyPr/>
        <a:lstStyle/>
        <a:p>
          <a:endParaRPr lang="ru-RU"/>
        </a:p>
      </dgm:t>
    </dgm:pt>
    <dgm:pt modelId="{E057A029-5F5F-40D0-975A-46D654881A9C}" type="pres">
      <dgm:prSet presAssocID="{72469E14-387F-4E77-B2CF-1B4DCB0531FD}" presName="negativeSpace" presStyleCnt="0"/>
      <dgm:spPr/>
    </dgm:pt>
    <dgm:pt modelId="{194F20A5-E312-4A65-85BF-B74527D22AE6}" type="pres">
      <dgm:prSet presAssocID="{72469E14-387F-4E77-B2CF-1B4DCB0531FD}" presName="childText" presStyleLbl="conFgAcc1" presStyleIdx="0" presStyleCnt="5">
        <dgm:presLayoutVars>
          <dgm:bulletEnabled val="1"/>
        </dgm:presLayoutVars>
      </dgm:prSet>
      <dgm:spPr/>
    </dgm:pt>
    <dgm:pt modelId="{3FCA5312-D019-4AC1-BBDE-5BE2D908FA82}" type="pres">
      <dgm:prSet presAssocID="{3BDEB731-B940-47CE-88AD-8610ADF71948}" presName="spaceBetweenRectangles" presStyleCnt="0"/>
      <dgm:spPr/>
    </dgm:pt>
    <dgm:pt modelId="{10DA8A50-1DAE-442C-A4A3-230C930A03DC}" type="pres">
      <dgm:prSet presAssocID="{4F86EED9-1416-4A55-AC18-F976B115CFCF}" presName="parentLin" presStyleCnt="0"/>
      <dgm:spPr/>
    </dgm:pt>
    <dgm:pt modelId="{4BD8BFDA-2259-4FC6-B6C2-F4870198E119}" type="pres">
      <dgm:prSet presAssocID="{4F86EED9-1416-4A55-AC18-F976B115CFCF}" presName="parentLeftMargin" presStyleLbl="node1" presStyleIdx="0" presStyleCnt="5"/>
      <dgm:spPr/>
      <dgm:t>
        <a:bodyPr/>
        <a:lstStyle/>
        <a:p>
          <a:endParaRPr lang="ru-RU"/>
        </a:p>
      </dgm:t>
    </dgm:pt>
    <dgm:pt modelId="{00AAADB3-881E-44FC-9F73-57D290F1D51C}" type="pres">
      <dgm:prSet presAssocID="{4F86EED9-1416-4A55-AC18-F976B115CFCF}" presName="parentText" presStyleLbl="node1" presStyleIdx="1" presStyleCnt="5" custScaleX="136419" custScaleY="77990">
        <dgm:presLayoutVars>
          <dgm:chMax val="0"/>
          <dgm:bulletEnabled val="1"/>
        </dgm:presLayoutVars>
      </dgm:prSet>
      <dgm:spPr/>
      <dgm:t>
        <a:bodyPr/>
        <a:lstStyle/>
        <a:p>
          <a:endParaRPr lang="ru-RU"/>
        </a:p>
      </dgm:t>
    </dgm:pt>
    <dgm:pt modelId="{A96CCE31-66A3-45C6-8C48-4C363E059AAF}" type="pres">
      <dgm:prSet presAssocID="{4F86EED9-1416-4A55-AC18-F976B115CFCF}" presName="negativeSpace" presStyleCnt="0"/>
      <dgm:spPr/>
    </dgm:pt>
    <dgm:pt modelId="{E2CEDB16-0B95-48F8-BE1A-14AD6DB6E3FA}" type="pres">
      <dgm:prSet presAssocID="{4F86EED9-1416-4A55-AC18-F976B115CFCF}" presName="childText" presStyleLbl="conFgAcc1" presStyleIdx="1" presStyleCnt="5">
        <dgm:presLayoutVars>
          <dgm:bulletEnabled val="1"/>
        </dgm:presLayoutVars>
      </dgm:prSet>
      <dgm:spPr/>
    </dgm:pt>
    <dgm:pt modelId="{3738FFEB-3032-422A-8D5F-02C84A965EA1}" type="pres">
      <dgm:prSet presAssocID="{E252CFD5-7DD8-40C9-9C1B-8FBB621256A8}" presName="spaceBetweenRectangles" presStyleCnt="0"/>
      <dgm:spPr/>
    </dgm:pt>
    <dgm:pt modelId="{8F9EA1EB-5668-4718-AD59-501DD1CA3A3C}" type="pres">
      <dgm:prSet presAssocID="{F6359B2C-8FE0-4171-A685-767C05A75598}" presName="parentLin" presStyleCnt="0"/>
      <dgm:spPr/>
    </dgm:pt>
    <dgm:pt modelId="{01A52FF1-0C9C-4807-968E-1C4EC0E658E5}" type="pres">
      <dgm:prSet presAssocID="{F6359B2C-8FE0-4171-A685-767C05A75598}" presName="parentLeftMargin" presStyleLbl="node1" presStyleIdx="1" presStyleCnt="5"/>
      <dgm:spPr/>
      <dgm:t>
        <a:bodyPr/>
        <a:lstStyle/>
        <a:p>
          <a:endParaRPr lang="ru-RU"/>
        </a:p>
      </dgm:t>
    </dgm:pt>
    <dgm:pt modelId="{46E480B5-547F-4E29-A49A-F67B476D4A63}" type="pres">
      <dgm:prSet presAssocID="{F6359B2C-8FE0-4171-A685-767C05A75598}" presName="parentText" presStyleLbl="node1" presStyleIdx="2" presStyleCnt="5" custScaleX="140854" custScaleY="111754">
        <dgm:presLayoutVars>
          <dgm:chMax val="0"/>
          <dgm:bulletEnabled val="1"/>
        </dgm:presLayoutVars>
      </dgm:prSet>
      <dgm:spPr/>
      <dgm:t>
        <a:bodyPr/>
        <a:lstStyle/>
        <a:p>
          <a:endParaRPr lang="ru-RU"/>
        </a:p>
      </dgm:t>
    </dgm:pt>
    <dgm:pt modelId="{ED12A6C9-A3ED-4595-8AA1-D53F9AED0ECF}" type="pres">
      <dgm:prSet presAssocID="{F6359B2C-8FE0-4171-A685-767C05A75598}" presName="negativeSpace" presStyleCnt="0"/>
      <dgm:spPr/>
    </dgm:pt>
    <dgm:pt modelId="{AC022A8A-8FA7-4B77-8BCC-042154DE8155}" type="pres">
      <dgm:prSet presAssocID="{F6359B2C-8FE0-4171-A685-767C05A75598}" presName="childText" presStyleLbl="conFgAcc1" presStyleIdx="2" presStyleCnt="5">
        <dgm:presLayoutVars>
          <dgm:bulletEnabled val="1"/>
        </dgm:presLayoutVars>
      </dgm:prSet>
      <dgm:spPr/>
    </dgm:pt>
    <dgm:pt modelId="{460D2ECB-23C8-4C38-B119-9F1C917C0BFC}" type="pres">
      <dgm:prSet presAssocID="{E9CB8A73-3E6B-48FB-AD86-D3128AD5C7B6}" presName="spaceBetweenRectangles" presStyleCnt="0"/>
      <dgm:spPr/>
    </dgm:pt>
    <dgm:pt modelId="{4BD62046-54C7-490E-8944-3EE7F8779BA3}" type="pres">
      <dgm:prSet presAssocID="{C14921DE-C8ED-4676-A291-82EA7124E592}" presName="parentLin" presStyleCnt="0"/>
      <dgm:spPr/>
    </dgm:pt>
    <dgm:pt modelId="{23B5D22C-01BA-40DB-9054-17AE4FD94266}" type="pres">
      <dgm:prSet presAssocID="{C14921DE-C8ED-4676-A291-82EA7124E592}" presName="parentLeftMargin" presStyleLbl="node1" presStyleIdx="2" presStyleCnt="5"/>
      <dgm:spPr/>
      <dgm:t>
        <a:bodyPr/>
        <a:lstStyle/>
        <a:p>
          <a:endParaRPr lang="ru-RU"/>
        </a:p>
      </dgm:t>
    </dgm:pt>
    <dgm:pt modelId="{5D5CCE1C-3D35-4AFE-82E0-74E32B494149}" type="pres">
      <dgm:prSet presAssocID="{C14921DE-C8ED-4676-A291-82EA7124E592}" presName="parentText" presStyleLbl="node1" presStyleIdx="3" presStyleCnt="5" custScaleX="135633" custScaleY="188137">
        <dgm:presLayoutVars>
          <dgm:chMax val="0"/>
          <dgm:bulletEnabled val="1"/>
        </dgm:presLayoutVars>
      </dgm:prSet>
      <dgm:spPr/>
      <dgm:t>
        <a:bodyPr/>
        <a:lstStyle/>
        <a:p>
          <a:endParaRPr lang="ru-RU"/>
        </a:p>
      </dgm:t>
    </dgm:pt>
    <dgm:pt modelId="{F5F6D608-EBFB-44BA-901B-7704F14535C6}" type="pres">
      <dgm:prSet presAssocID="{C14921DE-C8ED-4676-A291-82EA7124E592}" presName="negativeSpace" presStyleCnt="0"/>
      <dgm:spPr/>
    </dgm:pt>
    <dgm:pt modelId="{1C7F423E-42A0-4CF5-981C-CC61DD9A83F1}" type="pres">
      <dgm:prSet presAssocID="{C14921DE-C8ED-4676-A291-82EA7124E592}" presName="childText" presStyleLbl="conFgAcc1" presStyleIdx="3" presStyleCnt="5">
        <dgm:presLayoutVars>
          <dgm:bulletEnabled val="1"/>
        </dgm:presLayoutVars>
      </dgm:prSet>
      <dgm:spPr/>
    </dgm:pt>
    <dgm:pt modelId="{BCB35D56-DBAC-4CF0-A26E-2A1225E8EEB7}" type="pres">
      <dgm:prSet presAssocID="{71EC9A18-3667-4BD1-A4FF-B7D167EC1A28}" presName="spaceBetweenRectangles" presStyleCnt="0"/>
      <dgm:spPr/>
    </dgm:pt>
    <dgm:pt modelId="{413710ED-1042-4209-9453-3D15A75F0415}" type="pres">
      <dgm:prSet presAssocID="{714F28E2-A3AE-4274-A2C7-06412741D0F5}" presName="parentLin" presStyleCnt="0"/>
      <dgm:spPr/>
    </dgm:pt>
    <dgm:pt modelId="{AB0D8A63-B7E5-458F-AAB0-15B7C91D15ED}" type="pres">
      <dgm:prSet presAssocID="{714F28E2-A3AE-4274-A2C7-06412741D0F5}" presName="parentLeftMargin" presStyleLbl="node1" presStyleIdx="3" presStyleCnt="5"/>
      <dgm:spPr/>
      <dgm:t>
        <a:bodyPr/>
        <a:lstStyle/>
        <a:p>
          <a:endParaRPr lang="ru-RU"/>
        </a:p>
      </dgm:t>
    </dgm:pt>
    <dgm:pt modelId="{E27BEE82-ADBB-456F-B211-B1D9C76B68E3}" type="pres">
      <dgm:prSet presAssocID="{714F28E2-A3AE-4274-A2C7-06412741D0F5}" presName="parentText" presStyleLbl="node1" presStyleIdx="4" presStyleCnt="5" custScaleX="142857">
        <dgm:presLayoutVars>
          <dgm:chMax val="0"/>
          <dgm:bulletEnabled val="1"/>
        </dgm:presLayoutVars>
      </dgm:prSet>
      <dgm:spPr/>
      <dgm:t>
        <a:bodyPr/>
        <a:lstStyle/>
        <a:p>
          <a:endParaRPr lang="ru-RU"/>
        </a:p>
      </dgm:t>
    </dgm:pt>
    <dgm:pt modelId="{1957CE9D-7179-4694-B9A4-8B254F2FA35A}" type="pres">
      <dgm:prSet presAssocID="{714F28E2-A3AE-4274-A2C7-06412741D0F5}" presName="negativeSpace" presStyleCnt="0"/>
      <dgm:spPr/>
    </dgm:pt>
    <dgm:pt modelId="{3AC87245-1832-46DC-B7F5-0D3F849876D5}" type="pres">
      <dgm:prSet presAssocID="{714F28E2-A3AE-4274-A2C7-06412741D0F5}" presName="childText" presStyleLbl="conFgAcc1" presStyleIdx="4" presStyleCnt="5">
        <dgm:presLayoutVars>
          <dgm:bulletEnabled val="1"/>
        </dgm:presLayoutVars>
      </dgm:prSet>
      <dgm:spPr/>
    </dgm:pt>
  </dgm:ptLst>
  <dgm:cxnLst>
    <dgm:cxn modelId="{940A2BDE-46E6-4E5E-A6B1-06FAD7988AB0}" type="presOf" srcId="{89846361-236D-41B3-9696-64DC57CEEC58}" destId="{F08A8B82-722D-4180-BE44-21B4CACB6767}" srcOrd="0" destOrd="0" presId="urn:microsoft.com/office/officeart/2005/8/layout/list1"/>
    <dgm:cxn modelId="{CB378A2A-D704-4125-B754-259D2897A9DD}" type="presOf" srcId="{72469E14-387F-4E77-B2CF-1B4DCB0531FD}" destId="{61E61A9C-8605-4A1F-9CB0-F2A4A49484DC}" srcOrd="1" destOrd="0" presId="urn:microsoft.com/office/officeart/2005/8/layout/list1"/>
    <dgm:cxn modelId="{8E30C634-3E52-4E7C-824D-AE40DAFC6A59}" type="presOf" srcId="{C14921DE-C8ED-4676-A291-82EA7124E592}" destId="{5D5CCE1C-3D35-4AFE-82E0-74E32B494149}" srcOrd="1" destOrd="0" presId="urn:microsoft.com/office/officeart/2005/8/layout/list1"/>
    <dgm:cxn modelId="{2C0C4523-3322-481B-92CB-11F9B3FD6CFC}" type="presOf" srcId="{72469E14-387F-4E77-B2CF-1B4DCB0531FD}" destId="{76535EAA-0187-47DF-AB1D-1528EDB34F0F}" srcOrd="0" destOrd="0" presId="urn:microsoft.com/office/officeart/2005/8/layout/list1"/>
    <dgm:cxn modelId="{E3DB2B26-64C6-4F03-854D-48E76A6EECDB}" type="presOf" srcId="{4F86EED9-1416-4A55-AC18-F976B115CFCF}" destId="{00AAADB3-881E-44FC-9F73-57D290F1D51C}" srcOrd="1" destOrd="0" presId="urn:microsoft.com/office/officeart/2005/8/layout/list1"/>
    <dgm:cxn modelId="{5C4CE24E-7678-4A48-8268-18A48AEC97FB}" type="presOf" srcId="{F6359B2C-8FE0-4171-A685-767C05A75598}" destId="{46E480B5-547F-4E29-A49A-F67B476D4A63}" srcOrd="1" destOrd="0" presId="urn:microsoft.com/office/officeart/2005/8/layout/list1"/>
    <dgm:cxn modelId="{B2E478E5-E99C-41CB-920D-130E197838F7}" type="presOf" srcId="{4F86EED9-1416-4A55-AC18-F976B115CFCF}" destId="{4BD8BFDA-2259-4FC6-B6C2-F4870198E119}" srcOrd="0" destOrd="0" presId="urn:microsoft.com/office/officeart/2005/8/layout/list1"/>
    <dgm:cxn modelId="{564228AA-8A9A-4D0B-977C-1020415657D1}" type="presOf" srcId="{714F28E2-A3AE-4274-A2C7-06412741D0F5}" destId="{AB0D8A63-B7E5-458F-AAB0-15B7C91D15ED}" srcOrd="0" destOrd="0" presId="urn:microsoft.com/office/officeart/2005/8/layout/list1"/>
    <dgm:cxn modelId="{E3FDCC06-96E0-43E8-B5B4-78025F9FB12E}" type="presOf" srcId="{714F28E2-A3AE-4274-A2C7-06412741D0F5}" destId="{E27BEE82-ADBB-456F-B211-B1D9C76B68E3}" srcOrd="1" destOrd="0" presId="urn:microsoft.com/office/officeart/2005/8/layout/list1"/>
    <dgm:cxn modelId="{E8A6DDAF-A684-4E32-B4F4-41468338AF81}" srcId="{89846361-236D-41B3-9696-64DC57CEEC58}" destId="{4F86EED9-1416-4A55-AC18-F976B115CFCF}" srcOrd="1" destOrd="0" parTransId="{F26FE3C5-DAB0-4956-ABFA-F067CA4CA386}" sibTransId="{E252CFD5-7DD8-40C9-9C1B-8FBB621256A8}"/>
    <dgm:cxn modelId="{37047F3C-AC55-4FC6-A300-86EB29E0E3C8}" type="presOf" srcId="{C14921DE-C8ED-4676-A291-82EA7124E592}" destId="{23B5D22C-01BA-40DB-9054-17AE4FD94266}" srcOrd="0" destOrd="0" presId="urn:microsoft.com/office/officeart/2005/8/layout/list1"/>
    <dgm:cxn modelId="{36213344-F9D0-4BB4-A862-44ACDA2FC25F}" srcId="{89846361-236D-41B3-9696-64DC57CEEC58}" destId="{C14921DE-C8ED-4676-A291-82EA7124E592}" srcOrd="3" destOrd="0" parTransId="{6EF84778-7117-4805-BF16-C20BB8DDE50C}" sibTransId="{71EC9A18-3667-4BD1-A4FF-B7D167EC1A28}"/>
    <dgm:cxn modelId="{12C9FE3B-50B6-4352-941C-73BADA6FCB6F}" srcId="{89846361-236D-41B3-9696-64DC57CEEC58}" destId="{F6359B2C-8FE0-4171-A685-767C05A75598}" srcOrd="2" destOrd="0" parTransId="{32806AD4-F7D6-44E4-A3E4-F9E3B4EEFD40}" sibTransId="{E9CB8A73-3E6B-48FB-AD86-D3128AD5C7B6}"/>
    <dgm:cxn modelId="{04529B8B-0E82-474F-96C1-294D1880FCA5}" srcId="{89846361-236D-41B3-9696-64DC57CEEC58}" destId="{72469E14-387F-4E77-B2CF-1B4DCB0531FD}" srcOrd="0" destOrd="0" parTransId="{448B6C79-E6FF-4E85-AFC5-784D481C3344}" sibTransId="{3BDEB731-B940-47CE-88AD-8610ADF71948}"/>
    <dgm:cxn modelId="{C474EBFE-3D58-4708-B02A-F652774A5F79}" srcId="{89846361-236D-41B3-9696-64DC57CEEC58}" destId="{714F28E2-A3AE-4274-A2C7-06412741D0F5}" srcOrd="4" destOrd="0" parTransId="{F1C04BA0-0AFB-4382-A8D9-FD2EF2694F2C}" sibTransId="{EAADBFE4-B1A4-4A3E-A825-35888131FD0B}"/>
    <dgm:cxn modelId="{3F116E2D-D6F6-402E-88A5-DB2140C273E6}" type="presOf" srcId="{F6359B2C-8FE0-4171-A685-767C05A75598}" destId="{01A52FF1-0C9C-4807-968E-1C4EC0E658E5}" srcOrd="0" destOrd="0" presId="urn:microsoft.com/office/officeart/2005/8/layout/list1"/>
    <dgm:cxn modelId="{2FD023EA-C80A-4B51-8CC0-C24EAD42A64C}" type="presParOf" srcId="{F08A8B82-722D-4180-BE44-21B4CACB6767}" destId="{C710A881-D364-40EB-8CA2-F3B4780F21C4}" srcOrd="0" destOrd="0" presId="urn:microsoft.com/office/officeart/2005/8/layout/list1"/>
    <dgm:cxn modelId="{66E5A400-56AD-4CFF-A193-C22219BB08CF}" type="presParOf" srcId="{C710A881-D364-40EB-8CA2-F3B4780F21C4}" destId="{76535EAA-0187-47DF-AB1D-1528EDB34F0F}" srcOrd="0" destOrd="0" presId="urn:microsoft.com/office/officeart/2005/8/layout/list1"/>
    <dgm:cxn modelId="{7E478A23-666C-4850-8990-71D6B6AA4C17}" type="presParOf" srcId="{C710A881-D364-40EB-8CA2-F3B4780F21C4}" destId="{61E61A9C-8605-4A1F-9CB0-F2A4A49484DC}" srcOrd="1" destOrd="0" presId="urn:microsoft.com/office/officeart/2005/8/layout/list1"/>
    <dgm:cxn modelId="{914FCE71-7B1E-4265-8072-D342AFBA89CD}" type="presParOf" srcId="{F08A8B82-722D-4180-BE44-21B4CACB6767}" destId="{E057A029-5F5F-40D0-975A-46D654881A9C}" srcOrd="1" destOrd="0" presId="urn:microsoft.com/office/officeart/2005/8/layout/list1"/>
    <dgm:cxn modelId="{2E4CADA3-FE2C-49DB-82E3-76CC4A57B807}" type="presParOf" srcId="{F08A8B82-722D-4180-BE44-21B4CACB6767}" destId="{194F20A5-E312-4A65-85BF-B74527D22AE6}" srcOrd="2" destOrd="0" presId="urn:microsoft.com/office/officeart/2005/8/layout/list1"/>
    <dgm:cxn modelId="{8264C1DB-0511-45DD-AAA8-73D5A55DD3CD}" type="presParOf" srcId="{F08A8B82-722D-4180-BE44-21B4CACB6767}" destId="{3FCA5312-D019-4AC1-BBDE-5BE2D908FA82}" srcOrd="3" destOrd="0" presId="urn:microsoft.com/office/officeart/2005/8/layout/list1"/>
    <dgm:cxn modelId="{9EB04447-B3CF-44AA-A275-F288E3FD0E23}" type="presParOf" srcId="{F08A8B82-722D-4180-BE44-21B4CACB6767}" destId="{10DA8A50-1DAE-442C-A4A3-230C930A03DC}" srcOrd="4" destOrd="0" presId="urn:microsoft.com/office/officeart/2005/8/layout/list1"/>
    <dgm:cxn modelId="{067F66E3-D46B-4063-AF11-E7E706A5B372}" type="presParOf" srcId="{10DA8A50-1DAE-442C-A4A3-230C930A03DC}" destId="{4BD8BFDA-2259-4FC6-B6C2-F4870198E119}" srcOrd="0" destOrd="0" presId="urn:microsoft.com/office/officeart/2005/8/layout/list1"/>
    <dgm:cxn modelId="{13FAE242-21C8-4AAA-B38E-6A24ED234F34}" type="presParOf" srcId="{10DA8A50-1DAE-442C-A4A3-230C930A03DC}" destId="{00AAADB3-881E-44FC-9F73-57D290F1D51C}" srcOrd="1" destOrd="0" presId="urn:microsoft.com/office/officeart/2005/8/layout/list1"/>
    <dgm:cxn modelId="{C824C06E-7E8A-4AC6-BE3A-5CFB3C5CDC07}" type="presParOf" srcId="{F08A8B82-722D-4180-BE44-21B4CACB6767}" destId="{A96CCE31-66A3-45C6-8C48-4C363E059AAF}" srcOrd="5" destOrd="0" presId="urn:microsoft.com/office/officeart/2005/8/layout/list1"/>
    <dgm:cxn modelId="{DDCD1C5E-3814-46FF-85A1-52B26BD9560E}" type="presParOf" srcId="{F08A8B82-722D-4180-BE44-21B4CACB6767}" destId="{E2CEDB16-0B95-48F8-BE1A-14AD6DB6E3FA}" srcOrd="6" destOrd="0" presId="urn:microsoft.com/office/officeart/2005/8/layout/list1"/>
    <dgm:cxn modelId="{BB259CE2-680D-46FE-B2FC-B0E96023D851}" type="presParOf" srcId="{F08A8B82-722D-4180-BE44-21B4CACB6767}" destId="{3738FFEB-3032-422A-8D5F-02C84A965EA1}" srcOrd="7" destOrd="0" presId="urn:microsoft.com/office/officeart/2005/8/layout/list1"/>
    <dgm:cxn modelId="{6F633BCD-87B3-444B-B07E-8ECA2A008C14}" type="presParOf" srcId="{F08A8B82-722D-4180-BE44-21B4CACB6767}" destId="{8F9EA1EB-5668-4718-AD59-501DD1CA3A3C}" srcOrd="8" destOrd="0" presId="urn:microsoft.com/office/officeart/2005/8/layout/list1"/>
    <dgm:cxn modelId="{0E679033-A1A0-46F5-A049-247072FF5236}" type="presParOf" srcId="{8F9EA1EB-5668-4718-AD59-501DD1CA3A3C}" destId="{01A52FF1-0C9C-4807-968E-1C4EC0E658E5}" srcOrd="0" destOrd="0" presId="urn:microsoft.com/office/officeart/2005/8/layout/list1"/>
    <dgm:cxn modelId="{4EAA42C3-148F-40AD-BFDA-B34D954AC6A9}" type="presParOf" srcId="{8F9EA1EB-5668-4718-AD59-501DD1CA3A3C}" destId="{46E480B5-547F-4E29-A49A-F67B476D4A63}" srcOrd="1" destOrd="0" presId="urn:microsoft.com/office/officeart/2005/8/layout/list1"/>
    <dgm:cxn modelId="{E7741C45-6ADC-4D0E-8473-610402B25EEF}" type="presParOf" srcId="{F08A8B82-722D-4180-BE44-21B4CACB6767}" destId="{ED12A6C9-A3ED-4595-8AA1-D53F9AED0ECF}" srcOrd="9" destOrd="0" presId="urn:microsoft.com/office/officeart/2005/8/layout/list1"/>
    <dgm:cxn modelId="{8E37B382-DDD0-4212-8B91-28B1470546BA}" type="presParOf" srcId="{F08A8B82-722D-4180-BE44-21B4CACB6767}" destId="{AC022A8A-8FA7-4B77-8BCC-042154DE8155}" srcOrd="10" destOrd="0" presId="urn:microsoft.com/office/officeart/2005/8/layout/list1"/>
    <dgm:cxn modelId="{EA5D355E-69CB-4799-8B97-156BAE6378E1}" type="presParOf" srcId="{F08A8B82-722D-4180-BE44-21B4CACB6767}" destId="{460D2ECB-23C8-4C38-B119-9F1C917C0BFC}" srcOrd="11" destOrd="0" presId="urn:microsoft.com/office/officeart/2005/8/layout/list1"/>
    <dgm:cxn modelId="{5F99CBE0-1B98-4E5B-875D-AE260208D129}" type="presParOf" srcId="{F08A8B82-722D-4180-BE44-21B4CACB6767}" destId="{4BD62046-54C7-490E-8944-3EE7F8779BA3}" srcOrd="12" destOrd="0" presId="urn:microsoft.com/office/officeart/2005/8/layout/list1"/>
    <dgm:cxn modelId="{7F798227-02C8-4563-9415-E152403D51B8}" type="presParOf" srcId="{4BD62046-54C7-490E-8944-3EE7F8779BA3}" destId="{23B5D22C-01BA-40DB-9054-17AE4FD94266}" srcOrd="0" destOrd="0" presId="urn:microsoft.com/office/officeart/2005/8/layout/list1"/>
    <dgm:cxn modelId="{3D8EA306-2C60-4F58-B53C-9C004B662F91}" type="presParOf" srcId="{4BD62046-54C7-490E-8944-3EE7F8779BA3}" destId="{5D5CCE1C-3D35-4AFE-82E0-74E32B494149}" srcOrd="1" destOrd="0" presId="urn:microsoft.com/office/officeart/2005/8/layout/list1"/>
    <dgm:cxn modelId="{FBB38E06-DD25-41A9-9A42-59F5188561A5}" type="presParOf" srcId="{F08A8B82-722D-4180-BE44-21B4CACB6767}" destId="{F5F6D608-EBFB-44BA-901B-7704F14535C6}" srcOrd="13" destOrd="0" presId="urn:microsoft.com/office/officeart/2005/8/layout/list1"/>
    <dgm:cxn modelId="{C2C41F6C-C248-43AA-B619-F4EB9400FD2D}" type="presParOf" srcId="{F08A8B82-722D-4180-BE44-21B4CACB6767}" destId="{1C7F423E-42A0-4CF5-981C-CC61DD9A83F1}" srcOrd="14" destOrd="0" presId="urn:microsoft.com/office/officeart/2005/8/layout/list1"/>
    <dgm:cxn modelId="{0DBCBBC7-D856-477E-9193-F3F66B70931B}" type="presParOf" srcId="{F08A8B82-722D-4180-BE44-21B4CACB6767}" destId="{BCB35D56-DBAC-4CF0-A26E-2A1225E8EEB7}" srcOrd="15" destOrd="0" presId="urn:microsoft.com/office/officeart/2005/8/layout/list1"/>
    <dgm:cxn modelId="{291AD64A-1D52-4ECF-AD08-0855458732FE}" type="presParOf" srcId="{F08A8B82-722D-4180-BE44-21B4CACB6767}" destId="{413710ED-1042-4209-9453-3D15A75F0415}" srcOrd="16" destOrd="0" presId="urn:microsoft.com/office/officeart/2005/8/layout/list1"/>
    <dgm:cxn modelId="{5709DDFC-486F-4229-8412-2663EF0DA512}" type="presParOf" srcId="{413710ED-1042-4209-9453-3D15A75F0415}" destId="{AB0D8A63-B7E5-458F-AAB0-15B7C91D15ED}" srcOrd="0" destOrd="0" presId="urn:microsoft.com/office/officeart/2005/8/layout/list1"/>
    <dgm:cxn modelId="{E581F44E-79F4-40C9-ADD6-B7BA6CC679D4}" type="presParOf" srcId="{413710ED-1042-4209-9453-3D15A75F0415}" destId="{E27BEE82-ADBB-456F-B211-B1D9C76B68E3}" srcOrd="1" destOrd="0" presId="urn:microsoft.com/office/officeart/2005/8/layout/list1"/>
    <dgm:cxn modelId="{E72180D4-40DE-4286-A18F-F3E58B7B532F}" type="presParOf" srcId="{F08A8B82-722D-4180-BE44-21B4CACB6767}" destId="{1957CE9D-7179-4694-B9A4-8B254F2FA35A}" srcOrd="17" destOrd="0" presId="urn:microsoft.com/office/officeart/2005/8/layout/list1"/>
    <dgm:cxn modelId="{15CA0C43-0B5D-48B7-89C6-31C12EE7D261}" type="presParOf" srcId="{F08A8B82-722D-4180-BE44-21B4CACB6767}" destId="{3AC87245-1832-46DC-B7F5-0D3F849876D5}" srcOrd="18" destOrd="0" presId="urn:microsoft.com/office/officeart/2005/8/layout/list1"/>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29D4B51-9321-40C3-A179-12EBE7B531D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8ED06F1B-C03E-42B8-A786-D9C5B268CC9A}">
      <dgm:prSet custT="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effectLst>
          <a:outerShdw blurRad="40005" dist="22860" dir="5400000" algn="ctr" rotWithShape="0">
            <a:srgbClr val="000000">
              <a:alpha val="35000"/>
            </a:srgbClr>
          </a:outerShdw>
        </a:effectLst>
        <a:scene3d>
          <a:camera prst="orthographicFront"/>
          <a:lightRig rig="threePt" dir="t">
            <a:rot lat="0" lon="0" rev="1200000"/>
          </a:lightRig>
        </a:scene3d>
        <a:sp3d>
          <a:bevelT/>
        </a:sp3d>
      </dgm:spPr>
      <dgm:t>
        <a:bodyPr/>
        <a:lstStyle/>
        <a:p>
          <a:pPr algn="l" rtl="0"/>
          <a:endParaRPr lang="ru-RU" sz="1500" b="1" i="0" dirty="0" smtClean="0"/>
        </a:p>
        <a:p>
          <a:pPr algn="l" rtl="0"/>
          <a:r>
            <a:rPr lang="ru-RU" sz="1600" b="1" i="0" dirty="0" smtClean="0"/>
            <a:t>1.  Регламент информационного взаимодействия</a:t>
          </a:r>
        </a:p>
        <a:p>
          <a:pPr algn="ctr" rtl="0"/>
          <a:endParaRPr lang="ru-RU" sz="1500" dirty="0"/>
        </a:p>
      </dgm:t>
    </dgm:pt>
    <dgm:pt modelId="{6E97EF13-B550-4732-AAE3-12B3006E1A1A}" type="parTrans" cxnId="{2FE03221-0079-4D8C-AFAA-A7FC53D1CBE4}">
      <dgm:prSet/>
      <dgm:spPr/>
      <dgm:t>
        <a:bodyPr/>
        <a:lstStyle/>
        <a:p>
          <a:endParaRPr lang="ru-RU"/>
        </a:p>
      </dgm:t>
    </dgm:pt>
    <dgm:pt modelId="{DCA35D8A-D56A-499C-BBB0-63A12177E778}" type="sibTrans" cxnId="{2FE03221-0079-4D8C-AFAA-A7FC53D1CBE4}">
      <dgm:prSet/>
      <dgm:spPr/>
      <dgm:t>
        <a:bodyPr/>
        <a:lstStyle/>
        <a:p>
          <a:endParaRPr lang="ru-RU"/>
        </a:p>
      </dgm:t>
    </dgm:pt>
    <dgm:pt modelId="{9370E37D-06EF-43A1-98AA-2D5395500BCA}">
      <dgm:prSet custT="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effectLst>
          <a:outerShdw blurRad="40005" dist="22860" dir="5400000" algn="ctr" rotWithShape="0">
            <a:srgbClr val="000000">
              <a:alpha val="35000"/>
            </a:srgbClr>
          </a:outerShdw>
        </a:effectLst>
        <a:scene3d>
          <a:camera prst="orthographicFront"/>
          <a:lightRig rig="threePt" dir="t">
            <a:rot lat="0" lon="0" rev="1200000"/>
          </a:lightRig>
        </a:scene3d>
        <a:sp3d>
          <a:bevelT/>
        </a:sp3d>
      </dgm:spPr>
      <dgm:t>
        <a:bodyPr/>
        <a:lstStyle/>
        <a:p>
          <a:pPr algn="l" rtl="0"/>
          <a:r>
            <a:rPr lang="ru-RU" sz="1600" b="1" i="0" dirty="0" smtClean="0"/>
            <a:t>2. Информация о взаимозависимых лицах (доля прямого и (или) косвенного участия более 25%)</a:t>
          </a:r>
          <a:endParaRPr lang="ru-RU" sz="1600" dirty="0"/>
        </a:p>
      </dgm:t>
    </dgm:pt>
    <dgm:pt modelId="{7E752A8A-E787-4676-8823-78344863DBF6}" type="parTrans" cxnId="{7BF4B441-DA68-4845-A317-5ACE887C67F1}">
      <dgm:prSet/>
      <dgm:spPr/>
      <dgm:t>
        <a:bodyPr/>
        <a:lstStyle/>
        <a:p>
          <a:endParaRPr lang="ru-RU"/>
        </a:p>
      </dgm:t>
    </dgm:pt>
    <dgm:pt modelId="{0A36BCC4-D256-4347-BAC5-20705156422F}" type="sibTrans" cxnId="{7BF4B441-DA68-4845-A317-5ACE887C67F1}">
      <dgm:prSet/>
      <dgm:spPr/>
      <dgm:t>
        <a:bodyPr/>
        <a:lstStyle/>
        <a:p>
          <a:endParaRPr lang="ru-RU"/>
        </a:p>
      </dgm:t>
    </dgm:pt>
    <dgm:pt modelId="{1465E8B4-F963-425F-B3ED-922313925DBF}">
      <dgm:prSet custT="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effectLst>
          <a:outerShdw blurRad="40005" dist="22860" dir="5400000" algn="ctr" rotWithShape="0">
            <a:srgbClr val="000000">
              <a:alpha val="35000"/>
            </a:srgbClr>
          </a:outerShdw>
        </a:effectLst>
        <a:scene3d>
          <a:camera prst="orthographicFront"/>
          <a:lightRig rig="threePt" dir="t">
            <a:rot lat="0" lon="0" rev="1200000"/>
          </a:lightRig>
        </a:scene3d>
        <a:sp3d>
          <a:bevelT/>
        </a:sp3d>
      </dgm:spPr>
      <dgm:t>
        <a:bodyPr/>
        <a:lstStyle/>
        <a:p>
          <a:pPr algn="l" rtl="0"/>
          <a:endParaRPr lang="ru-RU" sz="1500" b="1" i="0" dirty="0" smtClean="0"/>
        </a:p>
        <a:p>
          <a:pPr algn="l" rtl="0"/>
          <a:r>
            <a:rPr lang="ru-RU" sz="1600" b="1" i="0" dirty="0" smtClean="0"/>
            <a:t>3.  Учетная политика для целей налогообложения, действующая в календарном году, в котором представлено заявление о проведении налогового мониторинга</a:t>
          </a:r>
        </a:p>
        <a:p>
          <a:pPr algn="ctr" rtl="0"/>
          <a:endParaRPr lang="ru-RU" sz="1100" dirty="0"/>
        </a:p>
      </dgm:t>
    </dgm:pt>
    <dgm:pt modelId="{7AC11050-DED9-4EB0-A9A9-2D483DE9FAB5}" type="parTrans" cxnId="{983ECE7A-250D-4438-B3E5-EB2C79B94F0F}">
      <dgm:prSet/>
      <dgm:spPr/>
      <dgm:t>
        <a:bodyPr/>
        <a:lstStyle/>
        <a:p>
          <a:endParaRPr lang="ru-RU"/>
        </a:p>
      </dgm:t>
    </dgm:pt>
    <dgm:pt modelId="{6A89AA83-C617-4F2C-98F4-AAF0459B5B15}" type="sibTrans" cxnId="{983ECE7A-250D-4438-B3E5-EB2C79B94F0F}">
      <dgm:prSet/>
      <dgm:spPr/>
      <dgm:t>
        <a:bodyPr/>
        <a:lstStyle/>
        <a:p>
          <a:endParaRPr lang="ru-RU"/>
        </a:p>
      </dgm:t>
    </dgm:pt>
    <dgm:pt modelId="{01B2039C-6F8F-47A0-8054-17159F27FC5C}">
      <dgm:prSet custT="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effectLst>
          <a:outerShdw blurRad="40005" dist="22860" dir="5400000" algn="ctr" rotWithShape="0">
            <a:srgbClr val="000000">
              <a:alpha val="35000"/>
            </a:srgbClr>
          </a:outerShdw>
        </a:effectLst>
        <a:scene3d>
          <a:camera prst="orthographicFront"/>
          <a:lightRig rig="threePt" dir="t">
            <a:rot lat="0" lon="0" rev="1200000"/>
          </a:lightRig>
        </a:scene3d>
        <a:sp3d>
          <a:bevelT/>
        </a:sp3d>
      </dgm:spPr>
      <dgm:t>
        <a:bodyPr/>
        <a:lstStyle/>
        <a:p>
          <a:pPr algn="l" rtl="0"/>
          <a:r>
            <a:rPr lang="ru-RU" sz="1600" b="1" i="0" dirty="0" smtClean="0"/>
            <a:t>4. Внутренние документы, регламентирующие СВК</a:t>
          </a:r>
          <a:endParaRPr lang="ru-RU" sz="1600" b="1" i="0" dirty="0"/>
        </a:p>
      </dgm:t>
    </dgm:pt>
    <dgm:pt modelId="{94F4A3B9-3C2F-440F-8830-32462825A5CE}" type="parTrans" cxnId="{E9918818-3B37-4AAF-A1A9-6A864692A71D}">
      <dgm:prSet/>
      <dgm:spPr/>
      <dgm:t>
        <a:bodyPr/>
        <a:lstStyle/>
        <a:p>
          <a:endParaRPr lang="ru-RU"/>
        </a:p>
      </dgm:t>
    </dgm:pt>
    <dgm:pt modelId="{808277DD-1965-4CF7-9D88-655328EF6907}" type="sibTrans" cxnId="{E9918818-3B37-4AAF-A1A9-6A864692A71D}">
      <dgm:prSet/>
      <dgm:spPr/>
      <dgm:t>
        <a:bodyPr/>
        <a:lstStyle/>
        <a:p>
          <a:endParaRPr lang="ru-RU"/>
        </a:p>
      </dgm:t>
    </dgm:pt>
    <dgm:pt modelId="{66F80517-4852-4AEA-97A2-242D2A3C7A8D}">
      <dgm:prSet custT="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effectLst>
          <a:outerShdw blurRad="40005" dist="22860" dir="5400000" algn="ctr" rotWithShape="0">
            <a:srgbClr val="000000">
              <a:alpha val="35000"/>
            </a:srgbClr>
          </a:outerShdw>
        </a:effectLst>
        <a:scene3d>
          <a:camera prst="orthographicFront"/>
          <a:lightRig rig="threePt" dir="t">
            <a:rot lat="0" lon="0" rev="1200000"/>
          </a:lightRig>
        </a:scene3d>
        <a:sp3d>
          <a:bevelT/>
        </a:sp3d>
      </dgm:spPr>
      <dgm:t>
        <a:bodyPr/>
        <a:lstStyle/>
        <a:p>
          <a:pPr algn="l" rtl="0"/>
          <a:r>
            <a:rPr lang="ru-RU" sz="1600" b="1" i="0" dirty="0" smtClean="0"/>
            <a:t>5. Контрольные процедуры организации, осуществляемые в целях налогового мониторинга</a:t>
          </a:r>
          <a:endParaRPr lang="ru-RU" sz="1600" b="1" i="0" dirty="0"/>
        </a:p>
      </dgm:t>
    </dgm:pt>
    <dgm:pt modelId="{5D16D40C-1426-46C9-AEBA-F5BF69659FCE}" type="parTrans" cxnId="{4A9463B7-BE60-4F28-9E7A-D0C455DAEEB7}">
      <dgm:prSet/>
      <dgm:spPr/>
      <dgm:t>
        <a:bodyPr/>
        <a:lstStyle/>
        <a:p>
          <a:endParaRPr lang="ru-RU"/>
        </a:p>
      </dgm:t>
    </dgm:pt>
    <dgm:pt modelId="{CF0E4ECA-8BCA-4E1E-BD3B-F41C41D207C3}" type="sibTrans" cxnId="{4A9463B7-BE60-4F28-9E7A-D0C455DAEEB7}">
      <dgm:prSet/>
      <dgm:spPr/>
      <dgm:t>
        <a:bodyPr/>
        <a:lstStyle/>
        <a:p>
          <a:endParaRPr lang="ru-RU"/>
        </a:p>
      </dgm:t>
    </dgm:pt>
    <dgm:pt modelId="{93DFA81F-15CB-434B-8742-41FB7CA5464C}">
      <dgm:prSet custT="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effectLst>
          <a:outerShdw blurRad="40005" dist="22860" dir="5400000" algn="ctr" rotWithShape="0">
            <a:srgbClr val="000000">
              <a:alpha val="35000"/>
            </a:srgbClr>
          </a:outerShdw>
        </a:effectLst>
        <a:scene3d>
          <a:camera prst="orthographicFront"/>
          <a:lightRig rig="threePt" dir="t">
            <a:rot lat="0" lon="0" rev="1200000"/>
          </a:lightRig>
        </a:scene3d>
        <a:sp3d>
          <a:bevelT/>
        </a:sp3d>
      </dgm:spPr>
      <dgm:t>
        <a:bodyPr/>
        <a:lstStyle/>
        <a:p>
          <a:pPr algn="l" rtl="0"/>
          <a:r>
            <a:rPr lang="ru-RU" sz="1600" b="1" i="0" dirty="0" smtClean="0"/>
            <a:t>6. Информация об организации СВК организации</a:t>
          </a:r>
          <a:endParaRPr lang="ru-RU" sz="1600" b="1" i="0" dirty="0"/>
        </a:p>
      </dgm:t>
    </dgm:pt>
    <dgm:pt modelId="{9EE7C641-156D-4EFF-8FD4-EEE32D1BEFD3}" type="parTrans" cxnId="{BB2C355D-67EF-4DD3-A9A3-F4CD9C1E3C23}">
      <dgm:prSet/>
      <dgm:spPr/>
      <dgm:t>
        <a:bodyPr/>
        <a:lstStyle/>
        <a:p>
          <a:endParaRPr lang="ru-RU"/>
        </a:p>
      </dgm:t>
    </dgm:pt>
    <dgm:pt modelId="{85BB6E52-C65F-41F9-BC97-C82EEB0523D7}" type="sibTrans" cxnId="{BB2C355D-67EF-4DD3-A9A3-F4CD9C1E3C23}">
      <dgm:prSet/>
      <dgm:spPr/>
      <dgm:t>
        <a:bodyPr/>
        <a:lstStyle/>
        <a:p>
          <a:endParaRPr lang="ru-RU"/>
        </a:p>
      </dgm:t>
    </dgm:pt>
    <dgm:pt modelId="{CA3599D0-9E08-4B11-B5F7-EF03A89848ED}">
      <dgm:prSet custT="1"/>
      <dgm:spPr>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effectLst>
          <a:outerShdw blurRad="40005" dist="22860" dir="5400000" algn="ctr" rotWithShape="0">
            <a:srgbClr val="000000">
              <a:alpha val="35000"/>
            </a:srgbClr>
          </a:outerShdw>
        </a:effectLst>
        <a:scene3d>
          <a:camera prst="orthographicFront"/>
          <a:lightRig rig="threePt" dir="t">
            <a:rot lat="0" lon="0" rev="1200000"/>
          </a:lightRig>
        </a:scene3d>
        <a:sp3d>
          <a:bevelT/>
        </a:sp3d>
      </dgm:spPr>
      <dgm:t>
        <a:bodyPr/>
        <a:lstStyle/>
        <a:p>
          <a:pPr algn="l" rtl="0"/>
          <a:r>
            <a:rPr lang="ru-RU" sz="1600" b="1" i="0" dirty="0" smtClean="0"/>
            <a:t>7. Оценка уровня организации СВК</a:t>
          </a:r>
          <a:endParaRPr lang="ru-RU" sz="1600" b="1" i="0" dirty="0"/>
        </a:p>
      </dgm:t>
    </dgm:pt>
    <dgm:pt modelId="{99C51D8F-7CD4-4A78-AFB7-A4642F7E9D6D}" type="parTrans" cxnId="{C5CD14FC-FE19-436D-A29E-DA5BEE8A46A1}">
      <dgm:prSet/>
      <dgm:spPr/>
      <dgm:t>
        <a:bodyPr/>
        <a:lstStyle/>
        <a:p>
          <a:endParaRPr lang="ru-RU"/>
        </a:p>
      </dgm:t>
    </dgm:pt>
    <dgm:pt modelId="{33AF49BD-EE17-4B4A-9B26-12DDBAE4A3E8}" type="sibTrans" cxnId="{C5CD14FC-FE19-436D-A29E-DA5BEE8A46A1}">
      <dgm:prSet/>
      <dgm:spPr/>
      <dgm:t>
        <a:bodyPr/>
        <a:lstStyle/>
        <a:p>
          <a:endParaRPr lang="ru-RU"/>
        </a:p>
      </dgm:t>
    </dgm:pt>
    <dgm:pt modelId="{31D55CEC-4622-4766-885B-143C0F781F16}" type="pres">
      <dgm:prSet presAssocID="{929D4B51-9321-40C3-A179-12EBE7B531DA}" presName="Name0" presStyleCnt="0">
        <dgm:presLayoutVars>
          <dgm:dir/>
          <dgm:animLvl val="lvl"/>
          <dgm:resizeHandles val="exact"/>
        </dgm:presLayoutVars>
      </dgm:prSet>
      <dgm:spPr/>
      <dgm:t>
        <a:bodyPr/>
        <a:lstStyle/>
        <a:p>
          <a:endParaRPr lang="ru-RU"/>
        </a:p>
      </dgm:t>
    </dgm:pt>
    <dgm:pt modelId="{AC608C38-784B-4A31-A8C0-C000750DEF45}" type="pres">
      <dgm:prSet presAssocID="{8ED06F1B-C03E-42B8-A786-D9C5B268CC9A}" presName="linNode" presStyleCnt="0"/>
      <dgm:spPr/>
    </dgm:pt>
    <dgm:pt modelId="{35A06A5A-02A0-4980-ACC2-7511185EA587}" type="pres">
      <dgm:prSet presAssocID="{8ED06F1B-C03E-42B8-A786-D9C5B268CC9A}" presName="parentText" presStyleLbl="node1" presStyleIdx="0" presStyleCnt="7" custScaleX="245574" custScaleY="15329" custLinFactNeighborX="-13765" custLinFactNeighborY="-35556">
        <dgm:presLayoutVars>
          <dgm:chMax val="1"/>
          <dgm:bulletEnabled val="1"/>
        </dgm:presLayoutVars>
      </dgm:prSet>
      <dgm:spPr/>
      <dgm:t>
        <a:bodyPr/>
        <a:lstStyle/>
        <a:p>
          <a:endParaRPr lang="ru-RU"/>
        </a:p>
      </dgm:t>
    </dgm:pt>
    <dgm:pt modelId="{CEFD0F07-847A-4A05-9415-F66D3AD43655}" type="pres">
      <dgm:prSet presAssocID="{DCA35D8A-D56A-499C-BBB0-63A12177E778}" presName="sp" presStyleCnt="0"/>
      <dgm:spPr/>
    </dgm:pt>
    <dgm:pt modelId="{56070CE1-49D2-4EA0-9ABA-1CA39FF61B4A}" type="pres">
      <dgm:prSet presAssocID="{9370E37D-06EF-43A1-98AA-2D5395500BCA}" presName="linNode" presStyleCnt="0"/>
      <dgm:spPr/>
    </dgm:pt>
    <dgm:pt modelId="{C3571367-376E-46C1-A86C-FD3C732F140B}" type="pres">
      <dgm:prSet presAssocID="{9370E37D-06EF-43A1-98AA-2D5395500BCA}" presName="parentText" presStyleLbl="node1" presStyleIdx="1" presStyleCnt="7" custScaleX="245574" custScaleY="21619" custLinFactNeighborX="-13765" custLinFactNeighborY="-1523">
        <dgm:presLayoutVars>
          <dgm:chMax val="1"/>
          <dgm:bulletEnabled val="1"/>
        </dgm:presLayoutVars>
      </dgm:prSet>
      <dgm:spPr/>
      <dgm:t>
        <a:bodyPr/>
        <a:lstStyle/>
        <a:p>
          <a:endParaRPr lang="ru-RU"/>
        </a:p>
      </dgm:t>
    </dgm:pt>
    <dgm:pt modelId="{EF213A1B-3883-4E88-A4B0-AADAD698A0C6}" type="pres">
      <dgm:prSet presAssocID="{0A36BCC4-D256-4347-BAC5-20705156422F}" presName="sp" presStyleCnt="0"/>
      <dgm:spPr/>
    </dgm:pt>
    <dgm:pt modelId="{9F1E9FD5-3B68-4950-A2C9-0B870F6E4DA8}" type="pres">
      <dgm:prSet presAssocID="{1465E8B4-F963-425F-B3ED-922313925DBF}" presName="linNode" presStyleCnt="0"/>
      <dgm:spPr/>
    </dgm:pt>
    <dgm:pt modelId="{01E32378-4BAA-4E84-9F25-62B9A8D17B62}" type="pres">
      <dgm:prSet presAssocID="{1465E8B4-F963-425F-B3ED-922313925DBF}" presName="parentText" presStyleLbl="node1" presStyleIdx="2" presStyleCnt="7" custScaleX="245574" custScaleY="21417" custLinFactNeighborX="-13765" custLinFactNeighborY="-2997">
        <dgm:presLayoutVars>
          <dgm:chMax val="1"/>
          <dgm:bulletEnabled val="1"/>
        </dgm:presLayoutVars>
      </dgm:prSet>
      <dgm:spPr/>
      <dgm:t>
        <a:bodyPr/>
        <a:lstStyle/>
        <a:p>
          <a:endParaRPr lang="ru-RU"/>
        </a:p>
      </dgm:t>
    </dgm:pt>
    <dgm:pt modelId="{53DE58B5-AD53-4861-A178-66D8B6FD8633}" type="pres">
      <dgm:prSet presAssocID="{6A89AA83-C617-4F2C-98F4-AAF0459B5B15}" presName="sp" presStyleCnt="0"/>
      <dgm:spPr/>
    </dgm:pt>
    <dgm:pt modelId="{E082DF7E-4DB2-4399-90EF-DAFD7811F609}" type="pres">
      <dgm:prSet presAssocID="{01B2039C-6F8F-47A0-8054-17159F27FC5C}" presName="linNode" presStyleCnt="0"/>
      <dgm:spPr/>
    </dgm:pt>
    <dgm:pt modelId="{0CC430FF-D05C-4481-8DE2-9076665180CE}" type="pres">
      <dgm:prSet presAssocID="{01B2039C-6F8F-47A0-8054-17159F27FC5C}" presName="parentText" presStyleLbl="node1" presStyleIdx="3" presStyleCnt="7" custScaleX="245574" custScaleY="15289" custLinFactNeighborX="-13765" custLinFactNeighborY="-5943">
        <dgm:presLayoutVars>
          <dgm:chMax val="1"/>
          <dgm:bulletEnabled val="1"/>
        </dgm:presLayoutVars>
      </dgm:prSet>
      <dgm:spPr/>
      <dgm:t>
        <a:bodyPr/>
        <a:lstStyle/>
        <a:p>
          <a:endParaRPr lang="ru-RU"/>
        </a:p>
      </dgm:t>
    </dgm:pt>
    <dgm:pt modelId="{D6AE061E-E047-45E8-988B-1DC04DEAB43A}" type="pres">
      <dgm:prSet presAssocID="{808277DD-1965-4CF7-9D88-655328EF6907}" presName="sp" presStyleCnt="0"/>
      <dgm:spPr/>
    </dgm:pt>
    <dgm:pt modelId="{04FE5CE7-8B6D-4C6C-8958-B5BE679EA9CE}" type="pres">
      <dgm:prSet presAssocID="{66F80517-4852-4AEA-97A2-242D2A3C7A8D}" presName="linNode" presStyleCnt="0"/>
      <dgm:spPr/>
    </dgm:pt>
    <dgm:pt modelId="{66AEF299-EB6A-4B26-8DF0-ED3B63FF0628}" type="pres">
      <dgm:prSet presAssocID="{66F80517-4852-4AEA-97A2-242D2A3C7A8D}" presName="parentText" presStyleLbl="node1" presStyleIdx="4" presStyleCnt="7" custScaleX="245574" custScaleY="20629" custLinFactNeighborX="-13765" custLinFactNeighborY="-8619">
        <dgm:presLayoutVars>
          <dgm:chMax val="1"/>
          <dgm:bulletEnabled val="1"/>
        </dgm:presLayoutVars>
      </dgm:prSet>
      <dgm:spPr/>
      <dgm:t>
        <a:bodyPr/>
        <a:lstStyle/>
        <a:p>
          <a:endParaRPr lang="ru-RU"/>
        </a:p>
      </dgm:t>
    </dgm:pt>
    <dgm:pt modelId="{79DE94FA-6E88-470E-849A-ED4B2F9E31B4}" type="pres">
      <dgm:prSet presAssocID="{CF0E4ECA-8BCA-4E1E-BD3B-F41C41D207C3}" presName="sp" presStyleCnt="0"/>
      <dgm:spPr/>
    </dgm:pt>
    <dgm:pt modelId="{133381AC-4F26-476D-BD3D-A8BF1388388E}" type="pres">
      <dgm:prSet presAssocID="{93DFA81F-15CB-434B-8742-41FB7CA5464C}" presName="linNode" presStyleCnt="0"/>
      <dgm:spPr/>
    </dgm:pt>
    <dgm:pt modelId="{FAAD92BA-FE28-444A-B70D-3DEC9DFE4F87}" type="pres">
      <dgm:prSet presAssocID="{93DFA81F-15CB-434B-8742-41FB7CA5464C}" presName="parentText" presStyleLbl="node1" presStyleIdx="5" presStyleCnt="7" custScaleX="245574" custScaleY="15289" custLinFactNeighborX="-13765" custLinFactNeighborY="-12995">
        <dgm:presLayoutVars>
          <dgm:chMax val="1"/>
          <dgm:bulletEnabled val="1"/>
        </dgm:presLayoutVars>
      </dgm:prSet>
      <dgm:spPr/>
      <dgm:t>
        <a:bodyPr/>
        <a:lstStyle/>
        <a:p>
          <a:endParaRPr lang="ru-RU"/>
        </a:p>
      </dgm:t>
    </dgm:pt>
    <dgm:pt modelId="{2BE25B07-2FBB-4914-8144-D85F66DF33E5}" type="pres">
      <dgm:prSet presAssocID="{85BB6E52-C65F-41F9-BC97-C82EEB0523D7}" presName="sp" presStyleCnt="0"/>
      <dgm:spPr/>
    </dgm:pt>
    <dgm:pt modelId="{C3A8C989-2121-4669-A27D-E9368757358A}" type="pres">
      <dgm:prSet presAssocID="{CA3599D0-9E08-4B11-B5F7-EF03A89848ED}" presName="linNode" presStyleCnt="0"/>
      <dgm:spPr/>
    </dgm:pt>
    <dgm:pt modelId="{3F6E4823-9F65-45F0-8D55-89581A44CAD6}" type="pres">
      <dgm:prSet presAssocID="{CA3599D0-9E08-4B11-B5F7-EF03A89848ED}" presName="parentText" presStyleLbl="node1" presStyleIdx="6" presStyleCnt="7" custScaleX="245574" custScaleY="15289" custLinFactNeighborX="-13765" custLinFactNeighborY="-15059">
        <dgm:presLayoutVars>
          <dgm:chMax val="1"/>
          <dgm:bulletEnabled val="1"/>
        </dgm:presLayoutVars>
      </dgm:prSet>
      <dgm:spPr/>
      <dgm:t>
        <a:bodyPr/>
        <a:lstStyle/>
        <a:p>
          <a:endParaRPr lang="ru-RU"/>
        </a:p>
      </dgm:t>
    </dgm:pt>
  </dgm:ptLst>
  <dgm:cxnLst>
    <dgm:cxn modelId="{14ECD217-4CC9-4B42-B2DE-0D00E8A637B7}" type="presOf" srcId="{929D4B51-9321-40C3-A179-12EBE7B531DA}" destId="{31D55CEC-4622-4766-885B-143C0F781F16}" srcOrd="0" destOrd="0" presId="urn:microsoft.com/office/officeart/2005/8/layout/vList5"/>
    <dgm:cxn modelId="{A936F4D3-4726-457D-A6A0-50EA3C882518}" type="presOf" srcId="{1465E8B4-F963-425F-B3ED-922313925DBF}" destId="{01E32378-4BAA-4E84-9F25-62B9A8D17B62}" srcOrd="0" destOrd="0" presId="urn:microsoft.com/office/officeart/2005/8/layout/vList5"/>
    <dgm:cxn modelId="{E9918818-3B37-4AAF-A1A9-6A864692A71D}" srcId="{929D4B51-9321-40C3-A179-12EBE7B531DA}" destId="{01B2039C-6F8F-47A0-8054-17159F27FC5C}" srcOrd="3" destOrd="0" parTransId="{94F4A3B9-3C2F-440F-8830-32462825A5CE}" sibTransId="{808277DD-1965-4CF7-9D88-655328EF6907}"/>
    <dgm:cxn modelId="{8FBB88D9-8106-43FC-AAEA-6C1E4E472D69}" type="presOf" srcId="{8ED06F1B-C03E-42B8-A786-D9C5B268CC9A}" destId="{35A06A5A-02A0-4980-ACC2-7511185EA587}" srcOrd="0" destOrd="0" presId="urn:microsoft.com/office/officeart/2005/8/layout/vList5"/>
    <dgm:cxn modelId="{4A9463B7-BE60-4F28-9E7A-D0C455DAEEB7}" srcId="{929D4B51-9321-40C3-A179-12EBE7B531DA}" destId="{66F80517-4852-4AEA-97A2-242D2A3C7A8D}" srcOrd="4" destOrd="0" parTransId="{5D16D40C-1426-46C9-AEBA-F5BF69659FCE}" sibTransId="{CF0E4ECA-8BCA-4E1E-BD3B-F41C41D207C3}"/>
    <dgm:cxn modelId="{C2F5F81E-C5C1-42B1-A7BB-773A224F4EBB}" type="presOf" srcId="{01B2039C-6F8F-47A0-8054-17159F27FC5C}" destId="{0CC430FF-D05C-4481-8DE2-9076665180CE}" srcOrd="0" destOrd="0" presId="urn:microsoft.com/office/officeart/2005/8/layout/vList5"/>
    <dgm:cxn modelId="{BB2C355D-67EF-4DD3-A9A3-F4CD9C1E3C23}" srcId="{929D4B51-9321-40C3-A179-12EBE7B531DA}" destId="{93DFA81F-15CB-434B-8742-41FB7CA5464C}" srcOrd="5" destOrd="0" parTransId="{9EE7C641-156D-4EFF-8FD4-EEE32D1BEFD3}" sibTransId="{85BB6E52-C65F-41F9-BC97-C82EEB0523D7}"/>
    <dgm:cxn modelId="{7BF4B441-DA68-4845-A317-5ACE887C67F1}" srcId="{929D4B51-9321-40C3-A179-12EBE7B531DA}" destId="{9370E37D-06EF-43A1-98AA-2D5395500BCA}" srcOrd="1" destOrd="0" parTransId="{7E752A8A-E787-4676-8823-78344863DBF6}" sibTransId="{0A36BCC4-D256-4347-BAC5-20705156422F}"/>
    <dgm:cxn modelId="{24A5F443-A2FB-4231-9E43-3E8E513DB746}" type="presOf" srcId="{9370E37D-06EF-43A1-98AA-2D5395500BCA}" destId="{C3571367-376E-46C1-A86C-FD3C732F140B}" srcOrd="0" destOrd="0" presId="urn:microsoft.com/office/officeart/2005/8/layout/vList5"/>
    <dgm:cxn modelId="{F1F8FAC4-2DB2-4171-9F1E-F9206994ADCE}" type="presOf" srcId="{CA3599D0-9E08-4B11-B5F7-EF03A89848ED}" destId="{3F6E4823-9F65-45F0-8D55-89581A44CAD6}" srcOrd="0" destOrd="0" presId="urn:microsoft.com/office/officeart/2005/8/layout/vList5"/>
    <dgm:cxn modelId="{2FE03221-0079-4D8C-AFAA-A7FC53D1CBE4}" srcId="{929D4B51-9321-40C3-A179-12EBE7B531DA}" destId="{8ED06F1B-C03E-42B8-A786-D9C5B268CC9A}" srcOrd="0" destOrd="0" parTransId="{6E97EF13-B550-4732-AAE3-12B3006E1A1A}" sibTransId="{DCA35D8A-D56A-499C-BBB0-63A12177E778}"/>
    <dgm:cxn modelId="{52993A0F-3EF5-4149-8A43-4ACABE4DA04B}" type="presOf" srcId="{66F80517-4852-4AEA-97A2-242D2A3C7A8D}" destId="{66AEF299-EB6A-4B26-8DF0-ED3B63FF0628}" srcOrd="0" destOrd="0" presId="urn:microsoft.com/office/officeart/2005/8/layout/vList5"/>
    <dgm:cxn modelId="{983ECE7A-250D-4438-B3E5-EB2C79B94F0F}" srcId="{929D4B51-9321-40C3-A179-12EBE7B531DA}" destId="{1465E8B4-F963-425F-B3ED-922313925DBF}" srcOrd="2" destOrd="0" parTransId="{7AC11050-DED9-4EB0-A9A9-2D483DE9FAB5}" sibTransId="{6A89AA83-C617-4F2C-98F4-AAF0459B5B15}"/>
    <dgm:cxn modelId="{C5CD14FC-FE19-436D-A29E-DA5BEE8A46A1}" srcId="{929D4B51-9321-40C3-A179-12EBE7B531DA}" destId="{CA3599D0-9E08-4B11-B5F7-EF03A89848ED}" srcOrd="6" destOrd="0" parTransId="{99C51D8F-7CD4-4A78-AFB7-A4642F7E9D6D}" sibTransId="{33AF49BD-EE17-4B4A-9B26-12DDBAE4A3E8}"/>
    <dgm:cxn modelId="{0D1F81C3-EDA2-489E-B710-4C1BD37F89F8}" type="presOf" srcId="{93DFA81F-15CB-434B-8742-41FB7CA5464C}" destId="{FAAD92BA-FE28-444A-B70D-3DEC9DFE4F87}" srcOrd="0" destOrd="0" presId="urn:microsoft.com/office/officeart/2005/8/layout/vList5"/>
    <dgm:cxn modelId="{67594C46-9CB1-4CB2-AD59-936E86754137}" type="presParOf" srcId="{31D55CEC-4622-4766-885B-143C0F781F16}" destId="{AC608C38-784B-4A31-A8C0-C000750DEF45}" srcOrd="0" destOrd="0" presId="urn:microsoft.com/office/officeart/2005/8/layout/vList5"/>
    <dgm:cxn modelId="{7A35D22C-9DE0-4CAF-9BEB-96CBC8F75AA4}" type="presParOf" srcId="{AC608C38-784B-4A31-A8C0-C000750DEF45}" destId="{35A06A5A-02A0-4980-ACC2-7511185EA587}" srcOrd="0" destOrd="0" presId="urn:microsoft.com/office/officeart/2005/8/layout/vList5"/>
    <dgm:cxn modelId="{44E68CC9-2BE0-4162-9032-6DBB44A7FCF9}" type="presParOf" srcId="{31D55CEC-4622-4766-885B-143C0F781F16}" destId="{CEFD0F07-847A-4A05-9415-F66D3AD43655}" srcOrd="1" destOrd="0" presId="urn:microsoft.com/office/officeart/2005/8/layout/vList5"/>
    <dgm:cxn modelId="{0C5F5FBA-B971-46D4-A6D6-C20F3AEF2EDA}" type="presParOf" srcId="{31D55CEC-4622-4766-885B-143C0F781F16}" destId="{56070CE1-49D2-4EA0-9ABA-1CA39FF61B4A}" srcOrd="2" destOrd="0" presId="urn:microsoft.com/office/officeart/2005/8/layout/vList5"/>
    <dgm:cxn modelId="{8BB19A92-9D5F-4EAE-B650-5989DCFBAC8E}" type="presParOf" srcId="{56070CE1-49D2-4EA0-9ABA-1CA39FF61B4A}" destId="{C3571367-376E-46C1-A86C-FD3C732F140B}" srcOrd="0" destOrd="0" presId="urn:microsoft.com/office/officeart/2005/8/layout/vList5"/>
    <dgm:cxn modelId="{165B2EE4-7BAC-4F5F-8DDB-7A1986C22B8D}" type="presParOf" srcId="{31D55CEC-4622-4766-885B-143C0F781F16}" destId="{EF213A1B-3883-4E88-A4B0-AADAD698A0C6}" srcOrd="3" destOrd="0" presId="urn:microsoft.com/office/officeart/2005/8/layout/vList5"/>
    <dgm:cxn modelId="{614491D4-919C-4A54-9B36-24A33B15E9D2}" type="presParOf" srcId="{31D55CEC-4622-4766-885B-143C0F781F16}" destId="{9F1E9FD5-3B68-4950-A2C9-0B870F6E4DA8}" srcOrd="4" destOrd="0" presId="urn:microsoft.com/office/officeart/2005/8/layout/vList5"/>
    <dgm:cxn modelId="{704692AB-FD68-45FD-8367-7520E63B00EB}" type="presParOf" srcId="{9F1E9FD5-3B68-4950-A2C9-0B870F6E4DA8}" destId="{01E32378-4BAA-4E84-9F25-62B9A8D17B62}" srcOrd="0" destOrd="0" presId="urn:microsoft.com/office/officeart/2005/8/layout/vList5"/>
    <dgm:cxn modelId="{D33E6060-BB2F-469B-BFBB-0EFE6E8897F1}" type="presParOf" srcId="{31D55CEC-4622-4766-885B-143C0F781F16}" destId="{53DE58B5-AD53-4861-A178-66D8B6FD8633}" srcOrd="5" destOrd="0" presId="urn:microsoft.com/office/officeart/2005/8/layout/vList5"/>
    <dgm:cxn modelId="{9BA2A028-0D40-43C6-9436-FA5B8EDC251B}" type="presParOf" srcId="{31D55CEC-4622-4766-885B-143C0F781F16}" destId="{E082DF7E-4DB2-4399-90EF-DAFD7811F609}" srcOrd="6" destOrd="0" presId="urn:microsoft.com/office/officeart/2005/8/layout/vList5"/>
    <dgm:cxn modelId="{DBDE3098-612B-47C5-A84C-12B4A529FD5A}" type="presParOf" srcId="{E082DF7E-4DB2-4399-90EF-DAFD7811F609}" destId="{0CC430FF-D05C-4481-8DE2-9076665180CE}" srcOrd="0" destOrd="0" presId="urn:microsoft.com/office/officeart/2005/8/layout/vList5"/>
    <dgm:cxn modelId="{0E5C28AE-94FC-4FAD-B046-91FBF1FDF118}" type="presParOf" srcId="{31D55CEC-4622-4766-885B-143C0F781F16}" destId="{D6AE061E-E047-45E8-988B-1DC04DEAB43A}" srcOrd="7" destOrd="0" presId="urn:microsoft.com/office/officeart/2005/8/layout/vList5"/>
    <dgm:cxn modelId="{64DA476B-B283-4CC7-9EB1-49D50DE17D75}" type="presParOf" srcId="{31D55CEC-4622-4766-885B-143C0F781F16}" destId="{04FE5CE7-8B6D-4C6C-8958-B5BE679EA9CE}" srcOrd="8" destOrd="0" presId="urn:microsoft.com/office/officeart/2005/8/layout/vList5"/>
    <dgm:cxn modelId="{6F8FFB67-0768-4824-ACD0-BEA026CC9A76}" type="presParOf" srcId="{04FE5CE7-8B6D-4C6C-8958-B5BE679EA9CE}" destId="{66AEF299-EB6A-4B26-8DF0-ED3B63FF0628}" srcOrd="0" destOrd="0" presId="urn:microsoft.com/office/officeart/2005/8/layout/vList5"/>
    <dgm:cxn modelId="{CFD9E577-604B-4C27-B2EB-CE62DF1E372D}" type="presParOf" srcId="{31D55CEC-4622-4766-885B-143C0F781F16}" destId="{79DE94FA-6E88-470E-849A-ED4B2F9E31B4}" srcOrd="9" destOrd="0" presId="urn:microsoft.com/office/officeart/2005/8/layout/vList5"/>
    <dgm:cxn modelId="{DA442061-16A5-4C70-9130-8643CB942305}" type="presParOf" srcId="{31D55CEC-4622-4766-885B-143C0F781F16}" destId="{133381AC-4F26-476D-BD3D-A8BF1388388E}" srcOrd="10" destOrd="0" presId="urn:microsoft.com/office/officeart/2005/8/layout/vList5"/>
    <dgm:cxn modelId="{6A280127-22D6-4C13-A85A-45E22F808D9D}" type="presParOf" srcId="{133381AC-4F26-476D-BD3D-A8BF1388388E}" destId="{FAAD92BA-FE28-444A-B70D-3DEC9DFE4F87}" srcOrd="0" destOrd="0" presId="urn:microsoft.com/office/officeart/2005/8/layout/vList5"/>
    <dgm:cxn modelId="{65BE9EA9-F45F-468C-BA0B-6491B3785B1F}" type="presParOf" srcId="{31D55CEC-4622-4766-885B-143C0F781F16}" destId="{2BE25B07-2FBB-4914-8144-D85F66DF33E5}" srcOrd="11" destOrd="0" presId="urn:microsoft.com/office/officeart/2005/8/layout/vList5"/>
    <dgm:cxn modelId="{59C9067A-1B2E-4FBB-A378-10BFA95555B4}" type="presParOf" srcId="{31D55CEC-4622-4766-885B-143C0F781F16}" destId="{C3A8C989-2121-4669-A27D-E9368757358A}" srcOrd="12" destOrd="0" presId="urn:microsoft.com/office/officeart/2005/8/layout/vList5"/>
    <dgm:cxn modelId="{47680D32-D499-4FE6-8689-0D35CB94996E}" type="presParOf" srcId="{C3A8C989-2121-4669-A27D-E9368757358A}" destId="{3F6E4823-9F65-45F0-8D55-89581A44CAD6}" srcOrd="0"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D0FA857-1ADF-417E-9877-015FCFB94439}" type="doc">
      <dgm:prSet loTypeId="urn:microsoft.com/office/officeart/2005/8/layout/lProcess2" loCatId="list" qsTypeId="urn:microsoft.com/office/officeart/2005/8/quickstyle/3d2" qsCatId="3D" csTypeId="urn:microsoft.com/office/officeart/2005/8/colors/accent1_2" csCatId="accent1" phldr="1"/>
      <dgm:spPr/>
      <dgm:t>
        <a:bodyPr/>
        <a:lstStyle/>
        <a:p>
          <a:endParaRPr lang="ru-RU"/>
        </a:p>
      </dgm:t>
    </dgm:pt>
    <dgm:pt modelId="{7782F510-BA2C-46AF-8E5C-C4172162FFA8}">
      <dgm:prSet phldrT="[Текст]" custT="1"/>
      <dgm:spPr/>
      <dgm:t>
        <a:bodyPr/>
        <a:lstStyle/>
        <a:p>
          <a:pPr algn="ctr"/>
          <a:r>
            <a:rPr lang="ru-RU" sz="1600" b="1" dirty="0" smtClean="0"/>
            <a:t>Снижение пороговых значений суммовых критериев для вхождения в НМ</a:t>
          </a:r>
          <a:endParaRPr lang="ru-RU" sz="1600" b="1" dirty="0"/>
        </a:p>
      </dgm:t>
    </dgm:pt>
    <dgm:pt modelId="{3D6B8A39-649C-4182-B51A-09A68066008B}" type="parTrans" cxnId="{85AA99C8-581F-4261-BAB0-09F0F637D8CE}">
      <dgm:prSet/>
      <dgm:spPr/>
      <dgm:t>
        <a:bodyPr/>
        <a:lstStyle/>
        <a:p>
          <a:endParaRPr lang="ru-RU"/>
        </a:p>
      </dgm:t>
    </dgm:pt>
    <dgm:pt modelId="{A352F63B-8CB2-4C7E-8258-69036DB797C4}" type="sibTrans" cxnId="{85AA99C8-581F-4261-BAB0-09F0F637D8CE}">
      <dgm:prSet/>
      <dgm:spPr/>
      <dgm:t>
        <a:bodyPr/>
        <a:lstStyle/>
        <a:p>
          <a:endParaRPr lang="ru-RU"/>
        </a:p>
      </dgm:t>
    </dgm:pt>
    <dgm:pt modelId="{1DFC497B-23EE-49E4-AB62-01E12247AA92}">
      <dgm:prSet phldrT="[Текст]" custT="1"/>
      <dgm:spPr/>
      <dgm:t>
        <a:bodyPr/>
        <a:lstStyle/>
        <a:p>
          <a:r>
            <a:rPr lang="ru-RU" sz="3200" b="1" dirty="0" smtClean="0">
              <a:solidFill>
                <a:srgbClr val="005AA9"/>
              </a:solidFill>
            </a:rPr>
            <a:t>С 01.01.2022</a:t>
          </a:r>
          <a:endParaRPr lang="ru-RU" sz="3200" b="1" dirty="0">
            <a:solidFill>
              <a:srgbClr val="005AA9"/>
            </a:solidFill>
          </a:endParaRPr>
        </a:p>
      </dgm:t>
    </dgm:pt>
    <dgm:pt modelId="{ECF5E819-2D41-4E84-9FA3-68559E7E8A57}" type="parTrans" cxnId="{CEB22BCC-DC93-4295-A1E4-8BD96D590D84}">
      <dgm:prSet/>
      <dgm:spPr/>
      <dgm:t>
        <a:bodyPr/>
        <a:lstStyle/>
        <a:p>
          <a:endParaRPr lang="ru-RU"/>
        </a:p>
      </dgm:t>
    </dgm:pt>
    <dgm:pt modelId="{4DB1A7A4-937D-454B-B23C-4446BFCDC9EF}" type="sibTrans" cxnId="{CEB22BCC-DC93-4295-A1E4-8BD96D590D84}">
      <dgm:prSet/>
      <dgm:spPr/>
      <dgm:t>
        <a:bodyPr/>
        <a:lstStyle/>
        <a:p>
          <a:endParaRPr lang="ru-RU"/>
        </a:p>
      </dgm:t>
    </dgm:pt>
    <dgm:pt modelId="{EE5B863B-B4DD-445E-937D-0B2793064F31}">
      <dgm:prSet phldrT="[Текст]" custT="1"/>
      <dgm:spPr/>
      <dgm:t>
        <a:bodyPr/>
        <a:lstStyle/>
        <a:p>
          <a:r>
            <a:rPr lang="ru-RU" sz="2000" b="1" dirty="0" smtClean="0"/>
            <a:t>Передача права приостановления операций по счетам МИ ФНС России </a:t>
          </a:r>
          <a:r>
            <a:rPr lang="ru-RU" sz="2000" b="1" smtClean="0"/>
            <a:t>по КН (МРИ ФНС России по КН)</a:t>
          </a:r>
          <a:endParaRPr lang="ru-RU" sz="2000" b="1" dirty="0"/>
        </a:p>
      </dgm:t>
    </dgm:pt>
    <dgm:pt modelId="{84B9B233-D584-4ECA-A218-DDA546FC6EA8}" type="parTrans" cxnId="{47A4023C-E061-46C4-AD9E-C60B125D4989}">
      <dgm:prSet/>
      <dgm:spPr/>
      <dgm:t>
        <a:bodyPr/>
        <a:lstStyle/>
        <a:p>
          <a:endParaRPr lang="ru-RU"/>
        </a:p>
      </dgm:t>
    </dgm:pt>
    <dgm:pt modelId="{C87C35F7-1D69-4278-AE55-6DFC3C91E03A}" type="sibTrans" cxnId="{47A4023C-E061-46C4-AD9E-C60B125D4989}">
      <dgm:prSet/>
      <dgm:spPr/>
      <dgm:t>
        <a:bodyPr/>
        <a:lstStyle/>
        <a:p>
          <a:endParaRPr lang="ru-RU"/>
        </a:p>
      </dgm:t>
    </dgm:pt>
    <dgm:pt modelId="{D1C3CB2D-A209-418C-9C07-25A071ECF6C2}">
      <dgm:prSet phldrT="[Текст]" custT="1"/>
      <dgm:spPr/>
      <dgm:t>
        <a:bodyPr/>
        <a:lstStyle/>
        <a:p>
          <a:r>
            <a:rPr lang="ru-RU" sz="2800" b="1" dirty="0" smtClean="0">
              <a:solidFill>
                <a:srgbClr val="005AA9"/>
              </a:solidFill>
            </a:rPr>
            <a:t>С 01.01.2024</a:t>
          </a:r>
          <a:endParaRPr lang="ru-RU" sz="2800" b="1" dirty="0">
            <a:solidFill>
              <a:srgbClr val="005AA9"/>
            </a:solidFill>
          </a:endParaRPr>
        </a:p>
      </dgm:t>
    </dgm:pt>
    <dgm:pt modelId="{46D1FEDC-DA2C-4FE7-9505-21C5351BECA5}" type="parTrans" cxnId="{32E8E059-029E-412C-9339-6B765FB82410}">
      <dgm:prSet/>
      <dgm:spPr/>
      <dgm:t>
        <a:bodyPr/>
        <a:lstStyle/>
        <a:p>
          <a:endParaRPr lang="ru-RU"/>
        </a:p>
      </dgm:t>
    </dgm:pt>
    <dgm:pt modelId="{F16F8C6C-6B62-4485-A0C2-DD2C0DD529B7}" type="sibTrans" cxnId="{32E8E059-029E-412C-9339-6B765FB82410}">
      <dgm:prSet/>
      <dgm:spPr/>
      <dgm:t>
        <a:bodyPr/>
        <a:lstStyle/>
        <a:p>
          <a:endParaRPr lang="ru-RU"/>
        </a:p>
      </dgm:t>
    </dgm:pt>
    <dgm:pt modelId="{B5DB60E5-1A48-4AE4-AE8D-F4A7E4444734}">
      <dgm:prSet phldrT="[Текст]" custT="1"/>
      <dgm:spPr/>
      <dgm:t>
        <a:bodyPr/>
        <a:lstStyle/>
        <a:p>
          <a:r>
            <a:rPr lang="ru-RU" sz="1800" b="1" dirty="0" smtClean="0"/>
            <a:t>Отказ от ТКС как способа информационного взаимодействия</a:t>
          </a:r>
          <a:endParaRPr lang="ru-RU" sz="1800" b="1" dirty="0"/>
        </a:p>
      </dgm:t>
    </dgm:pt>
    <dgm:pt modelId="{ACF8152E-E7E7-42A8-8DD1-16D5133CA8FA}" type="parTrans" cxnId="{0CAB334F-0B40-4280-A344-CBFEA8F19821}">
      <dgm:prSet/>
      <dgm:spPr/>
      <dgm:t>
        <a:bodyPr/>
        <a:lstStyle/>
        <a:p>
          <a:endParaRPr lang="ru-RU"/>
        </a:p>
      </dgm:t>
    </dgm:pt>
    <dgm:pt modelId="{F5348137-8536-4FF7-BEB8-9EC4652142B1}" type="sibTrans" cxnId="{0CAB334F-0B40-4280-A344-CBFEA8F19821}">
      <dgm:prSet/>
      <dgm:spPr/>
      <dgm:t>
        <a:bodyPr/>
        <a:lstStyle/>
        <a:p>
          <a:endParaRPr lang="ru-RU"/>
        </a:p>
      </dgm:t>
    </dgm:pt>
    <dgm:pt modelId="{25315546-FFF8-4E21-9DF5-1F8BF0F28583}">
      <dgm:prSet phldrT="[Текст]" custT="1"/>
      <dgm:spPr/>
      <dgm:t>
        <a:bodyPr/>
        <a:lstStyle/>
        <a:p>
          <a:r>
            <a:rPr lang="ru-RU" sz="1800" b="1" dirty="0" smtClean="0"/>
            <a:t>Исключение оснований для проведения КНП</a:t>
          </a:r>
          <a:endParaRPr lang="ru-RU" sz="1800" b="1" dirty="0"/>
        </a:p>
      </dgm:t>
    </dgm:pt>
    <dgm:pt modelId="{DCBA4850-C7E1-4800-B14A-D02DA45541F3}" type="parTrans" cxnId="{23DD9C47-1C6D-4861-9325-C5574BEBE5E4}">
      <dgm:prSet/>
      <dgm:spPr/>
      <dgm:t>
        <a:bodyPr/>
        <a:lstStyle/>
        <a:p>
          <a:endParaRPr lang="ru-RU"/>
        </a:p>
      </dgm:t>
    </dgm:pt>
    <dgm:pt modelId="{C97039B0-4275-4B0F-A4A1-1BF2B2BDAFF4}" type="sibTrans" cxnId="{23DD9C47-1C6D-4861-9325-C5574BEBE5E4}">
      <dgm:prSet/>
      <dgm:spPr/>
      <dgm:t>
        <a:bodyPr/>
        <a:lstStyle/>
        <a:p>
          <a:endParaRPr lang="ru-RU"/>
        </a:p>
      </dgm:t>
    </dgm:pt>
    <dgm:pt modelId="{EFFD95E8-72A0-4C55-AF6D-AF0A65351D30}">
      <dgm:prSet phldrT="[Текст]" custT="1"/>
      <dgm:spPr/>
      <dgm:t>
        <a:bodyPr/>
        <a:lstStyle/>
        <a:p>
          <a:r>
            <a:rPr lang="ru-RU" sz="1400" b="1" dirty="0" smtClean="0"/>
            <a:t>Реализация заявительного порядка возмещения НДС и акциза в рамках НМ</a:t>
          </a:r>
          <a:endParaRPr lang="ru-RU" sz="1400" b="1" dirty="0"/>
        </a:p>
      </dgm:t>
    </dgm:pt>
    <dgm:pt modelId="{158EDAB3-9D9F-4B0E-B455-6FD0FC87B7A9}" type="parTrans" cxnId="{138F17A0-002C-49C9-9C78-CC99D8012C63}">
      <dgm:prSet/>
      <dgm:spPr/>
      <dgm:t>
        <a:bodyPr/>
        <a:lstStyle/>
        <a:p>
          <a:endParaRPr lang="ru-RU"/>
        </a:p>
      </dgm:t>
    </dgm:pt>
    <dgm:pt modelId="{4121B85B-85E3-42CA-A649-8C61CF3DAAC3}" type="sibTrans" cxnId="{138F17A0-002C-49C9-9C78-CC99D8012C63}">
      <dgm:prSet/>
      <dgm:spPr/>
      <dgm:t>
        <a:bodyPr/>
        <a:lstStyle/>
        <a:p>
          <a:endParaRPr lang="ru-RU"/>
        </a:p>
      </dgm:t>
    </dgm:pt>
    <dgm:pt modelId="{B6CBA2C5-6892-4D2B-AB69-6262CA1E2E53}">
      <dgm:prSet phldrT="[Текст]" custT="1"/>
      <dgm:spPr/>
      <dgm:t>
        <a:bodyPr/>
        <a:lstStyle/>
        <a:p>
          <a:r>
            <a:rPr lang="ru-RU" sz="1800" b="1" dirty="0" err="1" smtClean="0"/>
            <a:t>Автоистребование</a:t>
          </a:r>
          <a:r>
            <a:rPr lang="ru-RU" sz="1800" b="1" dirty="0" smtClean="0"/>
            <a:t> документов для ст. 93.1 НК РФ</a:t>
          </a:r>
          <a:endParaRPr lang="ru-RU" sz="1800" b="1" dirty="0"/>
        </a:p>
      </dgm:t>
    </dgm:pt>
    <dgm:pt modelId="{AB66354C-DADB-47E2-9155-E2E37239509B}" type="parTrans" cxnId="{0F04C88A-2FCC-4BFB-BCEA-6B8C629E05E2}">
      <dgm:prSet/>
      <dgm:spPr/>
      <dgm:t>
        <a:bodyPr/>
        <a:lstStyle/>
        <a:p>
          <a:endParaRPr lang="ru-RU"/>
        </a:p>
      </dgm:t>
    </dgm:pt>
    <dgm:pt modelId="{A15B90A8-E7E7-4786-A811-861B94A05B5A}" type="sibTrans" cxnId="{0F04C88A-2FCC-4BFB-BCEA-6B8C629E05E2}">
      <dgm:prSet/>
      <dgm:spPr/>
      <dgm:t>
        <a:bodyPr/>
        <a:lstStyle/>
        <a:p>
          <a:endParaRPr lang="ru-RU"/>
        </a:p>
      </dgm:t>
    </dgm:pt>
    <dgm:pt modelId="{52B79D4B-01FB-4AFA-A348-B302B7829A82}">
      <dgm:prSet phldrT="[Текст]" custT="1"/>
      <dgm:spPr/>
      <dgm:t>
        <a:bodyPr/>
        <a:lstStyle/>
        <a:p>
          <a:r>
            <a:rPr lang="ru-RU" sz="3200" b="1" dirty="0" smtClean="0">
              <a:solidFill>
                <a:srgbClr val="005AA9"/>
              </a:solidFill>
            </a:rPr>
            <a:t>С 01.07.2021</a:t>
          </a:r>
          <a:endParaRPr lang="ru-RU" sz="3200" b="1" dirty="0">
            <a:solidFill>
              <a:srgbClr val="005AA9"/>
            </a:solidFill>
          </a:endParaRPr>
        </a:p>
      </dgm:t>
    </dgm:pt>
    <dgm:pt modelId="{F7D601D5-02CF-4261-A94D-4FC5DDF86898}" type="sibTrans" cxnId="{2FB33B73-B9EE-4060-9BBF-25F31306E30B}">
      <dgm:prSet/>
      <dgm:spPr/>
      <dgm:t>
        <a:bodyPr/>
        <a:lstStyle/>
        <a:p>
          <a:endParaRPr lang="ru-RU"/>
        </a:p>
      </dgm:t>
    </dgm:pt>
    <dgm:pt modelId="{CD6EFBE2-5200-4DD9-AAB5-B70B6A20410B}" type="parTrans" cxnId="{2FB33B73-B9EE-4060-9BBF-25F31306E30B}">
      <dgm:prSet/>
      <dgm:spPr/>
      <dgm:t>
        <a:bodyPr/>
        <a:lstStyle/>
        <a:p>
          <a:endParaRPr lang="ru-RU"/>
        </a:p>
      </dgm:t>
    </dgm:pt>
    <dgm:pt modelId="{7F2D3832-F47A-48B3-8EC3-A73447DBE16A}" type="pres">
      <dgm:prSet presAssocID="{5D0FA857-1ADF-417E-9877-015FCFB94439}" presName="theList" presStyleCnt="0">
        <dgm:presLayoutVars>
          <dgm:dir/>
          <dgm:animLvl val="lvl"/>
          <dgm:resizeHandles val="exact"/>
        </dgm:presLayoutVars>
      </dgm:prSet>
      <dgm:spPr/>
      <dgm:t>
        <a:bodyPr/>
        <a:lstStyle/>
        <a:p>
          <a:endParaRPr lang="ru-RU"/>
        </a:p>
      </dgm:t>
    </dgm:pt>
    <dgm:pt modelId="{6316921A-082C-4628-830F-C2C7A7A2D006}" type="pres">
      <dgm:prSet presAssocID="{52B79D4B-01FB-4AFA-A348-B302B7829A82}" presName="compNode" presStyleCnt="0"/>
      <dgm:spPr/>
      <dgm:t>
        <a:bodyPr/>
        <a:lstStyle/>
        <a:p>
          <a:endParaRPr lang="ru-RU"/>
        </a:p>
      </dgm:t>
    </dgm:pt>
    <dgm:pt modelId="{871A4002-0331-4F5F-99EC-69DEFD7E0BF6}" type="pres">
      <dgm:prSet presAssocID="{52B79D4B-01FB-4AFA-A348-B302B7829A82}" presName="aNode" presStyleLbl="bgShp" presStyleIdx="0" presStyleCnt="3"/>
      <dgm:spPr/>
      <dgm:t>
        <a:bodyPr/>
        <a:lstStyle/>
        <a:p>
          <a:endParaRPr lang="ru-RU"/>
        </a:p>
      </dgm:t>
    </dgm:pt>
    <dgm:pt modelId="{0B348B67-52F0-4C51-9043-EFF6D02CBA78}" type="pres">
      <dgm:prSet presAssocID="{52B79D4B-01FB-4AFA-A348-B302B7829A82}" presName="textNode" presStyleLbl="bgShp" presStyleIdx="0" presStyleCnt="3"/>
      <dgm:spPr/>
      <dgm:t>
        <a:bodyPr/>
        <a:lstStyle/>
        <a:p>
          <a:endParaRPr lang="ru-RU"/>
        </a:p>
      </dgm:t>
    </dgm:pt>
    <dgm:pt modelId="{44336C3E-5CEE-4AD2-8435-087BE295F19A}" type="pres">
      <dgm:prSet presAssocID="{52B79D4B-01FB-4AFA-A348-B302B7829A82}" presName="compChildNode" presStyleCnt="0"/>
      <dgm:spPr/>
      <dgm:t>
        <a:bodyPr/>
        <a:lstStyle/>
        <a:p>
          <a:endParaRPr lang="ru-RU"/>
        </a:p>
      </dgm:t>
    </dgm:pt>
    <dgm:pt modelId="{6E1004FF-46B6-4621-9B09-C1DC818900FF}" type="pres">
      <dgm:prSet presAssocID="{52B79D4B-01FB-4AFA-A348-B302B7829A82}" presName="theInnerList" presStyleCnt="0"/>
      <dgm:spPr/>
      <dgm:t>
        <a:bodyPr/>
        <a:lstStyle/>
        <a:p>
          <a:endParaRPr lang="ru-RU"/>
        </a:p>
      </dgm:t>
    </dgm:pt>
    <dgm:pt modelId="{DDA41731-8686-4224-AFFB-2ABD1756355E}" type="pres">
      <dgm:prSet presAssocID="{7782F510-BA2C-46AF-8E5C-C4172162FFA8}" presName="childNode" presStyleLbl="node1" presStyleIdx="0" presStyleCnt="6">
        <dgm:presLayoutVars>
          <dgm:bulletEnabled val="1"/>
        </dgm:presLayoutVars>
      </dgm:prSet>
      <dgm:spPr/>
      <dgm:t>
        <a:bodyPr/>
        <a:lstStyle/>
        <a:p>
          <a:endParaRPr lang="ru-RU"/>
        </a:p>
      </dgm:t>
    </dgm:pt>
    <dgm:pt modelId="{4248369A-222A-4E34-B5B0-2900825336B0}" type="pres">
      <dgm:prSet presAssocID="{7782F510-BA2C-46AF-8E5C-C4172162FFA8}" presName="aSpace2" presStyleCnt="0"/>
      <dgm:spPr/>
      <dgm:t>
        <a:bodyPr/>
        <a:lstStyle/>
        <a:p>
          <a:endParaRPr lang="ru-RU"/>
        </a:p>
      </dgm:t>
    </dgm:pt>
    <dgm:pt modelId="{5E3836AD-1F7D-4A83-9F90-E27DF6655DCA}" type="pres">
      <dgm:prSet presAssocID="{25315546-FFF8-4E21-9DF5-1F8BF0F28583}" presName="childNode" presStyleLbl="node1" presStyleIdx="1" presStyleCnt="6">
        <dgm:presLayoutVars>
          <dgm:bulletEnabled val="1"/>
        </dgm:presLayoutVars>
      </dgm:prSet>
      <dgm:spPr/>
      <dgm:t>
        <a:bodyPr/>
        <a:lstStyle/>
        <a:p>
          <a:endParaRPr lang="ru-RU"/>
        </a:p>
      </dgm:t>
    </dgm:pt>
    <dgm:pt modelId="{31B3370D-7CE6-435B-8AB3-157FD261DDED}" type="pres">
      <dgm:prSet presAssocID="{25315546-FFF8-4E21-9DF5-1F8BF0F28583}" presName="aSpace2" presStyleCnt="0"/>
      <dgm:spPr/>
      <dgm:t>
        <a:bodyPr/>
        <a:lstStyle/>
        <a:p>
          <a:endParaRPr lang="ru-RU"/>
        </a:p>
      </dgm:t>
    </dgm:pt>
    <dgm:pt modelId="{697AA37A-8D38-43B0-B558-AA9443A6F8CF}" type="pres">
      <dgm:prSet presAssocID="{EFFD95E8-72A0-4C55-AF6D-AF0A65351D30}" presName="childNode" presStyleLbl="node1" presStyleIdx="2" presStyleCnt="6">
        <dgm:presLayoutVars>
          <dgm:bulletEnabled val="1"/>
        </dgm:presLayoutVars>
      </dgm:prSet>
      <dgm:spPr/>
      <dgm:t>
        <a:bodyPr/>
        <a:lstStyle/>
        <a:p>
          <a:endParaRPr lang="ru-RU"/>
        </a:p>
      </dgm:t>
    </dgm:pt>
    <dgm:pt modelId="{9E1015A2-D3E8-4FCF-A0C0-DEB2480C3E90}" type="pres">
      <dgm:prSet presAssocID="{52B79D4B-01FB-4AFA-A348-B302B7829A82}" presName="aSpace" presStyleCnt="0"/>
      <dgm:spPr/>
      <dgm:t>
        <a:bodyPr/>
        <a:lstStyle/>
        <a:p>
          <a:endParaRPr lang="ru-RU"/>
        </a:p>
      </dgm:t>
    </dgm:pt>
    <dgm:pt modelId="{80AAEE78-C8BA-459A-ABCE-F9FBB88D1D97}" type="pres">
      <dgm:prSet presAssocID="{1DFC497B-23EE-49E4-AB62-01E12247AA92}" presName="compNode" presStyleCnt="0"/>
      <dgm:spPr/>
      <dgm:t>
        <a:bodyPr/>
        <a:lstStyle/>
        <a:p>
          <a:endParaRPr lang="ru-RU"/>
        </a:p>
      </dgm:t>
    </dgm:pt>
    <dgm:pt modelId="{AD07B324-08A6-441A-A161-811C2606BE26}" type="pres">
      <dgm:prSet presAssocID="{1DFC497B-23EE-49E4-AB62-01E12247AA92}" presName="aNode" presStyleLbl="bgShp" presStyleIdx="1" presStyleCnt="3"/>
      <dgm:spPr/>
      <dgm:t>
        <a:bodyPr/>
        <a:lstStyle/>
        <a:p>
          <a:endParaRPr lang="ru-RU"/>
        </a:p>
      </dgm:t>
    </dgm:pt>
    <dgm:pt modelId="{6ECF1E04-0AF4-4FE5-9BA3-EAC3C17C6FDE}" type="pres">
      <dgm:prSet presAssocID="{1DFC497B-23EE-49E4-AB62-01E12247AA92}" presName="textNode" presStyleLbl="bgShp" presStyleIdx="1" presStyleCnt="3"/>
      <dgm:spPr/>
      <dgm:t>
        <a:bodyPr/>
        <a:lstStyle/>
        <a:p>
          <a:endParaRPr lang="ru-RU"/>
        </a:p>
      </dgm:t>
    </dgm:pt>
    <dgm:pt modelId="{452B30C7-B78D-458B-8D4C-AEBACCD9A9F7}" type="pres">
      <dgm:prSet presAssocID="{1DFC497B-23EE-49E4-AB62-01E12247AA92}" presName="compChildNode" presStyleCnt="0"/>
      <dgm:spPr/>
      <dgm:t>
        <a:bodyPr/>
        <a:lstStyle/>
        <a:p>
          <a:endParaRPr lang="ru-RU"/>
        </a:p>
      </dgm:t>
    </dgm:pt>
    <dgm:pt modelId="{F8BBA6A6-4207-4740-9D62-FE2FE2448E2A}" type="pres">
      <dgm:prSet presAssocID="{1DFC497B-23EE-49E4-AB62-01E12247AA92}" presName="theInnerList" presStyleCnt="0"/>
      <dgm:spPr/>
      <dgm:t>
        <a:bodyPr/>
        <a:lstStyle/>
        <a:p>
          <a:endParaRPr lang="ru-RU"/>
        </a:p>
      </dgm:t>
    </dgm:pt>
    <dgm:pt modelId="{BBB4F817-7015-42DB-B76C-047D17CF6EAA}" type="pres">
      <dgm:prSet presAssocID="{EE5B863B-B4DD-445E-937D-0B2793064F31}" presName="childNode" presStyleLbl="node1" presStyleIdx="3" presStyleCnt="6">
        <dgm:presLayoutVars>
          <dgm:bulletEnabled val="1"/>
        </dgm:presLayoutVars>
      </dgm:prSet>
      <dgm:spPr/>
      <dgm:t>
        <a:bodyPr/>
        <a:lstStyle/>
        <a:p>
          <a:endParaRPr lang="ru-RU"/>
        </a:p>
      </dgm:t>
    </dgm:pt>
    <dgm:pt modelId="{63B320AA-6F65-4EEC-8E0F-FA9196DAFAB1}" type="pres">
      <dgm:prSet presAssocID="{1DFC497B-23EE-49E4-AB62-01E12247AA92}" presName="aSpace" presStyleCnt="0"/>
      <dgm:spPr/>
      <dgm:t>
        <a:bodyPr/>
        <a:lstStyle/>
        <a:p>
          <a:endParaRPr lang="ru-RU"/>
        </a:p>
      </dgm:t>
    </dgm:pt>
    <dgm:pt modelId="{3BAEA19A-A812-4314-AD90-6440E1128F46}" type="pres">
      <dgm:prSet presAssocID="{D1C3CB2D-A209-418C-9C07-25A071ECF6C2}" presName="compNode" presStyleCnt="0"/>
      <dgm:spPr/>
      <dgm:t>
        <a:bodyPr/>
        <a:lstStyle/>
        <a:p>
          <a:endParaRPr lang="ru-RU"/>
        </a:p>
      </dgm:t>
    </dgm:pt>
    <dgm:pt modelId="{0E056F7A-03B1-48D4-A657-19EC82850BDF}" type="pres">
      <dgm:prSet presAssocID="{D1C3CB2D-A209-418C-9C07-25A071ECF6C2}" presName="aNode" presStyleLbl="bgShp" presStyleIdx="2" presStyleCnt="3"/>
      <dgm:spPr/>
      <dgm:t>
        <a:bodyPr/>
        <a:lstStyle/>
        <a:p>
          <a:endParaRPr lang="ru-RU"/>
        </a:p>
      </dgm:t>
    </dgm:pt>
    <dgm:pt modelId="{BC527649-961B-4CA8-9466-B363DA2EB7B2}" type="pres">
      <dgm:prSet presAssocID="{D1C3CB2D-A209-418C-9C07-25A071ECF6C2}" presName="textNode" presStyleLbl="bgShp" presStyleIdx="2" presStyleCnt="3"/>
      <dgm:spPr/>
      <dgm:t>
        <a:bodyPr/>
        <a:lstStyle/>
        <a:p>
          <a:endParaRPr lang="ru-RU"/>
        </a:p>
      </dgm:t>
    </dgm:pt>
    <dgm:pt modelId="{0F84D79D-97DB-4E78-9DA0-DE15E9644990}" type="pres">
      <dgm:prSet presAssocID="{D1C3CB2D-A209-418C-9C07-25A071ECF6C2}" presName="compChildNode" presStyleCnt="0"/>
      <dgm:spPr/>
      <dgm:t>
        <a:bodyPr/>
        <a:lstStyle/>
        <a:p>
          <a:endParaRPr lang="ru-RU"/>
        </a:p>
      </dgm:t>
    </dgm:pt>
    <dgm:pt modelId="{D5370661-7AB6-4ACA-9249-1DA3403A1221}" type="pres">
      <dgm:prSet presAssocID="{D1C3CB2D-A209-418C-9C07-25A071ECF6C2}" presName="theInnerList" presStyleCnt="0"/>
      <dgm:spPr/>
      <dgm:t>
        <a:bodyPr/>
        <a:lstStyle/>
        <a:p>
          <a:endParaRPr lang="ru-RU"/>
        </a:p>
      </dgm:t>
    </dgm:pt>
    <dgm:pt modelId="{B68CDA4A-1155-4EDA-8688-6EC28B8477DB}" type="pres">
      <dgm:prSet presAssocID="{B5DB60E5-1A48-4AE4-AE8D-F4A7E4444734}" presName="childNode" presStyleLbl="node1" presStyleIdx="4" presStyleCnt="6">
        <dgm:presLayoutVars>
          <dgm:bulletEnabled val="1"/>
        </dgm:presLayoutVars>
      </dgm:prSet>
      <dgm:spPr/>
      <dgm:t>
        <a:bodyPr/>
        <a:lstStyle/>
        <a:p>
          <a:endParaRPr lang="ru-RU"/>
        </a:p>
      </dgm:t>
    </dgm:pt>
    <dgm:pt modelId="{D6CB2B32-5EC8-4BF9-A283-F6AC0B9D3417}" type="pres">
      <dgm:prSet presAssocID="{B5DB60E5-1A48-4AE4-AE8D-F4A7E4444734}" presName="aSpace2" presStyleCnt="0"/>
      <dgm:spPr/>
      <dgm:t>
        <a:bodyPr/>
        <a:lstStyle/>
        <a:p>
          <a:endParaRPr lang="ru-RU"/>
        </a:p>
      </dgm:t>
    </dgm:pt>
    <dgm:pt modelId="{AC582745-42F3-48F0-9382-FD3B5469F311}" type="pres">
      <dgm:prSet presAssocID="{B6CBA2C5-6892-4D2B-AB69-6262CA1E2E53}" presName="childNode" presStyleLbl="node1" presStyleIdx="5" presStyleCnt="6">
        <dgm:presLayoutVars>
          <dgm:bulletEnabled val="1"/>
        </dgm:presLayoutVars>
      </dgm:prSet>
      <dgm:spPr/>
      <dgm:t>
        <a:bodyPr/>
        <a:lstStyle/>
        <a:p>
          <a:endParaRPr lang="ru-RU"/>
        </a:p>
      </dgm:t>
    </dgm:pt>
  </dgm:ptLst>
  <dgm:cxnLst>
    <dgm:cxn modelId="{CEB22BCC-DC93-4295-A1E4-8BD96D590D84}" srcId="{5D0FA857-1ADF-417E-9877-015FCFB94439}" destId="{1DFC497B-23EE-49E4-AB62-01E12247AA92}" srcOrd="1" destOrd="0" parTransId="{ECF5E819-2D41-4E84-9FA3-68559E7E8A57}" sibTransId="{4DB1A7A4-937D-454B-B23C-4446BFCDC9EF}"/>
    <dgm:cxn modelId="{64FE5690-0DB4-47BC-820F-212C9779BEEE}" type="presOf" srcId="{25315546-FFF8-4E21-9DF5-1F8BF0F28583}" destId="{5E3836AD-1F7D-4A83-9F90-E27DF6655DCA}" srcOrd="0" destOrd="0" presId="urn:microsoft.com/office/officeart/2005/8/layout/lProcess2"/>
    <dgm:cxn modelId="{0CAB334F-0B40-4280-A344-CBFEA8F19821}" srcId="{D1C3CB2D-A209-418C-9C07-25A071ECF6C2}" destId="{B5DB60E5-1A48-4AE4-AE8D-F4A7E4444734}" srcOrd="0" destOrd="0" parTransId="{ACF8152E-E7E7-42A8-8DD1-16D5133CA8FA}" sibTransId="{F5348137-8536-4FF7-BEB8-9EC4652142B1}"/>
    <dgm:cxn modelId="{2FB33B73-B9EE-4060-9BBF-25F31306E30B}" srcId="{5D0FA857-1ADF-417E-9877-015FCFB94439}" destId="{52B79D4B-01FB-4AFA-A348-B302B7829A82}" srcOrd="0" destOrd="0" parTransId="{CD6EFBE2-5200-4DD9-AAB5-B70B6A20410B}" sibTransId="{F7D601D5-02CF-4261-A94D-4FC5DDF86898}"/>
    <dgm:cxn modelId="{8A1481F7-57EA-4490-88E2-CDD6D1FFEE58}" type="presOf" srcId="{D1C3CB2D-A209-418C-9C07-25A071ECF6C2}" destId="{BC527649-961B-4CA8-9466-B363DA2EB7B2}" srcOrd="1" destOrd="0" presId="urn:microsoft.com/office/officeart/2005/8/layout/lProcess2"/>
    <dgm:cxn modelId="{32E8E059-029E-412C-9339-6B765FB82410}" srcId="{5D0FA857-1ADF-417E-9877-015FCFB94439}" destId="{D1C3CB2D-A209-418C-9C07-25A071ECF6C2}" srcOrd="2" destOrd="0" parTransId="{46D1FEDC-DA2C-4FE7-9505-21C5351BECA5}" sibTransId="{F16F8C6C-6B62-4485-A0C2-DD2C0DD529B7}"/>
    <dgm:cxn modelId="{8E17228C-67D0-43F4-87D7-DCCD9BB5B332}" type="presOf" srcId="{EE5B863B-B4DD-445E-937D-0B2793064F31}" destId="{BBB4F817-7015-42DB-B76C-047D17CF6EAA}" srcOrd="0" destOrd="0" presId="urn:microsoft.com/office/officeart/2005/8/layout/lProcess2"/>
    <dgm:cxn modelId="{30EA7183-0B18-4AAA-BE86-01F36D8CF070}" type="presOf" srcId="{1DFC497B-23EE-49E4-AB62-01E12247AA92}" destId="{6ECF1E04-0AF4-4FE5-9BA3-EAC3C17C6FDE}" srcOrd="1" destOrd="0" presId="urn:microsoft.com/office/officeart/2005/8/layout/lProcess2"/>
    <dgm:cxn modelId="{87B4CA87-6E4F-48F5-AAA1-C661BE37A1A4}" type="presOf" srcId="{7782F510-BA2C-46AF-8E5C-C4172162FFA8}" destId="{DDA41731-8686-4224-AFFB-2ABD1756355E}" srcOrd="0" destOrd="0" presId="urn:microsoft.com/office/officeart/2005/8/layout/lProcess2"/>
    <dgm:cxn modelId="{78E2F6D6-464A-4978-8F5F-509CF687E106}" type="presOf" srcId="{EFFD95E8-72A0-4C55-AF6D-AF0A65351D30}" destId="{697AA37A-8D38-43B0-B558-AA9443A6F8CF}" srcOrd="0" destOrd="0" presId="urn:microsoft.com/office/officeart/2005/8/layout/lProcess2"/>
    <dgm:cxn modelId="{AD622AB9-A151-47F8-8988-FDF9EBC545B8}" type="presOf" srcId="{52B79D4B-01FB-4AFA-A348-B302B7829A82}" destId="{0B348B67-52F0-4C51-9043-EFF6D02CBA78}" srcOrd="1" destOrd="0" presId="urn:microsoft.com/office/officeart/2005/8/layout/lProcess2"/>
    <dgm:cxn modelId="{232903A3-805A-416F-BCA7-89D8DEE4B8E0}" type="presOf" srcId="{D1C3CB2D-A209-418C-9C07-25A071ECF6C2}" destId="{0E056F7A-03B1-48D4-A657-19EC82850BDF}" srcOrd="0" destOrd="0" presId="urn:microsoft.com/office/officeart/2005/8/layout/lProcess2"/>
    <dgm:cxn modelId="{23DD9C47-1C6D-4861-9325-C5574BEBE5E4}" srcId="{52B79D4B-01FB-4AFA-A348-B302B7829A82}" destId="{25315546-FFF8-4E21-9DF5-1F8BF0F28583}" srcOrd="1" destOrd="0" parTransId="{DCBA4850-C7E1-4800-B14A-D02DA45541F3}" sibTransId="{C97039B0-4275-4B0F-A4A1-1BF2B2BDAFF4}"/>
    <dgm:cxn modelId="{A08EFE72-7055-427D-952F-4E5094419177}" type="presOf" srcId="{52B79D4B-01FB-4AFA-A348-B302B7829A82}" destId="{871A4002-0331-4F5F-99EC-69DEFD7E0BF6}" srcOrd="0" destOrd="0" presId="urn:microsoft.com/office/officeart/2005/8/layout/lProcess2"/>
    <dgm:cxn modelId="{0FC96F10-659F-4DE7-B87C-D5DD0A9821DA}" type="presOf" srcId="{B5DB60E5-1A48-4AE4-AE8D-F4A7E4444734}" destId="{B68CDA4A-1155-4EDA-8688-6EC28B8477DB}" srcOrd="0" destOrd="0" presId="urn:microsoft.com/office/officeart/2005/8/layout/lProcess2"/>
    <dgm:cxn modelId="{1144D463-0588-4545-B4E6-8FFA4DE3E200}" type="presOf" srcId="{B6CBA2C5-6892-4D2B-AB69-6262CA1E2E53}" destId="{AC582745-42F3-48F0-9382-FD3B5469F311}" srcOrd="0" destOrd="0" presId="urn:microsoft.com/office/officeart/2005/8/layout/lProcess2"/>
    <dgm:cxn modelId="{47A4023C-E061-46C4-AD9E-C60B125D4989}" srcId="{1DFC497B-23EE-49E4-AB62-01E12247AA92}" destId="{EE5B863B-B4DD-445E-937D-0B2793064F31}" srcOrd="0" destOrd="0" parTransId="{84B9B233-D584-4ECA-A218-DDA546FC6EA8}" sibTransId="{C87C35F7-1D69-4278-AE55-6DFC3C91E03A}"/>
    <dgm:cxn modelId="{138F17A0-002C-49C9-9C78-CC99D8012C63}" srcId="{52B79D4B-01FB-4AFA-A348-B302B7829A82}" destId="{EFFD95E8-72A0-4C55-AF6D-AF0A65351D30}" srcOrd="2" destOrd="0" parTransId="{158EDAB3-9D9F-4B0E-B455-6FD0FC87B7A9}" sibTransId="{4121B85B-85E3-42CA-A649-8C61CF3DAAC3}"/>
    <dgm:cxn modelId="{85AA99C8-581F-4261-BAB0-09F0F637D8CE}" srcId="{52B79D4B-01FB-4AFA-A348-B302B7829A82}" destId="{7782F510-BA2C-46AF-8E5C-C4172162FFA8}" srcOrd="0" destOrd="0" parTransId="{3D6B8A39-649C-4182-B51A-09A68066008B}" sibTransId="{A352F63B-8CB2-4C7E-8258-69036DB797C4}"/>
    <dgm:cxn modelId="{0F04C88A-2FCC-4BFB-BCEA-6B8C629E05E2}" srcId="{D1C3CB2D-A209-418C-9C07-25A071ECF6C2}" destId="{B6CBA2C5-6892-4D2B-AB69-6262CA1E2E53}" srcOrd="1" destOrd="0" parTransId="{AB66354C-DADB-47E2-9155-E2E37239509B}" sibTransId="{A15B90A8-E7E7-4786-A811-861B94A05B5A}"/>
    <dgm:cxn modelId="{1461309E-279F-4649-A2BF-E9CA3BFAC9AE}" type="presOf" srcId="{1DFC497B-23EE-49E4-AB62-01E12247AA92}" destId="{AD07B324-08A6-441A-A161-811C2606BE26}" srcOrd="0" destOrd="0" presId="urn:microsoft.com/office/officeart/2005/8/layout/lProcess2"/>
    <dgm:cxn modelId="{2AF33FB9-98F2-4EED-BA61-65A10564B2FC}" type="presOf" srcId="{5D0FA857-1ADF-417E-9877-015FCFB94439}" destId="{7F2D3832-F47A-48B3-8EC3-A73447DBE16A}" srcOrd="0" destOrd="0" presId="urn:microsoft.com/office/officeart/2005/8/layout/lProcess2"/>
    <dgm:cxn modelId="{94BC3722-3423-4A5A-AF93-DE77F5933C6A}" type="presParOf" srcId="{7F2D3832-F47A-48B3-8EC3-A73447DBE16A}" destId="{6316921A-082C-4628-830F-C2C7A7A2D006}" srcOrd="0" destOrd="0" presId="urn:microsoft.com/office/officeart/2005/8/layout/lProcess2"/>
    <dgm:cxn modelId="{DCE34C33-F4CD-47C8-91C7-332EB4B2DEA6}" type="presParOf" srcId="{6316921A-082C-4628-830F-C2C7A7A2D006}" destId="{871A4002-0331-4F5F-99EC-69DEFD7E0BF6}" srcOrd="0" destOrd="0" presId="urn:microsoft.com/office/officeart/2005/8/layout/lProcess2"/>
    <dgm:cxn modelId="{CB88E64B-D803-4062-85BA-47FDF7B4A0F4}" type="presParOf" srcId="{6316921A-082C-4628-830F-C2C7A7A2D006}" destId="{0B348B67-52F0-4C51-9043-EFF6D02CBA78}" srcOrd="1" destOrd="0" presId="urn:microsoft.com/office/officeart/2005/8/layout/lProcess2"/>
    <dgm:cxn modelId="{8496D361-5878-4725-B9AF-533E0775C9DD}" type="presParOf" srcId="{6316921A-082C-4628-830F-C2C7A7A2D006}" destId="{44336C3E-5CEE-4AD2-8435-087BE295F19A}" srcOrd="2" destOrd="0" presId="urn:microsoft.com/office/officeart/2005/8/layout/lProcess2"/>
    <dgm:cxn modelId="{7B13F6EA-9EA9-4FBF-81C5-74E39450E4C4}" type="presParOf" srcId="{44336C3E-5CEE-4AD2-8435-087BE295F19A}" destId="{6E1004FF-46B6-4621-9B09-C1DC818900FF}" srcOrd="0" destOrd="0" presId="urn:microsoft.com/office/officeart/2005/8/layout/lProcess2"/>
    <dgm:cxn modelId="{DD375BA6-FA50-4A57-B392-EA6D458CD89D}" type="presParOf" srcId="{6E1004FF-46B6-4621-9B09-C1DC818900FF}" destId="{DDA41731-8686-4224-AFFB-2ABD1756355E}" srcOrd="0" destOrd="0" presId="urn:microsoft.com/office/officeart/2005/8/layout/lProcess2"/>
    <dgm:cxn modelId="{849503C6-8FEE-4D06-B9F3-CC020E5A92B1}" type="presParOf" srcId="{6E1004FF-46B6-4621-9B09-C1DC818900FF}" destId="{4248369A-222A-4E34-B5B0-2900825336B0}" srcOrd="1" destOrd="0" presId="urn:microsoft.com/office/officeart/2005/8/layout/lProcess2"/>
    <dgm:cxn modelId="{579147D9-AC0D-45B5-9B3B-282BBBCFD51B}" type="presParOf" srcId="{6E1004FF-46B6-4621-9B09-C1DC818900FF}" destId="{5E3836AD-1F7D-4A83-9F90-E27DF6655DCA}" srcOrd="2" destOrd="0" presId="urn:microsoft.com/office/officeart/2005/8/layout/lProcess2"/>
    <dgm:cxn modelId="{234D322C-B619-4BB3-9509-BB7FCB2F4612}" type="presParOf" srcId="{6E1004FF-46B6-4621-9B09-C1DC818900FF}" destId="{31B3370D-7CE6-435B-8AB3-157FD261DDED}" srcOrd="3" destOrd="0" presId="urn:microsoft.com/office/officeart/2005/8/layout/lProcess2"/>
    <dgm:cxn modelId="{A987AB84-198F-44DF-AEF0-20D84AC20619}" type="presParOf" srcId="{6E1004FF-46B6-4621-9B09-C1DC818900FF}" destId="{697AA37A-8D38-43B0-B558-AA9443A6F8CF}" srcOrd="4" destOrd="0" presId="urn:microsoft.com/office/officeart/2005/8/layout/lProcess2"/>
    <dgm:cxn modelId="{66A12122-7B8D-4AFB-AFD4-D45781B172D5}" type="presParOf" srcId="{7F2D3832-F47A-48B3-8EC3-A73447DBE16A}" destId="{9E1015A2-D3E8-4FCF-A0C0-DEB2480C3E90}" srcOrd="1" destOrd="0" presId="urn:microsoft.com/office/officeart/2005/8/layout/lProcess2"/>
    <dgm:cxn modelId="{7343CCBB-AD36-4E7C-BE69-7C26F07D8B45}" type="presParOf" srcId="{7F2D3832-F47A-48B3-8EC3-A73447DBE16A}" destId="{80AAEE78-C8BA-459A-ABCE-F9FBB88D1D97}" srcOrd="2" destOrd="0" presId="urn:microsoft.com/office/officeart/2005/8/layout/lProcess2"/>
    <dgm:cxn modelId="{89DB375E-8026-4469-BB30-DAE9A4E69553}" type="presParOf" srcId="{80AAEE78-C8BA-459A-ABCE-F9FBB88D1D97}" destId="{AD07B324-08A6-441A-A161-811C2606BE26}" srcOrd="0" destOrd="0" presId="urn:microsoft.com/office/officeart/2005/8/layout/lProcess2"/>
    <dgm:cxn modelId="{2A23CFEB-036A-49C1-8F61-40F3E2255D91}" type="presParOf" srcId="{80AAEE78-C8BA-459A-ABCE-F9FBB88D1D97}" destId="{6ECF1E04-0AF4-4FE5-9BA3-EAC3C17C6FDE}" srcOrd="1" destOrd="0" presId="urn:microsoft.com/office/officeart/2005/8/layout/lProcess2"/>
    <dgm:cxn modelId="{B1BDA329-92C9-4B67-98F5-D053FFBCDF9F}" type="presParOf" srcId="{80AAEE78-C8BA-459A-ABCE-F9FBB88D1D97}" destId="{452B30C7-B78D-458B-8D4C-AEBACCD9A9F7}" srcOrd="2" destOrd="0" presId="urn:microsoft.com/office/officeart/2005/8/layout/lProcess2"/>
    <dgm:cxn modelId="{E00D4AFF-C96C-403D-A8CE-2ED05F06B342}" type="presParOf" srcId="{452B30C7-B78D-458B-8D4C-AEBACCD9A9F7}" destId="{F8BBA6A6-4207-4740-9D62-FE2FE2448E2A}" srcOrd="0" destOrd="0" presId="urn:microsoft.com/office/officeart/2005/8/layout/lProcess2"/>
    <dgm:cxn modelId="{0AB7B134-B9FB-42EF-8D34-771E281B134C}" type="presParOf" srcId="{F8BBA6A6-4207-4740-9D62-FE2FE2448E2A}" destId="{BBB4F817-7015-42DB-B76C-047D17CF6EAA}" srcOrd="0" destOrd="0" presId="urn:microsoft.com/office/officeart/2005/8/layout/lProcess2"/>
    <dgm:cxn modelId="{70802B49-6314-4519-9A5E-EA04FCC204BD}" type="presParOf" srcId="{7F2D3832-F47A-48B3-8EC3-A73447DBE16A}" destId="{63B320AA-6F65-4EEC-8E0F-FA9196DAFAB1}" srcOrd="3" destOrd="0" presId="urn:microsoft.com/office/officeart/2005/8/layout/lProcess2"/>
    <dgm:cxn modelId="{C921D94E-E043-4AD5-872E-6241598D5639}" type="presParOf" srcId="{7F2D3832-F47A-48B3-8EC3-A73447DBE16A}" destId="{3BAEA19A-A812-4314-AD90-6440E1128F46}" srcOrd="4" destOrd="0" presId="urn:microsoft.com/office/officeart/2005/8/layout/lProcess2"/>
    <dgm:cxn modelId="{501815FD-0073-42A7-9E2F-2783D078CF48}" type="presParOf" srcId="{3BAEA19A-A812-4314-AD90-6440E1128F46}" destId="{0E056F7A-03B1-48D4-A657-19EC82850BDF}" srcOrd="0" destOrd="0" presId="urn:microsoft.com/office/officeart/2005/8/layout/lProcess2"/>
    <dgm:cxn modelId="{3B6CB43F-1732-4538-9CDB-0EE4EC702DC4}" type="presParOf" srcId="{3BAEA19A-A812-4314-AD90-6440E1128F46}" destId="{BC527649-961B-4CA8-9466-B363DA2EB7B2}" srcOrd="1" destOrd="0" presId="urn:microsoft.com/office/officeart/2005/8/layout/lProcess2"/>
    <dgm:cxn modelId="{0113C4C1-1E96-45D1-AB0A-B6633089B32A}" type="presParOf" srcId="{3BAEA19A-A812-4314-AD90-6440E1128F46}" destId="{0F84D79D-97DB-4E78-9DA0-DE15E9644990}" srcOrd="2" destOrd="0" presId="urn:microsoft.com/office/officeart/2005/8/layout/lProcess2"/>
    <dgm:cxn modelId="{17015B8D-1A86-482F-B620-C9F416968E70}" type="presParOf" srcId="{0F84D79D-97DB-4E78-9DA0-DE15E9644990}" destId="{D5370661-7AB6-4ACA-9249-1DA3403A1221}" srcOrd="0" destOrd="0" presId="urn:microsoft.com/office/officeart/2005/8/layout/lProcess2"/>
    <dgm:cxn modelId="{0276EE75-440B-4297-BE0A-5A68937F0E58}" type="presParOf" srcId="{D5370661-7AB6-4ACA-9249-1DA3403A1221}" destId="{B68CDA4A-1155-4EDA-8688-6EC28B8477DB}" srcOrd="0" destOrd="0" presId="urn:microsoft.com/office/officeart/2005/8/layout/lProcess2"/>
    <dgm:cxn modelId="{83869B5F-0049-491B-B9BD-90204A634790}" type="presParOf" srcId="{D5370661-7AB6-4ACA-9249-1DA3403A1221}" destId="{D6CB2B32-5EC8-4BF9-A283-F6AC0B9D3417}" srcOrd="1" destOrd="0" presId="urn:microsoft.com/office/officeart/2005/8/layout/lProcess2"/>
    <dgm:cxn modelId="{B3C8E1C1-788A-4389-9412-22548175AC46}" type="presParOf" srcId="{D5370661-7AB6-4ACA-9249-1DA3403A1221}" destId="{AC582745-42F3-48F0-9382-FD3B5469F311}" srcOrd="2" destOrd="0" presId="urn:microsoft.com/office/officeart/2005/8/layout/lProcess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D0FA857-1ADF-417E-9877-015FCFB94439}" type="doc">
      <dgm:prSet loTypeId="urn:microsoft.com/office/officeart/2005/8/layout/lProcess2" loCatId="list" qsTypeId="urn:microsoft.com/office/officeart/2005/8/quickstyle/3d2" qsCatId="3D" csTypeId="urn:microsoft.com/office/officeart/2005/8/colors/accent1_2" csCatId="accent1" phldr="1"/>
      <dgm:spPr/>
      <dgm:t>
        <a:bodyPr/>
        <a:lstStyle/>
        <a:p>
          <a:endParaRPr lang="ru-RU"/>
        </a:p>
      </dgm:t>
    </dgm:pt>
    <dgm:pt modelId="{EE5B863B-B4DD-445E-937D-0B2793064F31}">
      <dgm:prSet phldrT="[Текст]" custT="1"/>
      <dgm:spPr/>
      <dgm:t>
        <a:bodyPr/>
        <a:lstStyle/>
        <a:p>
          <a:pPr algn="just"/>
          <a:r>
            <a:rPr lang="ru-RU" sz="1200" b="1" dirty="0" smtClean="0"/>
            <a:t>- Нет обязанности соответствовать пороговым значениям суммовых критериев для вступления в налоговый мониторинг (НМ) для участников соглашения о защите и поощрении капиталовложений (СЗПК);</a:t>
          </a:r>
        </a:p>
        <a:p>
          <a:r>
            <a:rPr lang="ru-RU" sz="1200" b="1" dirty="0" smtClean="0"/>
            <a:t>- Обязательство организации, реализующей проект, по переходу на налоговый контроль в форме НМ в </a:t>
          </a:r>
          <a:r>
            <a:rPr lang="ru-RU" sz="1200" b="1" dirty="0" err="1" smtClean="0"/>
            <a:t>теч</a:t>
          </a:r>
          <a:r>
            <a:rPr lang="ru-RU" sz="1200" b="1" dirty="0" smtClean="0"/>
            <a:t>. 3-х лет со дня заключения СЗПК (для СЗПК, заключенных после 01.04.2021);</a:t>
          </a:r>
        </a:p>
        <a:p>
          <a:pPr algn="just"/>
          <a:r>
            <a:rPr lang="ru-RU" sz="1200" b="1" dirty="0" smtClean="0"/>
            <a:t>- При проведении НМ участников СЗПК налоговый орган, в </a:t>
          </a:r>
          <a:r>
            <a:rPr lang="ru-RU" sz="1200" b="1" dirty="0" err="1" smtClean="0"/>
            <a:t>т.ч</a:t>
          </a:r>
          <a:r>
            <a:rPr lang="ru-RU" sz="1200" b="1" dirty="0" smtClean="0"/>
            <a:t>. будет проверять фактические затраты, по которым предусмотрено предоставление мер гос. поддержки;</a:t>
          </a:r>
        </a:p>
        <a:p>
          <a:r>
            <a:rPr lang="ru-RU" sz="1200" b="1" dirty="0" smtClean="0"/>
            <a:t>- Доступ к документам, относящимся к осуществлению фактических затрат за период со дня заключения СЗПК до 1 января года, на который приходится первый период, за который проводится НМ, представляются в течение срока проведения НМ за первый период, за который проводится НМ;</a:t>
          </a:r>
        </a:p>
        <a:p>
          <a:pPr algn="just"/>
          <a:r>
            <a:rPr lang="ru-RU" sz="1200" b="1" dirty="0" smtClean="0"/>
            <a:t>-Если будет установлен факт искажения </a:t>
          </a:r>
          <a:r>
            <a:rPr lang="ru-RU" sz="1200" b="1" smtClean="0"/>
            <a:t>размеров фактических </a:t>
          </a:r>
          <a:r>
            <a:rPr lang="ru-RU" sz="1200" b="1" dirty="0" smtClean="0"/>
            <a:t>затрат, налоговый орган составит Мотивированное мнение;</a:t>
          </a:r>
        </a:p>
        <a:p>
          <a:pPr algn="just"/>
          <a:r>
            <a:rPr lang="ru-RU" sz="1200" b="1" dirty="0" smtClean="0"/>
            <a:t>- При получении от организации -участника СЗПК заявления об отказе в проведении НМ или при досрочном прекращении НМ  налоговый орган уведомляет в </a:t>
          </a:r>
          <a:r>
            <a:rPr lang="ru-RU" sz="1200" b="1" dirty="0" err="1" smtClean="0"/>
            <a:t>теч</a:t>
          </a:r>
          <a:r>
            <a:rPr lang="ru-RU" sz="1200" b="1" dirty="0" smtClean="0"/>
            <a:t>. 10 дней о данном факте уполномоченный </a:t>
          </a:r>
          <a:r>
            <a:rPr lang="ru-RU" sz="1200" b="1" dirty="0" err="1" smtClean="0"/>
            <a:t>фед</a:t>
          </a:r>
          <a:r>
            <a:rPr lang="ru-RU" sz="1200" b="1" dirty="0" smtClean="0"/>
            <a:t>. орган исп. власти, подписавший от имени Российской Федерации СЗПК с организацией;</a:t>
          </a:r>
        </a:p>
        <a:p>
          <a:pPr algn="just"/>
          <a:r>
            <a:rPr lang="ru-RU" sz="1200" b="1" dirty="0" smtClean="0"/>
            <a:t>- В случае отказа от проведения НМ, организация должна отказаться от СЗПК в одностороннем внесудебном порядке </a:t>
          </a:r>
          <a:r>
            <a:rPr lang="ru-RU" sz="1400" b="1" dirty="0" smtClean="0"/>
            <a:t>  </a:t>
          </a:r>
          <a:endParaRPr lang="ru-RU" sz="1400" b="1" dirty="0"/>
        </a:p>
      </dgm:t>
    </dgm:pt>
    <dgm:pt modelId="{84B9B233-D584-4ECA-A218-DDA546FC6EA8}" type="parTrans" cxnId="{47A4023C-E061-46C4-AD9E-C60B125D4989}">
      <dgm:prSet/>
      <dgm:spPr/>
      <dgm:t>
        <a:bodyPr/>
        <a:lstStyle/>
        <a:p>
          <a:endParaRPr lang="ru-RU"/>
        </a:p>
      </dgm:t>
    </dgm:pt>
    <dgm:pt modelId="{C87C35F7-1D69-4278-AE55-6DFC3C91E03A}" type="sibTrans" cxnId="{47A4023C-E061-46C4-AD9E-C60B125D4989}">
      <dgm:prSet/>
      <dgm:spPr/>
      <dgm:t>
        <a:bodyPr/>
        <a:lstStyle/>
        <a:p>
          <a:endParaRPr lang="ru-RU"/>
        </a:p>
      </dgm:t>
    </dgm:pt>
    <dgm:pt modelId="{1DFC497B-23EE-49E4-AB62-01E12247AA92}">
      <dgm:prSet phldrT="[Текст]" custT="1"/>
      <dgm:spPr/>
      <dgm:t>
        <a:bodyPr/>
        <a:lstStyle/>
        <a:p>
          <a:endParaRPr lang="ru-RU" sz="3200" b="1" dirty="0">
            <a:solidFill>
              <a:srgbClr val="005AA9"/>
            </a:solidFill>
          </a:endParaRPr>
        </a:p>
      </dgm:t>
    </dgm:pt>
    <dgm:pt modelId="{4DB1A7A4-937D-454B-B23C-4446BFCDC9EF}" type="sibTrans" cxnId="{CEB22BCC-DC93-4295-A1E4-8BD96D590D84}">
      <dgm:prSet/>
      <dgm:spPr/>
      <dgm:t>
        <a:bodyPr/>
        <a:lstStyle/>
        <a:p>
          <a:endParaRPr lang="ru-RU"/>
        </a:p>
      </dgm:t>
    </dgm:pt>
    <dgm:pt modelId="{ECF5E819-2D41-4E84-9FA3-68559E7E8A57}" type="parTrans" cxnId="{CEB22BCC-DC93-4295-A1E4-8BD96D590D84}">
      <dgm:prSet/>
      <dgm:spPr/>
      <dgm:t>
        <a:bodyPr/>
        <a:lstStyle/>
        <a:p>
          <a:endParaRPr lang="ru-RU"/>
        </a:p>
      </dgm:t>
    </dgm:pt>
    <dgm:pt modelId="{7F2D3832-F47A-48B3-8EC3-A73447DBE16A}" type="pres">
      <dgm:prSet presAssocID="{5D0FA857-1ADF-417E-9877-015FCFB94439}" presName="theList" presStyleCnt="0">
        <dgm:presLayoutVars>
          <dgm:dir/>
          <dgm:animLvl val="lvl"/>
          <dgm:resizeHandles val="exact"/>
        </dgm:presLayoutVars>
      </dgm:prSet>
      <dgm:spPr/>
      <dgm:t>
        <a:bodyPr/>
        <a:lstStyle/>
        <a:p>
          <a:endParaRPr lang="ru-RU"/>
        </a:p>
      </dgm:t>
    </dgm:pt>
    <dgm:pt modelId="{80AAEE78-C8BA-459A-ABCE-F9FBB88D1D97}" type="pres">
      <dgm:prSet presAssocID="{1DFC497B-23EE-49E4-AB62-01E12247AA92}" presName="compNode" presStyleCnt="0"/>
      <dgm:spPr/>
      <dgm:t>
        <a:bodyPr/>
        <a:lstStyle/>
        <a:p>
          <a:endParaRPr lang="ru-RU"/>
        </a:p>
      </dgm:t>
    </dgm:pt>
    <dgm:pt modelId="{AD07B324-08A6-441A-A161-811C2606BE26}" type="pres">
      <dgm:prSet presAssocID="{1DFC497B-23EE-49E4-AB62-01E12247AA92}" presName="aNode" presStyleLbl="bgShp" presStyleIdx="0" presStyleCnt="1" custLinFactNeighborX="-6803" custLinFactNeighborY="48000"/>
      <dgm:spPr/>
      <dgm:t>
        <a:bodyPr/>
        <a:lstStyle/>
        <a:p>
          <a:endParaRPr lang="ru-RU"/>
        </a:p>
      </dgm:t>
    </dgm:pt>
    <dgm:pt modelId="{6ECF1E04-0AF4-4FE5-9BA3-EAC3C17C6FDE}" type="pres">
      <dgm:prSet presAssocID="{1DFC497B-23EE-49E4-AB62-01E12247AA92}" presName="textNode" presStyleLbl="bgShp" presStyleIdx="0" presStyleCnt="1"/>
      <dgm:spPr/>
      <dgm:t>
        <a:bodyPr/>
        <a:lstStyle/>
        <a:p>
          <a:endParaRPr lang="ru-RU"/>
        </a:p>
      </dgm:t>
    </dgm:pt>
    <dgm:pt modelId="{452B30C7-B78D-458B-8D4C-AEBACCD9A9F7}" type="pres">
      <dgm:prSet presAssocID="{1DFC497B-23EE-49E4-AB62-01E12247AA92}" presName="compChildNode" presStyleCnt="0"/>
      <dgm:spPr/>
      <dgm:t>
        <a:bodyPr/>
        <a:lstStyle/>
        <a:p>
          <a:endParaRPr lang="ru-RU"/>
        </a:p>
      </dgm:t>
    </dgm:pt>
    <dgm:pt modelId="{F8BBA6A6-4207-4740-9D62-FE2FE2448E2A}" type="pres">
      <dgm:prSet presAssocID="{1DFC497B-23EE-49E4-AB62-01E12247AA92}" presName="theInnerList" presStyleCnt="0"/>
      <dgm:spPr/>
      <dgm:t>
        <a:bodyPr/>
        <a:lstStyle/>
        <a:p>
          <a:endParaRPr lang="ru-RU"/>
        </a:p>
      </dgm:t>
    </dgm:pt>
    <dgm:pt modelId="{BBB4F817-7015-42DB-B76C-047D17CF6EAA}" type="pres">
      <dgm:prSet presAssocID="{EE5B863B-B4DD-445E-937D-0B2793064F31}" presName="childNode" presStyleLbl="node1" presStyleIdx="0" presStyleCnt="1" custAng="10800000" custFlipVert="1" custScaleX="125000" custScaleY="106055" custLinFactNeighborX="-61" custLinFactNeighborY="-24259">
        <dgm:presLayoutVars>
          <dgm:bulletEnabled val="1"/>
        </dgm:presLayoutVars>
      </dgm:prSet>
      <dgm:spPr/>
      <dgm:t>
        <a:bodyPr/>
        <a:lstStyle/>
        <a:p>
          <a:endParaRPr lang="ru-RU"/>
        </a:p>
      </dgm:t>
    </dgm:pt>
  </dgm:ptLst>
  <dgm:cxnLst>
    <dgm:cxn modelId="{FEBB28AE-8043-465D-8F57-2DA4931F0BDB}" type="presOf" srcId="{EE5B863B-B4DD-445E-937D-0B2793064F31}" destId="{BBB4F817-7015-42DB-B76C-047D17CF6EAA}" srcOrd="0" destOrd="0" presId="urn:microsoft.com/office/officeart/2005/8/layout/lProcess2"/>
    <dgm:cxn modelId="{1F6B745A-48F1-4776-8BB8-3B33D6553277}" type="presOf" srcId="{5D0FA857-1ADF-417E-9877-015FCFB94439}" destId="{7F2D3832-F47A-48B3-8EC3-A73447DBE16A}" srcOrd="0" destOrd="0" presId="urn:microsoft.com/office/officeart/2005/8/layout/lProcess2"/>
    <dgm:cxn modelId="{828F6456-C9CB-469B-84C2-7D53A12D9007}" type="presOf" srcId="{1DFC497B-23EE-49E4-AB62-01E12247AA92}" destId="{6ECF1E04-0AF4-4FE5-9BA3-EAC3C17C6FDE}" srcOrd="1" destOrd="0" presId="urn:microsoft.com/office/officeart/2005/8/layout/lProcess2"/>
    <dgm:cxn modelId="{47A4023C-E061-46C4-AD9E-C60B125D4989}" srcId="{1DFC497B-23EE-49E4-AB62-01E12247AA92}" destId="{EE5B863B-B4DD-445E-937D-0B2793064F31}" srcOrd="0" destOrd="0" parTransId="{84B9B233-D584-4ECA-A218-DDA546FC6EA8}" sibTransId="{C87C35F7-1D69-4278-AE55-6DFC3C91E03A}"/>
    <dgm:cxn modelId="{C18D8C70-C41E-4A3C-84E7-43F2BEC6F3C9}" type="presOf" srcId="{1DFC497B-23EE-49E4-AB62-01E12247AA92}" destId="{AD07B324-08A6-441A-A161-811C2606BE26}" srcOrd="0" destOrd="0" presId="urn:microsoft.com/office/officeart/2005/8/layout/lProcess2"/>
    <dgm:cxn modelId="{CEB22BCC-DC93-4295-A1E4-8BD96D590D84}" srcId="{5D0FA857-1ADF-417E-9877-015FCFB94439}" destId="{1DFC497B-23EE-49E4-AB62-01E12247AA92}" srcOrd="0" destOrd="0" parTransId="{ECF5E819-2D41-4E84-9FA3-68559E7E8A57}" sibTransId="{4DB1A7A4-937D-454B-B23C-4446BFCDC9EF}"/>
    <dgm:cxn modelId="{36F0AAE7-B65F-4A8F-A6DB-D6BC8A6DA4A9}" type="presParOf" srcId="{7F2D3832-F47A-48B3-8EC3-A73447DBE16A}" destId="{80AAEE78-C8BA-459A-ABCE-F9FBB88D1D97}" srcOrd="0" destOrd="0" presId="urn:microsoft.com/office/officeart/2005/8/layout/lProcess2"/>
    <dgm:cxn modelId="{CE457ED3-CEED-4ACC-9EB4-AE5DF6899356}" type="presParOf" srcId="{80AAEE78-C8BA-459A-ABCE-F9FBB88D1D97}" destId="{AD07B324-08A6-441A-A161-811C2606BE26}" srcOrd="0" destOrd="0" presId="urn:microsoft.com/office/officeart/2005/8/layout/lProcess2"/>
    <dgm:cxn modelId="{429682A1-1F7B-43F4-9DC3-EB672137D84A}" type="presParOf" srcId="{80AAEE78-C8BA-459A-ABCE-F9FBB88D1D97}" destId="{6ECF1E04-0AF4-4FE5-9BA3-EAC3C17C6FDE}" srcOrd="1" destOrd="0" presId="urn:microsoft.com/office/officeart/2005/8/layout/lProcess2"/>
    <dgm:cxn modelId="{2C1D7C53-B07A-429A-BF64-1172119CA4A6}" type="presParOf" srcId="{80AAEE78-C8BA-459A-ABCE-F9FBB88D1D97}" destId="{452B30C7-B78D-458B-8D4C-AEBACCD9A9F7}" srcOrd="2" destOrd="0" presId="urn:microsoft.com/office/officeart/2005/8/layout/lProcess2"/>
    <dgm:cxn modelId="{838A4461-4BCE-4FDB-AAD9-877EC279092F}" type="presParOf" srcId="{452B30C7-B78D-458B-8D4C-AEBACCD9A9F7}" destId="{F8BBA6A6-4207-4740-9D62-FE2FE2448E2A}" srcOrd="0" destOrd="0" presId="urn:microsoft.com/office/officeart/2005/8/layout/lProcess2"/>
    <dgm:cxn modelId="{B26AA576-25C1-4B19-A654-0E618F955157}" type="presParOf" srcId="{F8BBA6A6-4207-4740-9D62-FE2FE2448E2A}" destId="{BBB4F817-7015-42DB-B76C-047D17CF6EAA}" srcOrd="0" destOrd="0" presId="urn:microsoft.com/office/officeart/2005/8/layout/lProcess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ACA1B-2936-472E-ABC1-412009121F39}">
      <dsp:nvSpPr>
        <dsp:cNvPr id="0" name=""/>
        <dsp:cNvSpPr/>
      </dsp:nvSpPr>
      <dsp:spPr>
        <a:xfrm>
          <a:off x="0" y="48183"/>
          <a:ext cx="8561139" cy="16110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b="1" i="0" kern="1200" dirty="0" smtClean="0"/>
            <a:t>Новая форма налогового контроля, заменяющая традиционные проверки (КНП и ВНП)</a:t>
          </a:r>
          <a:endParaRPr lang="ru-RU" sz="1800" kern="1200" dirty="0"/>
        </a:p>
      </dsp:txBody>
      <dsp:txXfrm>
        <a:off x="78647" y="126830"/>
        <a:ext cx="8403845" cy="1453796"/>
      </dsp:txXfrm>
    </dsp:sp>
    <dsp:sp modelId="{7039CFAF-396F-4254-9951-81ADDE4C91BB}">
      <dsp:nvSpPr>
        <dsp:cNvPr id="0" name=""/>
        <dsp:cNvSpPr/>
      </dsp:nvSpPr>
      <dsp:spPr>
        <a:xfrm>
          <a:off x="0" y="1711113"/>
          <a:ext cx="8561139" cy="16110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ru-RU" sz="1800" b="1" i="0" kern="1200" dirty="0" smtClean="0"/>
            <a:t>Способы информационного взаимодействия организации с налоговым органом : </a:t>
          </a:r>
        </a:p>
        <a:p>
          <a:pPr lvl="0" algn="just" defTabSz="800100" rtl="0">
            <a:lnSpc>
              <a:spcPct val="90000"/>
            </a:lnSpc>
            <a:spcBef>
              <a:spcPct val="0"/>
            </a:spcBef>
            <a:spcAft>
              <a:spcPct val="35000"/>
            </a:spcAft>
          </a:pPr>
          <a:r>
            <a:rPr lang="ru-RU" sz="1800" b="1" i="0" kern="1200" dirty="0" smtClean="0"/>
            <a:t>— Аналитическая витрина данных; </a:t>
          </a:r>
        </a:p>
        <a:p>
          <a:pPr lvl="0" algn="just" defTabSz="800100" rtl="0">
            <a:lnSpc>
              <a:spcPct val="90000"/>
            </a:lnSpc>
            <a:spcBef>
              <a:spcPct val="0"/>
            </a:spcBef>
            <a:spcAft>
              <a:spcPct val="35000"/>
            </a:spcAft>
          </a:pPr>
          <a:r>
            <a:rPr lang="ru-RU" sz="1800" b="1" i="0" kern="1200" dirty="0" smtClean="0"/>
            <a:t>— Доступ в учетную информационную систему; </a:t>
          </a:r>
        </a:p>
        <a:p>
          <a:pPr lvl="0" algn="just" defTabSz="800100" rtl="0">
            <a:lnSpc>
              <a:spcPct val="90000"/>
            </a:lnSpc>
            <a:spcBef>
              <a:spcPct val="0"/>
            </a:spcBef>
            <a:spcAft>
              <a:spcPct val="35000"/>
            </a:spcAft>
          </a:pPr>
          <a:r>
            <a:rPr lang="ru-RU" sz="1800" b="1" i="0" kern="1200" dirty="0" smtClean="0"/>
            <a:t>— Обмен информацией по ТКС (с 01.01.2024 г. не применяется)</a:t>
          </a:r>
        </a:p>
      </dsp:txBody>
      <dsp:txXfrm>
        <a:off x="78647" y="1789760"/>
        <a:ext cx="8403845" cy="1453796"/>
      </dsp:txXfrm>
    </dsp:sp>
    <dsp:sp modelId="{476D29A8-FFFC-4180-AF77-9FE368677D26}">
      <dsp:nvSpPr>
        <dsp:cNvPr id="0" name=""/>
        <dsp:cNvSpPr/>
      </dsp:nvSpPr>
      <dsp:spPr>
        <a:xfrm>
          <a:off x="0" y="3374043"/>
          <a:ext cx="8561139" cy="16110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ru-RU" sz="1800" b="1" i="0" kern="1200" dirty="0" smtClean="0"/>
            <a:t>Оперативное согласование позиции по налогообложению планируемых и совершаемых операций с налоговым органом</a:t>
          </a:r>
          <a:r>
            <a:rPr lang="ru-RU" sz="1800" b="0" i="0" kern="1200" dirty="0" smtClean="0"/>
            <a:t>.</a:t>
          </a:r>
          <a:endParaRPr lang="ru-RU" sz="1800" kern="1200" dirty="0"/>
        </a:p>
      </dsp:txBody>
      <dsp:txXfrm>
        <a:off x="78647" y="3452690"/>
        <a:ext cx="8403845" cy="145379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06F44-4827-4D87-966A-54CE2E4AEC8D}">
      <dsp:nvSpPr>
        <dsp:cNvPr id="0" name=""/>
        <dsp:cNvSpPr/>
      </dsp:nvSpPr>
      <dsp:spPr>
        <a:xfrm>
          <a:off x="0" y="3339"/>
          <a:ext cx="8712967" cy="21863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just" defTabSz="977900">
            <a:lnSpc>
              <a:spcPct val="90000"/>
            </a:lnSpc>
            <a:spcBef>
              <a:spcPct val="0"/>
            </a:spcBef>
            <a:spcAft>
              <a:spcPct val="35000"/>
            </a:spcAft>
          </a:pPr>
          <a:r>
            <a:rPr lang="ru-RU" sz="2200" b="1" kern="1200" dirty="0" smtClean="0">
              <a:latin typeface="+mj-lt"/>
            </a:rPr>
            <a:t>1) НД позднее 1 июля года, следующего за периодом, за который проводится НМ;</a:t>
          </a:r>
        </a:p>
        <a:p>
          <a:pPr lvl="0" algn="just" defTabSz="977900">
            <a:lnSpc>
              <a:spcPct val="90000"/>
            </a:lnSpc>
            <a:spcBef>
              <a:spcPct val="0"/>
            </a:spcBef>
            <a:spcAft>
              <a:spcPct val="35000"/>
            </a:spcAft>
          </a:pPr>
          <a:r>
            <a:rPr lang="ru-RU" sz="2200" b="1" kern="1200" dirty="0" smtClean="0">
              <a:latin typeface="+mj-lt"/>
            </a:rPr>
            <a:t>2) НД по НДС и акцизу с суммой налога к возмещению;</a:t>
          </a:r>
        </a:p>
        <a:p>
          <a:pPr lvl="0" algn="just" defTabSz="977900">
            <a:lnSpc>
              <a:spcPct val="90000"/>
            </a:lnSpc>
            <a:spcBef>
              <a:spcPct val="0"/>
            </a:spcBef>
            <a:spcAft>
              <a:spcPct val="35000"/>
            </a:spcAft>
          </a:pPr>
          <a:r>
            <a:rPr lang="ru-RU" sz="2200" b="1" kern="1200" dirty="0" smtClean="0">
              <a:latin typeface="+mj-lt"/>
            </a:rPr>
            <a:t>3) УНД, в которой уменьшена сумма налога, или увеличен убыток по сравнению с ранее представленной НД;</a:t>
          </a:r>
        </a:p>
        <a:p>
          <a:pPr lvl="0" algn="just" defTabSz="977900">
            <a:lnSpc>
              <a:spcPct val="90000"/>
            </a:lnSpc>
            <a:spcBef>
              <a:spcPct val="0"/>
            </a:spcBef>
            <a:spcAft>
              <a:spcPct val="35000"/>
            </a:spcAft>
          </a:pPr>
          <a:r>
            <a:rPr lang="ru-RU" sz="2200" b="1" kern="1200" dirty="0" smtClean="0">
              <a:latin typeface="+mj-lt"/>
            </a:rPr>
            <a:t>4)досрочное прекращение НМ.</a:t>
          </a:r>
          <a:endParaRPr lang="ru-RU" sz="2200" b="1" kern="1200" dirty="0">
            <a:latin typeface="+mj-lt"/>
          </a:endParaRPr>
        </a:p>
      </dsp:txBody>
      <dsp:txXfrm>
        <a:off x="64037" y="67376"/>
        <a:ext cx="8584893" cy="2058316"/>
      </dsp:txXfrm>
    </dsp:sp>
    <dsp:sp modelId="{38D73EF2-F54F-4D3D-A4A1-C930823FBDCA}">
      <dsp:nvSpPr>
        <dsp:cNvPr id="0" name=""/>
        <dsp:cNvSpPr/>
      </dsp:nvSpPr>
      <dsp:spPr>
        <a:xfrm rot="5400000">
          <a:off x="3946535" y="2244389"/>
          <a:ext cx="819896" cy="98387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ru-RU" sz="2400" kern="1200"/>
        </a:p>
      </dsp:txBody>
      <dsp:txXfrm rot="-5400000">
        <a:off x="4061321" y="2326379"/>
        <a:ext cx="590325" cy="573927"/>
      </dsp:txXfrm>
    </dsp:sp>
    <dsp:sp modelId="{B7A19ACC-EE0E-452A-878F-E3628D606DD5}">
      <dsp:nvSpPr>
        <dsp:cNvPr id="0" name=""/>
        <dsp:cNvSpPr/>
      </dsp:nvSpPr>
      <dsp:spPr>
        <a:xfrm>
          <a:off x="0" y="3282925"/>
          <a:ext cx="8712967" cy="21863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ru-RU" sz="3000" b="1" kern="1200" dirty="0" smtClean="0">
              <a:latin typeface="+mj-lt"/>
            </a:rPr>
            <a:t>Представление НД или УНД за налоговый период года, за который проводится или проведен НМ, и досрочное прекращение НМ менее чем через три месяца со дня представления такой НД</a:t>
          </a:r>
          <a:endParaRPr lang="ru-RU" sz="3000" b="1" kern="1200" dirty="0">
            <a:latin typeface="+mj-lt"/>
          </a:endParaRPr>
        </a:p>
      </dsp:txBody>
      <dsp:txXfrm>
        <a:off x="64037" y="3346962"/>
        <a:ext cx="8584893" cy="20583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6914A7-22D0-4886-953E-B19A028FCBE7}">
      <dsp:nvSpPr>
        <dsp:cNvPr id="0" name=""/>
        <dsp:cNvSpPr/>
      </dsp:nvSpPr>
      <dsp:spPr>
        <a:xfrm>
          <a:off x="0" y="901051"/>
          <a:ext cx="2763473" cy="2545697"/>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ru-RU" sz="2200" kern="1200" dirty="0" smtClean="0"/>
            <a:t>Решение о продлении срока проведения НМ (принимается до 1 октября года, следующего за годом, за который проводится НМ)</a:t>
          </a:r>
          <a:endParaRPr lang="ru-RU" sz="2200" kern="1200" dirty="0"/>
        </a:p>
      </dsp:txBody>
      <dsp:txXfrm>
        <a:off x="74561" y="975612"/>
        <a:ext cx="2614351" cy="2396575"/>
      </dsp:txXfrm>
    </dsp:sp>
    <dsp:sp modelId="{432171F2-1B60-4EAB-BC01-8B0E4CEE8E32}">
      <dsp:nvSpPr>
        <dsp:cNvPr id="0" name=""/>
        <dsp:cNvSpPr/>
      </dsp:nvSpPr>
      <dsp:spPr>
        <a:xfrm rot="18780768">
          <a:off x="2508738" y="1561705"/>
          <a:ext cx="1602921" cy="52331"/>
        </a:xfrm>
        <a:custGeom>
          <a:avLst/>
          <a:gdLst/>
          <a:ahLst/>
          <a:cxnLst/>
          <a:rect l="0" t="0" r="0" b="0"/>
          <a:pathLst>
            <a:path>
              <a:moveTo>
                <a:pt x="0" y="26165"/>
              </a:moveTo>
              <a:lnTo>
                <a:pt x="1602921" y="26165"/>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270125" y="1547798"/>
        <a:ext cx="80146" cy="80146"/>
      </dsp:txXfrm>
    </dsp:sp>
    <dsp:sp modelId="{DE4E75B4-014F-4441-B285-E4FC1F66A688}">
      <dsp:nvSpPr>
        <dsp:cNvPr id="0" name=""/>
        <dsp:cNvSpPr/>
      </dsp:nvSpPr>
      <dsp:spPr>
        <a:xfrm>
          <a:off x="3856924" y="0"/>
          <a:ext cx="3056428" cy="200368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b="1" u="sng" kern="1200" dirty="0" smtClean="0"/>
            <a:t>Не более чем на 3 мес. </a:t>
          </a:r>
          <a:r>
            <a:rPr lang="ru-RU" sz="2100" kern="1200" dirty="0" smtClean="0">
              <a:latin typeface="Times New Roman"/>
              <a:cs typeface="Times New Roman"/>
            </a:rPr>
            <a:t>→ представление в кал. году, за который НМ не проводится, УНД менее чем за 3 месяца до окончания срока проведения НМ</a:t>
          </a:r>
          <a:endParaRPr lang="ru-RU" sz="2100" kern="1200" dirty="0">
            <a:latin typeface="Times New Roman"/>
            <a:cs typeface="Times New Roman"/>
          </a:endParaRPr>
        </a:p>
      </dsp:txBody>
      <dsp:txXfrm>
        <a:off x="3915610" y="58686"/>
        <a:ext cx="2939056" cy="1886311"/>
      </dsp:txXfrm>
    </dsp:sp>
    <dsp:sp modelId="{E2715E95-EEAD-4587-A60A-C2CFC120E198}">
      <dsp:nvSpPr>
        <dsp:cNvPr id="0" name=""/>
        <dsp:cNvSpPr/>
      </dsp:nvSpPr>
      <dsp:spPr>
        <a:xfrm rot="3176407">
          <a:off x="2402995" y="2871688"/>
          <a:ext cx="1814407" cy="52331"/>
        </a:xfrm>
        <a:custGeom>
          <a:avLst/>
          <a:gdLst/>
          <a:ahLst/>
          <a:cxnLst/>
          <a:rect l="0" t="0" r="0" b="0"/>
          <a:pathLst>
            <a:path>
              <a:moveTo>
                <a:pt x="0" y="26165"/>
              </a:moveTo>
              <a:lnTo>
                <a:pt x="1814407" y="26165"/>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3264838" y="2852494"/>
        <a:ext cx="90720" cy="90720"/>
      </dsp:txXfrm>
    </dsp:sp>
    <dsp:sp modelId="{F61C2192-7816-4A56-BF13-839FFBFF6002}">
      <dsp:nvSpPr>
        <dsp:cNvPr id="0" name=""/>
        <dsp:cNvSpPr/>
      </dsp:nvSpPr>
      <dsp:spPr>
        <a:xfrm>
          <a:off x="3856924" y="2577484"/>
          <a:ext cx="3251502" cy="208864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b="1" u="sng" kern="1200" dirty="0" smtClean="0"/>
            <a:t>Не более чем на 6 мес</a:t>
          </a:r>
          <a:r>
            <a:rPr lang="ru-RU" sz="2000" kern="1200" dirty="0" smtClean="0"/>
            <a:t>.      </a:t>
          </a:r>
          <a:r>
            <a:rPr lang="ru-RU" sz="2000" kern="1200" dirty="0" smtClean="0">
              <a:latin typeface="Times New Roman"/>
              <a:cs typeface="Times New Roman"/>
            </a:rPr>
            <a:t>→ представление в кал. году, за который НМ не проводится, УНД с возмещением менее чем за 6 месяцев до окончания срока проведения НМ</a:t>
          </a:r>
          <a:endParaRPr lang="ru-RU" sz="2000" kern="1200" dirty="0"/>
        </a:p>
      </dsp:txBody>
      <dsp:txXfrm>
        <a:off x="3918098" y="2638658"/>
        <a:ext cx="3129154" cy="196629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99AC49-7529-4D50-997C-CDC963795616}">
      <dsp:nvSpPr>
        <dsp:cNvPr id="0" name=""/>
        <dsp:cNvSpPr/>
      </dsp:nvSpPr>
      <dsp:spPr>
        <a:xfrm>
          <a:off x="642671" y="0"/>
          <a:ext cx="7283609" cy="5688632"/>
        </a:xfrm>
        <a:prstGeom prst="rightArrow">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DF90568D-B3F6-4099-8A94-8284492BDA80}">
      <dsp:nvSpPr>
        <dsp:cNvPr id="0" name=""/>
        <dsp:cNvSpPr/>
      </dsp:nvSpPr>
      <dsp:spPr>
        <a:xfrm>
          <a:off x="90612" y="1368150"/>
          <a:ext cx="4015961" cy="295233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b="1" kern="1200" dirty="0" smtClean="0"/>
            <a:t>1) Проведение ВНП вышестоящим налоговым органом - в порядке контроля за деятельностью налогового органа, проводившего НМ;</a:t>
          </a:r>
        </a:p>
        <a:p>
          <a:pPr lvl="0" algn="just" defTabSz="711200">
            <a:lnSpc>
              <a:spcPct val="90000"/>
            </a:lnSpc>
            <a:spcBef>
              <a:spcPct val="0"/>
            </a:spcBef>
            <a:spcAft>
              <a:spcPct val="35000"/>
            </a:spcAft>
          </a:pPr>
          <a:r>
            <a:rPr lang="ru-RU" sz="1600" b="1" kern="1200" dirty="0" smtClean="0"/>
            <a:t>2) Досрочное прекращение НМ;</a:t>
          </a:r>
        </a:p>
        <a:p>
          <a:pPr lvl="0" algn="just" defTabSz="711200">
            <a:lnSpc>
              <a:spcPct val="90000"/>
            </a:lnSpc>
            <a:spcBef>
              <a:spcPct val="0"/>
            </a:spcBef>
            <a:spcAft>
              <a:spcPct val="35000"/>
            </a:spcAft>
          </a:pPr>
          <a:r>
            <a:rPr lang="ru-RU" sz="1600" b="1" kern="1200" dirty="0" smtClean="0"/>
            <a:t>3) Невыполнение ММ налогового органа.</a:t>
          </a:r>
        </a:p>
        <a:p>
          <a:pPr lvl="0" algn="just" defTabSz="711200">
            <a:lnSpc>
              <a:spcPct val="90000"/>
            </a:lnSpc>
            <a:spcBef>
              <a:spcPct val="0"/>
            </a:spcBef>
            <a:spcAft>
              <a:spcPct val="35000"/>
            </a:spcAft>
          </a:pPr>
          <a:r>
            <a:rPr lang="ru-RU" sz="1600" b="1" kern="1200" dirty="0" smtClean="0"/>
            <a:t>4) УНД, в которой уменьшена сумма налога по сравнению с ранее представленной НД</a:t>
          </a:r>
          <a:endParaRPr lang="ru-RU" sz="1600" b="1" kern="1200" dirty="0"/>
        </a:p>
      </dsp:txBody>
      <dsp:txXfrm>
        <a:off x="234733" y="1512271"/>
        <a:ext cx="3727719" cy="2664089"/>
      </dsp:txXfrm>
    </dsp:sp>
    <dsp:sp modelId="{C34A0BE7-0D42-469D-ACD1-21586C1BB0AF}">
      <dsp:nvSpPr>
        <dsp:cNvPr id="0" name=""/>
        <dsp:cNvSpPr/>
      </dsp:nvSpPr>
      <dsp:spPr>
        <a:xfrm>
          <a:off x="4483637" y="1368150"/>
          <a:ext cx="4015961" cy="295233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b="1" kern="1200" dirty="0" smtClean="0"/>
            <a:t>1) Проведение ВНП вышестоящим налоговым органом - в порядке контроля за деятельностью налогового органа, проводившего НМ;</a:t>
          </a:r>
        </a:p>
        <a:p>
          <a:pPr lvl="0" algn="just" defTabSz="533400">
            <a:lnSpc>
              <a:spcPct val="90000"/>
            </a:lnSpc>
            <a:spcBef>
              <a:spcPct val="0"/>
            </a:spcBef>
            <a:spcAft>
              <a:spcPct val="35000"/>
            </a:spcAft>
          </a:pPr>
          <a:r>
            <a:rPr lang="ru-RU" sz="1200" b="1" kern="1200" dirty="0" smtClean="0"/>
            <a:t>2) Досрочное прекращение НМ;</a:t>
          </a:r>
        </a:p>
        <a:p>
          <a:pPr lvl="0" algn="just" defTabSz="533400">
            <a:lnSpc>
              <a:spcPct val="90000"/>
            </a:lnSpc>
            <a:spcBef>
              <a:spcPct val="0"/>
            </a:spcBef>
            <a:spcAft>
              <a:spcPct val="35000"/>
            </a:spcAft>
          </a:pPr>
          <a:r>
            <a:rPr lang="ru-RU" sz="1200" b="1" kern="1200" dirty="0" smtClean="0"/>
            <a:t>3) Невыполнение ММ налогового органа </a:t>
          </a:r>
          <a:r>
            <a:rPr lang="ru-RU" sz="1200" b="1" u="sng" kern="1200" dirty="0" smtClean="0"/>
            <a:t>в срок до 1 декабря года, следующего за периодом, за который проводился НМ</a:t>
          </a:r>
          <a:r>
            <a:rPr lang="ru-RU" sz="1200" b="1" kern="1200" dirty="0" smtClean="0"/>
            <a:t>. </a:t>
          </a:r>
        </a:p>
        <a:p>
          <a:pPr lvl="0" defTabSz="533400">
            <a:lnSpc>
              <a:spcPct val="90000"/>
            </a:lnSpc>
            <a:spcBef>
              <a:spcPct val="0"/>
            </a:spcBef>
            <a:spcAft>
              <a:spcPct val="35000"/>
            </a:spcAft>
          </a:pPr>
          <a:r>
            <a:rPr lang="ru-RU" sz="1200" b="1" kern="1200" dirty="0" smtClean="0"/>
            <a:t>4) Представление УНД за период проведения НМ в календарном году, за который НМ не проводится, в которой уменьшена сумма налога </a:t>
          </a:r>
          <a:r>
            <a:rPr lang="ru-RU" sz="1200" b="1" u="sng" kern="1200" dirty="0" smtClean="0"/>
            <a:t>(увеличено возмещение),  или увеличен убыток</a:t>
          </a:r>
          <a:r>
            <a:rPr lang="ru-RU" sz="1200" b="1" kern="1200" dirty="0" smtClean="0"/>
            <a:t> по сравнению с ранее представленной НД</a:t>
          </a:r>
          <a:endParaRPr lang="ru-RU" sz="1200" b="1" kern="1200" dirty="0"/>
        </a:p>
      </dsp:txBody>
      <dsp:txXfrm>
        <a:off x="4627758" y="1512271"/>
        <a:ext cx="3727719" cy="266408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B9FFD-8AEE-4AB2-95F6-68722C4FED94}">
      <dsp:nvSpPr>
        <dsp:cNvPr id="0" name=""/>
        <dsp:cNvSpPr/>
      </dsp:nvSpPr>
      <dsp:spPr>
        <a:xfrm>
          <a:off x="0" y="0"/>
          <a:ext cx="946074" cy="946074"/>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42C1C45-596F-4327-8571-7426B68C95C3}">
      <dsp:nvSpPr>
        <dsp:cNvPr id="0" name=""/>
        <dsp:cNvSpPr/>
      </dsp:nvSpPr>
      <dsp:spPr>
        <a:xfrm>
          <a:off x="473036" y="0"/>
          <a:ext cx="4063466" cy="94607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ru-RU" sz="1900" b="1" kern="1200" dirty="0" smtClean="0">
              <a:solidFill>
                <a:srgbClr val="005AA9"/>
              </a:solidFill>
            </a:rPr>
            <a:t>Предмет ВНП – правильность исчисления налога на основании измененных показателей УНД</a:t>
          </a:r>
          <a:endParaRPr lang="ru-RU" sz="1900" kern="1200" dirty="0">
            <a:solidFill>
              <a:srgbClr val="005AA9"/>
            </a:solidFill>
          </a:endParaRPr>
        </a:p>
      </dsp:txBody>
      <dsp:txXfrm>
        <a:off x="473036" y="0"/>
        <a:ext cx="4063466" cy="94607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4D0E3-A6FA-43B6-B76E-0AB7013F877F}">
      <dsp:nvSpPr>
        <dsp:cNvPr id="0" name=""/>
        <dsp:cNvSpPr/>
      </dsp:nvSpPr>
      <dsp:spPr>
        <a:xfrm rot="5400000">
          <a:off x="1518222" y="2395119"/>
          <a:ext cx="2141991" cy="2438582"/>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sp3d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6C0D5803-9587-4F39-A4E6-441E3157B186}">
      <dsp:nvSpPr>
        <dsp:cNvPr id="0" name=""/>
        <dsp:cNvSpPr/>
      </dsp:nvSpPr>
      <dsp:spPr>
        <a:xfrm>
          <a:off x="267253" y="20678"/>
          <a:ext cx="4972796" cy="2523980"/>
        </a:xfrm>
        <a:prstGeom prst="roundRect">
          <a:avLst>
            <a:gd name="adj" fmla="val 1667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b="1" kern="1200" dirty="0" smtClean="0"/>
            <a:t>1) Неисполнение РИВ, которое стало препятствием для проведения НМ;</a:t>
          </a:r>
        </a:p>
        <a:p>
          <a:pPr lvl="0" algn="just" defTabSz="711200">
            <a:lnSpc>
              <a:spcPct val="90000"/>
            </a:lnSpc>
            <a:spcBef>
              <a:spcPct val="0"/>
            </a:spcBef>
            <a:spcAft>
              <a:spcPct val="35000"/>
            </a:spcAft>
          </a:pPr>
          <a:endParaRPr lang="ru-RU" sz="1600" b="1" kern="1200" dirty="0" smtClean="0"/>
        </a:p>
        <a:p>
          <a:pPr lvl="0" algn="just" defTabSz="711200">
            <a:lnSpc>
              <a:spcPct val="90000"/>
            </a:lnSpc>
            <a:spcBef>
              <a:spcPct val="0"/>
            </a:spcBef>
            <a:spcAft>
              <a:spcPct val="35000"/>
            </a:spcAft>
          </a:pPr>
          <a:r>
            <a:rPr lang="ru-RU" sz="1600" b="1" kern="1200" dirty="0" smtClean="0"/>
            <a:t>2) Выявление факта представления недостоверной информации;</a:t>
          </a:r>
        </a:p>
        <a:p>
          <a:pPr lvl="0" algn="just" defTabSz="711200">
            <a:lnSpc>
              <a:spcPct val="90000"/>
            </a:lnSpc>
            <a:spcBef>
              <a:spcPct val="0"/>
            </a:spcBef>
            <a:spcAft>
              <a:spcPct val="35000"/>
            </a:spcAft>
          </a:pPr>
          <a:endParaRPr lang="ru-RU" sz="1600" b="1" kern="1200" dirty="0" smtClean="0"/>
        </a:p>
        <a:p>
          <a:pPr lvl="0" algn="just" defTabSz="711200">
            <a:lnSpc>
              <a:spcPct val="90000"/>
            </a:lnSpc>
            <a:spcBef>
              <a:spcPct val="0"/>
            </a:spcBef>
            <a:spcAft>
              <a:spcPct val="35000"/>
            </a:spcAft>
          </a:pPr>
          <a:r>
            <a:rPr lang="ru-RU" sz="1600" b="1" kern="1200" dirty="0" smtClean="0"/>
            <a:t>3) Систематическое (2 раза и более) непредставление документов (информации), пояснений.</a:t>
          </a:r>
          <a:endParaRPr lang="ru-RU" sz="1600" b="1" kern="1200" dirty="0"/>
        </a:p>
      </dsp:txBody>
      <dsp:txXfrm>
        <a:off x="390486" y="143911"/>
        <a:ext cx="4726330" cy="2277514"/>
      </dsp:txXfrm>
    </dsp:sp>
    <dsp:sp modelId="{A6914F26-3627-408D-BCA0-705D948C1651}">
      <dsp:nvSpPr>
        <dsp:cNvPr id="0" name=""/>
        <dsp:cNvSpPr/>
      </dsp:nvSpPr>
      <dsp:spPr>
        <a:xfrm>
          <a:off x="4556577" y="261397"/>
          <a:ext cx="2622554" cy="2039992"/>
        </a:xfrm>
        <a:prstGeom prst="rect">
          <a:avLst/>
        </a:prstGeom>
        <a:noFill/>
        <a:ln>
          <a:noFill/>
        </a:ln>
        <a:effectLst/>
      </dsp:spPr>
      <dsp:style>
        <a:lnRef idx="0">
          <a:scrgbClr r="0" g="0" b="0"/>
        </a:lnRef>
        <a:fillRef idx="0">
          <a:scrgbClr r="0" g="0" b="0"/>
        </a:fillRef>
        <a:effectRef idx="0">
          <a:scrgbClr r="0" g="0" b="0"/>
        </a:effectRef>
        <a:fontRef idx="minor"/>
      </dsp:style>
    </dsp:sp>
    <dsp:sp modelId="{BC9A81D3-DCEF-4180-844A-555DD0BB2C77}">
      <dsp:nvSpPr>
        <dsp:cNvPr id="0" name=""/>
        <dsp:cNvSpPr/>
      </dsp:nvSpPr>
      <dsp:spPr>
        <a:xfrm>
          <a:off x="3584955" y="2855941"/>
          <a:ext cx="4644735" cy="2523980"/>
        </a:xfrm>
        <a:prstGeom prst="roundRect">
          <a:avLst>
            <a:gd name="adj" fmla="val 1667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t>1) Неисполнение РИВ, которое стало препятствием для проведения НМ;</a:t>
          </a:r>
        </a:p>
        <a:p>
          <a:pPr lvl="0" algn="just" defTabSz="622300">
            <a:lnSpc>
              <a:spcPct val="90000"/>
            </a:lnSpc>
            <a:spcBef>
              <a:spcPct val="0"/>
            </a:spcBef>
            <a:spcAft>
              <a:spcPct val="35000"/>
            </a:spcAft>
          </a:pPr>
          <a:endParaRPr lang="ru-RU" sz="1400" b="1" kern="1200" dirty="0" smtClean="0"/>
        </a:p>
        <a:p>
          <a:pPr lvl="0" algn="just" defTabSz="622300">
            <a:lnSpc>
              <a:spcPct val="90000"/>
            </a:lnSpc>
            <a:spcBef>
              <a:spcPct val="0"/>
            </a:spcBef>
            <a:spcAft>
              <a:spcPct val="35000"/>
            </a:spcAft>
          </a:pPr>
          <a:r>
            <a:rPr lang="ru-RU" sz="1400" b="1" kern="1200" dirty="0" smtClean="0"/>
            <a:t>2) Выявление факта представления недостоверной информации;</a:t>
          </a:r>
        </a:p>
        <a:p>
          <a:pPr lvl="0" algn="just" defTabSz="622300">
            <a:lnSpc>
              <a:spcPct val="90000"/>
            </a:lnSpc>
            <a:spcBef>
              <a:spcPct val="0"/>
            </a:spcBef>
            <a:spcAft>
              <a:spcPct val="35000"/>
            </a:spcAft>
          </a:pPr>
          <a:endParaRPr lang="ru-RU" sz="1400" b="1" kern="1200" dirty="0" smtClean="0"/>
        </a:p>
        <a:p>
          <a:pPr lvl="0" algn="just" defTabSz="622300">
            <a:lnSpc>
              <a:spcPct val="90000"/>
            </a:lnSpc>
            <a:spcBef>
              <a:spcPct val="0"/>
            </a:spcBef>
            <a:spcAft>
              <a:spcPct val="35000"/>
            </a:spcAft>
          </a:pPr>
          <a:r>
            <a:rPr lang="ru-RU" sz="1400" b="1" kern="1200" dirty="0" smtClean="0"/>
            <a:t>3) Систематическое (2 раза и более) непредставление или </a:t>
          </a:r>
          <a:r>
            <a:rPr lang="ru-RU" sz="1400" b="1" u="sng" kern="1200" dirty="0" smtClean="0"/>
            <a:t>несвоевременное представление</a:t>
          </a:r>
          <a:r>
            <a:rPr lang="ru-RU" sz="1400" b="1" kern="1200" dirty="0" smtClean="0"/>
            <a:t> документов (информации), пояснений.</a:t>
          </a:r>
          <a:endParaRPr lang="ru-RU" sz="1400" b="1" kern="1200" dirty="0"/>
        </a:p>
      </dsp:txBody>
      <dsp:txXfrm>
        <a:off x="3708188" y="2979174"/>
        <a:ext cx="4398269" cy="227751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E5DD7D-64FD-4482-A867-0ED3368D577E}">
      <dsp:nvSpPr>
        <dsp:cNvPr id="0" name=""/>
        <dsp:cNvSpPr/>
      </dsp:nvSpPr>
      <dsp:spPr>
        <a:xfrm>
          <a:off x="770410" y="0"/>
          <a:ext cx="7604195" cy="4752621"/>
        </a:xfrm>
        <a:prstGeom prst="swooshArrow">
          <a:avLst>
            <a:gd name="adj1" fmla="val 25000"/>
            <a:gd name="adj2" fmla="val 25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B6AD1EEC-D8D1-4523-8683-8109A772B3D2}">
      <dsp:nvSpPr>
        <dsp:cNvPr id="0" name=""/>
        <dsp:cNvSpPr/>
      </dsp:nvSpPr>
      <dsp:spPr>
        <a:xfrm>
          <a:off x="1736143" y="3280259"/>
          <a:ext cx="197709" cy="19770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410A801-E178-44A5-A063-591DB54DE115}">
      <dsp:nvSpPr>
        <dsp:cNvPr id="0" name=""/>
        <dsp:cNvSpPr/>
      </dsp:nvSpPr>
      <dsp:spPr>
        <a:xfrm>
          <a:off x="1834997" y="3379114"/>
          <a:ext cx="1771777" cy="1373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762" tIns="0" rIns="0" bIns="0" numCol="1" spcCol="1270" anchor="t" anchorCtr="0">
          <a:noAutofit/>
        </a:bodyPr>
        <a:lstStyle/>
        <a:p>
          <a:pPr lvl="0" algn="just" defTabSz="666750">
            <a:lnSpc>
              <a:spcPct val="90000"/>
            </a:lnSpc>
            <a:spcBef>
              <a:spcPct val="0"/>
            </a:spcBef>
            <a:spcAft>
              <a:spcPct val="35000"/>
            </a:spcAft>
          </a:pPr>
          <a:r>
            <a:rPr lang="ru-RU" sz="1500" b="1" kern="1200" dirty="0" smtClean="0">
              <a:solidFill>
                <a:srgbClr val="005AA9"/>
              </a:solidFill>
            </a:rPr>
            <a:t>Уведомление организации о наличии оснований  для досрочного прекращения НМ</a:t>
          </a:r>
          <a:endParaRPr lang="ru-RU" sz="1500" b="1" kern="1200" dirty="0">
            <a:solidFill>
              <a:srgbClr val="005AA9"/>
            </a:solidFill>
          </a:endParaRPr>
        </a:p>
      </dsp:txBody>
      <dsp:txXfrm>
        <a:off x="1834997" y="3379114"/>
        <a:ext cx="1771777" cy="1373507"/>
      </dsp:txXfrm>
    </dsp:sp>
    <dsp:sp modelId="{6B4609BC-1441-49B4-9C2F-9078A6D5405A}">
      <dsp:nvSpPr>
        <dsp:cNvPr id="0" name=""/>
        <dsp:cNvSpPr/>
      </dsp:nvSpPr>
      <dsp:spPr>
        <a:xfrm>
          <a:off x="3481305" y="1988497"/>
          <a:ext cx="357397" cy="35739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F4F314B-BD03-4CE7-9081-6ED5860546AF}">
      <dsp:nvSpPr>
        <dsp:cNvPr id="0" name=""/>
        <dsp:cNvSpPr/>
      </dsp:nvSpPr>
      <dsp:spPr>
        <a:xfrm>
          <a:off x="3708403" y="2075051"/>
          <a:ext cx="1825006" cy="2585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377" tIns="0" rIns="0" bIns="0" numCol="1" spcCol="1270" anchor="t" anchorCtr="0">
          <a:noAutofit/>
        </a:bodyPr>
        <a:lstStyle/>
        <a:p>
          <a:pPr lvl="0" algn="just" defTabSz="666750">
            <a:lnSpc>
              <a:spcPct val="90000"/>
            </a:lnSpc>
            <a:spcBef>
              <a:spcPct val="0"/>
            </a:spcBef>
            <a:spcAft>
              <a:spcPct val="35000"/>
            </a:spcAft>
          </a:pPr>
          <a:r>
            <a:rPr lang="ru-RU" sz="1500" b="1" kern="1200" dirty="0" smtClean="0">
              <a:solidFill>
                <a:srgbClr val="005AA9"/>
              </a:solidFill>
            </a:rPr>
            <a:t>Возможность организации устранить указанные обстоятельства и уведомить об этом налоговый орган</a:t>
          </a:r>
          <a:endParaRPr lang="ru-RU" sz="1500" b="1" kern="1200" dirty="0">
            <a:solidFill>
              <a:srgbClr val="005AA9"/>
            </a:solidFill>
          </a:endParaRPr>
        </a:p>
      </dsp:txBody>
      <dsp:txXfrm>
        <a:off x="3708403" y="2075051"/>
        <a:ext cx="1825006" cy="2585426"/>
      </dsp:txXfrm>
    </dsp:sp>
    <dsp:sp modelId="{5EB8ABB7-4EF3-4012-A67A-ECB9A0C789E5}">
      <dsp:nvSpPr>
        <dsp:cNvPr id="0" name=""/>
        <dsp:cNvSpPr/>
      </dsp:nvSpPr>
      <dsp:spPr>
        <a:xfrm>
          <a:off x="5580063" y="1202413"/>
          <a:ext cx="494272" cy="49427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84BC150-88EF-4E43-B2F1-269182F09DF5}">
      <dsp:nvSpPr>
        <dsp:cNvPr id="0" name=""/>
        <dsp:cNvSpPr/>
      </dsp:nvSpPr>
      <dsp:spPr>
        <a:xfrm>
          <a:off x="5868646" y="1292257"/>
          <a:ext cx="1825006" cy="3303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905" tIns="0" rIns="0" bIns="0" numCol="1" spcCol="1270" anchor="t" anchorCtr="0">
          <a:noAutofit/>
        </a:bodyPr>
        <a:lstStyle/>
        <a:p>
          <a:pPr lvl="0" algn="just" defTabSz="666750">
            <a:lnSpc>
              <a:spcPct val="90000"/>
            </a:lnSpc>
            <a:spcBef>
              <a:spcPct val="0"/>
            </a:spcBef>
            <a:spcAft>
              <a:spcPct val="35000"/>
            </a:spcAft>
          </a:pPr>
          <a:r>
            <a:rPr lang="ru-RU" sz="1500" b="1" kern="1200" dirty="0" smtClean="0">
              <a:solidFill>
                <a:srgbClr val="005AA9"/>
              </a:solidFill>
            </a:rPr>
            <a:t>—Решение о досрочном прекращении НМ</a:t>
          </a:r>
        </a:p>
        <a:p>
          <a:pPr lvl="0" algn="just" defTabSz="666750">
            <a:lnSpc>
              <a:spcPct val="90000"/>
            </a:lnSpc>
            <a:spcBef>
              <a:spcPct val="0"/>
            </a:spcBef>
            <a:spcAft>
              <a:spcPct val="35000"/>
            </a:spcAft>
          </a:pPr>
          <a:r>
            <a:rPr lang="ru-RU" sz="1500" b="1" kern="1200" dirty="0" smtClean="0">
              <a:solidFill>
                <a:srgbClr val="005AA9"/>
              </a:solidFill>
            </a:rPr>
            <a:t>—Уведомление об отсутствии оснований для прекращения НМ</a:t>
          </a:r>
          <a:endParaRPr lang="ru-RU" sz="1500" b="1" kern="1200" dirty="0">
            <a:solidFill>
              <a:srgbClr val="005AA9"/>
            </a:solidFill>
          </a:endParaRPr>
        </a:p>
      </dsp:txBody>
      <dsp:txXfrm>
        <a:off x="5868646" y="1292257"/>
        <a:ext cx="1825006" cy="330307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B549C-D02F-4D82-B1B4-9963A6C6FA06}">
      <dsp:nvSpPr>
        <dsp:cNvPr id="0" name=""/>
        <dsp:cNvSpPr/>
      </dsp:nvSpPr>
      <dsp:spPr>
        <a:xfrm>
          <a:off x="-6756212" y="-1033924"/>
          <a:ext cx="8047639" cy="8047639"/>
        </a:xfrm>
        <a:prstGeom prst="blockArc">
          <a:avLst>
            <a:gd name="adj1" fmla="val 18900000"/>
            <a:gd name="adj2" fmla="val 2700000"/>
            <a:gd name="adj3" fmla="val 268"/>
          </a:avLst>
        </a:pr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8827AE1-1F53-4EC4-B30A-51191B4B29D2}">
      <dsp:nvSpPr>
        <dsp:cNvPr id="0" name=""/>
        <dsp:cNvSpPr/>
      </dsp:nvSpPr>
      <dsp:spPr>
        <a:xfrm>
          <a:off x="313688" y="153245"/>
          <a:ext cx="8573249" cy="54344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1358" tIns="27940" rIns="27940" bIns="27940" numCol="1" spcCol="1270" anchor="ctr" anchorCtr="0">
          <a:noAutofit/>
        </a:bodyPr>
        <a:lstStyle/>
        <a:p>
          <a:pPr lvl="0" algn="just" defTabSz="488950">
            <a:lnSpc>
              <a:spcPct val="90000"/>
            </a:lnSpc>
            <a:spcBef>
              <a:spcPct val="0"/>
            </a:spcBef>
            <a:spcAft>
              <a:spcPct val="35000"/>
            </a:spcAft>
          </a:pPr>
          <a:r>
            <a:rPr lang="ru-RU" sz="1100" b="1" kern="1200" dirty="0" smtClean="0"/>
            <a:t>— Раздел V.2. НК РФ «Налоговый Контроль в форме Налогового мониторинга»;</a:t>
          </a:r>
        </a:p>
        <a:p>
          <a:pPr lvl="0" algn="just" defTabSz="488950">
            <a:lnSpc>
              <a:spcPct val="90000"/>
            </a:lnSpc>
            <a:spcBef>
              <a:spcPct val="0"/>
            </a:spcBef>
            <a:spcAft>
              <a:spcPct val="35000"/>
            </a:spcAft>
          </a:pPr>
          <a:r>
            <a:rPr lang="ru-RU" sz="1100" b="1" kern="1200" dirty="0" smtClean="0"/>
            <a:t>— </a:t>
          </a:r>
          <a:r>
            <a:rPr lang="ru-RU" sz="1050" b="1" kern="1200" dirty="0" smtClean="0"/>
            <a:t>Распоряжение</a:t>
          </a:r>
          <a:r>
            <a:rPr lang="ru-RU" sz="1100" b="1" kern="1200" dirty="0" smtClean="0"/>
            <a:t> Правительства РФ от 21.02.2020 N 381-р «Об утверждении Концепции развития и функционирования в Российской Федерации системы налогового мониторинга»</a:t>
          </a:r>
          <a:endParaRPr lang="ru-RU" sz="1100" b="1" kern="1200" dirty="0"/>
        </a:p>
      </dsp:txBody>
      <dsp:txXfrm>
        <a:off x="313688" y="153245"/>
        <a:ext cx="8573249" cy="543443"/>
      </dsp:txXfrm>
    </dsp:sp>
    <dsp:sp modelId="{FA887F83-24F0-4828-A43A-71545946BF27}">
      <dsp:nvSpPr>
        <dsp:cNvPr id="0" name=""/>
        <dsp:cNvSpPr/>
      </dsp:nvSpPr>
      <dsp:spPr>
        <a:xfrm>
          <a:off x="0" y="76622"/>
          <a:ext cx="679304" cy="67930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5F446B8-0199-48DD-BD6E-6911F1D9EA4E}">
      <dsp:nvSpPr>
        <dsp:cNvPr id="0" name=""/>
        <dsp:cNvSpPr/>
      </dsp:nvSpPr>
      <dsp:spPr>
        <a:xfrm>
          <a:off x="775937" y="842837"/>
          <a:ext cx="8081112" cy="54344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1358"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a:t>
          </a:r>
          <a:r>
            <a:rPr lang="ru-RU" sz="1100" kern="1200" dirty="0" smtClean="0"/>
            <a:t> </a:t>
          </a:r>
          <a:r>
            <a:rPr lang="ru-RU" sz="1200" b="1" kern="1200" dirty="0" smtClean="0"/>
            <a:t>Приказ ФНС России от 11.05.2021 № ЕД-7-23/476@ «Об утверждении форм и форматов документов, используемых при проведении налогового мониторинга, и требований к ним»</a:t>
          </a:r>
          <a:endParaRPr lang="ru-RU" sz="1200" b="1" kern="1200" dirty="0"/>
        </a:p>
      </dsp:txBody>
      <dsp:txXfrm>
        <a:off x="775937" y="842837"/>
        <a:ext cx="8081112" cy="543443"/>
      </dsp:txXfrm>
    </dsp:sp>
    <dsp:sp modelId="{4CE13131-1D58-4094-941B-C2E8BD6AC3DB}">
      <dsp:nvSpPr>
        <dsp:cNvPr id="0" name=""/>
        <dsp:cNvSpPr/>
      </dsp:nvSpPr>
      <dsp:spPr>
        <a:xfrm>
          <a:off x="383106" y="766214"/>
          <a:ext cx="679304" cy="67930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69C6575A-B49B-4C55-B389-1B940D1CC20F}">
      <dsp:nvSpPr>
        <dsp:cNvPr id="0" name=""/>
        <dsp:cNvSpPr/>
      </dsp:nvSpPr>
      <dsp:spPr>
        <a:xfrm>
          <a:off x="1080227" y="1532429"/>
          <a:ext cx="7811424" cy="54344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1358"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Приказ ФНС России от 11.05.2021 № ЕД-7-23/477@ «Об утверждении форм и форматов документов, используемых при составлении мотивированного мнения налогового органа в электронной форме, а также формы мотивированного мнения налогового органа и требования к его составлению»</a:t>
          </a:r>
          <a:endParaRPr lang="ru-RU" sz="1200" b="1" kern="1200" dirty="0"/>
        </a:p>
      </dsp:txBody>
      <dsp:txXfrm>
        <a:off x="1080227" y="1532429"/>
        <a:ext cx="7811424" cy="543443"/>
      </dsp:txXfrm>
    </dsp:sp>
    <dsp:sp modelId="{67E655FB-CADC-48E6-A66C-6DA078094112}">
      <dsp:nvSpPr>
        <dsp:cNvPr id="0" name=""/>
        <dsp:cNvSpPr/>
      </dsp:nvSpPr>
      <dsp:spPr>
        <a:xfrm>
          <a:off x="689593" y="1455806"/>
          <a:ext cx="679304" cy="67930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B8CBDBF-D69F-4CCE-8D88-60A3E0A33268}">
      <dsp:nvSpPr>
        <dsp:cNvPr id="0" name=""/>
        <dsp:cNvSpPr/>
      </dsp:nvSpPr>
      <dsp:spPr>
        <a:xfrm>
          <a:off x="1228867" y="2298640"/>
          <a:ext cx="7725315" cy="54344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1358"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Приказ ФНС России от 15.12.2017 N ММВ-7-3/1065@ «Об утверждении регламента взаимодействия МИ ФНС России по КН и ЦА ФНС России при составлении мотивированного мнения»  с учетом внесенных изменений от 28.12.2021 г</a:t>
          </a:r>
          <a:endParaRPr lang="ru-RU" sz="1200" b="1" kern="1200" dirty="0"/>
        </a:p>
      </dsp:txBody>
      <dsp:txXfrm>
        <a:off x="1228867" y="2298640"/>
        <a:ext cx="7725315" cy="543443"/>
      </dsp:txXfrm>
    </dsp:sp>
    <dsp:sp modelId="{5D670D0C-0B7B-4917-9B46-132E3CCA9A2E}">
      <dsp:nvSpPr>
        <dsp:cNvPr id="0" name=""/>
        <dsp:cNvSpPr/>
      </dsp:nvSpPr>
      <dsp:spPr>
        <a:xfrm>
          <a:off x="919456" y="2222016"/>
          <a:ext cx="679304" cy="67930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408E7A1-6524-4F39-895E-29C4F0E95A80}">
      <dsp:nvSpPr>
        <dsp:cNvPr id="0" name=""/>
        <dsp:cNvSpPr/>
      </dsp:nvSpPr>
      <dsp:spPr>
        <a:xfrm>
          <a:off x="1436350" y="3064852"/>
          <a:ext cx="7527088" cy="71516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1358"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Приказ ФНС России от 11.05.2021 № ЕД-7-23/478@ «Об утверждении форм документов, используемых налоговыми органами при заявительном порядке возмещения НДС (акциза) при проведении налогового мониторинга, а также формы и формата представления заявления о применении заявительного порядка возмещения НДС (акциза) в эл. форме»</a:t>
          </a:r>
          <a:endParaRPr lang="ru-RU" sz="1200" b="1" kern="1200" dirty="0"/>
        </a:p>
      </dsp:txBody>
      <dsp:txXfrm>
        <a:off x="1436350" y="3064852"/>
        <a:ext cx="7527088" cy="715160"/>
      </dsp:txXfrm>
    </dsp:sp>
    <dsp:sp modelId="{01695715-75DA-4812-A12E-C3723855E02B}">
      <dsp:nvSpPr>
        <dsp:cNvPr id="0" name=""/>
        <dsp:cNvSpPr/>
      </dsp:nvSpPr>
      <dsp:spPr>
        <a:xfrm>
          <a:off x="919456" y="3064852"/>
          <a:ext cx="679304" cy="67930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7771DDE-654C-421C-99ED-B1DEBBCFCAC4}">
      <dsp:nvSpPr>
        <dsp:cNvPr id="0" name=""/>
        <dsp:cNvSpPr/>
      </dsp:nvSpPr>
      <dsp:spPr>
        <a:xfrm>
          <a:off x="1133405" y="3907690"/>
          <a:ext cx="7796091" cy="54344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1358"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Приказ ФНС России от 25.05.2021 № ЕД-7-23/518@ «Об утверждении требований к организации системы внутреннего контроля, а также форм и форматов документов, представляемых организациями при раскрытии информации о системе внутреннего контроля»</a:t>
          </a:r>
          <a:endParaRPr lang="ru-RU" sz="1200" b="1" kern="1200" dirty="0"/>
        </a:p>
      </dsp:txBody>
      <dsp:txXfrm>
        <a:off x="1133405" y="3907690"/>
        <a:ext cx="7796091" cy="543443"/>
      </dsp:txXfrm>
    </dsp:sp>
    <dsp:sp modelId="{83F85A95-093C-489C-8B22-684E6FEF9537}">
      <dsp:nvSpPr>
        <dsp:cNvPr id="0" name=""/>
        <dsp:cNvSpPr/>
      </dsp:nvSpPr>
      <dsp:spPr>
        <a:xfrm>
          <a:off x="689595" y="3831069"/>
          <a:ext cx="679304" cy="67930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B9C72C7-C8D9-4C96-88F5-67F8E48D87C0}">
      <dsp:nvSpPr>
        <dsp:cNvPr id="0" name=""/>
        <dsp:cNvSpPr/>
      </dsp:nvSpPr>
      <dsp:spPr>
        <a:xfrm>
          <a:off x="780801" y="4673901"/>
          <a:ext cx="8143643" cy="543443"/>
        </a:xfrm>
        <a:prstGeom prst="rect">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1358"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Письмо ФНС России от 01.06.2021 № СД-4-23/7614@ «О представлении в ФНС России документов, используемых при переходе на налоговый мониторинг»</a:t>
          </a:r>
          <a:endParaRPr lang="ru-RU" sz="1200" b="1" kern="1200" dirty="0"/>
        </a:p>
      </dsp:txBody>
      <dsp:txXfrm>
        <a:off x="780801" y="4673901"/>
        <a:ext cx="8143643" cy="543443"/>
      </dsp:txXfrm>
    </dsp:sp>
    <dsp:sp modelId="{392EBF74-2138-47C8-82C4-AB635214B675}">
      <dsp:nvSpPr>
        <dsp:cNvPr id="0" name=""/>
        <dsp:cNvSpPr/>
      </dsp:nvSpPr>
      <dsp:spPr>
        <a:xfrm>
          <a:off x="459731" y="4597280"/>
          <a:ext cx="679304" cy="67930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01E04-E73E-4701-939A-7891CC2A5807}">
      <dsp:nvSpPr>
        <dsp:cNvPr id="0" name=""/>
        <dsp:cNvSpPr/>
      </dsp:nvSpPr>
      <dsp:spPr>
        <a:xfrm>
          <a:off x="216267" y="0"/>
          <a:ext cx="2451030" cy="2484822"/>
        </a:xfrm>
        <a:prstGeom prst="rightArrow">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5291B190-44D3-4D43-A6D3-07F3A4F79B17}">
      <dsp:nvSpPr>
        <dsp:cNvPr id="0" name=""/>
        <dsp:cNvSpPr/>
      </dsp:nvSpPr>
      <dsp:spPr>
        <a:xfrm>
          <a:off x="31538" y="745446"/>
          <a:ext cx="2820487" cy="99392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b="1" kern="1200" smtClean="0"/>
            <a:t>Уведомление организации о наличии оснований для составления ММ</a:t>
          </a:r>
          <a:endParaRPr lang="ru-RU" sz="1700" kern="1200"/>
        </a:p>
      </dsp:txBody>
      <dsp:txXfrm>
        <a:off x="80058" y="793966"/>
        <a:ext cx="2723447" cy="89688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F9675-32E3-4607-8061-28C35FB11321}">
      <dsp:nvSpPr>
        <dsp:cNvPr id="0" name=""/>
        <dsp:cNvSpPr/>
      </dsp:nvSpPr>
      <dsp:spPr>
        <a:xfrm>
          <a:off x="226196" y="0"/>
          <a:ext cx="2563559" cy="2638621"/>
        </a:xfrm>
        <a:prstGeom prst="rightArrow">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79D799F6-9E37-4881-BFCC-66B0B3104D0D}">
      <dsp:nvSpPr>
        <dsp:cNvPr id="0" name=""/>
        <dsp:cNvSpPr/>
      </dsp:nvSpPr>
      <dsp:spPr>
        <a:xfrm>
          <a:off x="98960" y="791586"/>
          <a:ext cx="2818030" cy="105544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b="1" kern="1200" smtClean="0"/>
            <a:t>Право организации представить в налоговый орган пояснения или внести соответствующие исправления</a:t>
          </a:r>
          <a:endParaRPr lang="ru-RU" sz="1500" kern="1200"/>
        </a:p>
      </dsp:txBody>
      <dsp:txXfrm>
        <a:off x="150483" y="843109"/>
        <a:ext cx="2714984" cy="95240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497CE-E8CC-432A-8253-6CEC5DFB3A0F}">
      <dsp:nvSpPr>
        <dsp:cNvPr id="0" name=""/>
        <dsp:cNvSpPr/>
      </dsp:nvSpPr>
      <dsp:spPr>
        <a:xfrm>
          <a:off x="288030" y="0"/>
          <a:ext cx="2232251" cy="1054446"/>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577850" rtl="0">
            <a:lnSpc>
              <a:spcPct val="90000"/>
            </a:lnSpc>
            <a:spcBef>
              <a:spcPct val="0"/>
            </a:spcBef>
            <a:spcAft>
              <a:spcPct val="35000"/>
            </a:spcAft>
          </a:pPr>
          <a:r>
            <a:rPr lang="ru-RU" sz="1300" kern="1200" dirty="0" smtClean="0">
              <a:solidFill>
                <a:srgbClr val="FEFDD1"/>
              </a:solidFill>
            </a:rPr>
            <a:t>ММ по инициативе налогового органа (в случае наличия нарушения)</a:t>
          </a:r>
          <a:endParaRPr lang="ru-RU" sz="1300" kern="1200" dirty="0">
            <a:solidFill>
              <a:srgbClr val="FEFDD1"/>
            </a:solidFill>
          </a:endParaRPr>
        </a:p>
      </dsp:txBody>
      <dsp:txXfrm>
        <a:off x="614936" y="154420"/>
        <a:ext cx="1578439" cy="745606"/>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1E46A-6907-4628-8C29-77D48D1A5BC9}">
      <dsp:nvSpPr>
        <dsp:cNvPr id="0" name=""/>
        <dsp:cNvSpPr/>
      </dsp:nvSpPr>
      <dsp:spPr>
        <a:xfrm>
          <a:off x="-5707336" y="-873775"/>
          <a:ext cx="6796247" cy="6796247"/>
        </a:xfrm>
        <a:prstGeom prst="blockArc">
          <a:avLst>
            <a:gd name="adj1" fmla="val 18900000"/>
            <a:gd name="adj2" fmla="val 2700000"/>
            <a:gd name="adj3" fmla="val 318"/>
          </a:avLst>
        </a:pr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E5C5A41-D912-48BF-A8BB-517ED8B9838D}">
      <dsp:nvSpPr>
        <dsp:cNvPr id="0" name=""/>
        <dsp:cNvSpPr/>
      </dsp:nvSpPr>
      <dsp:spPr>
        <a:xfrm>
          <a:off x="700759" y="504869"/>
          <a:ext cx="8416712" cy="10097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1480" tIns="33020" rIns="33020" bIns="33020" numCol="1" spcCol="1270" anchor="ctr" anchorCtr="0">
          <a:noAutofit/>
        </a:bodyPr>
        <a:lstStyle/>
        <a:p>
          <a:pPr lvl="0" algn="l" defTabSz="577850" rtl="0">
            <a:lnSpc>
              <a:spcPct val="90000"/>
            </a:lnSpc>
            <a:spcBef>
              <a:spcPct val="0"/>
            </a:spcBef>
            <a:spcAft>
              <a:spcPct val="35000"/>
            </a:spcAft>
          </a:pPr>
          <a:r>
            <a:rPr lang="ru-RU" sz="1300" b="1" kern="1200" dirty="0" smtClean="0"/>
            <a:t>При выявлении противоречий и несоответствий сведений налоговым органом направляется требование организации представить в течение 5 дней необходимые пояснения или внести соответствующие исправления (п.2 ст. 105.29 НК РФ)</a:t>
          </a:r>
          <a:endParaRPr lang="ru-RU" sz="1300" kern="1200" dirty="0"/>
        </a:p>
      </dsp:txBody>
      <dsp:txXfrm>
        <a:off x="700759" y="504869"/>
        <a:ext cx="8416712" cy="1009739"/>
      </dsp:txXfrm>
    </dsp:sp>
    <dsp:sp modelId="{0F26369C-4FAD-49F6-825A-42AB97DC912C}">
      <dsp:nvSpPr>
        <dsp:cNvPr id="0" name=""/>
        <dsp:cNvSpPr/>
      </dsp:nvSpPr>
      <dsp:spPr>
        <a:xfrm>
          <a:off x="69672" y="378652"/>
          <a:ext cx="1262174" cy="126217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E9F37DC-EE73-4705-9221-158E8C792107}">
      <dsp:nvSpPr>
        <dsp:cNvPr id="0" name=""/>
        <dsp:cNvSpPr/>
      </dsp:nvSpPr>
      <dsp:spPr>
        <a:xfrm>
          <a:off x="1067799" y="2019478"/>
          <a:ext cx="8049672" cy="10097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1480" tIns="33020" rIns="33020" bIns="33020" numCol="1" spcCol="1270" anchor="ctr" anchorCtr="0">
          <a:noAutofit/>
        </a:bodyPr>
        <a:lstStyle/>
        <a:p>
          <a:pPr lvl="0" algn="l" defTabSz="577850" rtl="0">
            <a:lnSpc>
              <a:spcPct val="90000"/>
            </a:lnSpc>
            <a:spcBef>
              <a:spcPct val="0"/>
            </a:spcBef>
            <a:spcAft>
              <a:spcPct val="35000"/>
            </a:spcAft>
          </a:pPr>
          <a:r>
            <a:rPr lang="ru-RU" sz="1300" b="1" kern="1200" dirty="0" smtClean="0"/>
            <a:t>При необходимости получения документов (информации), пояснений, связанных с правильностью исчисления налога (взноса), налоговым органом направляется Требование организации представить их в </a:t>
          </a:r>
          <a:r>
            <a:rPr lang="ru-RU" sz="1300" b="1" kern="1200" dirty="0" err="1" smtClean="0"/>
            <a:t>теч</a:t>
          </a:r>
          <a:r>
            <a:rPr lang="ru-RU" sz="1300" b="1" kern="1200" dirty="0" smtClean="0"/>
            <a:t>. 10 дней (в случае невозможности представить документы в указанный срок НП уведомляет об этом НО -&gt; НО в </a:t>
          </a:r>
          <a:r>
            <a:rPr lang="ru-RU" sz="1300" b="1" kern="1200" dirty="0" err="1" smtClean="0"/>
            <a:t>теч</a:t>
          </a:r>
          <a:r>
            <a:rPr lang="ru-RU" sz="1300" b="1" kern="1200" smtClean="0"/>
            <a:t>. </a:t>
          </a:r>
          <a:r>
            <a:rPr lang="ru-RU" sz="1300" b="1" kern="1200" dirty="0" smtClean="0"/>
            <a:t>2-х дней выносит Решение о продлении (об отказе в продлении) сроков представления) (п. 5 ст. 105.29 НК РФ)</a:t>
          </a:r>
          <a:endParaRPr lang="ru-RU" sz="1300" kern="1200" dirty="0"/>
        </a:p>
      </dsp:txBody>
      <dsp:txXfrm>
        <a:off x="1067799" y="2019478"/>
        <a:ext cx="8049672" cy="1009739"/>
      </dsp:txXfrm>
    </dsp:sp>
    <dsp:sp modelId="{D0255F08-C48E-4CA5-AB6D-B53C6E12F4B3}">
      <dsp:nvSpPr>
        <dsp:cNvPr id="0" name=""/>
        <dsp:cNvSpPr/>
      </dsp:nvSpPr>
      <dsp:spPr>
        <a:xfrm>
          <a:off x="436712" y="1893260"/>
          <a:ext cx="1262174" cy="126217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5814AA2-8656-4E54-8DB2-66F280ADCD33}">
      <dsp:nvSpPr>
        <dsp:cNvPr id="0" name=""/>
        <dsp:cNvSpPr/>
      </dsp:nvSpPr>
      <dsp:spPr>
        <a:xfrm>
          <a:off x="700759" y="3534087"/>
          <a:ext cx="8416712" cy="10097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1480" tIns="33020" rIns="33020" bIns="33020" numCol="1" spcCol="1270" anchor="ctr" anchorCtr="0">
          <a:noAutofit/>
        </a:bodyPr>
        <a:lstStyle/>
        <a:p>
          <a:pPr lvl="0" algn="ctr" defTabSz="577850" rtl="0">
            <a:lnSpc>
              <a:spcPct val="90000"/>
            </a:lnSpc>
            <a:spcBef>
              <a:spcPct val="0"/>
            </a:spcBef>
            <a:spcAft>
              <a:spcPct val="35000"/>
            </a:spcAft>
          </a:pPr>
          <a:r>
            <a:rPr lang="ru-RU" sz="1300" b="1" kern="1200" dirty="0" smtClean="0"/>
            <a:t>- Обязательное использование Усиленной квалифицированной электронной подписи</a:t>
          </a:r>
        </a:p>
        <a:p>
          <a:pPr lvl="0" algn="ctr" defTabSz="577850" rtl="0">
            <a:lnSpc>
              <a:spcPct val="90000"/>
            </a:lnSpc>
            <a:spcBef>
              <a:spcPct val="0"/>
            </a:spcBef>
            <a:spcAft>
              <a:spcPct val="35000"/>
            </a:spcAft>
          </a:pPr>
          <a:r>
            <a:rPr lang="ru-RU" sz="1300" b="1" kern="1200" dirty="0" smtClean="0"/>
            <a:t>- Направление документов через ТКС или ИС организации, к которым предоставлен доступ НО</a:t>
          </a:r>
          <a:endParaRPr lang="ru-RU" sz="1300" kern="1200" dirty="0"/>
        </a:p>
      </dsp:txBody>
      <dsp:txXfrm>
        <a:off x="700759" y="3534087"/>
        <a:ext cx="8416712" cy="1009739"/>
      </dsp:txXfrm>
    </dsp:sp>
    <dsp:sp modelId="{0EE2DFE3-4875-49C4-B972-418197DC8072}">
      <dsp:nvSpPr>
        <dsp:cNvPr id="0" name=""/>
        <dsp:cNvSpPr/>
      </dsp:nvSpPr>
      <dsp:spPr>
        <a:xfrm>
          <a:off x="69672" y="3407869"/>
          <a:ext cx="1262174" cy="126217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6C025-56D8-4A9C-B4C6-3B3EFCCECFF8}">
      <dsp:nvSpPr>
        <dsp:cNvPr id="0" name=""/>
        <dsp:cNvSpPr/>
      </dsp:nvSpPr>
      <dsp:spPr>
        <a:xfrm>
          <a:off x="1417241" y="0"/>
          <a:ext cx="5904656" cy="5904656"/>
        </a:xfrm>
        <a:prstGeom prst="triangl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20DC08A-739A-445C-9D84-6C2E30E94B50}">
      <dsp:nvSpPr>
        <dsp:cNvPr id="0" name=""/>
        <dsp:cNvSpPr/>
      </dsp:nvSpPr>
      <dsp:spPr>
        <a:xfrm>
          <a:off x="4638173" y="593368"/>
          <a:ext cx="3300817" cy="125704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kern="1200" dirty="0" smtClean="0">
              <a:solidFill>
                <a:srgbClr val="005AA9"/>
              </a:solidFill>
            </a:rPr>
            <a:t>П. 1 ст. 176 НК РФ: налогоплательщики, в отношении которых проводится налоговый мониторинг, реализуют право на возмещение суммы налога, в порядке, установленном ст. 176.1 НК РФ.</a:t>
          </a:r>
          <a:endParaRPr lang="ru-RU" sz="1300" b="1" kern="1200" dirty="0">
            <a:solidFill>
              <a:srgbClr val="005AA9"/>
            </a:solidFill>
          </a:endParaRPr>
        </a:p>
      </dsp:txBody>
      <dsp:txXfrm>
        <a:off x="4699537" y="654732"/>
        <a:ext cx="3178089" cy="1134317"/>
      </dsp:txXfrm>
    </dsp:sp>
    <dsp:sp modelId="{D3CCFC2E-432B-4B2B-8DEA-2EC8741C88D1}">
      <dsp:nvSpPr>
        <dsp:cNvPr id="0" name=""/>
        <dsp:cNvSpPr/>
      </dsp:nvSpPr>
      <dsp:spPr>
        <a:xfrm>
          <a:off x="4194555" y="2016224"/>
          <a:ext cx="4476059" cy="125704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kern="1200" dirty="0" smtClean="0">
              <a:solidFill>
                <a:srgbClr val="005AA9"/>
              </a:solidFill>
            </a:rPr>
            <a:t>П. 2 ст. 176.1 НК РФ дополнился новым основанием (пп.6). Таким образом, право на применение заявительного порядка возмещения налога имеют налогоплательщики, в отношении которых проводится налоговый мониторинг на дату представления налоговой декларации</a:t>
          </a:r>
          <a:r>
            <a:rPr lang="ru-RU" sz="1300" kern="1200" dirty="0" smtClean="0">
              <a:solidFill>
                <a:srgbClr val="005AA9"/>
              </a:solidFill>
            </a:rPr>
            <a:t>.</a:t>
          </a:r>
          <a:endParaRPr lang="ru-RU" sz="1300" kern="1200" dirty="0">
            <a:solidFill>
              <a:srgbClr val="005AA9"/>
            </a:solidFill>
          </a:endParaRPr>
        </a:p>
      </dsp:txBody>
      <dsp:txXfrm>
        <a:off x="4255919" y="2077588"/>
        <a:ext cx="4353331" cy="1134317"/>
      </dsp:txXfrm>
    </dsp:sp>
    <dsp:sp modelId="{CBE83253-511F-4ADE-8B29-579BC9FB6C3B}">
      <dsp:nvSpPr>
        <dsp:cNvPr id="0" name=""/>
        <dsp:cNvSpPr/>
      </dsp:nvSpPr>
      <dsp:spPr>
        <a:xfrm>
          <a:off x="3391121" y="3421721"/>
          <a:ext cx="5794920" cy="173243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kern="1200" dirty="0" smtClean="0">
              <a:solidFill>
                <a:srgbClr val="005AA9"/>
              </a:solidFill>
            </a:rPr>
            <a:t>Право на применение заявительного порядка возмещения НДС реализуется путем подачи в ходе проведения НМ не позднее 2-х мес. со дня подачи НД заявления о применении заявительного порядка возмещения НДС, в котором налогоплательщик указывает для возврата </a:t>
          </a:r>
          <a:r>
            <a:rPr lang="ru-RU" sz="1300" b="1" kern="1200" dirty="0" err="1" smtClean="0">
              <a:solidFill>
                <a:srgbClr val="005AA9"/>
              </a:solidFill>
            </a:rPr>
            <a:t>ден</a:t>
          </a:r>
          <a:r>
            <a:rPr lang="ru-RU" sz="1300" b="1" kern="1200" dirty="0" smtClean="0">
              <a:solidFill>
                <a:srgbClr val="005AA9"/>
              </a:solidFill>
            </a:rPr>
            <a:t>. средств реквизиты открытого им счета в банке и принимает на себя обязательство вернуть в бюджет излишне полученные (зачтенные им) в заявительном порядке суммы (включая проценты, которые рассчитываются исходя из однократной ставки рефинансирования ЦБ РФ, действовавшей в период пользования </a:t>
          </a:r>
          <a:r>
            <a:rPr lang="ru-RU" sz="1300" b="1" kern="1200" dirty="0" err="1" smtClean="0">
              <a:solidFill>
                <a:srgbClr val="005AA9"/>
              </a:solidFill>
            </a:rPr>
            <a:t>бюдж</a:t>
          </a:r>
          <a:r>
            <a:rPr lang="ru-RU" sz="1300" b="1" kern="1200" dirty="0" smtClean="0">
              <a:solidFill>
                <a:srgbClr val="005AA9"/>
              </a:solidFill>
            </a:rPr>
            <a:t>. средствами).</a:t>
          </a:r>
          <a:endParaRPr lang="ru-RU" sz="1300" b="1" kern="1200" dirty="0">
            <a:solidFill>
              <a:srgbClr val="005AA9"/>
            </a:solidFill>
          </a:endParaRPr>
        </a:p>
      </dsp:txBody>
      <dsp:txXfrm>
        <a:off x="3475692" y="3506292"/>
        <a:ext cx="5625778" cy="1563293"/>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20D6CB-2D23-46C7-B1FB-9D807486BF42}">
      <dsp:nvSpPr>
        <dsp:cNvPr id="0" name=""/>
        <dsp:cNvSpPr/>
      </dsp:nvSpPr>
      <dsp:spPr>
        <a:xfrm>
          <a:off x="0" y="0"/>
          <a:ext cx="4752528" cy="4752528"/>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9DA5596-2D90-4307-9D3A-2655D9FB2F61}">
      <dsp:nvSpPr>
        <dsp:cNvPr id="0" name=""/>
        <dsp:cNvSpPr/>
      </dsp:nvSpPr>
      <dsp:spPr>
        <a:xfrm>
          <a:off x="2376264" y="0"/>
          <a:ext cx="6696743" cy="475252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ru-RU" sz="1800" b="1" kern="1200" dirty="0" smtClean="0">
              <a:solidFill>
                <a:srgbClr val="005AA9"/>
              </a:solidFill>
            </a:rPr>
            <a:t>П. 11 ст. 176.1 НК РФ: Обоснованность суммы налога, заявленной к возмещению в налоговой декларации, проверяется налоговым органом в течение срока проведения налогового мониторинга</a:t>
          </a:r>
          <a:endParaRPr lang="ru-RU" sz="1800" kern="1200" dirty="0">
            <a:solidFill>
              <a:srgbClr val="005AA9"/>
            </a:solidFill>
          </a:endParaRPr>
        </a:p>
      </dsp:txBody>
      <dsp:txXfrm>
        <a:off x="2376264" y="0"/>
        <a:ext cx="6696743" cy="1425761"/>
      </dsp:txXfrm>
    </dsp:sp>
    <dsp:sp modelId="{04B3C331-F015-401E-9B4E-E4C6C6B09828}">
      <dsp:nvSpPr>
        <dsp:cNvPr id="0" name=""/>
        <dsp:cNvSpPr/>
      </dsp:nvSpPr>
      <dsp:spPr>
        <a:xfrm>
          <a:off x="831693" y="1425761"/>
          <a:ext cx="3089140" cy="3089140"/>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A09D2C4-76E5-4A94-950D-6847D700E0BE}">
      <dsp:nvSpPr>
        <dsp:cNvPr id="0" name=""/>
        <dsp:cNvSpPr/>
      </dsp:nvSpPr>
      <dsp:spPr>
        <a:xfrm>
          <a:off x="2376264" y="1425761"/>
          <a:ext cx="6696743" cy="308914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just" defTabSz="577850" rtl="0">
            <a:lnSpc>
              <a:spcPct val="90000"/>
            </a:lnSpc>
            <a:spcBef>
              <a:spcPct val="0"/>
            </a:spcBef>
            <a:spcAft>
              <a:spcPct val="35000"/>
            </a:spcAft>
          </a:pPr>
          <a:r>
            <a:rPr lang="ru-RU" sz="1300" b="1" kern="1200" dirty="0" smtClean="0">
              <a:solidFill>
                <a:srgbClr val="005AA9"/>
              </a:solidFill>
            </a:rPr>
            <a:t>П. 15 ст. 176.1 НК РФ: Если возмещенная сумма налога превышает сумму налога, подлежащую возмещению в соответствии с составленным налоговым органом ММ, налоговый орган одновременно с составлением ММ принимает решение об отмене (полностью или частично) решения о возмещении суммы налога, заявленной к возмещению, а также решения о возврате (зачете) (полностью или частично) суммы налога, заявленной к возмещению, в части соответствующей суммы налога, не подлежащей возмещению.</a:t>
          </a:r>
          <a:endParaRPr lang="ru-RU" sz="1300" kern="1200" dirty="0">
            <a:solidFill>
              <a:srgbClr val="005AA9"/>
            </a:solidFill>
          </a:endParaRPr>
        </a:p>
      </dsp:txBody>
      <dsp:txXfrm>
        <a:off x="2376264" y="1425761"/>
        <a:ext cx="6696743" cy="1425756"/>
      </dsp:txXfrm>
    </dsp:sp>
    <dsp:sp modelId="{E67662AC-1390-43CD-ABC8-A5AE2C9B819D}">
      <dsp:nvSpPr>
        <dsp:cNvPr id="0" name=""/>
        <dsp:cNvSpPr/>
      </dsp:nvSpPr>
      <dsp:spPr>
        <a:xfrm>
          <a:off x="1663385" y="2851518"/>
          <a:ext cx="1425756" cy="1425756"/>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4A430CB-2CA0-44EC-A76F-D955BAA65CEC}">
      <dsp:nvSpPr>
        <dsp:cNvPr id="0" name=""/>
        <dsp:cNvSpPr/>
      </dsp:nvSpPr>
      <dsp:spPr>
        <a:xfrm>
          <a:off x="2376264" y="2851518"/>
          <a:ext cx="6696743" cy="1425756"/>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1" kern="1200" dirty="0" smtClean="0">
              <a:solidFill>
                <a:srgbClr val="005AA9"/>
              </a:solidFill>
            </a:rPr>
            <a:t>П. 24 ст. 176.1 НК РФ: Если УНД подана после принятия налоговым органом решения о возмещении суммы налога, заявленной к возмещению, но до окончания срока проведения НМ, но не позднее дня составления ММ, то указанное решение по ранее поданной НД отменяется (полностью или частично) не позднее дня, следующего за днем подачи УНД.</a:t>
          </a:r>
          <a:endParaRPr lang="ru-RU" sz="1600" kern="1200" dirty="0">
            <a:solidFill>
              <a:srgbClr val="005AA9"/>
            </a:solidFill>
          </a:endParaRPr>
        </a:p>
      </dsp:txBody>
      <dsp:txXfrm>
        <a:off x="2376264" y="2851518"/>
        <a:ext cx="6696743" cy="142575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AB059-15EA-4F2F-8E3A-72C83802DE31}">
      <dsp:nvSpPr>
        <dsp:cNvPr id="0" name=""/>
        <dsp:cNvSpPr/>
      </dsp:nvSpPr>
      <dsp:spPr>
        <a:xfrm>
          <a:off x="1172497" y="0"/>
          <a:ext cx="5472606" cy="5472606"/>
        </a:xfrm>
        <a:prstGeom prst="triangl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FEF7BA4-901C-429C-A5AF-C43AC8ACE0AB}">
      <dsp:nvSpPr>
        <dsp:cNvPr id="0" name=""/>
        <dsp:cNvSpPr/>
      </dsp:nvSpPr>
      <dsp:spPr>
        <a:xfrm>
          <a:off x="3783943" y="477644"/>
          <a:ext cx="3893349" cy="993173"/>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kern="1200" dirty="0" smtClean="0">
              <a:solidFill>
                <a:srgbClr val="005AA9"/>
              </a:solidFill>
            </a:rPr>
            <a:t>Ст. 203 НК РФ: налогоплательщики, в отношении которых проводится налоговый мониторинг, реализуют право на возмещение суммы акциза, в порядке, установленном ст. 203.1 НК РФ.</a:t>
          </a:r>
          <a:endParaRPr lang="ru-RU" sz="1400" b="1" kern="1200" dirty="0">
            <a:solidFill>
              <a:srgbClr val="005AA9"/>
            </a:solidFill>
          </a:endParaRPr>
        </a:p>
      </dsp:txBody>
      <dsp:txXfrm>
        <a:off x="3832426" y="526127"/>
        <a:ext cx="3796383" cy="896207"/>
      </dsp:txXfrm>
    </dsp:sp>
    <dsp:sp modelId="{5124EF26-DC1B-4EB4-B4BD-0ADE6FC7D40B}">
      <dsp:nvSpPr>
        <dsp:cNvPr id="0" name=""/>
        <dsp:cNvSpPr/>
      </dsp:nvSpPr>
      <dsp:spPr>
        <a:xfrm>
          <a:off x="3402522" y="1623753"/>
          <a:ext cx="4656189" cy="1216778"/>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b="1" kern="1200" dirty="0" smtClean="0">
              <a:solidFill>
                <a:srgbClr val="005AA9"/>
              </a:solidFill>
            </a:rPr>
            <a:t>ст. 203.1 НК РФ дополнилась новым основанием (п.10). Таким образом, право на применение заявительного порядка возмещения налога имеют налогоплательщики, в отношении которых проводится налоговый мониторинг на дату представления налоговой декларации  за налоговый период года, за который проводится (проведен) налоговый мониторинг.</a:t>
          </a:r>
          <a:endParaRPr lang="ru-RU" sz="1200" b="1" kern="1200" dirty="0">
            <a:solidFill>
              <a:srgbClr val="005AA9"/>
            </a:solidFill>
          </a:endParaRPr>
        </a:p>
      </dsp:txBody>
      <dsp:txXfrm>
        <a:off x="3461920" y="1683151"/>
        <a:ext cx="4537393" cy="1097982"/>
      </dsp:txXfrm>
    </dsp:sp>
    <dsp:sp modelId="{67534687-5C8A-4627-BC62-DD80DD660CBA}">
      <dsp:nvSpPr>
        <dsp:cNvPr id="0" name=""/>
        <dsp:cNvSpPr/>
      </dsp:nvSpPr>
      <dsp:spPr>
        <a:xfrm>
          <a:off x="2458977" y="3062000"/>
          <a:ext cx="6586465" cy="190355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lang="ru-RU" sz="1400" b="1" kern="1200" dirty="0" smtClean="0">
              <a:solidFill>
                <a:srgbClr val="005AA9"/>
              </a:solidFill>
            </a:rPr>
            <a:t>Право на применение заявительного порядка возмещения акциза реализуется путем подачи в ходе проведения НМ не позднее 2-х мес. со дня подачи НД заявления о применении заявительного порядка возмещения акциза, в котором налогоплательщик указывает для возврата </a:t>
          </a:r>
          <a:r>
            <a:rPr lang="ru-RU" sz="1400" b="1" kern="1200" dirty="0" err="1" smtClean="0">
              <a:solidFill>
                <a:srgbClr val="005AA9"/>
              </a:solidFill>
            </a:rPr>
            <a:t>ден</a:t>
          </a:r>
          <a:r>
            <a:rPr lang="ru-RU" sz="1400" b="1" kern="1200" dirty="0" smtClean="0">
              <a:solidFill>
                <a:srgbClr val="005AA9"/>
              </a:solidFill>
            </a:rPr>
            <a:t>. средств реквизиты открытого им счета в банке и принимает на себя обязательство вернуть в бюджет излишне полученные (зачтенные им) в заявительном порядке суммы (включая проценты, которые рассчитываются исходя из однократной ставки рефинансирования ЦБ РФ, действовавшей в период пользования бюджетными средствами средствами).</a:t>
          </a:r>
          <a:endParaRPr lang="ru-RU" sz="1400" b="1" kern="1200" dirty="0">
            <a:solidFill>
              <a:srgbClr val="005AA9"/>
            </a:solidFill>
          </a:endParaRPr>
        </a:p>
      </dsp:txBody>
      <dsp:txXfrm>
        <a:off x="2551901" y="3154924"/>
        <a:ext cx="6400617" cy="1717711"/>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F9AB0-E743-47DB-9FEF-55027CC428C0}">
      <dsp:nvSpPr>
        <dsp:cNvPr id="0" name=""/>
        <dsp:cNvSpPr/>
      </dsp:nvSpPr>
      <dsp:spPr>
        <a:xfrm>
          <a:off x="0" y="0"/>
          <a:ext cx="5112568" cy="5112568"/>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DCF6290-A4F1-47E0-AFC7-D92A37E0DD73}">
      <dsp:nvSpPr>
        <dsp:cNvPr id="0" name=""/>
        <dsp:cNvSpPr/>
      </dsp:nvSpPr>
      <dsp:spPr>
        <a:xfrm>
          <a:off x="2556284" y="0"/>
          <a:ext cx="6876764" cy="511256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ru-RU" sz="2400" b="1" kern="1200" dirty="0" smtClean="0">
              <a:solidFill>
                <a:srgbClr val="005AA9"/>
              </a:solidFill>
            </a:rPr>
            <a:t>П. 2 ст. 203.1 НК РФ: Банковская гарантия и (или) договор поручительства НП могут не предоставляться.</a:t>
          </a:r>
          <a:endParaRPr lang="ru-RU" sz="2400" b="1" kern="1200" dirty="0">
            <a:solidFill>
              <a:srgbClr val="005AA9"/>
            </a:solidFill>
          </a:endParaRPr>
        </a:p>
      </dsp:txBody>
      <dsp:txXfrm>
        <a:off x="2556284" y="0"/>
        <a:ext cx="6876764" cy="1086420"/>
      </dsp:txXfrm>
    </dsp:sp>
    <dsp:sp modelId="{2E244E17-B525-4965-AFA8-1DDBBDB169CB}">
      <dsp:nvSpPr>
        <dsp:cNvPr id="0" name=""/>
        <dsp:cNvSpPr/>
      </dsp:nvSpPr>
      <dsp:spPr>
        <a:xfrm>
          <a:off x="671024" y="1086420"/>
          <a:ext cx="3770518" cy="3770518"/>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B7BB275-7CF1-49C4-8FED-30EFCD0B1B29}">
      <dsp:nvSpPr>
        <dsp:cNvPr id="0" name=""/>
        <dsp:cNvSpPr/>
      </dsp:nvSpPr>
      <dsp:spPr>
        <a:xfrm>
          <a:off x="2556284" y="1086420"/>
          <a:ext cx="6876764" cy="377051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ru-RU" sz="2000" b="1" kern="1200" dirty="0" smtClean="0">
              <a:solidFill>
                <a:srgbClr val="005AA9"/>
              </a:solidFill>
            </a:rPr>
            <a:t>П. 8 ст. 203.1 НК РФ: Обоснованность суммы налога, заявленной к возмещению в налоговой декларации, проверяется налоговым органом в течение срока проведения налогового мониторинга.</a:t>
          </a:r>
          <a:endParaRPr lang="ru-RU" sz="2000" b="1" kern="1200" dirty="0">
            <a:solidFill>
              <a:srgbClr val="005AA9"/>
            </a:solidFill>
          </a:endParaRPr>
        </a:p>
      </dsp:txBody>
      <dsp:txXfrm>
        <a:off x="2556284" y="1086420"/>
        <a:ext cx="6876764" cy="1086420"/>
      </dsp:txXfrm>
    </dsp:sp>
    <dsp:sp modelId="{C2582D09-078A-4D93-8E2F-3095CB28F680}">
      <dsp:nvSpPr>
        <dsp:cNvPr id="0" name=""/>
        <dsp:cNvSpPr/>
      </dsp:nvSpPr>
      <dsp:spPr>
        <a:xfrm>
          <a:off x="1342049" y="2172841"/>
          <a:ext cx="2428469" cy="2428469"/>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6B4F677-96FD-4151-B74A-0FE69C95F4EC}">
      <dsp:nvSpPr>
        <dsp:cNvPr id="0" name=""/>
        <dsp:cNvSpPr/>
      </dsp:nvSpPr>
      <dsp:spPr>
        <a:xfrm>
          <a:off x="2556284" y="2172841"/>
          <a:ext cx="6876764" cy="242846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just" defTabSz="533400" rtl="0">
            <a:lnSpc>
              <a:spcPct val="90000"/>
            </a:lnSpc>
            <a:spcBef>
              <a:spcPct val="0"/>
            </a:spcBef>
            <a:spcAft>
              <a:spcPct val="35000"/>
            </a:spcAft>
          </a:pPr>
          <a:r>
            <a:rPr lang="ru-RU" sz="1200" b="1" kern="1200" dirty="0" smtClean="0">
              <a:solidFill>
                <a:srgbClr val="005AA9"/>
              </a:solidFill>
            </a:rPr>
            <a:t>П. 12 ст. 203.1 НК РФ: Если возмещенная сумма налога превышает сумму налога, подлежащую возмещению в соответствии с составленным налоговым органом ММ, налоговый орган одновременно с составлением ММ принимает решение об отмене (полностью или частично) решения о возмещении суммы налога, заявленной к возмещению, а также решения о возврате (зачете) (полностью или частично) суммы налога, заявленной к возмещению, в части соответствующей суммы налога, не подлежащей возмещению.</a:t>
          </a:r>
          <a:endParaRPr lang="ru-RU" sz="1200" b="1" kern="1200" dirty="0">
            <a:solidFill>
              <a:srgbClr val="005AA9"/>
            </a:solidFill>
          </a:endParaRPr>
        </a:p>
      </dsp:txBody>
      <dsp:txXfrm>
        <a:off x="2556284" y="2172841"/>
        <a:ext cx="6876764" cy="1086420"/>
      </dsp:txXfrm>
    </dsp:sp>
    <dsp:sp modelId="{2E828E63-B042-4F4F-8CFF-57395272893F}">
      <dsp:nvSpPr>
        <dsp:cNvPr id="0" name=""/>
        <dsp:cNvSpPr/>
      </dsp:nvSpPr>
      <dsp:spPr>
        <a:xfrm>
          <a:off x="2013073" y="3259262"/>
          <a:ext cx="1086420" cy="1086420"/>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99F7FD0-47AA-43C1-9686-BFC2993B13BC}">
      <dsp:nvSpPr>
        <dsp:cNvPr id="0" name=""/>
        <dsp:cNvSpPr/>
      </dsp:nvSpPr>
      <dsp:spPr>
        <a:xfrm>
          <a:off x="2556284" y="3259262"/>
          <a:ext cx="6876764" cy="108642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1" kern="1200" dirty="0" smtClean="0">
              <a:solidFill>
                <a:srgbClr val="005AA9"/>
              </a:solidFill>
            </a:rPr>
            <a:t>Если УНД подана после принятия налоговым органом решения о возмещении суммы налога, заявленной к возмещению, но до окончания срока проведения НМ, но не позднее дня составления ММ, то указанное решение по ранее поданной НД отменяется (полностью или частично) не позднее дня, следующего за днем подачи УНД (п. 20 ст. 203.1 НК РФ).</a:t>
          </a:r>
          <a:endParaRPr lang="ru-RU" sz="1600" b="1" kern="1200" dirty="0">
            <a:solidFill>
              <a:srgbClr val="005AA9"/>
            </a:solidFill>
          </a:endParaRPr>
        </a:p>
      </dsp:txBody>
      <dsp:txXfrm>
        <a:off x="2556284" y="3259262"/>
        <a:ext cx="6876764" cy="1086420"/>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D38BF8-FDE4-4964-B4E7-3BA4705A81F7}">
      <dsp:nvSpPr>
        <dsp:cNvPr id="0" name=""/>
        <dsp:cNvSpPr/>
      </dsp:nvSpPr>
      <dsp:spPr>
        <a:xfrm>
          <a:off x="0" y="31115"/>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РИВ — регламент информационного взаимодействия</a:t>
          </a:r>
          <a:endParaRPr lang="ru-RU" sz="1300" kern="1200" dirty="0"/>
        </a:p>
      </dsp:txBody>
      <dsp:txXfrm>
        <a:off x="15221" y="46336"/>
        <a:ext cx="8907031" cy="281363"/>
      </dsp:txXfrm>
    </dsp:sp>
    <dsp:sp modelId="{208E0D5C-C4E3-4331-AF2E-296ACAF304AA}">
      <dsp:nvSpPr>
        <dsp:cNvPr id="0" name=""/>
        <dsp:cNvSpPr/>
      </dsp:nvSpPr>
      <dsp:spPr>
        <a:xfrm>
          <a:off x="0" y="365437"/>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НД — налоговая декларация</a:t>
          </a:r>
          <a:endParaRPr lang="ru-RU" sz="1300" kern="1200" dirty="0"/>
        </a:p>
      </dsp:txBody>
      <dsp:txXfrm>
        <a:off x="15221" y="380658"/>
        <a:ext cx="8907031" cy="281363"/>
      </dsp:txXfrm>
    </dsp:sp>
    <dsp:sp modelId="{975EB567-B71B-4C39-9467-DB9EC81E69F5}">
      <dsp:nvSpPr>
        <dsp:cNvPr id="0" name=""/>
        <dsp:cNvSpPr/>
      </dsp:nvSpPr>
      <dsp:spPr>
        <a:xfrm>
          <a:off x="0" y="699759"/>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УНД — уточненная налоговая декларация</a:t>
          </a:r>
          <a:endParaRPr lang="ru-RU" sz="1300" kern="1200" dirty="0"/>
        </a:p>
      </dsp:txBody>
      <dsp:txXfrm>
        <a:off x="15221" y="714980"/>
        <a:ext cx="8907031" cy="281363"/>
      </dsp:txXfrm>
    </dsp:sp>
    <dsp:sp modelId="{3BC4852C-AC6B-4C34-A5A8-32063EB69AE1}">
      <dsp:nvSpPr>
        <dsp:cNvPr id="0" name=""/>
        <dsp:cNvSpPr/>
      </dsp:nvSpPr>
      <dsp:spPr>
        <a:xfrm>
          <a:off x="0" y="1034084"/>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НМ — налоговый мониторинг</a:t>
          </a:r>
          <a:endParaRPr lang="ru-RU" sz="1300" kern="1200" dirty="0"/>
        </a:p>
      </dsp:txBody>
      <dsp:txXfrm>
        <a:off x="15221" y="1049305"/>
        <a:ext cx="8907031" cy="281363"/>
      </dsp:txXfrm>
    </dsp:sp>
    <dsp:sp modelId="{8BE74065-78C9-47DE-832F-B64F280A70B4}">
      <dsp:nvSpPr>
        <dsp:cNvPr id="0" name=""/>
        <dsp:cNvSpPr/>
      </dsp:nvSpPr>
      <dsp:spPr>
        <a:xfrm>
          <a:off x="0" y="1702729"/>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НК РФ — Налоговый Кодекс Российской Федерации</a:t>
          </a:r>
          <a:endParaRPr lang="ru-RU" sz="1300" kern="1200" dirty="0"/>
        </a:p>
      </dsp:txBody>
      <dsp:txXfrm>
        <a:off x="15221" y="1717950"/>
        <a:ext cx="8907031" cy="281363"/>
      </dsp:txXfrm>
    </dsp:sp>
    <dsp:sp modelId="{849704CF-77BD-40CD-872C-A84CB8D37BA4}">
      <dsp:nvSpPr>
        <dsp:cNvPr id="0" name=""/>
        <dsp:cNvSpPr/>
      </dsp:nvSpPr>
      <dsp:spPr>
        <a:xfrm>
          <a:off x="0" y="1368406"/>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НДС — налог на добавленную стоимость</a:t>
          </a:r>
          <a:endParaRPr lang="ru-RU" sz="1300" kern="1200" dirty="0"/>
        </a:p>
      </dsp:txBody>
      <dsp:txXfrm>
        <a:off x="15221" y="1383627"/>
        <a:ext cx="8907031" cy="281363"/>
      </dsp:txXfrm>
    </dsp:sp>
    <dsp:sp modelId="{83CF3EB9-D0E7-404C-9C98-27771E16F0C4}">
      <dsp:nvSpPr>
        <dsp:cNvPr id="0" name=""/>
        <dsp:cNvSpPr/>
      </dsp:nvSpPr>
      <dsp:spPr>
        <a:xfrm>
          <a:off x="0" y="2037050"/>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КНП — камеральная налоговая проверка</a:t>
          </a:r>
          <a:endParaRPr lang="ru-RU" sz="1300" kern="1200" dirty="0"/>
        </a:p>
      </dsp:txBody>
      <dsp:txXfrm>
        <a:off x="15221" y="2052271"/>
        <a:ext cx="8907031" cy="281363"/>
      </dsp:txXfrm>
    </dsp:sp>
    <dsp:sp modelId="{229E800A-CC4D-4284-B404-432E172BE1AB}">
      <dsp:nvSpPr>
        <dsp:cNvPr id="0" name=""/>
        <dsp:cNvSpPr/>
      </dsp:nvSpPr>
      <dsp:spPr>
        <a:xfrm>
          <a:off x="0" y="2371375"/>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ВНП — выездная налоговая проверка</a:t>
          </a:r>
          <a:endParaRPr lang="ru-RU" sz="1300" kern="1200" dirty="0"/>
        </a:p>
      </dsp:txBody>
      <dsp:txXfrm>
        <a:off x="15221" y="2386596"/>
        <a:ext cx="8907031" cy="281363"/>
      </dsp:txXfrm>
    </dsp:sp>
    <dsp:sp modelId="{7F7723B1-408F-49B6-A5A0-DB2F5F6D7CA1}">
      <dsp:nvSpPr>
        <dsp:cNvPr id="0" name=""/>
        <dsp:cNvSpPr/>
      </dsp:nvSpPr>
      <dsp:spPr>
        <a:xfrm>
          <a:off x="0" y="2705697"/>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МИ ФНС России по КН — межрегиональная налоговая инспекция по крупнейшим налогоплательщикам</a:t>
          </a:r>
          <a:endParaRPr lang="ru-RU" sz="1300" kern="1200" dirty="0"/>
        </a:p>
      </dsp:txBody>
      <dsp:txXfrm>
        <a:off x="15221" y="2720918"/>
        <a:ext cx="8907031" cy="281363"/>
      </dsp:txXfrm>
    </dsp:sp>
    <dsp:sp modelId="{3F3B03D0-95A3-4D9F-A3C3-07B9C25286D9}">
      <dsp:nvSpPr>
        <dsp:cNvPr id="0" name=""/>
        <dsp:cNvSpPr/>
      </dsp:nvSpPr>
      <dsp:spPr>
        <a:xfrm>
          <a:off x="0" y="3040019"/>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ЦА ФНС — Центральный аппарат Федеральной налоговой службы России</a:t>
          </a:r>
          <a:endParaRPr lang="ru-RU" sz="1300" kern="1200" dirty="0"/>
        </a:p>
      </dsp:txBody>
      <dsp:txXfrm>
        <a:off x="15221" y="3055240"/>
        <a:ext cx="8907031" cy="281363"/>
      </dsp:txXfrm>
    </dsp:sp>
    <dsp:sp modelId="{1DD9C9D6-9B6B-4B44-B624-D81C08FD04AA}">
      <dsp:nvSpPr>
        <dsp:cNvPr id="0" name=""/>
        <dsp:cNvSpPr/>
      </dsp:nvSpPr>
      <dsp:spPr>
        <a:xfrm>
          <a:off x="0" y="3374344"/>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ММ — Мотивированное мнение</a:t>
          </a:r>
          <a:endParaRPr lang="ru-RU" sz="1300" kern="1200" dirty="0"/>
        </a:p>
      </dsp:txBody>
      <dsp:txXfrm>
        <a:off x="15221" y="3389565"/>
        <a:ext cx="8907031" cy="281363"/>
      </dsp:txXfrm>
    </dsp:sp>
    <dsp:sp modelId="{0F8D6BD6-8547-457B-9AB2-28056CE40383}">
      <dsp:nvSpPr>
        <dsp:cNvPr id="0" name=""/>
        <dsp:cNvSpPr/>
      </dsp:nvSpPr>
      <dsp:spPr>
        <a:xfrm>
          <a:off x="0" y="3708666"/>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ИС — информационная система</a:t>
          </a:r>
          <a:endParaRPr lang="ru-RU" sz="1300" kern="1200" dirty="0"/>
        </a:p>
      </dsp:txBody>
      <dsp:txXfrm>
        <a:off x="15221" y="3723887"/>
        <a:ext cx="8907031" cy="281363"/>
      </dsp:txXfrm>
    </dsp:sp>
    <dsp:sp modelId="{FA17AC74-3E4A-4A52-B486-176828452E3C}">
      <dsp:nvSpPr>
        <dsp:cNvPr id="0" name=""/>
        <dsp:cNvSpPr/>
      </dsp:nvSpPr>
      <dsp:spPr>
        <a:xfrm>
          <a:off x="0" y="4042988"/>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КГН — консолидированная группа налогоплательщиков</a:t>
          </a:r>
          <a:endParaRPr lang="ru-RU" sz="1300" kern="1200" dirty="0"/>
        </a:p>
      </dsp:txBody>
      <dsp:txXfrm>
        <a:off x="15221" y="4058209"/>
        <a:ext cx="8907031" cy="281363"/>
      </dsp:txXfrm>
    </dsp:sp>
    <dsp:sp modelId="{B78C746E-A6F0-48EB-9DD2-867BCB7C5977}">
      <dsp:nvSpPr>
        <dsp:cNvPr id="0" name=""/>
        <dsp:cNvSpPr/>
      </dsp:nvSpPr>
      <dsp:spPr>
        <a:xfrm>
          <a:off x="0" y="4377310"/>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НП — налогоплательщик</a:t>
          </a:r>
          <a:endParaRPr lang="ru-RU" sz="1300" kern="1200" dirty="0"/>
        </a:p>
      </dsp:txBody>
      <dsp:txXfrm>
        <a:off x="15221" y="4392531"/>
        <a:ext cx="8907031" cy="281363"/>
      </dsp:txXfrm>
    </dsp:sp>
    <dsp:sp modelId="{7B00659F-2BC8-48BA-8DA4-02DB0B66F50F}">
      <dsp:nvSpPr>
        <dsp:cNvPr id="0" name=""/>
        <dsp:cNvSpPr/>
      </dsp:nvSpPr>
      <dsp:spPr>
        <a:xfrm>
          <a:off x="0" y="4711635"/>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СЗПК — Соглашение о защите и поощрении капиталовложений</a:t>
          </a:r>
          <a:endParaRPr lang="ru-RU" sz="1300" kern="1200" dirty="0"/>
        </a:p>
      </dsp:txBody>
      <dsp:txXfrm>
        <a:off x="15221" y="4726856"/>
        <a:ext cx="8907031" cy="281363"/>
      </dsp:txXfrm>
    </dsp:sp>
    <dsp:sp modelId="{6A53EA70-A7DA-4029-9241-ACAE160ACFB9}">
      <dsp:nvSpPr>
        <dsp:cNvPr id="0" name=""/>
        <dsp:cNvSpPr/>
      </dsp:nvSpPr>
      <dsp:spPr>
        <a:xfrm>
          <a:off x="0" y="5060880"/>
          <a:ext cx="8937473" cy="31180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ru-RU" sz="1300" b="1" kern="1200" dirty="0" smtClean="0"/>
            <a:t>ТНО </a:t>
          </a:r>
          <a:r>
            <a:rPr lang="ru-RU" sz="1300" b="1" kern="1200" dirty="0" smtClean="0"/>
            <a:t>— </a:t>
          </a:r>
          <a:r>
            <a:rPr lang="ru-RU" sz="1300" b="1" kern="1200" dirty="0" smtClean="0"/>
            <a:t>территориальный налоговый орган</a:t>
          </a:r>
          <a:endParaRPr lang="ru-RU" sz="1300" kern="1200" dirty="0"/>
        </a:p>
      </dsp:txBody>
      <dsp:txXfrm>
        <a:off x="15221" y="5076101"/>
        <a:ext cx="8907031" cy="2813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EEFA6-B342-477F-AE6D-0DDDA0BFBB66}">
      <dsp:nvSpPr>
        <dsp:cNvPr id="0" name=""/>
        <dsp:cNvSpPr/>
      </dsp:nvSpPr>
      <dsp:spPr>
        <a:xfrm>
          <a:off x="2560731" y="663131"/>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802548" y="706144"/>
        <a:ext cx="27064" cy="5412"/>
      </dsp:txXfrm>
    </dsp:sp>
    <dsp:sp modelId="{2E93B9C7-9943-44AB-BCEF-5265D62A2734}">
      <dsp:nvSpPr>
        <dsp:cNvPr id="0" name=""/>
        <dsp:cNvSpPr/>
      </dsp:nvSpPr>
      <dsp:spPr>
        <a:xfrm>
          <a:off x="209053" y="2808"/>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rtl="0">
            <a:lnSpc>
              <a:spcPct val="90000"/>
            </a:lnSpc>
            <a:spcBef>
              <a:spcPct val="0"/>
            </a:spcBef>
            <a:spcAft>
              <a:spcPct val="35000"/>
            </a:spcAft>
          </a:pPr>
          <a:r>
            <a:rPr lang="ru-RU" sz="1100" b="1" i="0" kern="1200" dirty="0" smtClean="0"/>
            <a:t>Предварительный анализ информационных систем, системы внутреннего контроля , техническая готовность организации к взаимодействию с налоговым органом</a:t>
          </a:r>
          <a:endParaRPr lang="ru-RU" sz="1100" kern="1200" dirty="0"/>
        </a:p>
      </dsp:txBody>
      <dsp:txXfrm>
        <a:off x="209053" y="2808"/>
        <a:ext cx="2353477" cy="1412086"/>
      </dsp:txXfrm>
    </dsp:sp>
    <dsp:sp modelId="{7C636601-B766-4933-B0CD-BFD21831AE3E}">
      <dsp:nvSpPr>
        <dsp:cNvPr id="0" name=""/>
        <dsp:cNvSpPr/>
      </dsp:nvSpPr>
      <dsp:spPr>
        <a:xfrm>
          <a:off x="5455508" y="663131"/>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697325" y="706144"/>
        <a:ext cx="27064" cy="5412"/>
      </dsp:txXfrm>
    </dsp:sp>
    <dsp:sp modelId="{D0471122-3159-4FC6-9C0D-2C90F5B9DEBC}">
      <dsp:nvSpPr>
        <dsp:cNvPr id="0" name=""/>
        <dsp:cNvSpPr/>
      </dsp:nvSpPr>
      <dsp:spPr>
        <a:xfrm>
          <a:off x="3103830" y="2808"/>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dirty="0" smtClean="0"/>
            <a:t>Информирование налогового органа о намерении перехода на налоговый мониторинг и выбор способа информационного взаимодействия с налоговым органом</a:t>
          </a:r>
          <a:endParaRPr lang="ru-RU" sz="1200" kern="1200" dirty="0"/>
        </a:p>
      </dsp:txBody>
      <dsp:txXfrm>
        <a:off x="3103830" y="2808"/>
        <a:ext cx="2353477" cy="1412086"/>
      </dsp:txXfrm>
    </dsp:sp>
    <dsp:sp modelId="{80063136-9737-4477-92CA-C49648D525E5}">
      <dsp:nvSpPr>
        <dsp:cNvPr id="0" name=""/>
        <dsp:cNvSpPr/>
      </dsp:nvSpPr>
      <dsp:spPr>
        <a:xfrm>
          <a:off x="1385792" y="1413094"/>
          <a:ext cx="5789553" cy="510699"/>
        </a:xfrm>
        <a:custGeom>
          <a:avLst/>
          <a:gdLst/>
          <a:ahLst/>
          <a:cxnLst/>
          <a:rect l="0" t="0" r="0" b="0"/>
          <a:pathLst>
            <a:path>
              <a:moveTo>
                <a:pt x="5789553" y="0"/>
              </a:moveTo>
              <a:lnTo>
                <a:pt x="5789553" y="272449"/>
              </a:lnTo>
              <a:lnTo>
                <a:pt x="0" y="272449"/>
              </a:lnTo>
              <a:lnTo>
                <a:pt x="0" y="510699"/>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135199" y="1665737"/>
        <a:ext cx="290740" cy="5412"/>
      </dsp:txXfrm>
    </dsp:sp>
    <dsp:sp modelId="{FDA182D0-2D99-4CF5-8BC1-667D2B01D64B}">
      <dsp:nvSpPr>
        <dsp:cNvPr id="0" name=""/>
        <dsp:cNvSpPr/>
      </dsp:nvSpPr>
      <dsp:spPr>
        <a:xfrm>
          <a:off x="5998607" y="2808"/>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dirty="0" smtClean="0"/>
            <a:t>Проверка готовности организации для перехода на налоговый мониторинг  (приведение ИС, СВК в соответствие с требованиями законодательства о налогах и сборах РФ)</a:t>
          </a:r>
          <a:endParaRPr lang="ru-RU" sz="1200" kern="1200" dirty="0"/>
        </a:p>
      </dsp:txBody>
      <dsp:txXfrm>
        <a:off x="5998607" y="2808"/>
        <a:ext cx="2353477" cy="1412086"/>
      </dsp:txXfrm>
    </dsp:sp>
    <dsp:sp modelId="{CF2963D6-EF9B-4660-A9F6-44ED5FB0FB9B}">
      <dsp:nvSpPr>
        <dsp:cNvPr id="0" name=""/>
        <dsp:cNvSpPr/>
      </dsp:nvSpPr>
      <dsp:spPr>
        <a:xfrm>
          <a:off x="2560731" y="2616517"/>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802548" y="2659531"/>
        <a:ext cx="27064" cy="5412"/>
      </dsp:txXfrm>
    </dsp:sp>
    <dsp:sp modelId="{4A432C93-3FC7-4508-AEC4-27D9A57C9C85}">
      <dsp:nvSpPr>
        <dsp:cNvPr id="0" name=""/>
        <dsp:cNvSpPr/>
      </dsp:nvSpPr>
      <dsp:spPr>
        <a:xfrm>
          <a:off x="209053" y="1956194"/>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Подготовка «Дорожной карты» по вступлению в налоговый мониторинг</a:t>
          </a:r>
          <a:endParaRPr lang="ru-RU" sz="1200" kern="1200"/>
        </a:p>
      </dsp:txBody>
      <dsp:txXfrm>
        <a:off x="209053" y="1956194"/>
        <a:ext cx="2353477" cy="1412086"/>
      </dsp:txXfrm>
    </dsp:sp>
    <dsp:sp modelId="{2DEEC7CD-4CBD-4A58-BEB3-4DE722FFE20E}">
      <dsp:nvSpPr>
        <dsp:cNvPr id="0" name=""/>
        <dsp:cNvSpPr/>
      </dsp:nvSpPr>
      <dsp:spPr>
        <a:xfrm>
          <a:off x="5455508" y="2616517"/>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697325" y="2659531"/>
        <a:ext cx="27064" cy="5412"/>
      </dsp:txXfrm>
    </dsp:sp>
    <dsp:sp modelId="{06D23DF9-21BB-441B-9B77-F9478D3CF1B3}">
      <dsp:nvSpPr>
        <dsp:cNvPr id="0" name=""/>
        <dsp:cNvSpPr/>
      </dsp:nvSpPr>
      <dsp:spPr>
        <a:xfrm>
          <a:off x="3103830" y="1956194"/>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Направление «Дорожной карты» в налоговый орган</a:t>
          </a:r>
          <a:endParaRPr lang="ru-RU" sz="1200" kern="1200"/>
        </a:p>
      </dsp:txBody>
      <dsp:txXfrm>
        <a:off x="3103830" y="1956194"/>
        <a:ext cx="2353477" cy="1412086"/>
      </dsp:txXfrm>
    </dsp:sp>
    <dsp:sp modelId="{58E4D35C-41FC-423A-88EF-5A0608702C65}">
      <dsp:nvSpPr>
        <dsp:cNvPr id="0" name=""/>
        <dsp:cNvSpPr/>
      </dsp:nvSpPr>
      <dsp:spPr>
        <a:xfrm>
          <a:off x="1385792" y="3366480"/>
          <a:ext cx="5789553" cy="510699"/>
        </a:xfrm>
        <a:custGeom>
          <a:avLst/>
          <a:gdLst/>
          <a:ahLst/>
          <a:cxnLst/>
          <a:rect l="0" t="0" r="0" b="0"/>
          <a:pathLst>
            <a:path>
              <a:moveTo>
                <a:pt x="5789553" y="0"/>
              </a:moveTo>
              <a:lnTo>
                <a:pt x="5789553" y="272449"/>
              </a:lnTo>
              <a:lnTo>
                <a:pt x="0" y="272449"/>
              </a:lnTo>
              <a:lnTo>
                <a:pt x="0" y="510699"/>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135199" y="3619124"/>
        <a:ext cx="290740" cy="5412"/>
      </dsp:txXfrm>
    </dsp:sp>
    <dsp:sp modelId="{BD6241D4-B6F5-4F21-B2BC-EDE35E40B8AE}">
      <dsp:nvSpPr>
        <dsp:cNvPr id="0" name=""/>
        <dsp:cNvSpPr/>
      </dsp:nvSpPr>
      <dsp:spPr>
        <a:xfrm>
          <a:off x="5998607" y="1956194"/>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Подготовка документов для вступления в налоговый мониторинг</a:t>
          </a:r>
          <a:endParaRPr lang="ru-RU" sz="1200" kern="1200"/>
        </a:p>
      </dsp:txBody>
      <dsp:txXfrm>
        <a:off x="5998607" y="1956194"/>
        <a:ext cx="2353477" cy="1412086"/>
      </dsp:txXfrm>
    </dsp:sp>
    <dsp:sp modelId="{D0B9DACD-DF16-4FBB-84E4-358E4A1A0CB4}">
      <dsp:nvSpPr>
        <dsp:cNvPr id="0" name=""/>
        <dsp:cNvSpPr/>
      </dsp:nvSpPr>
      <dsp:spPr>
        <a:xfrm>
          <a:off x="2560731" y="4569903"/>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802548" y="4612917"/>
        <a:ext cx="27064" cy="5412"/>
      </dsp:txXfrm>
    </dsp:sp>
    <dsp:sp modelId="{26AFB5AC-74AF-4AFA-AA70-B664FBFC1EB9}">
      <dsp:nvSpPr>
        <dsp:cNvPr id="0" name=""/>
        <dsp:cNvSpPr/>
      </dsp:nvSpPr>
      <dsp:spPr>
        <a:xfrm>
          <a:off x="209053" y="3909580"/>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Представление заявления и документов в налоговый орган</a:t>
          </a:r>
          <a:endParaRPr lang="ru-RU" sz="1200" kern="1200"/>
        </a:p>
      </dsp:txBody>
      <dsp:txXfrm>
        <a:off x="209053" y="3909580"/>
        <a:ext cx="2353477" cy="1412086"/>
      </dsp:txXfrm>
    </dsp:sp>
    <dsp:sp modelId="{B25E2A7F-3BEF-4899-9636-7846ECED21D8}">
      <dsp:nvSpPr>
        <dsp:cNvPr id="0" name=""/>
        <dsp:cNvSpPr/>
      </dsp:nvSpPr>
      <dsp:spPr>
        <a:xfrm>
          <a:off x="5455508" y="4569903"/>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697325" y="4612917"/>
        <a:ext cx="27064" cy="5412"/>
      </dsp:txXfrm>
    </dsp:sp>
    <dsp:sp modelId="{D4FFE37D-3480-4307-ACC6-6F88CDDD3A5D}">
      <dsp:nvSpPr>
        <dsp:cNvPr id="0" name=""/>
        <dsp:cNvSpPr/>
      </dsp:nvSpPr>
      <dsp:spPr>
        <a:xfrm>
          <a:off x="3103830" y="3909580"/>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Оценка налоговым органом заявления и документов организации</a:t>
          </a:r>
          <a:endParaRPr lang="ru-RU" sz="1200" kern="1200"/>
        </a:p>
      </dsp:txBody>
      <dsp:txXfrm>
        <a:off x="3103830" y="3909580"/>
        <a:ext cx="2353477" cy="1412086"/>
      </dsp:txXfrm>
    </dsp:sp>
    <dsp:sp modelId="{69302475-87EB-4B42-A648-587547FFBEBB}">
      <dsp:nvSpPr>
        <dsp:cNvPr id="0" name=""/>
        <dsp:cNvSpPr/>
      </dsp:nvSpPr>
      <dsp:spPr>
        <a:xfrm>
          <a:off x="5998607" y="3909580"/>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Решение о проведении налогового мониторинга</a:t>
          </a:r>
          <a:endParaRPr lang="ru-RU" sz="1200" kern="1200"/>
        </a:p>
      </dsp:txBody>
      <dsp:txXfrm>
        <a:off x="5998607" y="3909580"/>
        <a:ext cx="2353477" cy="14120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4F6AB9-98A4-4115-9A80-0A2CA4813165}">
      <dsp:nvSpPr>
        <dsp:cNvPr id="0" name=""/>
        <dsp:cNvSpPr/>
      </dsp:nvSpPr>
      <dsp:spPr>
        <a:xfrm>
          <a:off x="473181" y="0"/>
          <a:ext cx="8069897" cy="5043686"/>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E6FDA2-713C-49C6-9358-40898123C412}">
      <dsp:nvSpPr>
        <dsp:cNvPr id="0" name=""/>
        <dsp:cNvSpPr/>
      </dsp:nvSpPr>
      <dsp:spPr>
        <a:xfrm>
          <a:off x="1000155" y="4032448"/>
          <a:ext cx="185607" cy="185607"/>
        </a:xfrm>
        <a:prstGeom prst="ellipse">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615BED40-2281-462D-BA15-A21363331F11}">
      <dsp:nvSpPr>
        <dsp:cNvPr id="0" name=""/>
        <dsp:cNvSpPr/>
      </dsp:nvSpPr>
      <dsp:spPr>
        <a:xfrm>
          <a:off x="1216317" y="4082671"/>
          <a:ext cx="4926168" cy="8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350" tIns="0" rIns="0" bIns="0" numCol="1" spcCol="1270" anchor="t" anchorCtr="0">
          <a:noAutofit/>
        </a:bodyPr>
        <a:lstStyle/>
        <a:p>
          <a:pPr lvl="0" algn="l" defTabSz="666750">
            <a:lnSpc>
              <a:spcPct val="90000"/>
            </a:lnSpc>
            <a:spcBef>
              <a:spcPct val="0"/>
            </a:spcBef>
            <a:spcAft>
              <a:spcPct val="35000"/>
            </a:spcAft>
          </a:pPr>
          <a:r>
            <a:rPr lang="ru-RU" sz="1500" b="1" kern="1200" dirty="0" smtClean="0">
              <a:solidFill>
                <a:srgbClr val="005AA9"/>
              </a:solidFill>
            </a:rPr>
            <a:t>Представление</a:t>
          </a:r>
          <a:r>
            <a:rPr lang="ru-RU" sz="1300" kern="1200" dirty="0" smtClean="0"/>
            <a:t> </a:t>
          </a:r>
          <a:r>
            <a:rPr lang="ru-RU" sz="1500" b="1" kern="1200" dirty="0" smtClean="0">
              <a:solidFill>
                <a:srgbClr val="005AA9"/>
              </a:solidFill>
            </a:rPr>
            <a:t>в налоговый орган плана- графика и дорожной карты по подготовке к переходу на налоговый мониторинг</a:t>
          </a:r>
          <a:endParaRPr lang="ru-RU" sz="1500" b="1" kern="1200" dirty="0">
            <a:solidFill>
              <a:srgbClr val="005AA9"/>
            </a:solidFill>
          </a:endParaRPr>
        </a:p>
      </dsp:txBody>
      <dsp:txXfrm>
        <a:off x="1216317" y="4082671"/>
        <a:ext cx="4926168" cy="822056"/>
      </dsp:txXfrm>
    </dsp:sp>
    <dsp:sp modelId="{A189D299-921B-49C8-B233-798B1BF0728B}">
      <dsp:nvSpPr>
        <dsp:cNvPr id="0" name=""/>
        <dsp:cNvSpPr/>
      </dsp:nvSpPr>
      <dsp:spPr>
        <a:xfrm>
          <a:off x="2096993" y="2952328"/>
          <a:ext cx="322795" cy="322795"/>
        </a:xfrm>
        <a:prstGeom prst="ellipse">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0B21F839-53FF-40B2-94D4-6CAA73B27529}">
      <dsp:nvSpPr>
        <dsp:cNvPr id="0" name=""/>
        <dsp:cNvSpPr/>
      </dsp:nvSpPr>
      <dsp:spPr>
        <a:xfrm>
          <a:off x="2368451" y="3243139"/>
          <a:ext cx="4647876" cy="570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043" tIns="0" rIns="0" bIns="0" numCol="1" spcCol="1270" anchor="t" anchorCtr="0">
          <a:noAutofit/>
        </a:bodyPr>
        <a:lstStyle/>
        <a:p>
          <a:pPr lvl="0" algn="l" defTabSz="666750">
            <a:lnSpc>
              <a:spcPct val="90000"/>
            </a:lnSpc>
            <a:spcBef>
              <a:spcPct val="0"/>
            </a:spcBef>
            <a:spcAft>
              <a:spcPct val="35000"/>
            </a:spcAft>
          </a:pPr>
          <a:r>
            <a:rPr lang="ru-RU" sz="1500" b="1" kern="1200" dirty="0" smtClean="0">
              <a:solidFill>
                <a:srgbClr val="005AA9"/>
              </a:solidFill>
            </a:rPr>
            <a:t>Представление</a:t>
          </a:r>
          <a:r>
            <a:rPr lang="ru-RU" sz="1300" kern="1200" dirty="0" smtClean="0"/>
            <a:t> </a:t>
          </a:r>
          <a:r>
            <a:rPr lang="ru-RU" sz="1500" b="1" kern="1200" dirty="0" smtClean="0">
              <a:solidFill>
                <a:srgbClr val="005AA9"/>
              </a:solidFill>
            </a:rPr>
            <a:t>в налоговый орган заявления о проведении налогового мониторинга</a:t>
          </a:r>
          <a:endParaRPr lang="ru-RU" sz="1500" b="1" kern="1200" dirty="0">
            <a:solidFill>
              <a:srgbClr val="005AA9"/>
            </a:solidFill>
          </a:endParaRPr>
        </a:p>
      </dsp:txBody>
      <dsp:txXfrm>
        <a:off x="2368451" y="3243139"/>
        <a:ext cx="4647876" cy="570524"/>
      </dsp:txXfrm>
    </dsp:sp>
    <dsp:sp modelId="{5D8C1265-D69D-4003-B7F2-D666248BB1E5}">
      <dsp:nvSpPr>
        <dsp:cNvPr id="0" name=""/>
        <dsp:cNvSpPr/>
      </dsp:nvSpPr>
      <dsp:spPr>
        <a:xfrm>
          <a:off x="3625258" y="1984945"/>
          <a:ext cx="427704" cy="427704"/>
        </a:xfrm>
        <a:prstGeom prst="ellipse">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28BE3343-7EED-4274-B268-4EDC5F38701B}">
      <dsp:nvSpPr>
        <dsp:cNvPr id="0" name=""/>
        <dsp:cNvSpPr/>
      </dsp:nvSpPr>
      <dsp:spPr>
        <a:xfrm rot="10800000" flipV="1">
          <a:off x="3787935" y="2375816"/>
          <a:ext cx="3777912" cy="5760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6632" tIns="0" rIns="0" bIns="0" numCol="1" spcCol="1270" anchor="t" anchorCtr="0">
          <a:noAutofit/>
        </a:bodyPr>
        <a:lstStyle/>
        <a:p>
          <a:pPr lvl="0" algn="l" defTabSz="666750">
            <a:lnSpc>
              <a:spcPct val="90000"/>
            </a:lnSpc>
            <a:spcBef>
              <a:spcPct val="0"/>
            </a:spcBef>
            <a:spcAft>
              <a:spcPct val="35000"/>
            </a:spcAft>
          </a:pPr>
          <a:r>
            <a:rPr lang="ru-RU" sz="1500" b="1" kern="1200" dirty="0" smtClean="0">
              <a:solidFill>
                <a:srgbClr val="005AA9"/>
              </a:solidFill>
            </a:rPr>
            <a:t>Принятие налоговым органом решения о проведении налогового мониторинга</a:t>
          </a:r>
          <a:endParaRPr lang="ru-RU" sz="1500" b="1" kern="1200" dirty="0">
            <a:solidFill>
              <a:srgbClr val="005AA9"/>
            </a:solidFill>
          </a:endParaRPr>
        </a:p>
      </dsp:txBody>
      <dsp:txXfrm rot="-10800000">
        <a:off x="3787935" y="2375816"/>
        <a:ext cx="3777912" cy="576083"/>
      </dsp:txXfrm>
    </dsp:sp>
    <dsp:sp modelId="{EB96568A-95E8-484B-933D-4DE115695029}">
      <dsp:nvSpPr>
        <dsp:cNvPr id="0" name=""/>
        <dsp:cNvSpPr/>
      </dsp:nvSpPr>
      <dsp:spPr>
        <a:xfrm>
          <a:off x="5320777" y="1190253"/>
          <a:ext cx="572962" cy="572962"/>
        </a:xfrm>
        <a:prstGeom prst="ellipse">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BAC8298C-1FEB-4E23-866D-6452DDA920BD}">
      <dsp:nvSpPr>
        <dsp:cNvPr id="0" name=""/>
        <dsp:cNvSpPr/>
      </dsp:nvSpPr>
      <dsp:spPr>
        <a:xfrm rot="10800000" flipV="1">
          <a:off x="5742090" y="1584166"/>
          <a:ext cx="2702791" cy="58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601" tIns="0" rIns="0" bIns="0" numCol="1" spcCol="1270" anchor="t" anchorCtr="0">
          <a:noAutofit/>
        </a:bodyPr>
        <a:lstStyle/>
        <a:p>
          <a:pPr lvl="0" algn="l" defTabSz="666750">
            <a:lnSpc>
              <a:spcPct val="90000"/>
            </a:lnSpc>
            <a:spcBef>
              <a:spcPct val="0"/>
            </a:spcBef>
            <a:spcAft>
              <a:spcPct val="35000"/>
            </a:spcAft>
          </a:pPr>
          <a:r>
            <a:rPr lang="ru-RU" sz="1500" b="1" kern="1200" dirty="0" smtClean="0">
              <a:solidFill>
                <a:srgbClr val="005AA9"/>
              </a:solidFill>
            </a:rPr>
            <a:t>Начало</a:t>
          </a:r>
          <a:r>
            <a:rPr lang="ru-RU" sz="1300" kern="1200" dirty="0" smtClean="0"/>
            <a:t> </a:t>
          </a:r>
          <a:r>
            <a:rPr lang="ru-RU" sz="1500" b="1" kern="1200" dirty="0" smtClean="0">
              <a:solidFill>
                <a:srgbClr val="005AA9"/>
              </a:solidFill>
            </a:rPr>
            <a:t>проведения налогового мониторинга</a:t>
          </a:r>
          <a:endParaRPr lang="ru-RU" sz="1500" b="1" kern="1200" dirty="0">
            <a:solidFill>
              <a:srgbClr val="005AA9"/>
            </a:solidFill>
          </a:endParaRPr>
        </a:p>
      </dsp:txBody>
      <dsp:txXfrm rot="-10800000">
        <a:off x="5742090" y="1584166"/>
        <a:ext cx="2702791" cy="5894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4F20A5-E312-4A65-85BF-B74527D22AE6}">
      <dsp:nvSpPr>
        <dsp:cNvPr id="0" name=""/>
        <dsp:cNvSpPr/>
      </dsp:nvSpPr>
      <dsp:spPr>
        <a:xfrm>
          <a:off x="0" y="252165"/>
          <a:ext cx="8561139"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1E61A9C-8605-4A1F-9CB0-F2A4A49484DC}">
      <dsp:nvSpPr>
        <dsp:cNvPr id="0" name=""/>
        <dsp:cNvSpPr/>
      </dsp:nvSpPr>
      <dsp:spPr>
        <a:xfrm>
          <a:off x="413008" y="38163"/>
          <a:ext cx="8144279" cy="52396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6513" tIns="0" rIns="226513" bIns="0" numCol="1" spcCol="1270" anchor="ctr" anchorCtr="0">
          <a:noAutofit/>
        </a:bodyPr>
        <a:lstStyle/>
        <a:p>
          <a:pPr lvl="0" algn="l" defTabSz="666750" rtl="0">
            <a:lnSpc>
              <a:spcPct val="90000"/>
            </a:lnSpc>
            <a:spcBef>
              <a:spcPct val="0"/>
            </a:spcBef>
            <a:spcAft>
              <a:spcPct val="35000"/>
            </a:spcAft>
          </a:pPr>
          <a:r>
            <a:rPr lang="ru-RU" sz="1500" b="1" i="0" kern="1200" dirty="0" smtClean="0"/>
            <a:t>1. Дорожная карта представляется организацией в налоговый орган по месту постановки ее на учет</a:t>
          </a:r>
          <a:endParaRPr lang="ru-RU" sz="1500" kern="1200" dirty="0"/>
        </a:p>
      </dsp:txBody>
      <dsp:txXfrm>
        <a:off x="438586" y="63741"/>
        <a:ext cx="8093123" cy="472806"/>
      </dsp:txXfrm>
    </dsp:sp>
    <dsp:sp modelId="{E2CEDB16-0B95-48F8-BE1A-14AD6DB6E3FA}">
      <dsp:nvSpPr>
        <dsp:cNvPr id="0" name=""/>
        <dsp:cNvSpPr/>
      </dsp:nvSpPr>
      <dsp:spPr>
        <a:xfrm>
          <a:off x="0" y="1068281"/>
          <a:ext cx="8561139"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00AAADB3-881E-44FC-9F73-57D290F1D51C}">
      <dsp:nvSpPr>
        <dsp:cNvPr id="0" name=""/>
        <dsp:cNvSpPr/>
      </dsp:nvSpPr>
      <dsp:spPr>
        <a:xfrm>
          <a:off x="425548" y="894765"/>
          <a:ext cx="8127411" cy="48347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6513" tIns="0" rIns="226513" bIns="0" numCol="1" spcCol="1270" anchor="ctr" anchorCtr="0">
          <a:noAutofit/>
        </a:bodyPr>
        <a:lstStyle/>
        <a:p>
          <a:pPr lvl="0" algn="just" defTabSz="666750" rtl="0">
            <a:lnSpc>
              <a:spcPct val="90000"/>
            </a:lnSpc>
            <a:spcBef>
              <a:spcPct val="0"/>
            </a:spcBef>
            <a:spcAft>
              <a:spcPct val="35000"/>
            </a:spcAft>
          </a:pPr>
          <a:r>
            <a:rPr lang="ru-RU" sz="1500" b="1" i="0" kern="1200" dirty="0" smtClean="0"/>
            <a:t>2. Обязательно представляется Дорожная карта организациями, на которые распространяются положения Директивы Правительства от 13.12.2019 № 11528п-П13</a:t>
          </a:r>
        </a:p>
      </dsp:txBody>
      <dsp:txXfrm>
        <a:off x="449149" y="918366"/>
        <a:ext cx="8080209" cy="436273"/>
      </dsp:txXfrm>
    </dsp:sp>
    <dsp:sp modelId="{AC022A8A-8FA7-4B77-8BCC-042154DE8155}">
      <dsp:nvSpPr>
        <dsp:cNvPr id="0" name=""/>
        <dsp:cNvSpPr/>
      </dsp:nvSpPr>
      <dsp:spPr>
        <a:xfrm>
          <a:off x="0" y="2093706"/>
          <a:ext cx="8561139"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46E480B5-547F-4E29-A49A-F67B476D4A63}">
      <dsp:nvSpPr>
        <dsp:cNvPr id="0" name=""/>
        <dsp:cNvSpPr/>
      </dsp:nvSpPr>
      <dsp:spPr>
        <a:xfrm>
          <a:off x="413008" y="1710881"/>
          <a:ext cx="8144337" cy="69278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6513" tIns="0" rIns="226513" bIns="0" numCol="1" spcCol="1270" anchor="ctr" anchorCtr="0">
          <a:noAutofit/>
        </a:bodyPr>
        <a:lstStyle/>
        <a:p>
          <a:pPr lvl="0" algn="just" defTabSz="666750" rtl="0">
            <a:lnSpc>
              <a:spcPct val="90000"/>
            </a:lnSpc>
            <a:spcBef>
              <a:spcPct val="0"/>
            </a:spcBef>
            <a:spcAft>
              <a:spcPct val="35000"/>
            </a:spcAft>
          </a:pPr>
          <a:r>
            <a:rPr lang="ru-RU" sz="1500" b="1" i="0" kern="1200" dirty="0" smtClean="0"/>
            <a:t>3. При внесении изменений представляется уточненная версия Дорожной карты (существуют основания для отзыва Дорожной карты (например: реорганизация (реструктуризация) организации, модернизация информационной системы Общества)</a:t>
          </a:r>
          <a:endParaRPr lang="ru-RU" sz="1500" kern="1200" dirty="0"/>
        </a:p>
      </dsp:txBody>
      <dsp:txXfrm>
        <a:off x="446827" y="1744700"/>
        <a:ext cx="8076699" cy="625147"/>
      </dsp:txXfrm>
    </dsp:sp>
    <dsp:sp modelId="{1C7F423E-42A0-4CF5-981C-CC61DD9A83F1}">
      <dsp:nvSpPr>
        <dsp:cNvPr id="0" name=""/>
        <dsp:cNvSpPr/>
      </dsp:nvSpPr>
      <dsp:spPr>
        <a:xfrm>
          <a:off x="0" y="3592645"/>
          <a:ext cx="8561139"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D5CCE1C-3D35-4AFE-82E0-74E32B494149}">
      <dsp:nvSpPr>
        <dsp:cNvPr id="0" name=""/>
        <dsp:cNvSpPr/>
      </dsp:nvSpPr>
      <dsp:spPr>
        <a:xfrm>
          <a:off x="428056" y="2736306"/>
          <a:ext cx="8128210" cy="116629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6513" tIns="0" rIns="226513" bIns="0" numCol="1" spcCol="1270" anchor="ctr" anchorCtr="0">
          <a:noAutofit/>
        </a:bodyPr>
        <a:lstStyle/>
        <a:p>
          <a:pPr lvl="0" algn="l" defTabSz="622300" rtl="0">
            <a:lnSpc>
              <a:spcPct val="90000"/>
            </a:lnSpc>
            <a:spcBef>
              <a:spcPct val="0"/>
            </a:spcBef>
            <a:spcAft>
              <a:spcPct val="35000"/>
            </a:spcAft>
          </a:pPr>
          <a:r>
            <a:rPr lang="ru-RU" sz="1400" b="1" i="0" kern="1200" dirty="0" smtClean="0">
              <a:latin typeface="+mn-lt"/>
              <a:cs typeface="Times New Roman" pitchFamily="18" charset="0"/>
            </a:rPr>
            <a:t>4. Согласование Дорожной карты с ЦА ФНС России в 2-х случаях:</a:t>
          </a:r>
        </a:p>
        <a:p>
          <a:pPr lvl="0" algn="l" defTabSz="622300" rtl="0">
            <a:lnSpc>
              <a:spcPct val="90000"/>
            </a:lnSpc>
            <a:spcBef>
              <a:spcPct val="0"/>
            </a:spcBef>
            <a:spcAft>
              <a:spcPct val="35000"/>
            </a:spcAft>
          </a:pPr>
          <a:r>
            <a:rPr lang="ru-RU" sz="1300" b="1" i="0" kern="1200" dirty="0" smtClean="0">
              <a:latin typeface="+mn-lt"/>
              <a:cs typeface="Times New Roman" pitchFamily="18" charset="0"/>
            </a:rPr>
            <a:t>- В рамках исполнения Директив Правительства РФ;</a:t>
          </a:r>
        </a:p>
        <a:p>
          <a:pPr lvl="0" algn="l" defTabSz="622300" rtl="0">
            <a:lnSpc>
              <a:spcPct val="90000"/>
            </a:lnSpc>
            <a:spcBef>
              <a:spcPct val="0"/>
            </a:spcBef>
            <a:spcAft>
              <a:spcPct val="35000"/>
            </a:spcAft>
          </a:pPr>
          <a:r>
            <a:rPr lang="ru-RU" sz="1300" b="1" i="0" kern="1200" dirty="0" smtClean="0">
              <a:latin typeface="+mn-lt"/>
              <a:cs typeface="Times New Roman" pitchFamily="18" charset="0"/>
            </a:rPr>
            <a:t>- </a:t>
          </a:r>
          <a:r>
            <a:rPr lang="ru-RU" sz="1300" b="1" i="0" kern="1200" dirty="0" smtClean="0">
              <a:latin typeface="+mn-lt"/>
              <a:cs typeface="Times New Roman" pitchFamily="18" charset="0"/>
            </a:rPr>
            <a:t>Представление в ТНО. ФНС России определяет МИ </a:t>
          </a:r>
          <a:r>
            <a:rPr lang="ru-RU" sz="1300" b="1" i="0" kern="1200" dirty="0" smtClean="0">
              <a:latin typeface="+mn-lt"/>
              <a:cs typeface="Times New Roman" pitchFamily="18" charset="0"/>
            </a:rPr>
            <a:t>по КН или МРИ по </a:t>
          </a:r>
          <a:r>
            <a:rPr lang="ru-RU" sz="1300" b="1" i="0" kern="1200" dirty="0" smtClean="0">
              <a:latin typeface="+mn-lt"/>
              <a:cs typeface="Times New Roman" pitchFamily="18" charset="0"/>
            </a:rPr>
            <a:t>КН, в котором будет проводиться НМ  </a:t>
          </a:r>
          <a:r>
            <a:rPr lang="ru-RU" sz="1300" b="1" i="0" kern="1200" dirty="0" smtClean="0">
              <a:latin typeface="+mn-lt"/>
              <a:cs typeface="Times New Roman" pitchFamily="18" charset="0"/>
            </a:rPr>
            <a:t>(Приказом ФНС России от 16.05.2007 N ММ-3-06/308@ утверждены Критерии отнесения организаций к крупнейшим налогоплательщикам, в </a:t>
          </a:r>
          <a:r>
            <a:rPr lang="ru-RU" sz="1300" b="1" i="0" kern="1200" dirty="0" err="1" smtClean="0">
              <a:latin typeface="+mn-lt"/>
              <a:cs typeface="Times New Roman" pitchFamily="18" charset="0"/>
            </a:rPr>
            <a:t>т.ч</a:t>
          </a:r>
          <a:r>
            <a:rPr lang="ru-RU" sz="1300" b="1" i="0" kern="1200" dirty="0" smtClean="0">
              <a:latin typeface="+mn-lt"/>
              <a:cs typeface="Times New Roman" pitchFamily="18" charset="0"/>
            </a:rPr>
            <a:t>. проведение налогового мониторинга)</a:t>
          </a:r>
          <a:endParaRPr lang="ru-RU" sz="1300" b="1" i="0" kern="1200" dirty="0">
            <a:latin typeface="+mn-lt"/>
            <a:cs typeface="Times New Roman" pitchFamily="18" charset="0"/>
          </a:endParaRPr>
        </a:p>
      </dsp:txBody>
      <dsp:txXfrm>
        <a:off x="484990" y="2793240"/>
        <a:ext cx="8014342" cy="1052430"/>
      </dsp:txXfrm>
    </dsp:sp>
    <dsp:sp modelId="{3AC87245-1832-46DC-B7F5-0D3F849876D5}">
      <dsp:nvSpPr>
        <dsp:cNvPr id="0" name=""/>
        <dsp:cNvSpPr/>
      </dsp:nvSpPr>
      <dsp:spPr>
        <a:xfrm>
          <a:off x="0" y="4545205"/>
          <a:ext cx="8561139" cy="529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27BEE82-ADBB-456F-B211-B1D9C76B68E3}">
      <dsp:nvSpPr>
        <dsp:cNvPr id="0" name=""/>
        <dsp:cNvSpPr/>
      </dsp:nvSpPr>
      <dsp:spPr>
        <a:xfrm>
          <a:off x="407573" y="4235245"/>
          <a:ext cx="8151466" cy="6199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6513" tIns="0" rIns="226513" bIns="0" numCol="1" spcCol="1270" anchor="ctr" anchorCtr="0">
          <a:noAutofit/>
        </a:bodyPr>
        <a:lstStyle/>
        <a:p>
          <a:pPr lvl="0" algn="l" defTabSz="666750" rtl="0">
            <a:lnSpc>
              <a:spcPct val="90000"/>
            </a:lnSpc>
            <a:spcBef>
              <a:spcPct val="0"/>
            </a:spcBef>
            <a:spcAft>
              <a:spcPct val="35000"/>
            </a:spcAft>
          </a:pPr>
          <a:r>
            <a:rPr lang="ru-RU" sz="1500" b="1" i="0" kern="1200" dirty="0" smtClean="0"/>
            <a:t>5. Формирование результата приема уведомления о согласовании / об отказе в согласовании Дорожной карты (5 рабочих дней)</a:t>
          </a:r>
          <a:endParaRPr lang="ru-RU" sz="1500" kern="1200" dirty="0"/>
        </a:p>
      </dsp:txBody>
      <dsp:txXfrm>
        <a:off x="437835" y="4265507"/>
        <a:ext cx="8090942" cy="5593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06A5A-02A0-4980-ACC2-7511185EA587}">
      <dsp:nvSpPr>
        <dsp:cNvPr id="0" name=""/>
        <dsp:cNvSpPr/>
      </dsp:nvSpPr>
      <dsp:spPr>
        <a:xfrm>
          <a:off x="72023" y="0"/>
          <a:ext cx="7568615" cy="413260"/>
        </a:xfrm>
        <a:prstGeom prst="roundRect">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outerShdw blurRad="40005" dist="22860" dir="5400000" algn="ctr" rotWithShape="0">
            <a:srgbClr val="000000">
              <a:alpha val="35000"/>
            </a:srgbClr>
          </a:outerShdw>
        </a:effectLst>
        <a:scene3d>
          <a:camera prst="orthographicFront"/>
          <a:lightRig rig="threePt" dir="t">
            <a:rot lat="0" lon="0" rev="1200000"/>
          </a:lightRig>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l" defTabSz="666750" rtl="0">
            <a:lnSpc>
              <a:spcPct val="90000"/>
            </a:lnSpc>
            <a:spcBef>
              <a:spcPct val="0"/>
            </a:spcBef>
            <a:spcAft>
              <a:spcPct val="35000"/>
            </a:spcAft>
          </a:pPr>
          <a:endParaRPr lang="ru-RU" sz="1500" b="1" i="0" kern="1200" dirty="0" smtClean="0"/>
        </a:p>
        <a:p>
          <a:pPr lvl="0" algn="l" defTabSz="666750" rtl="0">
            <a:lnSpc>
              <a:spcPct val="90000"/>
            </a:lnSpc>
            <a:spcBef>
              <a:spcPct val="0"/>
            </a:spcBef>
            <a:spcAft>
              <a:spcPct val="35000"/>
            </a:spcAft>
          </a:pPr>
          <a:r>
            <a:rPr lang="ru-RU" sz="1600" b="1" i="0" kern="1200" dirty="0" smtClean="0"/>
            <a:t>1.  Регламент информационного взаимодействия</a:t>
          </a:r>
        </a:p>
        <a:p>
          <a:pPr lvl="0" algn="ctr" defTabSz="666750" rtl="0">
            <a:lnSpc>
              <a:spcPct val="90000"/>
            </a:lnSpc>
            <a:spcBef>
              <a:spcPct val="0"/>
            </a:spcBef>
            <a:spcAft>
              <a:spcPct val="35000"/>
            </a:spcAft>
          </a:pPr>
          <a:endParaRPr lang="ru-RU" sz="1500" kern="1200" dirty="0"/>
        </a:p>
      </dsp:txBody>
      <dsp:txXfrm>
        <a:off x="92197" y="20174"/>
        <a:ext cx="7528267" cy="372912"/>
      </dsp:txXfrm>
    </dsp:sp>
    <dsp:sp modelId="{C3571367-376E-46C1-A86C-FD3C732F140B}">
      <dsp:nvSpPr>
        <dsp:cNvPr id="0" name=""/>
        <dsp:cNvSpPr/>
      </dsp:nvSpPr>
      <dsp:spPr>
        <a:xfrm>
          <a:off x="72023" y="507750"/>
          <a:ext cx="7568615" cy="582835"/>
        </a:xfrm>
        <a:prstGeom prst="roundRect">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outerShdw blurRad="40005" dist="22860" dir="5400000" algn="ctr" rotWithShape="0">
            <a:srgbClr val="000000">
              <a:alpha val="35000"/>
            </a:srgbClr>
          </a:outerShdw>
        </a:effectLst>
        <a:scene3d>
          <a:camera prst="orthographicFront"/>
          <a:lightRig rig="threePt" dir="t">
            <a:rot lat="0" lon="0" rev="1200000"/>
          </a:lightRig>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lang="ru-RU" sz="1600" b="1" i="0" kern="1200" dirty="0" smtClean="0"/>
            <a:t>2. Информация о взаимозависимых лицах (доля прямого и (или) косвенного участия более 25%)</a:t>
          </a:r>
          <a:endParaRPr lang="ru-RU" sz="1600" kern="1200" dirty="0"/>
        </a:p>
      </dsp:txBody>
      <dsp:txXfrm>
        <a:off x="100475" y="536202"/>
        <a:ext cx="7511711" cy="525931"/>
      </dsp:txXfrm>
    </dsp:sp>
    <dsp:sp modelId="{01E32378-4BAA-4E84-9F25-62B9A8D17B62}">
      <dsp:nvSpPr>
        <dsp:cNvPr id="0" name=""/>
        <dsp:cNvSpPr/>
      </dsp:nvSpPr>
      <dsp:spPr>
        <a:xfrm>
          <a:off x="72023" y="1185644"/>
          <a:ext cx="7568615" cy="577389"/>
        </a:xfrm>
        <a:prstGeom prst="roundRect">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outerShdw blurRad="40005" dist="22860" dir="5400000" algn="ctr" rotWithShape="0">
            <a:srgbClr val="000000">
              <a:alpha val="35000"/>
            </a:srgbClr>
          </a:outerShdw>
        </a:effectLst>
        <a:scene3d>
          <a:camera prst="orthographicFront"/>
          <a:lightRig rig="threePt" dir="t">
            <a:rot lat="0" lon="0" rev="1200000"/>
          </a:lightRig>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l" defTabSz="666750" rtl="0">
            <a:lnSpc>
              <a:spcPct val="90000"/>
            </a:lnSpc>
            <a:spcBef>
              <a:spcPct val="0"/>
            </a:spcBef>
            <a:spcAft>
              <a:spcPct val="35000"/>
            </a:spcAft>
          </a:pPr>
          <a:endParaRPr lang="ru-RU" sz="1500" b="1" i="0" kern="1200" dirty="0" smtClean="0"/>
        </a:p>
        <a:p>
          <a:pPr lvl="0" algn="l" defTabSz="666750" rtl="0">
            <a:lnSpc>
              <a:spcPct val="90000"/>
            </a:lnSpc>
            <a:spcBef>
              <a:spcPct val="0"/>
            </a:spcBef>
            <a:spcAft>
              <a:spcPct val="35000"/>
            </a:spcAft>
          </a:pPr>
          <a:r>
            <a:rPr lang="ru-RU" sz="1600" b="1" i="0" kern="1200" dirty="0" smtClean="0"/>
            <a:t>3.  Учетная политика для целей налогообложения, действующая в календарном году, в котором представлено заявление о проведении налогового мониторинга</a:t>
          </a:r>
        </a:p>
        <a:p>
          <a:pPr lvl="0" algn="ctr" defTabSz="666750" rtl="0">
            <a:lnSpc>
              <a:spcPct val="90000"/>
            </a:lnSpc>
            <a:spcBef>
              <a:spcPct val="0"/>
            </a:spcBef>
            <a:spcAft>
              <a:spcPct val="35000"/>
            </a:spcAft>
          </a:pPr>
          <a:endParaRPr lang="ru-RU" sz="1100" kern="1200" dirty="0"/>
        </a:p>
      </dsp:txBody>
      <dsp:txXfrm>
        <a:off x="100209" y="1213830"/>
        <a:ext cx="7512243" cy="521017"/>
      </dsp:txXfrm>
    </dsp:sp>
    <dsp:sp modelId="{0CC430FF-D05C-4481-8DE2-9076665180CE}">
      <dsp:nvSpPr>
        <dsp:cNvPr id="0" name=""/>
        <dsp:cNvSpPr/>
      </dsp:nvSpPr>
      <dsp:spPr>
        <a:xfrm>
          <a:off x="72023" y="1818408"/>
          <a:ext cx="7568615" cy="412182"/>
        </a:xfrm>
        <a:prstGeom prst="roundRect">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outerShdw blurRad="40005" dist="22860" dir="5400000" algn="ctr" rotWithShape="0">
            <a:srgbClr val="000000">
              <a:alpha val="35000"/>
            </a:srgbClr>
          </a:outerShdw>
        </a:effectLst>
        <a:scene3d>
          <a:camera prst="orthographicFront"/>
          <a:lightRig rig="threePt" dir="t">
            <a:rot lat="0" lon="0" rev="1200000"/>
          </a:lightRig>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lang="ru-RU" sz="1600" b="1" i="0" kern="1200" dirty="0" smtClean="0"/>
            <a:t>4. Внутренние документы, регламентирующие СВК</a:t>
          </a:r>
          <a:endParaRPr lang="ru-RU" sz="1600" b="1" i="0" kern="1200" dirty="0"/>
        </a:p>
      </dsp:txBody>
      <dsp:txXfrm>
        <a:off x="92144" y="1838529"/>
        <a:ext cx="7528373" cy="371940"/>
      </dsp:txXfrm>
    </dsp:sp>
    <dsp:sp modelId="{66AEF299-EB6A-4B26-8DF0-ED3B63FF0628}">
      <dsp:nvSpPr>
        <dsp:cNvPr id="0" name=""/>
        <dsp:cNvSpPr/>
      </dsp:nvSpPr>
      <dsp:spPr>
        <a:xfrm>
          <a:off x="72023" y="2293244"/>
          <a:ext cx="7568615" cy="556145"/>
        </a:xfrm>
        <a:prstGeom prst="roundRect">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outerShdw blurRad="40005" dist="22860" dir="5400000" algn="ctr" rotWithShape="0">
            <a:srgbClr val="000000">
              <a:alpha val="35000"/>
            </a:srgbClr>
          </a:outerShdw>
        </a:effectLst>
        <a:scene3d>
          <a:camera prst="orthographicFront"/>
          <a:lightRig rig="threePt" dir="t">
            <a:rot lat="0" lon="0" rev="1200000"/>
          </a:lightRig>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lang="ru-RU" sz="1600" b="1" i="0" kern="1200" dirty="0" smtClean="0"/>
            <a:t>5. Контрольные процедуры организации, осуществляемые в целях налогового мониторинга</a:t>
          </a:r>
          <a:endParaRPr lang="ru-RU" sz="1600" b="1" i="0" kern="1200" dirty="0"/>
        </a:p>
      </dsp:txBody>
      <dsp:txXfrm>
        <a:off x="99172" y="2320393"/>
        <a:ext cx="7514317" cy="501847"/>
      </dsp:txXfrm>
    </dsp:sp>
    <dsp:sp modelId="{FAAD92BA-FE28-444A-B70D-3DEC9DFE4F87}">
      <dsp:nvSpPr>
        <dsp:cNvPr id="0" name=""/>
        <dsp:cNvSpPr/>
      </dsp:nvSpPr>
      <dsp:spPr>
        <a:xfrm>
          <a:off x="72023" y="2866212"/>
          <a:ext cx="7568615" cy="412182"/>
        </a:xfrm>
        <a:prstGeom prst="roundRect">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outerShdw blurRad="40005" dist="22860" dir="5400000" algn="ctr" rotWithShape="0">
            <a:srgbClr val="000000">
              <a:alpha val="35000"/>
            </a:srgbClr>
          </a:outerShdw>
        </a:effectLst>
        <a:scene3d>
          <a:camera prst="orthographicFront"/>
          <a:lightRig rig="threePt" dir="t">
            <a:rot lat="0" lon="0" rev="1200000"/>
          </a:lightRig>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lang="ru-RU" sz="1600" b="1" i="0" kern="1200" dirty="0" smtClean="0"/>
            <a:t>6. Информация об организации СВК организации</a:t>
          </a:r>
          <a:endParaRPr lang="ru-RU" sz="1600" b="1" i="0" kern="1200" dirty="0"/>
        </a:p>
      </dsp:txBody>
      <dsp:txXfrm>
        <a:off x="92144" y="2886333"/>
        <a:ext cx="7528373" cy="371940"/>
      </dsp:txXfrm>
    </dsp:sp>
    <dsp:sp modelId="{3F6E4823-9F65-45F0-8D55-89581A44CAD6}">
      <dsp:nvSpPr>
        <dsp:cNvPr id="0" name=""/>
        <dsp:cNvSpPr/>
      </dsp:nvSpPr>
      <dsp:spPr>
        <a:xfrm>
          <a:off x="72023" y="3357548"/>
          <a:ext cx="7568615" cy="412182"/>
        </a:xfrm>
        <a:prstGeom prst="roundRect">
          <a:avLst/>
        </a:prstGeom>
        <a:gradFill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a:outerShdw blurRad="40005" dist="22860" dir="5400000" algn="ctr" rotWithShape="0">
            <a:srgbClr val="000000">
              <a:alpha val="35000"/>
            </a:srgbClr>
          </a:outerShdw>
        </a:effectLst>
        <a:scene3d>
          <a:camera prst="orthographicFront"/>
          <a:lightRig rig="threePt" dir="t">
            <a:rot lat="0" lon="0" rev="1200000"/>
          </a:lightRig>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rtl="0">
            <a:lnSpc>
              <a:spcPct val="90000"/>
            </a:lnSpc>
            <a:spcBef>
              <a:spcPct val="0"/>
            </a:spcBef>
            <a:spcAft>
              <a:spcPct val="35000"/>
            </a:spcAft>
          </a:pPr>
          <a:r>
            <a:rPr lang="ru-RU" sz="1600" b="1" i="0" kern="1200" dirty="0" smtClean="0"/>
            <a:t>7. Оценка уровня организации СВК</a:t>
          </a:r>
          <a:endParaRPr lang="ru-RU" sz="1600" b="1" i="0" kern="1200" dirty="0"/>
        </a:p>
      </dsp:txBody>
      <dsp:txXfrm>
        <a:off x="92144" y="3377669"/>
        <a:ext cx="7528373" cy="3719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A4002-0331-4F5F-99EC-69DEFD7E0BF6}">
      <dsp:nvSpPr>
        <dsp:cNvPr id="0" name=""/>
        <dsp:cNvSpPr/>
      </dsp:nvSpPr>
      <dsp:spPr>
        <a:xfrm>
          <a:off x="1098" y="0"/>
          <a:ext cx="2856762" cy="5400600"/>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smtClean="0">
              <a:solidFill>
                <a:srgbClr val="005AA9"/>
              </a:solidFill>
            </a:rPr>
            <a:t>С 01.07.2021</a:t>
          </a:r>
          <a:endParaRPr lang="ru-RU" sz="3200" b="1" kern="1200" dirty="0">
            <a:solidFill>
              <a:srgbClr val="005AA9"/>
            </a:solidFill>
          </a:endParaRPr>
        </a:p>
      </dsp:txBody>
      <dsp:txXfrm>
        <a:off x="1098" y="0"/>
        <a:ext cx="2856762" cy="1620180"/>
      </dsp:txXfrm>
    </dsp:sp>
    <dsp:sp modelId="{DDA41731-8686-4224-AFFB-2ABD1756355E}">
      <dsp:nvSpPr>
        <dsp:cNvPr id="0" name=""/>
        <dsp:cNvSpPr/>
      </dsp:nvSpPr>
      <dsp:spPr>
        <a:xfrm>
          <a:off x="286775" y="1620641"/>
          <a:ext cx="2285410" cy="106100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b="1" kern="1200" dirty="0" smtClean="0"/>
            <a:t>Снижение пороговых значений суммовых критериев для вхождения в НМ</a:t>
          </a:r>
          <a:endParaRPr lang="ru-RU" sz="1600" b="1" kern="1200" dirty="0"/>
        </a:p>
      </dsp:txBody>
      <dsp:txXfrm>
        <a:off x="317851" y="1651717"/>
        <a:ext cx="2223258" cy="998849"/>
      </dsp:txXfrm>
    </dsp:sp>
    <dsp:sp modelId="{5E3836AD-1F7D-4A83-9F90-E27DF6655DCA}">
      <dsp:nvSpPr>
        <dsp:cNvPr id="0" name=""/>
        <dsp:cNvSpPr/>
      </dsp:nvSpPr>
      <dsp:spPr>
        <a:xfrm>
          <a:off x="286775" y="2844874"/>
          <a:ext cx="2285410" cy="106100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ru-RU" sz="1800" b="1" kern="1200" dirty="0" smtClean="0"/>
            <a:t>Исключение оснований для проведения КНП</a:t>
          </a:r>
          <a:endParaRPr lang="ru-RU" sz="1800" b="1" kern="1200" dirty="0"/>
        </a:p>
      </dsp:txBody>
      <dsp:txXfrm>
        <a:off x="317851" y="2875950"/>
        <a:ext cx="2223258" cy="998849"/>
      </dsp:txXfrm>
    </dsp:sp>
    <dsp:sp modelId="{697AA37A-8D38-43B0-B558-AA9443A6F8CF}">
      <dsp:nvSpPr>
        <dsp:cNvPr id="0" name=""/>
        <dsp:cNvSpPr/>
      </dsp:nvSpPr>
      <dsp:spPr>
        <a:xfrm>
          <a:off x="286775" y="4069106"/>
          <a:ext cx="2285410" cy="106100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b="1" kern="1200" dirty="0" smtClean="0"/>
            <a:t>Реализация заявительного порядка возмещения НДС и акциза в рамках НМ</a:t>
          </a:r>
          <a:endParaRPr lang="ru-RU" sz="1400" b="1" kern="1200" dirty="0"/>
        </a:p>
      </dsp:txBody>
      <dsp:txXfrm>
        <a:off x="317851" y="4100182"/>
        <a:ext cx="2223258" cy="998849"/>
      </dsp:txXfrm>
    </dsp:sp>
    <dsp:sp modelId="{AD07B324-08A6-441A-A161-811C2606BE26}">
      <dsp:nvSpPr>
        <dsp:cNvPr id="0" name=""/>
        <dsp:cNvSpPr/>
      </dsp:nvSpPr>
      <dsp:spPr>
        <a:xfrm>
          <a:off x="3072118" y="0"/>
          <a:ext cx="2856762" cy="5400600"/>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smtClean="0">
              <a:solidFill>
                <a:srgbClr val="005AA9"/>
              </a:solidFill>
            </a:rPr>
            <a:t>С 01.01.2022</a:t>
          </a:r>
          <a:endParaRPr lang="ru-RU" sz="3200" b="1" kern="1200" dirty="0">
            <a:solidFill>
              <a:srgbClr val="005AA9"/>
            </a:solidFill>
          </a:endParaRPr>
        </a:p>
      </dsp:txBody>
      <dsp:txXfrm>
        <a:off x="3072118" y="0"/>
        <a:ext cx="2856762" cy="1620180"/>
      </dsp:txXfrm>
    </dsp:sp>
    <dsp:sp modelId="{BBB4F817-7015-42DB-B76C-047D17CF6EAA}">
      <dsp:nvSpPr>
        <dsp:cNvPr id="0" name=""/>
        <dsp:cNvSpPr/>
      </dsp:nvSpPr>
      <dsp:spPr>
        <a:xfrm>
          <a:off x="3357794" y="1620180"/>
          <a:ext cx="2285410" cy="35103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ru-RU" sz="2000" b="1" kern="1200" dirty="0" smtClean="0"/>
            <a:t>Передача права приостановления операций по счетам МИ ФНС России </a:t>
          </a:r>
          <a:r>
            <a:rPr lang="ru-RU" sz="2000" b="1" kern="1200" smtClean="0"/>
            <a:t>по КН (МРИ ФНС России по КН)</a:t>
          </a:r>
          <a:endParaRPr lang="ru-RU" sz="2000" b="1" kern="1200" dirty="0"/>
        </a:p>
      </dsp:txBody>
      <dsp:txXfrm>
        <a:off x="3424731" y="1687117"/>
        <a:ext cx="2151536" cy="3376516"/>
      </dsp:txXfrm>
    </dsp:sp>
    <dsp:sp modelId="{0E056F7A-03B1-48D4-A657-19EC82850BDF}">
      <dsp:nvSpPr>
        <dsp:cNvPr id="0" name=""/>
        <dsp:cNvSpPr/>
      </dsp:nvSpPr>
      <dsp:spPr>
        <a:xfrm>
          <a:off x="6143138" y="0"/>
          <a:ext cx="2856762" cy="5400600"/>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solidFill>
                <a:srgbClr val="005AA9"/>
              </a:solidFill>
            </a:rPr>
            <a:t>С 01.01.2024</a:t>
          </a:r>
          <a:endParaRPr lang="ru-RU" sz="2800" b="1" kern="1200" dirty="0">
            <a:solidFill>
              <a:srgbClr val="005AA9"/>
            </a:solidFill>
          </a:endParaRPr>
        </a:p>
      </dsp:txBody>
      <dsp:txXfrm>
        <a:off x="6143138" y="0"/>
        <a:ext cx="2856762" cy="1620180"/>
      </dsp:txXfrm>
    </dsp:sp>
    <dsp:sp modelId="{B68CDA4A-1155-4EDA-8688-6EC28B8477DB}">
      <dsp:nvSpPr>
        <dsp:cNvPr id="0" name=""/>
        <dsp:cNvSpPr/>
      </dsp:nvSpPr>
      <dsp:spPr>
        <a:xfrm>
          <a:off x="6428814" y="1621762"/>
          <a:ext cx="2285410" cy="162835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ru-RU" sz="1800" b="1" kern="1200" dirty="0" smtClean="0"/>
            <a:t>Отказ от ТКС как способа информационного взаимодействия</a:t>
          </a:r>
          <a:endParaRPr lang="ru-RU" sz="1800" b="1" kern="1200" dirty="0"/>
        </a:p>
      </dsp:txBody>
      <dsp:txXfrm>
        <a:off x="6476507" y="1669455"/>
        <a:ext cx="2190024" cy="1532968"/>
      </dsp:txXfrm>
    </dsp:sp>
    <dsp:sp modelId="{AC582745-42F3-48F0-9382-FD3B5469F311}">
      <dsp:nvSpPr>
        <dsp:cNvPr id="0" name=""/>
        <dsp:cNvSpPr/>
      </dsp:nvSpPr>
      <dsp:spPr>
        <a:xfrm>
          <a:off x="6428814" y="3500633"/>
          <a:ext cx="2285410" cy="162835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ru-RU" sz="1800" b="1" kern="1200" dirty="0" err="1" smtClean="0"/>
            <a:t>Автоистребование</a:t>
          </a:r>
          <a:r>
            <a:rPr lang="ru-RU" sz="1800" b="1" kern="1200" dirty="0" smtClean="0"/>
            <a:t> документов для ст. 93.1 НК РФ</a:t>
          </a:r>
          <a:endParaRPr lang="ru-RU" sz="1800" b="1" kern="1200" dirty="0"/>
        </a:p>
      </dsp:txBody>
      <dsp:txXfrm>
        <a:off x="6476507" y="3548326"/>
        <a:ext cx="2190024" cy="153296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07B324-08A6-441A-A161-811C2606BE26}">
      <dsp:nvSpPr>
        <dsp:cNvPr id="0" name=""/>
        <dsp:cNvSpPr/>
      </dsp:nvSpPr>
      <dsp:spPr>
        <a:xfrm>
          <a:off x="0" y="0"/>
          <a:ext cx="8920272" cy="5256583"/>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ru-RU" sz="3200" b="1" kern="1200" dirty="0">
            <a:solidFill>
              <a:srgbClr val="005AA9"/>
            </a:solidFill>
          </a:endParaRPr>
        </a:p>
      </dsp:txBody>
      <dsp:txXfrm>
        <a:off x="0" y="0"/>
        <a:ext cx="8920272" cy="1576975"/>
      </dsp:txXfrm>
    </dsp:sp>
    <dsp:sp modelId="{BBB4F817-7015-42DB-B76C-047D17CF6EAA}">
      <dsp:nvSpPr>
        <dsp:cNvPr id="0" name=""/>
        <dsp:cNvSpPr/>
      </dsp:nvSpPr>
      <dsp:spPr>
        <a:xfrm rot="10800000" flipV="1">
          <a:off x="6" y="796805"/>
          <a:ext cx="8920272" cy="341488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22860" rIns="30480" bIns="22860" numCol="1" spcCol="1270" anchor="ctr" anchorCtr="0">
          <a:noAutofit/>
        </a:bodyPr>
        <a:lstStyle/>
        <a:p>
          <a:pPr lvl="0" algn="just" defTabSz="533400">
            <a:lnSpc>
              <a:spcPct val="90000"/>
            </a:lnSpc>
            <a:spcBef>
              <a:spcPct val="0"/>
            </a:spcBef>
            <a:spcAft>
              <a:spcPct val="35000"/>
            </a:spcAft>
          </a:pPr>
          <a:r>
            <a:rPr lang="ru-RU" sz="1200" b="1" kern="1200" dirty="0" smtClean="0"/>
            <a:t>- Нет обязанности соответствовать пороговым значениям суммовых критериев для вступления в налоговый мониторинг (НМ) для участников соглашения о защите и поощрении капиталовложений (СЗПК);</a:t>
          </a:r>
        </a:p>
        <a:p>
          <a:pPr lvl="0" defTabSz="533400">
            <a:lnSpc>
              <a:spcPct val="90000"/>
            </a:lnSpc>
            <a:spcBef>
              <a:spcPct val="0"/>
            </a:spcBef>
            <a:spcAft>
              <a:spcPct val="35000"/>
            </a:spcAft>
          </a:pPr>
          <a:r>
            <a:rPr lang="ru-RU" sz="1200" b="1" kern="1200" dirty="0" smtClean="0"/>
            <a:t>- Обязательство организации, реализующей проект, по переходу на налоговый контроль в форме НМ в </a:t>
          </a:r>
          <a:r>
            <a:rPr lang="ru-RU" sz="1200" b="1" kern="1200" dirty="0" err="1" smtClean="0"/>
            <a:t>теч</a:t>
          </a:r>
          <a:r>
            <a:rPr lang="ru-RU" sz="1200" b="1" kern="1200" dirty="0" smtClean="0"/>
            <a:t>. 3-х лет со дня заключения СЗПК (для СЗПК, заключенных после 01.04.2021);</a:t>
          </a:r>
        </a:p>
        <a:p>
          <a:pPr lvl="0" algn="just" defTabSz="533400">
            <a:lnSpc>
              <a:spcPct val="90000"/>
            </a:lnSpc>
            <a:spcBef>
              <a:spcPct val="0"/>
            </a:spcBef>
            <a:spcAft>
              <a:spcPct val="35000"/>
            </a:spcAft>
          </a:pPr>
          <a:r>
            <a:rPr lang="ru-RU" sz="1200" b="1" kern="1200" dirty="0" smtClean="0"/>
            <a:t>- При проведении НМ участников СЗПК налоговый орган, в </a:t>
          </a:r>
          <a:r>
            <a:rPr lang="ru-RU" sz="1200" b="1" kern="1200" dirty="0" err="1" smtClean="0"/>
            <a:t>т.ч</a:t>
          </a:r>
          <a:r>
            <a:rPr lang="ru-RU" sz="1200" b="1" kern="1200" dirty="0" smtClean="0"/>
            <a:t>. будет проверять фактические затраты, по которым предусмотрено предоставление мер гос. поддержки;</a:t>
          </a:r>
        </a:p>
        <a:p>
          <a:pPr lvl="0" defTabSz="533400">
            <a:lnSpc>
              <a:spcPct val="90000"/>
            </a:lnSpc>
            <a:spcBef>
              <a:spcPct val="0"/>
            </a:spcBef>
            <a:spcAft>
              <a:spcPct val="35000"/>
            </a:spcAft>
          </a:pPr>
          <a:r>
            <a:rPr lang="ru-RU" sz="1200" b="1" kern="1200" dirty="0" smtClean="0"/>
            <a:t>- Доступ к документам, относящимся к осуществлению фактических затрат за период со дня заключения СЗПК до 1 января года, на который приходится первый период, за который проводится НМ, представляются в течение срока проведения НМ за первый период, за который проводится НМ;</a:t>
          </a:r>
        </a:p>
        <a:p>
          <a:pPr lvl="0" algn="just" defTabSz="533400">
            <a:lnSpc>
              <a:spcPct val="90000"/>
            </a:lnSpc>
            <a:spcBef>
              <a:spcPct val="0"/>
            </a:spcBef>
            <a:spcAft>
              <a:spcPct val="35000"/>
            </a:spcAft>
          </a:pPr>
          <a:r>
            <a:rPr lang="ru-RU" sz="1200" b="1" kern="1200" dirty="0" smtClean="0"/>
            <a:t>-Если будет установлен факт искажения </a:t>
          </a:r>
          <a:r>
            <a:rPr lang="ru-RU" sz="1200" b="1" kern="1200" smtClean="0"/>
            <a:t>размеров фактических </a:t>
          </a:r>
          <a:r>
            <a:rPr lang="ru-RU" sz="1200" b="1" kern="1200" dirty="0" smtClean="0"/>
            <a:t>затрат, налоговый орган составит Мотивированное мнение;</a:t>
          </a:r>
        </a:p>
        <a:p>
          <a:pPr lvl="0" algn="just" defTabSz="533400">
            <a:lnSpc>
              <a:spcPct val="90000"/>
            </a:lnSpc>
            <a:spcBef>
              <a:spcPct val="0"/>
            </a:spcBef>
            <a:spcAft>
              <a:spcPct val="35000"/>
            </a:spcAft>
          </a:pPr>
          <a:r>
            <a:rPr lang="ru-RU" sz="1200" b="1" kern="1200" dirty="0" smtClean="0"/>
            <a:t>- При получении от организации -участника СЗПК заявления об отказе в проведении НМ или при досрочном прекращении НМ  налоговый орган уведомляет в </a:t>
          </a:r>
          <a:r>
            <a:rPr lang="ru-RU" sz="1200" b="1" kern="1200" dirty="0" err="1" smtClean="0"/>
            <a:t>теч</a:t>
          </a:r>
          <a:r>
            <a:rPr lang="ru-RU" sz="1200" b="1" kern="1200" dirty="0" smtClean="0"/>
            <a:t>. 10 дней о данном факте уполномоченный </a:t>
          </a:r>
          <a:r>
            <a:rPr lang="ru-RU" sz="1200" b="1" kern="1200" dirty="0" err="1" smtClean="0"/>
            <a:t>фед</a:t>
          </a:r>
          <a:r>
            <a:rPr lang="ru-RU" sz="1200" b="1" kern="1200" dirty="0" smtClean="0"/>
            <a:t>. орган исп. власти, подписавший от имени Российской Федерации СЗПК с организацией;</a:t>
          </a:r>
        </a:p>
        <a:p>
          <a:pPr lvl="0" algn="just" defTabSz="533400">
            <a:lnSpc>
              <a:spcPct val="90000"/>
            </a:lnSpc>
            <a:spcBef>
              <a:spcPct val="0"/>
            </a:spcBef>
            <a:spcAft>
              <a:spcPct val="35000"/>
            </a:spcAft>
          </a:pPr>
          <a:r>
            <a:rPr lang="ru-RU" sz="1200" b="1" kern="1200" dirty="0" smtClean="0"/>
            <a:t>- В случае отказа от проведения НМ, организация должна отказаться от СЗПК в одностороннем внесудебном порядке </a:t>
          </a:r>
          <a:r>
            <a:rPr lang="ru-RU" sz="1400" b="1" kern="1200" dirty="0" smtClean="0"/>
            <a:t>  </a:t>
          </a:r>
          <a:endParaRPr lang="ru-RU" sz="1400" b="1" kern="1200" dirty="0"/>
        </a:p>
      </dsp:txBody>
      <dsp:txXfrm rot="-10800000">
        <a:off x="100024" y="896823"/>
        <a:ext cx="8720236" cy="32148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0475" cy="497046"/>
          </a:xfrm>
          <a:prstGeom prst="rect">
            <a:avLst/>
          </a:prstGeom>
        </p:spPr>
        <p:txBody>
          <a:bodyPr vert="horz" lIns="92245" tIns="46122" rIns="92245" bIns="46122" rtlCol="0"/>
          <a:lstStyle>
            <a:lvl1pPr algn="l">
              <a:defRPr sz="1200"/>
            </a:lvl1pPr>
          </a:lstStyle>
          <a:p>
            <a:endParaRPr lang="ru-RU"/>
          </a:p>
        </p:txBody>
      </p:sp>
      <p:sp>
        <p:nvSpPr>
          <p:cNvPr id="3" name="Дата 2"/>
          <p:cNvSpPr>
            <a:spLocks noGrp="1"/>
          </p:cNvSpPr>
          <p:nvPr>
            <p:ph type="dt" idx="1"/>
          </p:nvPr>
        </p:nvSpPr>
        <p:spPr>
          <a:xfrm>
            <a:off x="3856738" y="0"/>
            <a:ext cx="2950475" cy="497046"/>
          </a:xfrm>
          <a:prstGeom prst="rect">
            <a:avLst/>
          </a:prstGeom>
        </p:spPr>
        <p:txBody>
          <a:bodyPr vert="horz" lIns="92245" tIns="46122" rIns="92245" bIns="46122" rtlCol="0"/>
          <a:lstStyle>
            <a:lvl1pPr algn="r">
              <a:defRPr sz="1200"/>
            </a:lvl1pPr>
          </a:lstStyle>
          <a:p>
            <a:fld id="{54B2CB9A-35A0-44DF-9563-3B4294FF58F5}" type="datetimeFigureOut">
              <a:rPr lang="ru-RU" smtClean="0"/>
              <a:pPr/>
              <a:t>24.11.2022</a:t>
            </a:fld>
            <a:endParaRPr lang="ru-RU"/>
          </a:p>
        </p:txBody>
      </p:sp>
      <p:sp>
        <p:nvSpPr>
          <p:cNvPr id="4" name="Образ слайда 3"/>
          <p:cNvSpPr>
            <a:spLocks noGrp="1" noRot="1" noChangeAspect="1"/>
          </p:cNvSpPr>
          <p:nvPr>
            <p:ph type="sldImg" idx="2"/>
          </p:nvPr>
        </p:nvSpPr>
        <p:spPr>
          <a:xfrm>
            <a:off x="769938" y="746125"/>
            <a:ext cx="5268912" cy="3725863"/>
          </a:xfrm>
          <a:prstGeom prst="rect">
            <a:avLst/>
          </a:prstGeom>
          <a:noFill/>
          <a:ln w="12700">
            <a:solidFill>
              <a:prstClr val="black"/>
            </a:solidFill>
          </a:ln>
        </p:spPr>
        <p:txBody>
          <a:bodyPr vert="horz" lIns="92245" tIns="46122" rIns="92245" bIns="46122" rtlCol="0" anchor="ctr"/>
          <a:lstStyle/>
          <a:p>
            <a:endParaRPr lang="ru-RU"/>
          </a:p>
        </p:txBody>
      </p:sp>
      <p:sp>
        <p:nvSpPr>
          <p:cNvPr id="5" name="Заметки 4"/>
          <p:cNvSpPr>
            <a:spLocks noGrp="1"/>
          </p:cNvSpPr>
          <p:nvPr>
            <p:ph type="body" sz="quarter" idx="3"/>
          </p:nvPr>
        </p:nvSpPr>
        <p:spPr>
          <a:xfrm>
            <a:off x="680879" y="4721940"/>
            <a:ext cx="5447030" cy="4473416"/>
          </a:xfrm>
          <a:prstGeom prst="rect">
            <a:avLst/>
          </a:prstGeom>
        </p:spPr>
        <p:txBody>
          <a:bodyPr vert="horz" lIns="92245" tIns="46122" rIns="92245" bIns="46122"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2154"/>
            <a:ext cx="2950475" cy="497046"/>
          </a:xfrm>
          <a:prstGeom prst="rect">
            <a:avLst/>
          </a:prstGeom>
        </p:spPr>
        <p:txBody>
          <a:bodyPr vert="horz" lIns="92245" tIns="46122" rIns="92245" bIns="46122" rtlCol="0" anchor="b"/>
          <a:lstStyle>
            <a:lvl1pPr algn="l">
              <a:defRPr sz="1200"/>
            </a:lvl1pPr>
          </a:lstStyle>
          <a:p>
            <a:endParaRPr lang="ru-RU"/>
          </a:p>
        </p:txBody>
      </p:sp>
      <p:sp>
        <p:nvSpPr>
          <p:cNvPr id="7" name="Номер слайда 6"/>
          <p:cNvSpPr>
            <a:spLocks noGrp="1"/>
          </p:cNvSpPr>
          <p:nvPr>
            <p:ph type="sldNum" sz="quarter" idx="5"/>
          </p:nvPr>
        </p:nvSpPr>
        <p:spPr>
          <a:xfrm>
            <a:off x="3856738" y="9442154"/>
            <a:ext cx="2950475" cy="497046"/>
          </a:xfrm>
          <a:prstGeom prst="rect">
            <a:avLst/>
          </a:prstGeom>
        </p:spPr>
        <p:txBody>
          <a:bodyPr vert="horz" lIns="92245" tIns="46122" rIns="92245" bIns="46122" rtlCol="0" anchor="b"/>
          <a:lstStyle>
            <a:lvl1pPr algn="r">
              <a:defRPr sz="1200"/>
            </a:lvl1pPr>
          </a:lstStyle>
          <a:p>
            <a:fld id="{67CAF5B9-CC1E-4A3E-B04F-728BB30B0B5D}" type="slidenum">
              <a:rPr lang="ru-RU" smtClean="0"/>
              <a:pPr/>
              <a:t>‹#›</a:t>
            </a:fld>
            <a:endParaRPr lang="ru-RU"/>
          </a:p>
        </p:txBody>
      </p:sp>
    </p:spTree>
    <p:extLst>
      <p:ext uri="{BB962C8B-B14F-4D97-AF65-F5344CB8AC3E}">
        <p14:creationId xmlns="" xmlns:p14="http://schemas.microsoft.com/office/powerpoint/2010/main" val="1201665286"/>
      </p:ext>
    </p:extLst>
  </p:cSld>
  <p:clrMap bg1="lt1" tx1="dk1" bg2="lt2" tx2="dk2" accent1="accent1" accent2="accent2" accent3="accent3" accent4="accent4" accent5="accent5" accent6="accent6" hlink="hlink" folHlink="folHlink"/>
  <p:notesStyle>
    <a:lvl1pPr marL="0" algn="l" defTabSz="1042990" rtl="0" eaLnBrk="1" latinLnBrk="0" hangingPunct="1">
      <a:defRPr sz="1400" kern="1200">
        <a:solidFill>
          <a:schemeClr val="tx1"/>
        </a:solidFill>
        <a:latin typeface="+mn-lt"/>
        <a:ea typeface="+mn-ea"/>
        <a:cs typeface="+mn-cs"/>
      </a:defRPr>
    </a:lvl1pPr>
    <a:lvl2pPr marL="521495" algn="l" defTabSz="1042990" rtl="0" eaLnBrk="1" latinLnBrk="0" hangingPunct="1">
      <a:defRPr sz="1400" kern="1200">
        <a:solidFill>
          <a:schemeClr val="tx1"/>
        </a:solidFill>
        <a:latin typeface="+mn-lt"/>
        <a:ea typeface="+mn-ea"/>
        <a:cs typeface="+mn-cs"/>
      </a:defRPr>
    </a:lvl2pPr>
    <a:lvl3pPr marL="1042990" algn="l" defTabSz="1042990" rtl="0" eaLnBrk="1" latinLnBrk="0" hangingPunct="1">
      <a:defRPr sz="1400" kern="1200">
        <a:solidFill>
          <a:schemeClr val="tx1"/>
        </a:solidFill>
        <a:latin typeface="+mn-lt"/>
        <a:ea typeface="+mn-ea"/>
        <a:cs typeface="+mn-cs"/>
      </a:defRPr>
    </a:lvl3pPr>
    <a:lvl4pPr marL="1564485" algn="l" defTabSz="1042990" rtl="0" eaLnBrk="1" latinLnBrk="0" hangingPunct="1">
      <a:defRPr sz="1400" kern="1200">
        <a:solidFill>
          <a:schemeClr val="tx1"/>
        </a:solidFill>
        <a:latin typeface="+mn-lt"/>
        <a:ea typeface="+mn-ea"/>
        <a:cs typeface="+mn-cs"/>
      </a:defRPr>
    </a:lvl4pPr>
    <a:lvl5pPr marL="2085981" algn="l" defTabSz="1042990" rtl="0" eaLnBrk="1" latinLnBrk="0" hangingPunct="1">
      <a:defRPr sz="1400" kern="1200">
        <a:solidFill>
          <a:schemeClr val="tx1"/>
        </a:solidFill>
        <a:latin typeface="+mn-lt"/>
        <a:ea typeface="+mn-ea"/>
        <a:cs typeface="+mn-cs"/>
      </a:defRPr>
    </a:lvl5pPr>
    <a:lvl6pPr marL="2607476" algn="l" defTabSz="1042990" rtl="0" eaLnBrk="1" latinLnBrk="0" hangingPunct="1">
      <a:defRPr sz="1400" kern="1200">
        <a:solidFill>
          <a:schemeClr val="tx1"/>
        </a:solidFill>
        <a:latin typeface="+mn-lt"/>
        <a:ea typeface="+mn-ea"/>
        <a:cs typeface="+mn-cs"/>
      </a:defRPr>
    </a:lvl6pPr>
    <a:lvl7pPr marL="3128970" algn="l" defTabSz="1042990" rtl="0" eaLnBrk="1" latinLnBrk="0" hangingPunct="1">
      <a:defRPr sz="1400" kern="1200">
        <a:solidFill>
          <a:schemeClr val="tx1"/>
        </a:solidFill>
        <a:latin typeface="+mn-lt"/>
        <a:ea typeface="+mn-ea"/>
        <a:cs typeface="+mn-cs"/>
      </a:defRPr>
    </a:lvl7pPr>
    <a:lvl8pPr marL="3650465" algn="l" defTabSz="1042990" rtl="0" eaLnBrk="1" latinLnBrk="0" hangingPunct="1">
      <a:defRPr sz="1400" kern="1200">
        <a:solidFill>
          <a:schemeClr val="tx1"/>
        </a:solidFill>
        <a:latin typeface="+mn-lt"/>
        <a:ea typeface="+mn-ea"/>
        <a:cs typeface="+mn-cs"/>
      </a:defRPr>
    </a:lvl8pPr>
    <a:lvl9pPr marL="4171960" algn="l" defTabSz="104299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69938" y="746125"/>
            <a:ext cx="5268912" cy="3725863"/>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19</a:t>
            </a:fld>
            <a:endParaRPr lang="ru-RU"/>
          </a:p>
        </p:txBody>
      </p:sp>
    </p:spTree>
    <p:extLst>
      <p:ext uri="{BB962C8B-B14F-4D97-AF65-F5344CB8AC3E}">
        <p14:creationId xmlns="" xmlns:p14="http://schemas.microsoft.com/office/powerpoint/2010/main" val="1257790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69938" y="746125"/>
            <a:ext cx="5268912" cy="3725863"/>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20</a:t>
            </a:fld>
            <a:endParaRPr lang="ru-RU"/>
          </a:p>
        </p:txBody>
      </p:sp>
    </p:spTree>
    <p:extLst>
      <p:ext uri="{BB962C8B-B14F-4D97-AF65-F5344CB8AC3E}">
        <p14:creationId xmlns="" xmlns:p14="http://schemas.microsoft.com/office/powerpoint/2010/main" val="1257790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69938" y="746125"/>
            <a:ext cx="5268912" cy="3725863"/>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21</a:t>
            </a:fld>
            <a:endParaRPr lang="ru-RU"/>
          </a:p>
        </p:txBody>
      </p:sp>
    </p:spTree>
    <p:extLst>
      <p:ext uri="{BB962C8B-B14F-4D97-AF65-F5344CB8AC3E}">
        <p14:creationId xmlns="" xmlns:p14="http://schemas.microsoft.com/office/powerpoint/2010/main" val="1257790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69938" y="746125"/>
            <a:ext cx="5268912" cy="3725863"/>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22</a:t>
            </a:fld>
            <a:endParaRPr lang="ru-RU"/>
          </a:p>
        </p:txBody>
      </p:sp>
    </p:spTree>
    <p:extLst>
      <p:ext uri="{BB962C8B-B14F-4D97-AF65-F5344CB8AC3E}">
        <p14:creationId xmlns="" xmlns:p14="http://schemas.microsoft.com/office/powerpoint/2010/main" val="1257790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69938" y="746125"/>
            <a:ext cx="5268912" cy="3725863"/>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23</a:t>
            </a:fld>
            <a:endParaRPr lang="ru-RU"/>
          </a:p>
        </p:txBody>
      </p:sp>
    </p:spTree>
    <p:extLst>
      <p:ext uri="{BB962C8B-B14F-4D97-AF65-F5344CB8AC3E}">
        <p14:creationId xmlns="" xmlns:p14="http://schemas.microsoft.com/office/powerpoint/2010/main" val="1257790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69938" y="746125"/>
            <a:ext cx="5268912" cy="3725863"/>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24</a:t>
            </a:fld>
            <a:endParaRPr lang="ru-RU"/>
          </a:p>
        </p:txBody>
      </p:sp>
    </p:spTree>
    <p:extLst>
      <p:ext uri="{BB962C8B-B14F-4D97-AF65-F5344CB8AC3E}">
        <p14:creationId xmlns="" xmlns:p14="http://schemas.microsoft.com/office/powerpoint/2010/main" val="1257790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69938" y="746125"/>
            <a:ext cx="5268912" cy="3725863"/>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25</a:t>
            </a:fld>
            <a:endParaRPr lang="ru-RU"/>
          </a:p>
        </p:txBody>
      </p:sp>
    </p:spTree>
    <p:extLst>
      <p:ext uri="{BB962C8B-B14F-4D97-AF65-F5344CB8AC3E}">
        <p14:creationId xmlns="" xmlns:p14="http://schemas.microsoft.com/office/powerpoint/2010/main" val="1257790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69938" y="746125"/>
            <a:ext cx="5268912" cy="3725863"/>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26</a:t>
            </a:fld>
            <a:endParaRPr lang="ru-RU"/>
          </a:p>
        </p:txBody>
      </p:sp>
    </p:spTree>
    <p:extLst>
      <p:ext uri="{BB962C8B-B14F-4D97-AF65-F5344CB8AC3E}">
        <p14:creationId xmlns="" xmlns:p14="http://schemas.microsoft.com/office/powerpoint/2010/main" val="12577901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6" name="Picture 2" descr="Z:\Projects\Текущие\Проектная\FNS_2012\_БРЭНДБУК\out\PPT\3_1_present-01.jpg"/>
          <p:cNvPicPr>
            <a:picLocks noChangeAspect="1" noChangeArrowheads="1"/>
          </p:cNvPicPr>
          <p:nvPr userDrawn="1"/>
        </p:nvPicPr>
        <p:blipFill>
          <a:blip r:embed="rId2" cstate="print"/>
          <a:stretch>
            <a:fillRect/>
          </a:stretch>
        </p:blipFill>
        <p:spPr bwMode="auto">
          <a:xfrm>
            <a:off x="1589" y="1574"/>
            <a:ext cx="10691812" cy="7558635"/>
          </a:xfrm>
          <a:prstGeom prst="rect">
            <a:avLst/>
          </a:prstGeom>
          <a:noFill/>
        </p:spPr>
      </p:pic>
      <p:sp>
        <p:nvSpPr>
          <p:cNvPr id="2" name="Заголовок 1"/>
          <p:cNvSpPr>
            <a:spLocks noGrp="1"/>
          </p:cNvSpPr>
          <p:nvPr>
            <p:ph type="ctrTitle" hasCustomPrompt="1"/>
          </p:nvPr>
        </p:nvSpPr>
        <p:spPr>
          <a:xfrm>
            <a:off x="802005" y="3708624"/>
            <a:ext cx="9089390" cy="1620771"/>
          </a:xfrm>
        </p:spPr>
        <p:txBody>
          <a:bodyPr>
            <a:normAutofit/>
          </a:bodyPr>
          <a:lstStyle>
            <a:lvl1pPr>
              <a:defRPr sz="5700" b="1">
                <a:solidFill>
                  <a:schemeClr val="bg1"/>
                </a:solidFill>
                <a:latin typeface="+mj-lt"/>
              </a:defRPr>
            </a:lvl1pPr>
          </a:lstStyle>
          <a:p>
            <a:r>
              <a:rPr lang="ru-RU" dirty="0" smtClean="0"/>
              <a:t>НАЗВАНИЕ ПРЕЗЕНТАЦИИ</a:t>
            </a:r>
            <a:endParaRPr lang="ru-RU" dirty="0"/>
          </a:p>
        </p:txBody>
      </p:sp>
      <p:sp>
        <p:nvSpPr>
          <p:cNvPr id="3" name="Подзаголовок 2"/>
          <p:cNvSpPr>
            <a:spLocks noGrp="1"/>
          </p:cNvSpPr>
          <p:nvPr>
            <p:ph type="subTitle" idx="1" hasCustomPrompt="1"/>
          </p:nvPr>
        </p:nvSpPr>
        <p:spPr>
          <a:xfrm>
            <a:off x="1604010" y="5364807"/>
            <a:ext cx="7485380" cy="1932323"/>
          </a:xfrm>
        </p:spPr>
        <p:txBody>
          <a:bodyPr>
            <a:normAutofit/>
          </a:bodyPr>
          <a:lstStyle>
            <a:lvl1pPr marL="0" indent="0" algn="ctr">
              <a:buNone/>
              <a:defRPr sz="3200" b="0">
                <a:solidFill>
                  <a:schemeClr val="bg1"/>
                </a:solidFill>
                <a:latin typeface="+mj-lt"/>
              </a:defRPr>
            </a:lvl1pPr>
            <a:lvl2pPr marL="521495" indent="0" algn="ctr">
              <a:buNone/>
              <a:defRPr>
                <a:solidFill>
                  <a:schemeClr val="tx1">
                    <a:tint val="75000"/>
                  </a:schemeClr>
                </a:solidFill>
              </a:defRPr>
            </a:lvl2pPr>
            <a:lvl3pPr marL="1042990" indent="0" algn="ctr">
              <a:buNone/>
              <a:defRPr>
                <a:solidFill>
                  <a:schemeClr val="tx1">
                    <a:tint val="75000"/>
                  </a:schemeClr>
                </a:solidFill>
              </a:defRPr>
            </a:lvl3pPr>
            <a:lvl4pPr marL="1564485" indent="0" algn="ctr">
              <a:buNone/>
              <a:defRPr>
                <a:solidFill>
                  <a:schemeClr val="tx1">
                    <a:tint val="75000"/>
                  </a:schemeClr>
                </a:solidFill>
              </a:defRPr>
            </a:lvl4pPr>
            <a:lvl5pPr marL="2085981" indent="0" algn="ctr">
              <a:buNone/>
              <a:defRPr>
                <a:solidFill>
                  <a:schemeClr val="tx1">
                    <a:tint val="75000"/>
                  </a:schemeClr>
                </a:solidFill>
              </a:defRPr>
            </a:lvl5pPr>
            <a:lvl6pPr marL="2607476" indent="0" algn="ctr">
              <a:buNone/>
              <a:defRPr>
                <a:solidFill>
                  <a:schemeClr val="tx1">
                    <a:tint val="75000"/>
                  </a:schemeClr>
                </a:solidFill>
              </a:defRPr>
            </a:lvl6pPr>
            <a:lvl7pPr marL="3128970" indent="0" algn="ctr">
              <a:buNone/>
              <a:defRPr>
                <a:solidFill>
                  <a:schemeClr val="tx1">
                    <a:tint val="75000"/>
                  </a:schemeClr>
                </a:solidFill>
              </a:defRPr>
            </a:lvl7pPr>
            <a:lvl8pPr marL="3650465" indent="0" algn="ctr">
              <a:buNone/>
              <a:defRPr>
                <a:solidFill>
                  <a:schemeClr val="tx1">
                    <a:tint val="75000"/>
                  </a:schemeClr>
                </a:solidFill>
              </a:defRPr>
            </a:lvl8pPr>
            <a:lvl9pPr marL="4171960" indent="0" algn="ctr">
              <a:buNone/>
              <a:defRPr>
                <a:solidFill>
                  <a:schemeClr val="tx1">
                    <a:tint val="75000"/>
                  </a:schemeClr>
                </a:solidFill>
              </a:defRPr>
            </a:lvl9pPr>
          </a:lstStyle>
          <a:p>
            <a:r>
              <a:rPr lang="ru-RU" dirty="0" smtClean="0"/>
              <a:t>22.12.2012</a:t>
            </a:r>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981" y="5292884"/>
            <a:ext cx="6416040" cy="624855"/>
          </a:xfrm>
        </p:spPr>
        <p:txBody>
          <a:bodyPr anchor="b"/>
          <a:lstStyle>
            <a:lvl1pPr algn="l">
              <a:defRPr sz="2300" b="1"/>
            </a:lvl1pPr>
          </a:lstStyle>
          <a:p>
            <a:r>
              <a:rPr lang="ru-RU" smtClean="0"/>
              <a:t>Образец заголовка</a:t>
            </a:r>
            <a:endParaRPr lang="ru-RU"/>
          </a:p>
        </p:txBody>
      </p:sp>
      <p:sp>
        <p:nvSpPr>
          <p:cNvPr id="3" name="Рисунок 2"/>
          <p:cNvSpPr>
            <a:spLocks noGrp="1"/>
          </p:cNvSpPr>
          <p:nvPr>
            <p:ph type="pic" idx="1"/>
          </p:nvPr>
        </p:nvSpPr>
        <p:spPr>
          <a:xfrm>
            <a:off x="2095981" y="675613"/>
            <a:ext cx="6416040" cy="4536758"/>
          </a:xfrm>
        </p:spPr>
        <p:txBody>
          <a:bodyPr/>
          <a:lstStyle>
            <a:lvl1pPr marL="0" indent="0">
              <a:buNone/>
              <a:defRPr sz="3700"/>
            </a:lvl1pPr>
            <a:lvl2pPr marL="521495" indent="0">
              <a:buNone/>
              <a:defRPr sz="3200"/>
            </a:lvl2pPr>
            <a:lvl3pPr marL="1042990" indent="0">
              <a:buNone/>
              <a:defRPr sz="2700"/>
            </a:lvl3pPr>
            <a:lvl4pPr marL="1564485" indent="0">
              <a:buNone/>
              <a:defRPr sz="2300"/>
            </a:lvl4pPr>
            <a:lvl5pPr marL="2085981" indent="0">
              <a:buNone/>
              <a:defRPr sz="2300"/>
            </a:lvl5pPr>
            <a:lvl6pPr marL="2607476" indent="0">
              <a:buNone/>
              <a:defRPr sz="2300"/>
            </a:lvl6pPr>
            <a:lvl7pPr marL="3128970" indent="0">
              <a:buNone/>
              <a:defRPr sz="2300"/>
            </a:lvl7pPr>
            <a:lvl8pPr marL="3650465" indent="0">
              <a:buNone/>
              <a:defRPr sz="2300"/>
            </a:lvl8pPr>
            <a:lvl9pPr marL="4171960" indent="0">
              <a:buNone/>
              <a:defRPr sz="2300"/>
            </a:lvl9pPr>
          </a:lstStyle>
          <a:p>
            <a:r>
              <a:rPr lang="ru-RU" smtClean="0"/>
              <a:t>Вставка рисунка</a:t>
            </a:r>
            <a:endParaRPr lang="ru-RU"/>
          </a:p>
        </p:txBody>
      </p:sp>
      <p:sp>
        <p:nvSpPr>
          <p:cNvPr id="4" name="Текст 3"/>
          <p:cNvSpPr>
            <a:spLocks noGrp="1"/>
          </p:cNvSpPr>
          <p:nvPr>
            <p:ph type="body" sz="half" idx="2"/>
          </p:nvPr>
        </p:nvSpPr>
        <p:spPr>
          <a:xfrm>
            <a:off x="2095981" y="5917739"/>
            <a:ext cx="6416040" cy="887398"/>
          </a:xfrm>
        </p:spPr>
        <p:txBody>
          <a:bodyPr/>
          <a:lstStyle>
            <a:lvl1pPr marL="0" indent="0">
              <a:buNone/>
              <a:defRPr sz="1600"/>
            </a:lvl1pPr>
            <a:lvl2pPr marL="521495" indent="0">
              <a:buNone/>
              <a:defRPr sz="1400"/>
            </a:lvl2pPr>
            <a:lvl3pPr marL="1042990" indent="0">
              <a:buNone/>
              <a:defRPr sz="1100"/>
            </a:lvl3pPr>
            <a:lvl4pPr marL="1564485" indent="0">
              <a:buNone/>
              <a:defRPr sz="1000"/>
            </a:lvl4pPr>
            <a:lvl5pPr marL="2085981" indent="0">
              <a:buNone/>
              <a:defRPr sz="1000"/>
            </a:lvl5pPr>
            <a:lvl6pPr marL="2607476" indent="0">
              <a:buNone/>
              <a:defRPr sz="1000"/>
            </a:lvl6pPr>
            <a:lvl7pPr marL="3128970" indent="0">
              <a:buNone/>
              <a:defRPr sz="1000"/>
            </a:lvl7pPr>
            <a:lvl8pPr marL="3650465" indent="0">
              <a:buNone/>
              <a:defRPr sz="1000"/>
            </a:lvl8pPr>
            <a:lvl9pPr marL="417196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067113" y="334306"/>
            <a:ext cx="2812588" cy="71131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5639" y="334306"/>
            <a:ext cx="8263250" cy="71131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pic>
        <p:nvPicPr>
          <p:cNvPr id="2050"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8" y="2109"/>
            <a:ext cx="10691813" cy="7558635"/>
          </a:xfrm>
          <a:prstGeom prst="rect">
            <a:avLst/>
          </a:prstGeom>
          <a:noFill/>
        </p:spPr>
      </p:pic>
      <p:sp>
        <p:nvSpPr>
          <p:cNvPr id="3" name="Содержимое 2"/>
          <p:cNvSpPr>
            <a:spLocks noGrp="1"/>
          </p:cNvSpPr>
          <p:nvPr>
            <p:ph idx="1"/>
          </p:nvPr>
        </p:nvSpPr>
        <p:spPr>
          <a:xfrm>
            <a:off x="962026" y="1771651"/>
            <a:ext cx="8561139" cy="5324475"/>
          </a:xfrm>
        </p:spPr>
        <p:txBody>
          <a:bodyPr/>
          <a:lstStyle>
            <a:lvl1pPr marL="363515" indent="0">
              <a:buFontTx/>
              <a:buNone/>
              <a:defRPr b="1">
                <a:latin typeface="+mj-lt"/>
              </a:defRPr>
            </a:lvl1pPr>
            <a:lvl2pPr marL="360340" indent="3175">
              <a:defRPr>
                <a:latin typeface="+mj-lt"/>
              </a:defRPr>
            </a:lvl2pPr>
            <a:lvl3pPr marL="628610" indent="-260333">
              <a:tabLst/>
              <a:defRPr>
                <a:latin typeface="+mj-lt"/>
              </a:defRPr>
            </a:lvl3pPr>
            <a:lvl4pPr marL="0" indent="360340">
              <a:lnSpc>
                <a:spcPts val="1800"/>
              </a:lnSpc>
              <a:spcBef>
                <a:spcPts val="400"/>
              </a:spcBef>
              <a:defRPr>
                <a:latin typeface="+mj-lt"/>
              </a:defRPr>
            </a:lvl4pPr>
            <a:lvl5pPr>
              <a:lnSpc>
                <a:spcPts val="1800"/>
              </a:lnSpc>
              <a:spcBef>
                <a:spcPts val="400"/>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TextBox 9"/>
          <p:cNvSpPr txBox="1"/>
          <p:nvPr userDrawn="1"/>
        </p:nvSpPr>
        <p:spPr>
          <a:xfrm>
            <a:off x="6930876" y="5652840"/>
            <a:ext cx="1080120" cy="415498"/>
          </a:xfrm>
          <a:prstGeom prst="rect">
            <a:avLst/>
          </a:prstGeom>
          <a:noFill/>
        </p:spPr>
        <p:txBody>
          <a:bodyPr wrap="square" lIns="91434" tIns="45717" rIns="91434" bIns="45717" rtlCol="0">
            <a:noAutofit/>
          </a:bodyPr>
          <a:lstStyle/>
          <a:p>
            <a:endParaRPr lang="ru-RU" dirty="0"/>
          </a:p>
        </p:txBody>
      </p:sp>
      <p:sp>
        <p:nvSpPr>
          <p:cNvPr id="13" name="Заголовок 12"/>
          <p:cNvSpPr>
            <a:spLocks noGrp="1"/>
          </p:cNvSpPr>
          <p:nvPr>
            <p:ph type="title" hasCustomPrompt="1"/>
          </p:nvPr>
        </p:nvSpPr>
        <p:spPr>
          <a:xfrm>
            <a:off x="962026" y="552452"/>
            <a:ext cx="8580438" cy="1219199"/>
          </a:xfrm>
        </p:spPr>
        <p:txBody>
          <a:bodyPr/>
          <a:lstStyle>
            <a:lvl1pPr marL="0" marR="0" indent="0" defTabSz="1042990" rtl="0" eaLnBrk="1" fontAlgn="auto" latinLnBrk="0" hangingPunct="1">
              <a:lnSpc>
                <a:spcPct val="100000"/>
              </a:lnSpc>
              <a:spcBef>
                <a:spcPct val="0"/>
              </a:spcBef>
              <a:spcAft>
                <a:spcPts val="0"/>
              </a:spcAft>
              <a:tabLst/>
              <a:defRPr sz="5400"/>
            </a:lvl1pPr>
          </a:lstStyle>
          <a:p>
            <a:pPr marL="0" marR="0" lvl="0" indent="0" defTabSz="1042990" rtl="0" eaLnBrk="1" fontAlgn="auto" latinLnBrk="0" hangingPunct="1">
              <a:lnSpc>
                <a:spcPct val="100000"/>
              </a:lnSpc>
              <a:spcBef>
                <a:spcPct val="0"/>
              </a:spcBef>
              <a:spcAft>
                <a:spcPts val="0"/>
              </a:spcAft>
              <a:tabLst/>
              <a:defRPr/>
            </a:pPr>
            <a:r>
              <a:rPr kumimoji="0" lang="ru-RU" sz="48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14" name="Номер слайда 13"/>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pic>
        <p:nvPicPr>
          <p:cNvPr id="2" name="Picture 2" descr="Z:\Projects\Текущие\Проектная\FNS_2012\_БРЭНДБУК\out\PPT\3_1_present_A4-04.png"/>
          <p:cNvPicPr>
            <a:picLocks noChangeAspect="1" noChangeArrowheads="1"/>
          </p:cNvPicPr>
          <p:nvPr userDrawn="1"/>
        </p:nvPicPr>
        <p:blipFill>
          <a:blip r:embed="rId2" cstate="print"/>
          <a:stretch>
            <a:fillRect/>
          </a:stretch>
        </p:blipFill>
        <p:spPr bwMode="auto">
          <a:xfrm>
            <a:off x="0" y="520"/>
            <a:ext cx="10691813" cy="7558635"/>
          </a:xfrm>
          <a:prstGeom prst="rect">
            <a:avLst/>
          </a:prstGeom>
          <a:noFill/>
        </p:spPr>
      </p:pic>
      <p:sp>
        <p:nvSpPr>
          <p:cNvPr id="3" name="Содержимое 2"/>
          <p:cNvSpPr>
            <a:spLocks noGrp="1"/>
          </p:cNvSpPr>
          <p:nvPr>
            <p:ph idx="1"/>
          </p:nvPr>
        </p:nvSpPr>
        <p:spPr>
          <a:xfrm>
            <a:off x="962026" y="1771651"/>
            <a:ext cx="8561139" cy="5324475"/>
          </a:xfrm>
        </p:spPr>
        <p:txBody>
          <a:bodyPr/>
          <a:lstStyle>
            <a:lvl1pPr marL="363515" indent="0">
              <a:buFontTx/>
              <a:buNone/>
              <a:defRPr b="1">
                <a:latin typeface="+mj-lt"/>
              </a:defRPr>
            </a:lvl1pPr>
            <a:lvl2pPr marL="363515" indent="0">
              <a:defRPr>
                <a:latin typeface="+mj-lt"/>
              </a:defRPr>
            </a:lvl2pPr>
            <a:lvl3pPr marL="628610" indent="-260333">
              <a:defRPr>
                <a:latin typeface="+mj-lt"/>
              </a:defRPr>
            </a:lvl3pPr>
            <a:lvl4pPr marL="0" indent="360340">
              <a:defRPr>
                <a:latin typeface="+mj-lt"/>
              </a:defRPr>
            </a:lvl4pPr>
            <a:lvl5pPr marL="1435009" indent="0">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Заголовок 9"/>
          <p:cNvSpPr>
            <a:spLocks noGrp="1"/>
          </p:cNvSpPr>
          <p:nvPr>
            <p:ph type="title" hasCustomPrompt="1"/>
          </p:nvPr>
        </p:nvSpPr>
        <p:spPr>
          <a:xfrm>
            <a:off x="961197" y="552452"/>
            <a:ext cx="8581267" cy="1219199"/>
          </a:xfrm>
        </p:spPr>
        <p:txBody>
          <a:bodyPr/>
          <a:lstStyle>
            <a:lvl1pPr marL="0" marR="0" indent="0" defTabSz="1042990" rtl="0" eaLnBrk="1" fontAlgn="auto" latinLnBrk="0" hangingPunct="1">
              <a:lnSpc>
                <a:spcPct val="100000"/>
              </a:lnSpc>
              <a:spcBef>
                <a:spcPct val="0"/>
              </a:spcBef>
              <a:spcAft>
                <a:spcPts val="0"/>
              </a:spcAft>
              <a:tabLst/>
              <a:defRPr sz="5400"/>
            </a:lvl1pPr>
          </a:lstStyle>
          <a:p>
            <a:pPr marL="0" marR="0" lvl="0" indent="0" defTabSz="1042990" rtl="0" eaLnBrk="1" fontAlgn="auto" latinLnBrk="0" hangingPunct="1">
              <a:lnSpc>
                <a:spcPct val="100000"/>
              </a:lnSpc>
              <a:spcBef>
                <a:spcPct val="0"/>
              </a:spcBef>
              <a:spcAft>
                <a:spcPts val="0"/>
              </a:spcAft>
              <a:tabLst/>
              <a:defRPr/>
            </a:pPr>
            <a:r>
              <a:rPr kumimoji="0" lang="ru-RU" sz="48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20" name="Номер слайда 19"/>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6"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0" y="1"/>
            <a:ext cx="10691813" cy="7558635"/>
          </a:xfrm>
          <a:prstGeom prst="rect">
            <a:avLst/>
          </a:prstGeom>
          <a:noFill/>
        </p:spPr>
      </p:pic>
      <p:sp>
        <p:nvSpPr>
          <p:cNvPr id="2" name="Заголовок 1"/>
          <p:cNvSpPr>
            <a:spLocks noGrp="1"/>
          </p:cNvSpPr>
          <p:nvPr>
            <p:ph type="title"/>
          </p:nvPr>
        </p:nvSpPr>
        <p:spPr>
          <a:xfrm>
            <a:off x="962026" y="1116335"/>
            <a:ext cx="8561139" cy="2232248"/>
          </a:xfrm>
        </p:spPr>
        <p:txBody>
          <a:bodyPr anchor="t"/>
          <a:lstStyle>
            <a:lvl1pPr algn="l">
              <a:defRPr sz="4600" b="1" cap="all"/>
            </a:lvl1pPr>
          </a:lstStyle>
          <a:p>
            <a:r>
              <a:rPr lang="ru-RU" smtClean="0"/>
              <a:t>Образец заголовка</a:t>
            </a:r>
            <a:endParaRPr lang="ru-RU" dirty="0"/>
          </a:p>
        </p:txBody>
      </p:sp>
      <p:sp>
        <p:nvSpPr>
          <p:cNvPr id="3" name="Текст 2"/>
          <p:cNvSpPr>
            <a:spLocks noGrp="1"/>
          </p:cNvSpPr>
          <p:nvPr>
            <p:ph type="body" idx="1"/>
          </p:nvPr>
        </p:nvSpPr>
        <p:spPr>
          <a:xfrm>
            <a:off x="962026" y="3781425"/>
            <a:ext cx="8561139" cy="3314700"/>
          </a:xfrm>
        </p:spPr>
        <p:txBody>
          <a:bodyPr anchor="t"/>
          <a:lstStyle>
            <a:lvl1pPr marL="0" indent="0">
              <a:buNone/>
              <a:defRPr sz="2300">
                <a:solidFill>
                  <a:schemeClr val="tx1">
                    <a:tint val="75000"/>
                  </a:schemeClr>
                </a:solidFill>
              </a:defRPr>
            </a:lvl1pPr>
            <a:lvl2pPr marL="521495" indent="0">
              <a:buNone/>
              <a:defRPr sz="2100">
                <a:solidFill>
                  <a:schemeClr val="tx1">
                    <a:tint val="75000"/>
                  </a:schemeClr>
                </a:solidFill>
              </a:defRPr>
            </a:lvl2pPr>
            <a:lvl3pPr marL="1042990" indent="0">
              <a:buNone/>
              <a:defRPr sz="1900">
                <a:solidFill>
                  <a:schemeClr val="tx1">
                    <a:tint val="75000"/>
                  </a:schemeClr>
                </a:solidFill>
              </a:defRPr>
            </a:lvl3pPr>
            <a:lvl4pPr marL="1564485" indent="0">
              <a:buNone/>
              <a:defRPr sz="1600">
                <a:solidFill>
                  <a:schemeClr val="tx1">
                    <a:tint val="75000"/>
                  </a:schemeClr>
                </a:solidFill>
              </a:defRPr>
            </a:lvl4pPr>
            <a:lvl5pPr marL="2085981" indent="0">
              <a:buNone/>
              <a:defRPr sz="1600">
                <a:solidFill>
                  <a:schemeClr val="tx1">
                    <a:tint val="75000"/>
                  </a:schemeClr>
                </a:solidFill>
              </a:defRPr>
            </a:lvl5pPr>
            <a:lvl6pPr marL="2607476" indent="0">
              <a:buNone/>
              <a:defRPr sz="1600">
                <a:solidFill>
                  <a:schemeClr val="tx1">
                    <a:tint val="75000"/>
                  </a:schemeClr>
                </a:solidFill>
              </a:defRPr>
            </a:lvl6pPr>
            <a:lvl7pPr marL="3128970" indent="0">
              <a:buNone/>
              <a:defRPr sz="1600">
                <a:solidFill>
                  <a:schemeClr val="tx1">
                    <a:tint val="75000"/>
                  </a:schemeClr>
                </a:solidFill>
              </a:defRPr>
            </a:lvl7pPr>
            <a:lvl8pPr marL="3650465" indent="0">
              <a:buNone/>
              <a:defRPr sz="1600">
                <a:solidFill>
                  <a:schemeClr val="tx1">
                    <a:tint val="75000"/>
                  </a:schemeClr>
                </a:solidFill>
              </a:defRPr>
            </a:lvl8pPr>
            <a:lvl9pPr marL="4171960" indent="0">
              <a:buNone/>
              <a:defRPr sz="1600">
                <a:solidFill>
                  <a:schemeClr val="tx1">
                    <a:tint val="75000"/>
                  </a:schemeClr>
                </a:solidFill>
              </a:defRPr>
            </a:lvl9pPr>
          </a:lstStyle>
          <a:p>
            <a:pPr lvl="0"/>
            <a:r>
              <a:rPr lang="ru-RU" smtClean="0"/>
              <a:t>Образец текста</a:t>
            </a:r>
          </a:p>
        </p:txBody>
      </p:sp>
      <p:sp>
        <p:nvSpPr>
          <p:cNvPr id="14" name="Номер слайда 13"/>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7"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8" y="2109"/>
            <a:ext cx="10691813" cy="7558635"/>
          </a:xfrm>
          <a:prstGeom prst="rect">
            <a:avLst/>
          </a:prstGeom>
          <a:noFill/>
        </p:spPr>
      </p:pic>
      <p:sp>
        <p:nvSpPr>
          <p:cNvPr id="2" name="Заголовок 1"/>
          <p:cNvSpPr>
            <a:spLocks noGrp="1"/>
          </p:cNvSpPr>
          <p:nvPr>
            <p:ph type="title"/>
          </p:nvPr>
        </p:nvSpPr>
        <p:spPr>
          <a:xfrm>
            <a:off x="962026" y="552451"/>
            <a:ext cx="8580438" cy="1219200"/>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962026" y="1771650"/>
            <a:ext cx="4234282" cy="517733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5279959" y="1771650"/>
            <a:ext cx="4262505" cy="517733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Номер слайда 12"/>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026" y="552450"/>
            <a:ext cx="9196705" cy="1219200"/>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962026" y="1771650"/>
            <a:ext cx="4297420" cy="626250"/>
          </a:xfrm>
        </p:spPr>
        <p:txBody>
          <a:bodyPr anchor="b"/>
          <a:lstStyle>
            <a:lvl1pPr marL="0" indent="0">
              <a:buNone/>
              <a:defRPr sz="2700" b="1"/>
            </a:lvl1pPr>
            <a:lvl2pPr marL="521495" indent="0">
              <a:buNone/>
              <a:defRPr sz="2300" b="1"/>
            </a:lvl2pPr>
            <a:lvl3pPr marL="1042990" indent="0">
              <a:buNone/>
              <a:defRPr sz="2100" b="1"/>
            </a:lvl3pPr>
            <a:lvl4pPr marL="1564485" indent="0">
              <a:buNone/>
              <a:defRPr sz="1900" b="1"/>
            </a:lvl4pPr>
            <a:lvl5pPr marL="2085981" indent="0">
              <a:buNone/>
              <a:defRPr sz="1900" b="1"/>
            </a:lvl5pPr>
            <a:lvl6pPr marL="2607476" indent="0">
              <a:buNone/>
              <a:defRPr sz="1900" b="1"/>
            </a:lvl6pPr>
            <a:lvl7pPr marL="3128970" indent="0">
              <a:buNone/>
              <a:defRPr sz="1900" b="1"/>
            </a:lvl7pPr>
            <a:lvl8pPr marL="3650465" indent="0">
              <a:buNone/>
              <a:defRPr sz="1900" b="1"/>
            </a:lvl8pPr>
            <a:lvl9pPr marL="4171960" indent="0">
              <a:buNone/>
              <a:defRPr sz="1900" b="1"/>
            </a:lvl9pPr>
          </a:lstStyle>
          <a:p>
            <a:pPr lvl="0"/>
            <a:r>
              <a:rPr lang="ru-RU" smtClean="0"/>
              <a:t>Образец текста</a:t>
            </a:r>
          </a:p>
        </p:txBody>
      </p:sp>
      <p:sp>
        <p:nvSpPr>
          <p:cNvPr id="4" name="Содержимое 3"/>
          <p:cNvSpPr>
            <a:spLocks noGrp="1"/>
          </p:cNvSpPr>
          <p:nvPr>
            <p:ph sz="half" idx="2"/>
          </p:nvPr>
        </p:nvSpPr>
        <p:spPr>
          <a:xfrm>
            <a:off x="962026" y="2397901"/>
            <a:ext cx="4297420" cy="4698224"/>
          </a:xfrm>
        </p:spPr>
        <p:txBody>
          <a:bodyPr/>
          <a:lstStyle>
            <a:lvl1pPr>
              <a:defRPr sz="27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5346701" y="1771650"/>
            <a:ext cx="4195762" cy="626250"/>
          </a:xfrm>
        </p:spPr>
        <p:txBody>
          <a:bodyPr anchor="b"/>
          <a:lstStyle>
            <a:lvl1pPr marL="0" indent="0">
              <a:buNone/>
              <a:defRPr sz="2700" b="1"/>
            </a:lvl1pPr>
            <a:lvl2pPr marL="521495" indent="0">
              <a:buNone/>
              <a:defRPr sz="2300" b="1"/>
            </a:lvl2pPr>
            <a:lvl3pPr marL="1042990" indent="0">
              <a:buNone/>
              <a:defRPr sz="2100" b="1"/>
            </a:lvl3pPr>
            <a:lvl4pPr marL="1564485" indent="0">
              <a:buNone/>
              <a:defRPr sz="1900" b="1"/>
            </a:lvl4pPr>
            <a:lvl5pPr marL="2085981" indent="0">
              <a:buNone/>
              <a:defRPr sz="1900" b="1"/>
            </a:lvl5pPr>
            <a:lvl6pPr marL="2607476" indent="0">
              <a:buNone/>
              <a:defRPr sz="1900" b="1"/>
            </a:lvl6pPr>
            <a:lvl7pPr marL="3128970" indent="0">
              <a:buNone/>
              <a:defRPr sz="1900" b="1"/>
            </a:lvl7pPr>
            <a:lvl8pPr marL="3650465" indent="0">
              <a:buNone/>
              <a:defRPr sz="1900" b="1"/>
            </a:lvl8pPr>
            <a:lvl9pPr marL="4171960" indent="0">
              <a:buNone/>
              <a:defRPr sz="1900" b="1"/>
            </a:lvl9pPr>
          </a:lstStyle>
          <a:p>
            <a:pPr lvl="0"/>
            <a:r>
              <a:rPr lang="ru-RU" smtClean="0"/>
              <a:t>Образец текста</a:t>
            </a:r>
          </a:p>
        </p:txBody>
      </p:sp>
      <p:sp>
        <p:nvSpPr>
          <p:cNvPr id="6" name="Содержимое 5"/>
          <p:cNvSpPr>
            <a:spLocks noGrp="1"/>
          </p:cNvSpPr>
          <p:nvPr>
            <p:ph sz="quarter" idx="4"/>
          </p:nvPr>
        </p:nvSpPr>
        <p:spPr>
          <a:xfrm>
            <a:off x="5346701" y="2412479"/>
            <a:ext cx="4195762" cy="4683646"/>
          </a:xfrm>
        </p:spPr>
        <p:txBody>
          <a:bodyPr/>
          <a:lstStyle>
            <a:lvl1pPr>
              <a:defRPr sz="27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1" name="Дата 10"/>
          <p:cNvSpPr>
            <a:spLocks noGrp="1"/>
          </p:cNvSpPr>
          <p:nvPr>
            <p:ph type="dt" sz="half" idx="10"/>
          </p:nvPr>
        </p:nvSpPr>
        <p:spPr/>
        <p:txBody>
          <a:bodyPr/>
          <a:lstStyle/>
          <a:p>
            <a:endParaRPr lang="ru-RU"/>
          </a:p>
        </p:txBody>
      </p:sp>
      <p:sp>
        <p:nvSpPr>
          <p:cNvPr id="12" name="Номер слайда 11"/>
          <p:cNvSpPr>
            <a:spLocks noGrp="1"/>
          </p:cNvSpPr>
          <p:nvPr>
            <p:ph type="sldNum" sz="quarter" idx="11"/>
          </p:nvPr>
        </p:nvSpPr>
        <p:spPr/>
        <p:txBody>
          <a:bodyPr/>
          <a:lstStyle/>
          <a:p>
            <a:fld id="{E20E89E6-FE54-4E13-859C-1FA908D70D39}" type="slidenum">
              <a:rPr lang="ru-RU" smtClean="0"/>
              <a:pPr/>
              <a:t>‹#›</a:t>
            </a:fld>
            <a:endParaRPr lang="ru-RU" dirty="0"/>
          </a:p>
        </p:txBody>
      </p:sp>
      <p:sp>
        <p:nvSpPr>
          <p:cNvPr id="13" name="Нижний колонтитул 12"/>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8" y="2109"/>
            <a:ext cx="10691813" cy="7558635"/>
          </a:xfrm>
          <a:prstGeom prst="rect">
            <a:avLst/>
          </a:prstGeom>
          <a:noFill/>
        </p:spPr>
      </p:pic>
      <p:sp>
        <p:nvSpPr>
          <p:cNvPr id="2" name="Заголовок 1"/>
          <p:cNvSpPr>
            <a:spLocks noGrp="1"/>
          </p:cNvSpPr>
          <p:nvPr>
            <p:ph type="title"/>
          </p:nvPr>
        </p:nvSpPr>
        <p:spPr>
          <a:xfrm>
            <a:off x="962026" y="552451"/>
            <a:ext cx="9196705" cy="1219200"/>
          </a:xfrm>
        </p:spPr>
        <p:txBody>
          <a:bodyPr/>
          <a:lstStyle>
            <a:lvl1pPr algn="l">
              <a:defRPr/>
            </a:lvl1pPr>
          </a:lstStyle>
          <a:p>
            <a:r>
              <a:rPr lang="ru-RU" smtClean="0"/>
              <a:t>Образец заголовка</a:t>
            </a:r>
            <a:endParaRPr lang="ru-RU" dirty="0"/>
          </a:p>
        </p:txBody>
      </p:sp>
      <p:sp>
        <p:nvSpPr>
          <p:cNvPr id="11" name="Дата 10"/>
          <p:cNvSpPr>
            <a:spLocks noGrp="1"/>
          </p:cNvSpPr>
          <p:nvPr>
            <p:ph type="dt" sz="half" idx="10"/>
          </p:nvPr>
        </p:nvSpPr>
        <p:spPr/>
        <p:txBody>
          <a:bodyPr/>
          <a:lstStyle/>
          <a:p>
            <a:endParaRPr lang="ru-RU"/>
          </a:p>
        </p:txBody>
      </p:sp>
      <p:sp>
        <p:nvSpPr>
          <p:cNvPr id="12" name="Номер слайда 11"/>
          <p:cNvSpPr>
            <a:spLocks noGrp="1"/>
          </p:cNvSpPr>
          <p:nvPr>
            <p:ph type="sldNum" sz="quarter" idx="11"/>
          </p:nvPr>
        </p:nvSpPr>
        <p:spPr/>
        <p:txBody>
          <a:bodyPr/>
          <a:lstStyle/>
          <a:p>
            <a:fld id="{E20E89E6-FE54-4E13-859C-1FA908D70D39}" type="slidenum">
              <a:rPr lang="ru-RU" smtClean="0"/>
              <a:pPr/>
              <a:t>‹#›</a:t>
            </a:fld>
            <a:endParaRPr lang="ru-RU" dirty="0"/>
          </a:p>
        </p:txBody>
      </p:sp>
      <p:sp>
        <p:nvSpPr>
          <p:cNvPr id="13" name="Нижний колонтитул 12"/>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5" name="Номер слайда 5"/>
          <p:cNvSpPr>
            <a:spLocks noGrp="1"/>
          </p:cNvSpPr>
          <p:nvPr>
            <p:ph type="sldNum" sz="quarter" idx="4"/>
          </p:nvPr>
        </p:nvSpPr>
        <p:spPr>
          <a:xfrm>
            <a:off x="9578976" y="6474804"/>
            <a:ext cx="663575" cy="720080"/>
          </a:xfrm>
          <a:prstGeom prst="rect">
            <a:avLst/>
          </a:prstGeom>
        </p:spPr>
        <p:txBody>
          <a:bodyPr vert="horz" lIns="104299" tIns="52150" rIns="104299" bIns="52150" rtlCol="0" anchor="ctr">
            <a:normAutofit/>
          </a:bodyPr>
          <a:lstStyle>
            <a:lvl1pPr algn="ctr">
              <a:defRPr sz="2700" i="0">
                <a:solidFill>
                  <a:schemeClr val="bg1"/>
                </a:solidFill>
                <a:latin typeface="+mj-lt"/>
              </a:defRPr>
            </a:lvl1pPr>
          </a:lstStyle>
          <a:p>
            <a:fld id="{E20E89E6-FE54-4E13-859C-1FA908D70D39}"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1" y="301050"/>
            <a:ext cx="3518055" cy="1281214"/>
          </a:xfrm>
        </p:spPr>
        <p:txBody>
          <a:bodyPr anchor="b"/>
          <a:lstStyle>
            <a:lvl1pPr algn="l">
              <a:defRPr sz="2300" b="1"/>
            </a:lvl1pPr>
          </a:lstStyle>
          <a:p>
            <a:r>
              <a:rPr lang="ru-RU" smtClean="0"/>
              <a:t>Образец заголовка</a:t>
            </a:r>
            <a:endParaRPr lang="ru-RU"/>
          </a:p>
        </p:txBody>
      </p:sp>
      <p:sp>
        <p:nvSpPr>
          <p:cNvPr id="3" name="Содержимое 2"/>
          <p:cNvSpPr>
            <a:spLocks noGrp="1"/>
          </p:cNvSpPr>
          <p:nvPr>
            <p:ph idx="1"/>
          </p:nvPr>
        </p:nvSpPr>
        <p:spPr>
          <a:xfrm>
            <a:off x="4180821" y="301051"/>
            <a:ext cx="5977909"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4671" y="1582265"/>
            <a:ext cx="3518055" cy="5172114"/>
          </a:xfrm>
        </p:spPr>
        <p:txBody>
          <a:bodyPr/>
          <a:lstStyle>
            <a:lvl1pPr marL="0" indent="0">
              <a:buNone/>
              <a:defRPr sz="1600"/>
            </a:lvl1pPr>
            <a:lvl2pPr marL="521495" indent="0">
              <a:buNone/>
              <a:defRPr sz="1400"/>
            </a:lvl2pPr>
            <a:lvl3pPr marL="1042990" indent="0">
              <a:buNone/>
              <a:defRPr sz="1100"/>
            </a:lvl3pPr>
            <a:lvl4pPr marL="1564485" indent="0">
              <a:buNone/>
              <a:defRPr sz="1000"/>
            </a:lvl4pPr>
            <a:lvl5pPr marL="2085981" indent="0">
              <a:buNone/>
              <a:defRPr sz="1000"/>
            </a:lvl5pPr>
            <a:lvl6pPr marL="2607476" indent="0">
              <a:buNone/>
              <a:defRPr sz="1000"/>
            </a:lvl6pPr>
            <a:lvl7pPr marL="3128970" indent="0">
              <a:buNone/>
              <a:defRPr sz="1000"/>
            </a:lvl7pPr>
            <a:lvl8pPr marL="3650465" indent="0">
              <a:buNone/>
              <a:defRPr sz="1000"/>
            </a:lvl8pPr>
            <a:lvl9pPr marL="417196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3" y="540272"/>
            <a:ext cx="8588251" cy="1224136"/>
          </a:xfrm>
          <a:prstGeom prst="rect">
            <a:avLst/>
          </a:prstGeom>
        </p:spPr>
        <p:txBody>
          <a:bodyPr vert="horz" lIns="104299" tIns="52150" rIns="104299" bIns="5215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954213" y="1764295"/>
            <a:ext cx="8588251" cy="5331830"/>
          </a:xfrm>
          <a:prstGeom prst="rect">
            <a:avLst/>
          </a:prstGeom>
        </p:spPr>
        <p:txBody>
          <a:bodyPr vert="horz" lIns="104299" tIns="52150" rIns="104299" bIns="5215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534671" y="7008172"/>
            <a:ext cx="2495127" cy="402567"/>
          </a:xfrm>
          <a:prstGeom prst="rect">
            <a:avLst/>
          </a:prstGeom>
        </p:spPr>
        <p:txBody>
          <a:bodyPr vert="horz" lIns="104299" tIns="52150" rIns="104299" bIns="52150" rtlCol="0" anchor="ctr"/>
          <a:lstStyle>
            <a:lvl1pPr algn="l">
              <a:defRPr sz="14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3653580" y="7008172"/>
            <a:ext cx="3386243" cy="402567"/>
          </a:xfrm>
          <a:prstGeom prst="rect">
            <a:avLst/>
          </a:prstGeom>
        </p:spPr>
        <p:txBody>
          <a:bodyPr vert="horz" lIns="104299" tIns="52150" rIns="104299" bIns="52150" rtlCol="0" anchor="ctr"/>
          <a:lstStyle>
            <a:lvl1pPr algn="ctr">
              <a:defRPr sz="14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9734550" y="6660951"/>
            <a:ext cx="724718" cy="696626"/>
          </a:xfrm>
          <a:prstGeom prst="rect">
            <a:avLst/>
          </a:prstGeom>
        </p:spPr>
        <p:txBody>
          <a:bodyPr vert="horz" lIns="104299" tIns="52150" rIns="104299" bIns="52150" rtlCol="0" anchor="ctr">
            <a:normAutofit/>
          </a:bodyPr>
          <a:lstStyle>
            <a:lvl1pPr algn="ctr">
              <a:lnSpc>
                <a:spcPts val="2400"/>
              </a:lnSpc>
              <a:defRPr sz="2700">
                <a:solidFill>
                  <a:schemeClr val="bg1"/>
                </a:solidFill>
              </a:defRPr>
            </a:lvl1pPr>
          </a:lstStyle>
          <a:p>
            <a:fld id="{E20E89E6-FE54-4E13-859C-1FA908D70D39}"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1042990" rtl="0" eaLnBrk="1" latinLnBrk="0" hangingPunct="1">
        <a:lnSpc>
          <a:spcPts val="5199"/>
        </a:lnSpc>
        <a:spcBef>
          <a:spcPct val="0"/>
        </a:spcBef>
        <a:buNone/>
        <a:defRPr sz="4200" b="1" i="0" kern="1200">
          <a:solidFill>
            <a:srgbClr val="005AA9"/>
          </a:solidFill>
          <a:latin typeface="+mj-lt"/>
          <a:ea typeface="+mj-ea"/>
          <a:cs typeface="+mj-cs"/>
        </a:defRPr>
      </a:lvl1pPr>
    </p:titleStyle>
    <p:bodyStyle>
      <a:lvl1pPr marL="363515" indent="0" algn="l" defTabSz="1042990" rtl="0" eaLnBrk="1" latinLnBrk="0" hangingPunct="1">
        <a:spcBef>
          <a:spcPct val="20000"/>
        </a:spcBef>
        <a:buFont typeface="+mj-lt"/>
        <a:buNone/>
        <a:defRPr sz="3600" b="0" i="0" kern="1200">
          <a:solidFill>
            <a:srgbClr val="005AA9"/>
          </a:solidFill>
          <a:latin typeface="+mj-lt"/>
          <a:ea typeface="+mn-ea"/>
          <a:cs typeface="+mn-cs"/>
        </a:defRPr>
      </a:lvl1pPr>
      <a:lvl2pPr marL="363515" indent="0" algn="l" defTabSz="1042990" rtl="0" eaLnBrk="1" latinLnBrk="0" hangingPunct="1">
        <a:spcBef>
          <a:spcPct val="20000"/>
        </a:spcBef>
        <a:buFont typeface="Arial" pitchFamily="34" charset="0"/>
        <a:buNone/>
        <a:defRPr sz="2400" b="0" i="0" kern="1200">
          <a:solidFill>
            <a:srgbClr val="504F53"/>
          </a:solidFill>
          <a:latin typeface="+mj-lt"/>
          <a:ea typeface="+mn-ea"/>
          <a:cs typeface="+mn-cs"/>
        </a:defRPr>
      </a:lvl2pPr>
      <a:lvl3pPr marL="712743" indent="-260333" algn="l" defTabSz="1042990" rtl="0" eaLnBrk="1" latinLnBrk="0" hangingPunct="1">
        <a:spcBef>
          <a:spcPct val="20000"/>
        </a:spcBef>
        <a:buFont typeface="Arial" pitchFamily="34" charset="0"/>
        <a:buChar char="•"/>
        <a:defRPr sz="2400" b="0" i="0" kern="1200">
          <a:solidFill>
            <a:srgbClr val="504F53"/>
          </a:solidFill>
          <a:latin typeface="+mj-lt"/>
          <a:ea typeface="+mn-ea"/>
          <a:cs typeface="+mn-cs"/>
        </a:defRPr>
      </a:lvl3pPr>
      <a:lvl4pPr marL="0" indent="360340" algn="just" defTabSz="1042990" rtl="0" eaLnBrk="1" latinLnBrk="0" hangingPunct="1">
        <a:lnSpc>
          <a:spcPts val="1800"/>
        </a:lnSpc>
        <a:spcBef>
          <a:spcPts val="400"/>
        </a:spcBef>
        <a:buFont typeface="Arial" pitchFamily="34" charset="0"/>
        <a:buNone/>
        <a:tabLst/>
        <a:defRPr sz="1600" b="0" i="0" kern="1200">
          <a:solidFill>
            <a:srgbClr val="504F53"/>
          </a:solidFill>
          <a:latin typeface="+mj-lt"/>
          <a:ea typeface="+mn-ea"/>
          <a:cs typeface="+mn-cs"/>
        </a:defRPr>
      </a:lvl4pPr>
      <a:lvl5pPr marL="1435009" indent="0" algn="l" defTabSz="1042990" rtl="0" eaLnBrk="1" latinLnBrk="0" hangingPunct="1">
        <a:lnSpc>
          <a:spcPts val="1800"/>
        </a:lnSpc>
        <a:spcBef>
          <a:spcPts val="400"/>
        </a:spcBef>
        <a:buFont typeface="Arial" pitchFamily="34" charset="0"/>
        <a:buNone/>
        <a:defRPr sz="1400" b="0" i="0" kern="1200">
          <a:solidFill>
            <a:srgbClr val="8D8C90"/>
          </a:solidFill>
          <a:latin typeface="+mj-lt"/>
          <a:ea typeface="+mn-ea"/>
          <a:cs typeface="+mn-cs"/>
        </a:defRPr>
      </a:lvl5pPr>
      <a:lvl6pPr marL="2868222" indent="-260748" algn="l" defTabSz="1042990"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718" indent="-260748" algn="l" defTabSz="1042990"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213" indent="-260748" algn="l" defTabSz="1042990"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708" indent="-260748" algn="l" defTabSz="1042990"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ru-RU"/>
      </a:defPPr>
      <a:lvl1pPr marL="0" algn="l" defTabSz="1042990" rtl="0" eaLnBrk="1" latinLnBrk="0" hangingPunct="1">
        <a:defRPr sz="2100" kern="1200">
          <a:solidFill>
            <a:schemeClr val="tx1"/>
          </a:solidFill>
          <a:latin typeface="+mn-lt"/>
          <a:ea typeface="+mn-ea"/>
          <a:cs typeface="+mn-cs"/>
        </a:defRPr>
      </a:lvl1pPr>
      <a:lvl2pPr marL="521495" algn="l" defTabSz="1042990" rtl="0" eaLnBrk="1" latinLnBrk="0" hangingPunct="1">
        <a:defRPr sz="2100" kern="1200">
          <a:solidFill>
            <a:schemeClr val="tx1"/>
          </a:solidFill>
          <a:latin typeface="+mn-lt"/>
          <a:ea typeface="+mn-ea"/>
          <a:cs typeface="+mn-cs"/>
        </a:defRPr>
      </a:lvl2pPr>
      <a:lvl3pPr marL="1042990" algn="l" defTabSz="1042990" rtl="0" eaLnBrk="1" latinLnBrk="0" hangingPunct="1">
        <a:defRPr sz="2100" kern="1200">
          <a:solidFill>
            <a:schemeClr val="tx1"/>
          </a:solidFill>
          <a:latin typeface="+mn-lt"/>
          <a:ea typeface="+mn-ea"/>
          <a:cs typeface="+mn-cs"/>
        </a:defRPr>
      </a:lvl3pPr>
      <a:lvl4pPr marL="1564485" algn="l" defTabSz="1042990" rtl="0" eaLnBrk="1" latinLnBrk="0" hangingPunct="1">
        <a:defRPr sz="2100" kern="1200">
          <a:solidFill>
            <a:schemeClr val="tx1"/>
          </a:solidFill>
          <a:latin typeface="+mn-lt"/>
          <a:ea typeface="+mn-ea"/>
          <a:cs typeface="+mn-cs"/>
        </a:defRPr>
      </a:lvl4pPr>
      <a:lvl5pPr marL="2085981" algn="l" defTabSz="1042990" rtl="0" eaLnBrk="1" latinLnBrk="0" hangingPunct="1">
        <a:defRPr sz="2100" kern="1200">
          <a:solidFill>
            <a:schemeClr val="tx1"/>
          </a:solidFill>
          <a:latin typeface="+mn-lt"/>
          <a:ea typeface="+mn-ea"/>
          <a:cs typeface="+mn-cs"/>
        </a:defRPr>
      </a:lvl5pPr>
      <a:lvl6pPr marL="2607476" algn="l" defTabSz="1042990" rtl="0" eaLnBrk="1" latinLnBrk="0" hangingPunct="1">
        <a:defRPr sz="2100" kern="1200">
          <a:solidFill>
            <a:schemeClr val="tx1"/>
          </a:solidFill>
          <a:latin typeface="+mn-lt"/>
          <a:ea typeface="+mn-ea"/>
          <a:cs typeface="+mn-cs"/>
        </a:defRPr>
      </a:lvl6pPr>
      <a:lvl7pPr marL="3128970" algn="l" defTabSz="1042990" rtl="0" eaLnBrk="1" latinLnBrk="0" hangingPunct="1">
        <a:defRPr sz="2100" kern="1200">
          <a:solidFill>
            <a:schemeClr val="tx1"/>
          </a:solidFill>
          <a:latin typeface="+mn-lt"/>
          <a:ea typeface="+mn-ea"/>
          <a:cs typeface="+mn-cs"/>
        </a:defRPr>
      </a:lvl7pPr>
      <a:lvl8pPr marL="3650465" algn="l" defTabSz="1042990" rtl="0" eaLnBrk="1" latinLnBrk="0" hangingPunct="1">
        <a:defRPr sz="2100" kern="1200">
          <a:solidFill>
            <a:schemeClr val="tx1"/>
          </a:solidFill>
          <a:latin typeface="+mn-lt"/>
          <a:ea typeface="+mn-ea"/>
          <a:cs typeface="+mn-cs"/>
        </a:defRPr>
      </a:lvl8pPr>
      <a:lvl9pPr marL="4171960" algn="l" defTabSz="104299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13.xml"/><Relationship Id="rId3" Type="http://schemas.openxmlformats.org/officeDocument/2006/relationships/diagramLayout" Target="../diagrams/layout12.xml"/><Relationship Id="rId7" Type="http://schemas.openxmlformats.org/officeDocument/2006/relationships/diagramLayout" Target="../diagrams/layout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openxmlformats.org/officeDocument/2006/relationships/diagramData" Target="../diagrams/data13.xml"/><Relationship Id="rId11" Type="http://schemas.microsoft.com/office/2007/relationships/diagramDrawing" Target="../diagrams/drawing13.xml"/><Relationship Id="rId5" Type="http://schemas.openxmlformats.org/officeDocument/2006/relationships/diagramColors" Target="../diagrams/colors12.xml"/><Relationship Id="rId10" Type="http://schemas.microsoft.com/office/2007/relationships/diagramDrawing" Target="../diagrams/drawing12.xml"/><Relationship Id="rId4" Type="http://schemas.openxmlformats.org/officeDocument/2006/relationships/diagramQuickStyle" Target="../diagrams/quickStyle12.xml"/><Relationship Id="rId9" Type="http://schemas.openxmlformats.org/officeDocument/2006/relationships/diagramColors" Target="../diagrams/colors13.xml"/></Relationships>
</file>

<file path=ppt/slides/_rels/slide15.xml.rels><?xml version="1.0" encoding="UTF-8" standalone="yes"?>
<Relationships xmlns="http://schemas.openxmlformats.org/package/2006/relationships"><Relationship Id="rId8" Type="http://schemas.openxmlformats.org/officeDocument/2006/relationships/diagramQuickStyle" Target="../diagrams/quickStyle15.xml"/><Relationship Id="rId3" Type="http://schemas.openxmlformats.org/officeDocument/2006/relationships/diagramLayout" Target="../diagrams/layout14.xml"/><Relationship Id="rId7" Type="http://schemas.openxmlformats.org/officeDocument/2006/relationships/diagramLayout" Target="../diagrams/layout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openxmlformats.org/officeDocument/2006/relationships/diagramData" Target="../diagrams/data15.xml"/><Relationship Id="rId11" Type="http://schemas.microsoft.com/office/2007/relationships/diagramDrawing" Target="../diagrams/drawing15.xml"/><Relationship Id="rId5" Type="http://schemas.openxmlformats.org/officeDocument/2006/relationships/diagramColors" Target="../diagrams/colors14.xml"/><Relationship Id="rId10" Type="http://schemas.microsoft.com/office/2007/relationships/diagramDrawing" Target="../diagrams/drawing14.xml"/><Relationship Id="rId4" Type="http://schemas.openxmlformats.org/officeDocument/2006/relationships/diagramQuickStyle" Target="../diagrams/quickStyle14.xml"/><Relationship Id="rId9" Type="http://schemas.openxmlformats.org/officeDocument/2006/relationships/diagramColors" Target="../diagrams/colors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8" Type="http://schemas.openxmlformats.org/officeDocument/2006/relationships/diagramQuickStyle" Target="../diagrams/quickStyle18.xml"/><Relationship Id="rId3" Type="http://schemas.openxmlformats.org/officeDocument/2006/relationships/diagramLayout" Target="../diagrams/layout17.xml"/><Relationship Id="rId7" Type="http://schemas.openxmlformats.org/officeDocument/2006/relationships/diagramLayout" Target="../diagrams/layout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openxmlformats.org/officeDocument/2006/relationships/diagramData" Target="../diagrams/data18.xml"/><Relationship Id="rId11" Type="http://schemas.microsoft.com/office/2007/relationships/diagramDrawing" Target="../diagrams/drawing18.xml"/><Relationship Id="rId5" Type="http://schemas.openxmlformats.org/officeDocument/2006/relationships/diagramColors" Target="../diagrams/colors17.xml"/><Relationship Id="rId10" Type="http://schemas.microsoft.com/office/2007/relationships/diagramDrawing" Target="../diagrams/drawing17.xml"/><Relationship Id="rId4" Type="http://schemas.openxmlformats.org/officeDocument/2006/relationships/diagramQuickStyle" Target="../diagrams/quickStyle17.xml"/><Relationship Id="rId9" Type="http://schemas.openxmlformats.org/officeDocument/2006/relationships/diagramColors" Target="../diagrams/colors18.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20.xml"/><Relationship Id="rId13" Type="http://schemas.openxmlformats.org/officeDocument/2006/relationships/diagramColors" Target="../diagrams/colors21.xml"/><Relationship Id="rId18" Type="http://schemas.openxmlformats.org/officeDocument/2006/relationships/diagramData" Target="../diagrams/data23.xml"/><Relationship Id="rId26" Type="http://schemas.microsoft.com/office/2007/relationships/diagramDrawing" Target="../diagrams/drawing23.xml"/><Relationship Id="rId3" Type="http://schemas.openxmlformats.org/officeDocument/2006/relationships/diagramLayout" Target="../diagrams/layout19.xml"/><Relationship Id="rId21" Type="http://schemas.openxmlformats.org/officeDocument/2006/relationships/diagramColors" Target="../diagrams/colors23.xml"/><Relationship Id="rId7" Type="http://schemas.openxmlformats.org/officeDocument/2006/relationships/diagramLayout" Target="../diagrams/layout20.xml"/><Relationship Id="rId12" Type="http://schemas.openxmlformats.org/officeDocument/2006/relationships/diagramQuickStyle" Target="../diagrams/quickStyle21.xml"/><Relationship Id="rId17" Type="http://schemas.openxmlformats.org/officeDocument/2006/relationships/diagramColors" Target="../diagrams/colors22.xml"/><Relationship Id="rId2" Type="http://schemas.openxmlformats.org/officeDocument/2006/relationships/diagramData" Target="../diagrams/data19.xml"/><Relationship Id="rId16" Type="http://schemas.openxmlformats.org/officeDocument/2006/relationships/diagramQuickStyle" Target="../diagrams/quickStyle22.xml"/><Relationship Id="rId20" Type="http://schemas.openxmlformats.org/officeDocument/2006/relationships/diagramQuickStyle" Target="../diagrams/quickStyle23.xml"/><Relationship Id="rId29" Type="http://schemas.microsoft.com/office/2007/relationships/diagramDrawing" Target="../diagrams/drawing19.xml"/><Relationship Id="rId1" Type="http://schemas.openxmlformats.org/officeDocument/2006/relationships/slideLayout" Target="../slideLayouts/slideLayout2.xml"/><Relationship Id="rId6" Type="http://schemas.openxmlformats.org/officeDocument/2006/relationships/diagramData" Target="../diagrams/data20.xml"/><Relationship Id="rId11" Type="http://schemas.openxmlformats.org/officeDocument/2006/relationships/diagramLayout" Target="../diagrams/layout21.xml"/><Relationship Id="rId5" Type="http://schemas.openxmlformats.org/officeDocument/2006/relationships/diagramColors" Target="../diagrams/colors19.xml"/><Relationship Id="rId15" Type="http://schemas.openxmlformats.org/officeDocument/2006/relationships/diagramLayout" Target="../diagrams/layout22.xml"/><Relationship Id="rId28" Type="http://schemas.microsoft.com/office/2007/relationships/diagramDrawing" Target="../diagrams/drawing21.xml"/><Relationship Id="rId10" Type="http://schemas.openxmlformats.org/officeDocument/2006/relationships/diagramData" Target="../diagrams/data21.xml"/><Relationship Id="rId19" Type="http://schemas.openxmlformats.org/officeDocument/2006/relationships/diagramLayout" Target="../diagrams/layout23.xml"/><Relationship Id="rId4" Type="http://schemas.openxmlformats.org/officeDocument/2006/relationships/diagramQuickStyle" Target="../diagrams/quickStyle19.xml"/><Relationship Id="rId9" Type="http://schemas.openxmlformats.org/officeDocument/2006/relationships/diagramColors" Target="../diagrams/colors20.xml"/><Relationship Id="rId14" Type="http://schemas.openxmlformats.org/officeDocument/2006/relationships/diagramData" Target="../diagrams/data22.xml"/><Relationship Id="rId27" Type="http://schemas.microsoft.com/office/2007/relationships/diagramDrawing" Target="../diagrams/drawing22.xml"/><Relationship Id="rId30" Type="http://schemas.microsoft.com/office/2007/relationships/diagramDrawing" Target="../diagrams/drawing20.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diagramLayout" Target="../diagrams/layout5.xml"/><Relationship Id="rId7" Type="http://schemas.openxmlformats.org/officeDocument/2006/relationships/diagramLayout" Target="../diagrams/layout6.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openxmlformats.org/officeDocument/2006/relationships/diagramData" Target="../diagrams/data6.xml"/><Relationship Id="rId11" Type="http://schemas.microsoft.com/office/2007/relationships/diagramDrawing" Target="../diagrams/drawing6.xml"/><Relationship Id="rId5" Type="http://schemas.openxmlformats.org/officeDocument/2006/relationships/diagramColors" Target="../diagrams/colors5.xml"/><Relationship Id="rId10" Type="http://schemas.microsoft.com/office/2007/relationships/diagramDrawing" Target="../diagrams/drawing5.xml"/><Relationship Id="rId4" Type="http://schemas.openxmlformats.org/officeDocument/2006/relationships/diagramQuickStyle" Target="../diagrams/quickStyle5.xml"/><Relationship Id="rId9" Type="http://schemas.openxmlformats.org/officeDocument/2006/relationships/diagramColors" Target="../diagrams/colors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0156" y="3492599"/>
            <a:ext cx="9937104" cy="3096344"/>
          </a:xfrm>
        </p:spPr>
        <p:txBody>
          <a:bodyPr>
            <a:noAutofit/>
          </a:bodyPr>
          <a:lstStyle/>
          <a:p>
            <a:pPr algn="ctr">
              <a:lnSpc>
                <a:spcPct val="100000"/>
              </a:lnSpc>
            </a:pPr>
            <a:r>
              <a:rPr lang="ru-RU" sz="2800" dirty="0"/>
              <a:t>Актуальные условия вхождения в налоговый </a:t>
            </a:r>
            <a:r>
              <a:rPr lang="ru-RU" sz="2800" dirty="0" smtClean="0"/>
              <a:t>мониторинг с учетом изменений налогового законодательства, </a:t>
            </a:r>
            <a:r>
              <a:rPr lang="ru-RU" sz="2800" dirty="0"/>
              <a:t>опыт взаимодействия с организациями в рамках проведения налогового мониторинга </a:t>
            </a:r>
            <a:r>
              <a:rPr lang="ru-RU" sz="2800" dirty="0" smtClean="0">
                <a:latin typeface="DIN Pro Medium" pitchFamily="50" charset="0"/>
              </a:rPr>
              <a:t/>
            </a:r>
            <a:br>
              <a:rPr lang="ru-RU" sz="2800" dirty="0" smtClean="0">
                <a:latin typeface="DIN Pro Medium" pitchFamily="50" charset="0"/>
              </a:rPr>
            </a:br>
            <a:r>
              <a:rPr lang="ru-RU" sz="1700" dirty="0" smtClean="0">
                <a:solidFill>
                  <a:schemeClr val="tx1"/>
                </a:solidFill>
                <a:latin typeface="+mn-lt"/>
              </a:rPr>
              <a:t>Начальник </a:t>
            </a:r>
            <a:r>
              <a:rPr lang="ru-RU" sz="1700" dirty="0">
                <a:solidFill>
                  <a:schemeClr val="tx1"/>
                </a:solidFill>
                <a:latin typeface="+mn-lt"/>
              </a:rPr>
              <a:t>отдела налогового мониторинга</a:t>
            </a:r>
            <a:r>
              <a:rPr lang="ru-RU" sz="1700" dirty="0" smtClean="0">
                <a:solidFill>
                  <a:schemeClr val="tx1"/>
                </a:solidFill>
                <a:latin typeface="+mn-lt"/>
              </a:rPr>
              <a:t>: Борисова Нина Андреевна</a:t>
            </a:r>
            <a:r>
              <a:rPr lang="ru-RU" sz="1700" dirty="0">
                <a:solidFill>
                  <a:schemeClr val="tx1"/>
                </a:solidFill>
                <a:latin typeface="+mn-lt"/>
              </a:rPr>
              <a:t/>
            </a:r>
            <a:br>
              <a:rPr lang="ru-RU" sz="1700" dirty="0">
                <a:solidFill>
                  <a:schemeClr val="tx1"/>
                </a:solidFill>
                <a:latin typeface="+mn-lt"/>
              </a:rPr>
            </a:br>
            <a:r>
              <a:rPr lang="ru-RU" sz="1700" dirty="0" smtClean="0">
                <a:solidFill>
                  <a:schemeClr val="tx1"/>
                </a:solidFill>
              </a:rPr>
              <a:t>Заместитель начальника</a:t>
            </a:r>
            <a:r>
              <a:rPr lang="ru-RU" sz="1700" dirty="0" smtClean="0">
                <a:solidFill>
                  <a:schemeClr val="tx1"/>
                </a:solidFill>
                <a:latin typeface="+mn-lt"/>
              </a:rPr>
              <a:t> </a:t>
            </a:r>
            <a:r>
              <a:rPr lang="ru-RU" sz="1700" dirty="0">
                <a:solidFill>
                  <a:schemeClr val="tx1"/>
                </a:solidFill>
                <a:latin typeface="+mn-lt"/>
              </a:rPr>
              <a:t>отдела налогового мониторинга</a:t>
            </a:r>
            <a:r>
              <a:rPr lang="ru-RU" sz="1700" dirty="0" smtClean="0">
                <a:solidFill>
                  <a:schemeClr val="tx1"/>
                </a:solidFill>
                <a:latin typeface="+mn-lt"/>
              </a:rPr>
              <a:t>: Васькина Екатерина Николаевна</a:t>
            </a:r>
            <a:endParaRPr lang="ru-RU" sz="1700" dirty="0">
              <a:solidFill>
                <a:schemeClr val="tx1"/>
              </a:solidFill>
              <a:latin typeface="+mn-lt"/>
            </a:endParaRPr>
          </a:p>
        </p:txBody>
      </p:sp>
      <p:sp>
        <p:nvSpPr>
          <p:cNvPr id="3" name="Подзаголовок 2"/>
          <p:cNvSpPr>
            <a:spLocks noGrp="1"/>
          </p:cNvSpPr>
          <p:nvPr>
            <p:ph type="subTitle" idx="1"/>
          </p:nvPr>
        </p:nvSpPr>
        <p:spPr>
          <a:xfrm>
            <a:off x="1602284" y="6804967"/>
            <a:ext cx="7487106" cy="492163"/>
          </a:xfrm>
        </p:spPr>
        <p:txBody>
          <a:bodyPr>
            <a:normAutofit/>
          </a:bodyPr>
          <a:lstStyle/>
          <a:p>
            <a:r>
              <a:rPr lang="ru-RU" sz="1600" dirty="0" smtClean="0"/>
              <a:t>24.11.2022</a:t>
            </a:r>
            <a:endParaRPr lang="ru-RU" sz="1600" dirty="0"/>
          </a:p>
        </p:txBody>
      </p:sp>
      <p:sp>
        <p:nvSpPr>
          <p:cNvPr id="5" name="TextBox 4"/>
          <p:cNvSpPr txBox="1"/>
          <p:nvPr/>
        </p:nvSpPr>
        <p:spPr>
          <a:xfrm>
            <a:off x="1378036" y="2628503"/>
            <a:ext cx="8424936" cy="936104"/>
          </a:xfrm>
          <a:prstGeom prst="rect">
            <a:avLst/>
          </a:prstGeom>
        </p:spPr>
        <p:txBody>
          <a:bodyPr vert="horz" wrap="square" lIns="104299" tIns="52150" rIns="104299" bIns="52150" rtlCol="0" anchor="ctr">
            <a:noAutofit/>
          </a:bodyPr>
          <a:lstStyle/>
          <a:p>
            <a:pPr algn="ctr">
              <a:spcBef>
                <a:spcPct val="0"/>
              </a:spcBef>
            </a:pPr>
            <a:r>
              <a:rPr lang="ru-RU" sz="2400" b="1" dirty="0">
                <a:latin typeface="+mj-lt"/>
                <a:ea typeface="+mj-ea"/>
                <a:cs typeface="+mj-cs"/>
              </a:rPr>
              <a:t>Межрегиональная инспекция Федеральной налоговой службы </a:t>
            </a:r>
          </a:p>
          <a:p>
            <a:pPr algn="ctr">
              <a:spcBef>
                <a:spcPct val="0"/>
              </a:spcBef>
            </a:pPr>
            <a:r>
              <a:rPr lang="ru-RU" sz="2400" b="1" dirty="0">
                <a:latin typeface="+mj-lt"/>
                <a:ea typeface="+mj-ea"/>
                <a:cs typeface="+mj-cs"/>
              </a:rPr>
              <a:t>по крупнейшим налогоплательщикам № 5</a:t>
            </a:r>
          </a:p>
        </p:txBody>
      </p:sp>
    </p:spTree>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 xmlns:p14="http://schemas.microsoft.com/office/powerpoint/2010/main" val="864717465"/>
              </p:ext>
            </p:extLst>
          </p:nvPr>
        </p:nvGraphicFramePr>
        <p:xfrm>
          <a:off x="594172" y="1980431"/>
          <a:ext cx="8928992"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Заголовок 9"/>
          <p:cNvSpPr>
            <a:spLocks noGrp="1"/>
          </p:cNvSpPr>
          <p:nvPr>
            <p:ph type="title"/>
          </p:nvPr>
        </p:nvSpPr>
        <p:spPr>
          <a:xfrm>
            <a:off x="1026220" y="684287"/>
            <a:ext cx="8580438" cy="1219199"/>
          </a:xfrm>
        </p:spPr>
        <p:txBody>
          <a:bodyPr>
            <a:noAutofit/>
          </a:bodyPr>
          <a:lstStyle/>
          <a:p>
            <a:pPr algn="ctr"/>
            <a:r>
              <a:rPr lang="ru-RU" sz="2800" dirty="0"/>
              <a:t>Изменения </a:t>
            </a:r>
            <a:r>
              <a:rPr lang="ru-RU" sz="2800" dirty="0" smtClean="0"/>
              <a:t>в 2022 г. по налоговому мониторингу, </a:t>
            </a:r>
            <a:r>
              <a:rPr lang="ru-RU" sz="2800" dirty="0"/>
              <a:t>внесенные Федеральным законом от </a:t>
            </a:r>
            <a:r>
              <a:rPr lang="ru-RU" sz="2800" dirty="0" smtClean="0"/>
              <a:t>28.06.2022 </a:t>
            </a:r>
            <a:r>
              <a:rPr lang="ru-RU" sz="2800" dirty="0"/>
              <a:t>N </a:t>
            </a:r>
            <a:r>
              <a:rPr lang="ru-RU" sz="2800" dirty="0" smtClean="0"/>
              <a:t>225-ФЗ</a:t>
            </a:r>
            <a:endParaRPr lang="ru-RU" sz="2800" dirty="0"/>
          </a:p>
        </p:txBody>
      </p:sp>
      <p:sp>
        <p:nvSpPr>
          <p:cNvPr id="6" name="Номер слайда 5"/>
          <p:cNvSpPr>
            <a:spLocks noGrp="1"/>
          </p:cNvSpPr>
          <p:nvPr>
            <p:ph type="sldNum" sz="quarter" idx="11"/>
          </p:nvPr>
        </p:nvSpPr>
        <p:spPr/>
        <p:txBody>
          <a:bodyPr/>
          <a:lstStyle/>
          <a:p>
            <a:fld id="{E20E89E6-FE54-4E13-859C-1FA908D70D39}" type="slidenum">
              <a:rPr lang="ru-RU" smtClean="0"/>
              <a:pPr/>
              <a:t>10</a:t>
            </a:fld>
            <a:endParaRPr lang="ru-RU" dirty="0"/>
          </a:p>
        </p:txBody>
      </p:sp>
    </p:spTree>
    <p:extLst>
      <p:ext uri="{BB962C8B-B14F-4D97-AF65-F5344CB8AC3E}">
        <p14:creationId xmlns="" xmlns:p14="http://schemas.microsoft.com/office/powerpoint/2010/main" val="592028225"/>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98228" y="396255"/>
            <a:ext cx="8580438" cy="1219199"/>
          </a:xfrm>
        </p:spPr>
        <p:txBody>
          <a:bodyPr>
            <a:noAutofit/>
          </a:bodyPr>
          <a:lstStyle/>
          <a:p>
            <a:pPr algn="ctr"/>
            <a:r>
              <a:rPr lang="ru-RU" sz="5600" dirty="0"/>
              <a:t>Новшества с </a:t>
            </a:r>
            <a:r>
              <a:rPr lang="ru-RU" sz="5600" dirty="0" smtClean="0"/>
              <a:t>01.07.2021:</a:t>
            </a:r>
            <a:endParaRPr lang="ru-RU" sz="5600" dirty="0"/>
          </a:p>
        </p:txBody>
      </p:sp>
      <p:sp>
        <p:nvSpPr>
          <p:cNvPr id="6" name="Номер слайда 5"/>
          <p:cNvSpPr>
            <a:spLocks noGrp="1"/>
          </p:cNvSpPr>
          <p:nvPr>
            <p:ph type="sldNum" sz="quarter" idx="11"/>
          </p:nvPr>
        </p:nvSpPr>
        <p:spPr/>
        <p:txBody>
          <a:bodyPr/>
          <a:lstStyle/>
          <a:p>
            <a:fld id="{E20E89E6-FE54-4E13-859C-1FA908D70D39}" type="slidenum">
              <a:rPr lang="ru-RU" smtClean="0"/>
              <a:pPr/>
              <a:t>11</a:t>
            </a:fld>
            <a:endParaRPr lang="ru-RU" dirty="0"/>
          </a:p>
        </p:txBody>
      </p:sp>
      <p:sp>
        <p:nvSpPr>
          <p:cNvPr id="5" name="Заголовок 9"/>
          <p:cNvSpPr txBox="1">
            <a:spLocks/>
          </p:cNvSpPr>
          <p:nvPr/>
        </p:nvSpPr>
        <p:spPr>
          <a:xfrm>
            <a:off x="1170236" y="3353520"/>
            <a:ext cx="8580438" cy="1219199"/>
          </a:xfrm>
          <a:prstGeom prst="rect">
            <a:avLst/>
          </a:prstGeom>
        </p:spPr>
        <p:txBody>
          <a:bodyPr vert="horz" lIns="104299" tIns="52150" rIns="104299" bIns="52150" rtlCol="0" anchor="ctr">
            <a:noAutofit/>
          </a:bodyPr>
          <a:lstStyle>
            <a:lvl1pPr marL="0" marR="0" indent="0" algn="l" defTabSz="1043056" rtl="0" eaLnBrk="1" fontAlgn="auto" latinLnBrk="0" hangingPunct="1">
              <a:lnSpc>
                <a:spcPct val="100000"/>
              </a:lnSpc>
              <a:spcBef>
                <a:spcPct val="0"/>
              </a:spcBef>
              <a:spcAft>
                <a:spcPts val="0"/>
              </a:spcAft>
              <a:buNone/>
              <a:tabLst/>
              <a:defRPr sz="5400" b="1" i="0" kern="1200">
                <a:solidFill>
                  <a:srgbClr val="005AA9"/>
                </a:solidFill>
                <a:latin typeface="+mj-lt"/>
                <a:ea typeface="+mj-ea"/>
                <a:cs typeface="+mj-cs"/>
              </a:defRPr>
            </a:lvl1pPr>
          </a:lstStyle>
          <a:p>
            <a:pPr algn="ctr"/>
            <a:r>
              <a:rPr lang="ru-RU" sz="5600" dirty="0"/>
              <a:t>Новшества с </a:t>
            </a:r>
            <a:r>
              <a:rPr lang="ru-RU" sz="5600" dirty="0" smtClean="0"/>
              <a:t>01.01.2022:</a:t>
            </a:r>
            <a:endParaRPr lang="ru-RU" sz="5600" dirty="0"/>
          </a:p>
        </p:txBody>
      </p:sp>
      <p:sp>
        <p:nvSpPr>
          <p:cNvPr id="7" name="Объект 2"/>
          <p:cNvSpPr txBox="1">
            <a:spLocks/>
          </p:cNvSpPr>
          <p:nvPr/>
        </p:nvSpPr>
        <p:spPr>
          <a:xfrm>
            <a:off x="882204" y="4279751"/>
            <a:ext cx="8561139" cy="2304256"/>
          </a:xfrm>
          <a:prstGeom prst="rect">
            <a:avLst/>
          </a:prstGeom>
        </p:spPr>
        <p:txBody>
          <a:bodyPr vert="horz" lIns="104299" tIns="52150" rIns="104299" bIns="52150" rtlCol="0">
            <a:normAutofit/>
          </a:bodyPr>
          <a:lstStyle>
            <a:lvl1pPr marL="363538" indent="0" algn="l" defTabSz="1043056" rtl="0" eaLnBrk="1" latinLnBrk="0" hangingPunct="1">
              <a:spcBef>
                <a:spcPct val="20000"/>
              </a:spcBef>
              <a:buFontTx/>
              <a:buNone/>
              <a:defRPr sz="3600" b="1" i="0" kern="1200">
                <a:solidFill>
                  <a:srgbClr val="005AA9"/>
                </a:solidFill>
                <a:latin typeface="+mj-lt"/>
                <a:ea typeface="+mn-ea"/>
                <a:cs typeface="+mn-cs"/>
              </a:defRPr>
            </a:lvl1pPr>
            <a:lvl2pPr marL="360363" indent="3175" algn="l" defTabSz="1043056" rtl="0" eaLnBrk="1" latinLnBrk="0" hangingPunct="1">
              <a:spcBef>
                <a:spcPct val="20000"/>
              </a:spcBef>
              <a:buFont typeface="Arial" pitchFamily="34" charset="0"/>
              <a:buNone/>
              <a:defRPr sz="2400" b="0" i="0" kern="1200">
                <a:solidFill>
                  <a:srgbClr val="504F53"/>
                </a:solidFill>
                <a:latin typeface="+mj-lt"/>
                <a:ea typeface="+mn-ea"/>
                <a:cs typeface="+mn-cs"/>
              </a:defRPr>
            </a:lvl2pPr>
            <a:lvl3pPr marL="628650" indent="-260350" algn="l" defTabSz="1043056" rtl="0" eaLnBrk="1" latinLnBrk="0" hangingPunct="1">
              <a:spcBef>
                <a:spcPct val="20000"/>
              </a:spcBef>
              <a:buFont typeface="Arial" pitchFamily="34" charset="0"/>
              <a:buChar char="•"/>
              <a:tabLst/>
              <a:defRPr sz="2400" b="0" i="0" kern="1200">
                <a:solidFill>
                  <a:srgbClr val="504F53"/>
                </a:solidFill>
                <a:latin typeface="+mj-lt"/>
                <a:ea typeface="+mn-ea"/>
                <a:cs typeface="+mn-cs"/>
              </a:defRPr>
            </a:lvl3pPr>
            <a:lvl4pPr marL="0" indent="360363" algn="just" defTabSz="1043056" rtl="0" eaLnBrk="1" latinLnBrk="0" hangingPunct="1">
              <a:lnSpc>
                <a:spcPts val="1800"/>
              </a:lnSpc>
              <a:spcBef>
                <a:spcPts val="400"/>
              </a:spcBef>
              <a:buFont typeface="Arial" pitchFamily="34" charset="0"/>
              <a:buNone/>
              <a:tabLst/>
              <a:defRPr sz="1600" b="0" i="0" kern="1200">
                <a:solidFill>
                  <a:srgbClr val="504F53"/>
                </a:solidFill>
                <a:latin typeface="+mj-lt"/>
                <a:ea typeface="+mn-ea"/>
                <a:cs typeface="+mn-cs"/>
              </a:defRPr>
            </a:lvl4pPr>
            <a:lvl5pPr marL="1435100" indent="0" algn="l" defTabSz="1043056" rtl="0" eaLnBrk="1" latinLnBrk="0" hangingPunct="1">
              <a:lnSpc>
                <a:spcPts val="1800"/>
              </a:lnSpc>
              <a:spcBef>
                <a:spcPts val="400"/>
              </a:spcBef>
              <a:buFont typeface="Arial" pitchFamily="34" charset="0"/>
              <a:buNone/>
              <a:defRPr sz="1400" b="0" i="0" kern="1200">
                <a:solidFill>
                  <a:srgbClr val="8D8C90"/>
                </a:solidFill>
                <a:latin typeface="+mj-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endParaRPr lang="ru-RU" sz="2200" dirty="0"/>
          </a:p>
        </p:txBody>
      </p:sp>
      <p:sp>
        <p:nvSpPr>
          <p:cNvPr id="2" name="Прямоугольник с двумя вырезанными противолежащими углами 1"/>
          <p:cNvSpPr/>
          <p:nvPr/>
        </p:nvSpPr>
        <p:spPr>
          <a:xfrm>
            <a:off x="810196" y="4572719"/>
            <a:ext cx="8940478" cy="2088232"/>
          </a:xfrm>
          <a:prstGeom prst="snip2DiagRect">
            <a:avLst/>
          </a:prstGeom>
          <a:solidFill>
            <a:schemeClr val="accent1"/>
          </a:solidFill>
          <a:scene3d>
            <a:camera prst="orthographicFront"/>
            <a:lightRig rig="soft" dir="t"/>
          </a:scene3d>
          <a:sp3d prstMaterial="flat">
            <a:bevelT prst="slope"/>
            <a:bevelB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1" dirty="0"/>
              <a:t>Внесение изменений в ст. 76 НК РФ, в частности введен новый п. 3.4: Решения о приостановлении операций по счетам в банке и переводов электронных денежных средств организации, в отношении которой проводится налоговый мониторинг, принимаются налоговым органом, проводящим налоговый мониторинг.</a:t>
            </a:r>
          </a:p>
        </p:txBody>
      </p:sp>
      <p:sp>
        <p:nvSpPr>
          <p:cNvPr id="8" name="Прямоугольник с двумя вырезанными противолежащими углами 7"/>
          <p:cNvSpPr/>
          <p:nvPr/>
        </p:nvSpPr>
        <p:spPr>
          <a:xfrm>
            <a:off x="834217" y="1692399"/>
            <a:ext cx="8940478" cy="1778496"/>
          </a:xfrm>
          <a:prstGeom prst="snip2DiagRect">
            <a:avLst/>
          </a:prstGeom>
          <a:scene3d>
            <a:camera prst="orthographicFront"/>
            <a:lightRig rig="twoPt" dir="t"/>
          </a:scene3d>
          <a:sp3d prstMaterial="flat">
            <a:bevelT prst="slope"/>
            <a:bevelB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1" dirty="0"/>
              <a:t>Появление нового способа электронного документооборота: через информационные системы организации, к которым предоставлен доступ налоговому органу (ст. 31 НК РФ; </a:t>
            </a:r>
            <a:r>
              <a:rPr lang="ru-RU" b="1" dirty="0" smtClean="0"/>
              <a:t>ст</a:t>
            </a:r>
            <a:r>
              <a:rPr lang="ru-RU" b="1" dirty="0"/>
              <a:t>. </a:t>
            </a:r>
            <a:r>
              <a:rPr lang="ru-RU" b="1" dirty="0" smtClean="0"/>
              <a:t>105.29 НК </a:t>
            </a:r>
            <a:r>
              <a:rPr lang="ru-RU" b="1" dirty="0"/>
              <a:t>РФ, ст. </a:t>
            </a:r>
            <a:r>
              <a:rPr lang="ru-RU" b="1" dirty="0" smtClean="0"/>
              <a:t>105.30 </a:t>
            </a:r>
            <a:r>
              <a:rPr lang="ru-RU" b="1" dirty="0"/>
              <a:t>НК </a:t>
            </a:r>
            <a:r>
              <a:rPr lang="ru-RU" b="1" dirty="0" smtClean="0"/>
              <a:t>РФ, ст. 105.31 НК РФ).</a:t>
            </a:r>
            <a:endParaRPr lang="ru-RU" b="1" dirty="0"/>
          </a:p>
          <a:p>
            <a:pPr algn="ctr"/>
            <a:endParaRPr lang="ru-RU" dirty="0"/>
          </a:p>
        </p:txBody>
      </p:sp>
    </p:spTree>
    <p:extLst>
      <p:ext uri="{BB962C8B-B14F-4D97-AF65-F5344CB8AC3E}">
        <p14:creationId xmlns="" xmlns:p14="http://schemas.microsoft.com/office/powerpoint/2010/main" val="1888659966"/>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954212" y="468263"/>
            <a:ext cx="8928992" cy="1219199"/>
          </a:xfrm>
        </p:spPr>
        <p:txBody>
          <a:bodyPr>
            <a:noAutofit/>
          </a:bodyPr>
          <a:lstStyle/>
          <a:p>
            <a:pPr algn="ctr"/>
            <a:r>
              <a:rPr lang="ru-RU" sz="2800" dirty="0" smtClean="0"/>
              <a:t>Критерии </a:t>
            </a:r>
            <a:r>
              <a:rPr lang="ru-RU" sz="2800" dirty="0"/>
              <a:t>для вступления в НМ (ст. 105.26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12</a:t>
            </a:fld>
            <a:endParaRPr lang="ru-RU" dirty="0"/>
          </a:p>
        </p:txBody>
      </p:sp>
      <p:graphicFrame>
        <p:nvGraphicFramePr>
          <p:cNvPr id="2" name="Объект 1"/>
          <p:cNvGraphicFramePr>
            <a:graphicFrameLocks noGrp="1"/>
          </p:cNvGraphicFramePr>
          <p:nvPr>
            <p:ph idx="1"/>
            <p:extLst>
              <p:ext uri="{D42A27DB-BD31-4B8C-83A1-F6EECF244321}">
                <p14:modId xmlns="" xmlns:p14="http://schemas.microsoft.com/office/powerpoint/2010/main" val="3884434061"/>
              </p:ext>
            </p:extLst>
          </p:nvPr>
        </p:nvGraphicFramePr>
        <p:xfrm>
          <a:off x="962025" y="1547813"/>
          <a:ext cx="8561388" cy="5761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Таблица 8"/>
          <p:cNvGraphicFramePr>
            <a:graphicFrameLocks noGrp="1"/>
          </p:cNvGraphicFramePr>
          <p:nvPr>
            <p:extLst>
              <p:ext uri="{D42A27DB-BD31-4B8C-83A1-F6EECF244321}">
                <p14:modId xmlns="" xmlns:p14="http://schemas.microsoft.com/office/powerpoint/2010/main" val="2620819680"/>
              </p:ext>
            </p:extLst>
          </p:nvPr>
        </p:nvGraphicFramePr>
        <p:xfrm>
          <a:off x="810196" y="1620391"/>
          <a:ext cx="8856984" cy="5765050"/>
        </p:xfrm>
        <a:graphic>
          <a:graphicData uri="http://schemas.openxmlformats.org/drawingml/2006/table">
            <a:tbl>
              <a:tblPr firstRow="1" bandRow="1">
                <a:effectLst>
                  <a:innerShdw blurRad="63500" dist="50800" dir="2700000">
                    <a:prstClr val="black">
                      <a:alpha val="50000"/>
                    </a:prstClr>
                  </a:innerShdw>
                </a:effectLst>
                <a:tableStyleId>{B301B821-A1FF-4177-AEE7-76D212191A09}</a:tableStyleId>
              </a:tblPr>
              <a:tblGrid>
                <a:gridCol w="8856984"/>
              </a:tblGrid>
              <a:tr h="401247">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kern="1200" dirty="0" smtClean="0"/>
                        <a:t>Снижение пороговых значений суммовых критериев</a:t>
                      </a:r>
                      <a:endParaRPr lang="ru-RU" sz="2100" kern="1200" dirty="0" smtClean="0">
                        <a:solidFill>
                          <a:schemeClr val="dk1"/>
                        </a:solidFill>
                        <a:latin typeface="+mn-lt"/>
                        <a:ea typeface="+mn-ea"/>
                        <a:cs typeface="+mn-cs"/>
                      </a:endParaRPr>
                    </a:p>
                  </a:txBody>
                  <a:tcPr/>
                </a:tc>
              </a:tr>
              <a:tr h="1278047">
                <a:tc>
                  <a:txBody>
                    <a:bodyPr/>
                    <a:lstStyle/>
                    <a:p>
                      <a:pPr marL="342900" lvl="0" indent="-342900">
                        <a:buFont typeface="Arial" pitchFamily="34" charset="0"/>
                        <a:buChar char="•"/>
                      </a:pPr>
                      <a:r>
                        <a:rPr lang="ru-RU" sz="2000" dirty="0" smtClean="0"/>
                        <a:t>Сумма налогов, подлежащих уплате (перечислению)</a:t>
                      </a:r>
                      <a:r>
                        <a:rPr lang="en-US" sz="2000" dirty="0" smtClean="0"/>
                        <a:t> </a:t>
                      </a:r>
                      <a:r>
                        <a:rPr lang="en-US" sz="2000" u="none" dirty="0" smtClean="0"/>
                        <a:t>≥ </a:t>
                      </a:r>
                      <a:r>
                        <a:rPr lang="ru-RU" sz="2000" u="none" dirty="0" smtClean="0"/>
                        <a:t>с </a:t>
                      </a:r>
                      <a:r>
                        <a:rPr lang="en-US" sz="2000" u="none" dirty="0" smtClean="0"/>
                        <a:t>300 </a:t>
                      </a:r>
                      <a:r>
                        <a:rPr lang="ru-RU" sz="2000" u="none" dirty="0" smtClean="0"/>
                        <a:t>млн. руб. до 100 млн. руб.</a:t>
                      </a:r>
                      <a:endParaRPr lang="ru-RU" sz="2000" u="sng" dirty="0" smtClean="0"/>
                    </a:p>
                    <a:p>
                      <a:pPr marL="342900" lvl="0" indent="-342900">
                        <a:buFont typeface="Arial" pitchFamily="34" charset="0"/>
                        <a:buChar char="•"/>
                      </a:pPr>
                      <a:r>
                        <a:rPr lang="ru-RU" sz="2000" u="none" dirty="0" smtClean="0"/>
                        <a:t>Объем полученных доходов </a:t>
                      </a:r>
                      <a:r>
                        <a:rPr lang="en-US" sz="2000" u="none" dirty="0" smtClean="0"/>
                        <a:t>≥ </a:t>
                      </a:r>
                      <a:r>
                        <a:rPr lang="ru-RU" sz="2000" u="none" dirty="0" smtClean="0"/>
                        <a:t>с 3 млрд. руб. до 1 млрд. руб.</a:t>
                      </a:r>
                    </a:p>
                    <a:p>
                      <a:pPr marL="342900" lvl="0" indent="-342900">
                        <a:buFont typeface="Arial" pitchFamily="34" charset="0"/>
                        <a:buChar char="•"/>
                      </a:pPr>
                      <a:r>
                        <a:rPr lang="ru-RU" sz="2000" u="none" dirty="0" smtClean="0"/>
                        <a:t>Совокупная стоимость активов </a:t>
                      </a:r>
                      <a:r>
                        <a:rPr lang="en-US" sz="2000" u="none" dirty="0" smtClean="0"/>
                        <a:t>≥ </a:t>
                      </a:r>
                      <a:r>
                        <a:rPr lang="ru-RU" sz="2000" u="none" dirty="0" smtClean="0"/>
                        <a:t>с 3 млрд. руб. до 1 млрд. руб.</a:t>
                      </a:r>
                    </a:p>
                  </a:txBody>
                  <a:tcPr/>
                </a:tc>
              </a:tr>
              <a:tr h="713328">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b="1" dirty="0" smtClean="0">
                          <a:solidFill>
                            <a:schemeClr val="bg1"/>
                          </a:solidFill>
                        </a:rPr>
                        <a:t>Расширение перечня налогов, участвующих в расчете </a:t>
                      </a:r>
                      <a:r>
                        <a:rPr lang="ru-RU" sz="2100" b="1" kern="1200" dirty="0" smtClean="0">
                          <a:solidFill>
                            <a:schemeClr val="bg1"/>
                          </a:solidFill>
                          <a:latin typeface="+mn-lt"/>
                          <a:ea typeface="+mn-ea"/>
                          <a:cs typeface="+mn-cs"/>
                        </a:rPr>
                        <a:t>пороговых значений  </a:t>
                      </a:r>
                      <a:r>
                        <a:rPr lang="ru-RU" sz="2100" b="1" dirty="0" smtClean="0">
                          <a:solidFill>
                            <a:schemeClr val="bg1"/>
                          </a:solidFill>
                        </a:rPr>
                        <a:t>суммовых критериев</a:t>
                      </a:r>
                    </a:p>
                  </a:txBody>
                  <a:tcPr>
                    <a:solidFill>
                      <a:srgbClr val="4E81BE"/>
                    </a:solidFill>
                  </a:tcPr>
                </a:tc>
              </a:tr>
              <a:tr h="713328">
                <a:tc>
                  <a:txBody>
                    <a:bodyPr/>
                    <a:lstStyle/>
                    <a:p>
                      <a:pPr marL="342900" lvl="0" indent="-342900">
                        <a:spcAft>
                          <a:spcPts val="0"/>
                        </a:spcAft>
                        <a:buFont typeface="Arial" pitchFamily="34" charset="0"/>
                        <a:buChar char="•"/>
                      </a:pPr>
                      <a:r>
                        <a:rPr lang="ru-RU" sz="2100" dirty="0" smtClean="0"/>
                        <a:t>НДФЛ</a:t>
                      </a:r>
                    </a:p>
                    <a:p>
                      <a:pPr marL="342900" lvl="0" indent="-342900">
                        <a:spcAft>
                          <a:spcPts val="0"/>
                        </a:spcAft>
                        <a:buFont typeface="Arial" pitchFamily="34" charset="0"/>
                        <a:buChar char="•"/>
                      </a:pPr>
                      <a:r>
                        <a:rPr lang="ru-RU" sz="2100" dirty="0" smtClean="0"/>
                        <a:t>Страховые взносы</a:t>
                      </a:r>
                    </a:p>
                  </a:txBody>
                  <a:tcPr/>
                </a:tc>
              </a:tr>
              <a:tr h="401247">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b="1" kern="1200" dirty="0" smtClean="0">
                          <a:solidFill>
                            <a:schemeClr val="bg1"/>
                          </a:solidFill>
                          <a:latin typeface="+mn-lt"/>
                          <a:ea typeface="+mn-ea"/>
                          <a:cs typeface="+mn-cs"/>
                        </a:rPr>
                        <a:t>Для участников КГН и участников СЗПК</a:t>
                      </a:r>
                    </a:p>
                  </a:txBody>
                  <a:tcPr>
                    <a:solidFill>
                      <a:srgbClr val="4E81BE"/>
                    </a:solidFill>
                  </a:tcPr>
                </a:tc>
              </a:tr>
              <a:tr h="713328">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dirty="0" smtClean="0"/>
                        <a:t>Нет обязанности соответствовать вышеуказанным пороговым значениям  суммовых критериев</a:t>
                      </a:r>
                    </a:p>
                  </a:txBody>
                  <a:tcPr/>
                </a:tc>
              </a:tr>
              <a:tr h="401247">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b="1" dirty="0" smtClean="0">
                          <a:solidFill>
                            <a:schemeClr val="bg1"/>
                          </a:solidFill>
                        </a:rPr>
                        <a:t>При продлении налогового мониторинга</a:t>
                      </a:r>
                    </a:p>
                  </a:txBody>
                  <a:tcPr>
                    <a:solidFill>
                      <a:srgbClr val="4E81BE"/>
                    </a:solidFill>
                  </a:tcPr>
                </a:tc>
              </a:tr>
              <a:tr h="102541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smtClean="0"/>
                        <a:t>Нет обязанности соответствовать вышеуказанным пороговым значениям  суммовых критериев</a:t>
                      </a:r>
                      <a:endParaRPr lang="ru-RU" sz="2100" dirty="0" smtClean="0"/>
                    </a:p>
                  </a:txBody>
                  <a:tcPr/>
                </a:tc>
              </a:tr>
            </a:tbl>
          </a:graphicData>
        </a:graphic>
      </p:graphicFrame>
    </p:spTree>
    <p:extLst>
      <p:ext uri="{BB962C8B-B14F-4D97-AF65-F5344CB8AC3E}">
        <p14:creationId xmlns="" xmlns:p14="http://schemas.microsoft.com/office/powerpoint/2010/main" val="1149076388"/>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396256"/>
            <a:ext cx="8580438" cy="1219199"/>
          </a:xfrm>
        </p:spPr>
        <p:txBody>
          <a:bodyPr>
            <a:noAutofit/>
          </a:bodyPr>
          <a:lstStyle/>
          <a:p>
            <a:pPr algn="ctr"/>
            <a:r>
              <a:rPr lang="ru-RU" sz="2400" dirty="0"/>
              <a:t>Изменения оснований для проведения КНП при НМ для налоговых периодов после  01.07.2021 г. (ст. 88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13</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 xmlns:p14="http://schemas.microsoft.com/office/powerpoint/2010/main" val="2325961990"/>
              </p:ext>
            </p:extLst>
          </p:nvPr>
        </p:nvGraphicFramePr>
        <p:xfrm>
          <a:off x="954212" y="1836415"/>
          <a:ext cx="8712967" cy="5472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421507214"/>
      </p:ext>
    </p:extLst>
  </p:cSld>
  <p:clrMapOvr>
    <a:masterClrMapping/>
  </p:clrMapOvr>
  <mc:AlternateContent xmlns:mc="http://schemas.openxmlformats.org/markup-compatibility/2006">
    <mc:Choice xmlns=""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540271"/>
            <a:ext cx="8580438" cy="1219199"/>
          </a:xfrm>
        </p:spPr>
        <p:txBody>
          <a:bodyPr>
            <a:noAutofit/>
          </a:bodyPr>
          <a:lstStyle/>
          <a:p>
            <a:pPr algn="ctr"/>
            <a:r>
              <a:rPr lang="ru-RU" sz="3200" dirty="0"/>
              <a:t>Условия продления налогового мониторинга (п. 5 ст. 105.26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14</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 xmlns:p14="http://schemas.microsoft.com/office/powerpoint/2010/main" val="187562808"/>
              </p:ext>
            </p:extLst>
          </p:nvPr>
        </p:nvGraphicFramePr>
        <p:xfrm>
          <a:off x="954213" y="1404320"/>
          <a:ext cx="8712967" cy="5472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Схема 6"/>
          <p:cNvGraphicFramePr/>
          <p:nvPr>
            <p:extLst>
              <p:ext uri="{D42A27DB-BD31-4B8C-83A1-F6EECF244321}">
                <p14:modId xmlns="" xmlns:p14="http://schemas.microsoft.com/office/powerpoint/2010/main" val="3164177711"/>
              </p:ext>
            </p:extLst>
          </p:nvPr>
        </p:nvGraphicFramePr>
        <p:xfrm>
          <a:off x="1674292" y="2196455"/>
          <a:ext cx="7128933" cy="475262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 xmlns:p14="http://schemas.microsoft.com/office/powerpoint/2010/main" val="3758278967"/>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396256"/>
            <a:ext cx="8580438" cy="1219199"/>
          </a:xfrm>
        </p:spPr>
        <p:txBody>
          <a:bodyPr>
            <a:noAutofit/>
          </a:bodyPr>
          <a:lstStyle/>
          <a:p>
            <a:pPr algn="ctr"/>
            <a:r>
              <a:rPr lang="ru-RU" sz="2400" dirty="0"/>
              <a:t>Изменения оснований для проведения ВНП при НМ </a:t>
            </a:r>
            <a:r>
              <a:rPr lang="ru-RU" sz="2400" dirty="0" smtClean="0"/>
              <a:t>(</a:t>
            </a:r>
            <a:r>
              <a:rPr lang="ru-RU" sz="2400" dirty="0"/>
              <a:t>ст. 89 и 89.1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15</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 xmlns:p14="http://schemas.microsoft.com/office/powerpoint/2010/main" val="3019473191"/>
              </p:ext>
            </p:extLst>
          </p:nvPr>
        </p:nvGraphicFramePr>
        <p:xfrm>
          <a:off x="1098228" y="1836415"/>
          <a:ext cx="856895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778748" y="6660951"/>
            <a:ext cx="32403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
        <p:nvSpPr>
          <p:cNvPr id="5" name="TextBox 4"/>
          <p:cNvSpPr txBox="1"/>
          <p:nvPr/>
        </p:nvSpPr>
        <p:spPr>
          <a:xfrm>
            <a:off x="2322364" y="6660951"/>
            <a:ext cx="68407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graphicFrame>
        <p:nvGraphicFramePr>
          <p:cNvPr id="9" name="Схема 8"/>
          <p:cNvGraphicFramePr/>
          <p:nvPr>
            <p:extLst>
              <p:ext uri="{D42A27DB-BD31-4B8C-83A1-F6EECF244321}">
                <p14:modId xmlns="" xmlns:p14="http://schemas.microsoft.com/office/powerpoint/2010/main" val="592743984"/>
              </p:ext>
            </p:extLst>
          </p:nvPr>
        </p:nvGraphicFramePr>
        <p:xfrm>
          <a:off x="954212" y="1764407"/>
          <a:ext cx="4536504" cy="94607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 xmlns:p14="http://schemas.microsoft.com/office/powerpoint/2010/main" val="1150047331"/>
      </p:ext>
    </p:extLst>
  </p:cSld>
  <p:clrMapOvr>
    <a:masterClrMapping/>
  </p:clrMapOvr>
  <mc:AlternateContent xmlns:mc="http://schemas.openxmlformats.org/markup-compatibility/2006">
    <mc:Choice xmlns=""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468263"/>
            <a:ext cx="8580438" cy="1219199"/>
          </a:xfrm>
        </p:spPr>
        <p:txBody>
          <a:bodyPr>
            <a:noAutofit/>
          </a:bodyPr>
          <a:lstStyle/>
          <a:p>
            <a:pPr algn="ctr"/>
            <a:r>
              <a:rPr lang="ru-RU" sz="2400" dirty="0"/>
              <a:t>Дополнение оснований досрочного прекращения налогового мониторинга (ст. 105.28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16</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 xmlns:p14="http://schemas.microsoft.com/office/powerpoint/2010/main" val="846085837"/>
              </p:ext>
            </p:extLst>
          </p:nvPr>
        </p:nvGraphicFramePr>
        <p:xfrm>
          <a:off x="1098228" y="1764407"/>
          <a:ext cx="8496944"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778748" y="6660951"/>
            <a:ext cx="32403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
        <p:nvSpPr>
          <p:cNvPr id="5" name="TextBox 4"/>
          <p:cNvSpPr txBox="1"/>
          <p:nvPr/>
        </p:nvSpPr>
        <p:spPr>
          <a:xfrm>
            <a:off x="2322364" y="6660951"/>
            <a:ext cx="68407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Tree>
    <p:extLst>
      <p:ext uri="{BB962C8B-B14F-4D97-AF65-F5344CB8AC3E}">
        <p14:creationId xmlns="" xmlns:p14="http://schemas.microsoft.com/office/powerpoint/2010/main" val="2085514918"/>
      </p:ext>
    </p:extLst>
  </p:cSld>
  <p:clrMapOvr>
    <a:masterClrMapping/>
  </p:clrMapOvr>
  <mc:AlternateContent xmlns:mc="http://schemas.openxmlformats.org/markup-compatibility/2006">
    <mc:Choice xmlns=""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810196" y="396255"/>
            <a:ext cx="8724454" cy="1512167"/>
          </a:xfrm>
        </p:spPr>
        <p:txBody>
          <a:bodyPr>
            <a:noAutofit/>
          </a:bodyPr>
          <a:lstStyle/>
          <a:p>
            <a:pPr algn="ctr"/>
            <a:r>
              <a:rPr lang="ru-RU" sz="2400" dirty="0"/>
              <a:t>Порядок досрочного прекращения Налогового мониторинга ст. 105.28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17</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 xmlns:p14="http://schemas.microsoft.com/office/powerpoint/2010/main" val="726296572"/>
              </p:ext>
            </p:extLst>
          </p:nvPr>
        </p:nvGraphicFramePr>
        <p:xfrm>
          <a:off x="954213" y="1404319"/>
          <a:ext cx="8712967" cy="5904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778748" y="6660951"/>
            <a:ext cx="32403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
        <p:nvSpPr>
          <p:cNvPr id="5" name="TextBox 4"/>
          <p:cNvSpPr txBox="1"/>
          <p:nvPr/>
        </p:nvSpPr>
        <p:spPr>
          <a:xfrm>
            <a:off x="2322364" y="6660951"/>
            <a:ext cx="68407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graphicFrame>
        <p:nvGraphicFramePr>
          <p:cNvPr id="8" name="Схема 7"/>
          <p:cNvGraphicFramePr/>
          <p:nvPr>
            <p:extLst>
              <p:ext uri="{D42A27DB-BD31-4B8C-83A1-F6EECF244321}">
                <p14:modId xmlns="" xmlns:p14="http://schemas.microsoft.com/office/powerpoint/2010/main" val="689368466"/>
              </p:ext>
            </p:extLst>
          </p:nvPr>
        </p:nvGraphicFramePr>
        <p:xfrm>
          <a:off x="630176" y="2065622"/>
          <a:ext cx="9145016" cy="475262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9" name="TextBox 8"/>
          <p:cNvSpPr txBox="1"/>
          <p:nvPr/>
        </p:nvSpPr>
        <p:spPr>
          <a:xfrm>
            <a:off x="1890316" y="4716735"/>
            <a:ext cx="1296144" cy="576064"/>
          </a:xfrm>
          <a:prstGeom prst="rect">
            <a:avLst/>
          </a:prstGeom>
          <a:ln>
            <a:solidFill>
              <a:schemeClr val="accent1"/>
            </a:solidFill>
          </a:ln>
        </p:spPr>
        <p:txBody>
          <a:bodyPr vert="horz" wrap="square" lIns="104299" tIns="52150" rIns="104299" bIns="52150" rtlCol="0" anchor="ctr">
            <a:normAutofit fontScale="47500" lnSpcReduction="20000"/>
          </a:bodyPr>
          <a:lstStyle/>
          <a:p>
            <a:pPr>
              <a:spcBef>
                <a:spcPct val="0"/>
              </a:spcBef>
            </a:pPr>
            <a:r>
              <a:rPr lang="ru-RU" sz="4800" b="1" dirty="0">
                <a:solidFill>
                  <a:srgbClr val="005AA9"/>
                </a:solidFill>
                <a:latin typeface="+mj-lt"/>
                <a:ea typeface="+mj-ea"/>
                <a:cs typeface="+mj-cs"/>
              </a:rPr>
              <a:t>10 дней</a:t>
            </a:r>
          </a:p>
        </p:txBody>
      </p:sp>
      <p:sp>
        <p:nvSpPr>
          <p:cNvPr id="13" name="TextBox 12"/>
          <p:cNvSpPr txBox="1"/>
          <p:nvPr/>
        </p:nvSpPr>
        <p:spPr>
          <a:xfrm>
            <a:off x="3546500" y="3420591"/>
            <a:ext cx="1368152" cy="576064"/>
          </a:xfrm>
          <a:prstGeom prst="rect">
            <a:avLst/>
          </a:prstGeom>
          <a:ln>
            <a:solidFill>
              <a:schemeClr val="accent1"/>
            </a:solidFill>
          </a:ln>
        </p:spPr>
        <p:txBody>
          <a:bodyPr vert="horz" wrap="square" lIns="104299" tIns="52150" rIns="104299" bIns="52150" rtlCol="0" anchor="ctr">
            <a:normAutofit fontScale="55000" lnSpcReduction="20000"/>
          </a:bodyPr>
          <a:lstStyle/>
          <a:p>
            <a:pPr>
              <a:spcBef>
                <a:spcPct val="0"/>
              </a:spcBef>
            </a:pPr>
            <a:r>
              <a:rPr lang="ru-RU" sz="4800" b="1" dirty="0">
                <a:solidFill>
                  <a:srgbClr val="005AA9"/>
                </a:solidFill>
                <a:latin typeface="+mj-lt"/>
                <a:ea typeface="+mj-ea"/>
                <a:cs typeface="+mj-cs"/>
              </a:rPr>
              <a:t>10 дней</a:t>
            </a:r>
          </a:p>
        </p:txBody>
      </p:sp>
      <p:sp>
        <p:nvSpPr>
          <p:cNvPr id="15" name="TextBox 14"/>
          <p:cNvSpPr txBox="1"/>
          <p:nvPr/>
        </p:nvSpPr>
        <p:spPr>
          <a:xfrm>
            <a:off x="5736117" y="2628503"/>
            <a:ext cx="1440974" cy="576064"/>
          </a:xfrm>
          <a:prstGeom prst="rect">
            <a:avLst/>
          </a:prstGeom>
          <a:ln>
            <a:solidFill>
              <a:schemeClr val="accent1"/>
            </a:solidFill>
          </a:ln>
        </p:spPr>
        <p:txBody>
          <a:bodyPr vert="horz" wrap="square" lIns="104299" tIns="52150" rIns="104299" bIns="52150" rtlCol="0" anchor="ctr">
            <a:normAutofit fontScale="55000" lnSpcReduction="20000"/>
          </a:bodyPr>
          <a:lstStyle/>
          <a:p>
            <a:pPr>
              <a:spcBef>
                <a:spcPct val="0"/>
              </a:spcBef>
            </a:pPr>
            <a:r>
              <a:rPr lang="ru-RU" sz="4800" b="1" dirty="0">
                <a:solidFill>
                  <a:srgbClr val="005AA9"/>
                </a:solidFill>
                <a:latin typeface="+mj-lt"/>
                <a:ea typeface="+mj-ea"/>
                <a:cs typeface="+mj-cs"/>
              </a:rPr>
              <a:t>10 дней</a:t>
            </a:r>
          </a:p>
        </p:txBody>
      </p:sp>
    </p:spTree>
    <p:extLst>
      <p:ext uri="{BB962C8B-B14F-4D97-AF65-F5344CB8AC3E}">
        <p14:creationId xmlns="" xmlns:p14="http://schemas.microsoft.com/office/powerpoint/2010/main" val="171730645"/>
      </p:ext>
    </p:extLst>
  </p:cSld>
  <p:clrMapOvr>
    <a:masterClrMapping/>
  </p:clrMapOvr>
  <mc:AlternateContent xmlns:mc="http://schemas.openxmlformats.org/markup-compatibility/2006">
    <mc:Choice xmlns=""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768449" y="509168"/>
            <a:ext cx="8580438" cy="1219199"/>
          </a:xfrm>
        </p:spPr>
        <p:txBody>
          <a:bodyPr>
            <a:noAutofit/>
          </a:bodyPr>
          <a:lstStyle/>
          <a:p>
            <a:pPr algn="ctr"/>
            <a:r>
              <a:rPr lang="ru-RU" sz="2400" dirty="0"/>
              <a:t>Уведомление о наличии оснований для составления мотивированного мнения ст. 105.29 НК РФ</a:t>
            </a:r>
            <a:endParaRPr lang="ru-RU" sz="2200" dirty="0">
              <a:latin typeface="DIN Pro Medium" pitchFamily="50" charset="0"/>
            </a:endParaRPr>
          </a:p>
        </p:txBody>
      </p:sp>
      <p:sp>
        <p:nvSpPr>
          <p:cNvPr id="6" name="Номер слайда 5"/>
          <p:cNvSpPr>
            <a:spLocks noGrp="1"/>
          </p:cNvSpPr>
          <p:nvPr>
            <p:ph type="sldNum" sz="quarter" idx="11"/>
          </p:nvPr>
        </p:nvSpPr>
        <p:spPr/>
        <p:txBody>
          <a:bodyPr/>
          <a:lstStyle/>
          <a:p>
            <a:fld id="{E20E89E6-FE54-4E13-859C-1FA908D70D39}" type="slidenum">
              <a:rPr lang="ru-RU" smtClean="0"/>
              <a:pPr/>
              <a:t>18</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 xmlns:p14="http://schemas.microsoft.com/office/powerpoint/2010/main" val="1525886915"/>
              </p:ext>
            </p:extLst>
          </p:nvPr>
        </p:nvGraphicFramePr>
        <p:xfrm>
          <a:off x="734944" y="1404319"/>
          <a:ext cx="8932236" cy="5904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778748" y="6660951"/>
            <a:ext cx="32403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
        <p:nvSpPr>
          <p:cNvPr id="5" name="TextBox 4"/>
          <p:cNvSpPr txBox="1"/>
          <p:nvPr/>
        </p:nvSpPr>
        <p:spPr>
          <a:xfrm>
            <a:off x="2322364" y="6660951"/>
            <a:ext cx="68407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graphicFrame>
        <p:nvGraphicFramePr>
          <p:cNvPr id="8" name="Схема 7"/>
          <p:cNvGraphicFramePr/>
          <p:nvPr>
            <p:extLst>
              <p:ext uri="{D42A27DB-BD31-4B8C-83A1-F6EECF244321}">
                <p14:modId xmlns="" xmlns:p14="http://schemas.microsoft.com/office/powerpoint/2010/main" val="34098782"/>
              </p:ext>
            </p:extLst>
          </p:nvPr>
        </p:nvGraphicFramePr>
        <p:xfrm>
          <a:off x="594172" y="1404321"/>
          <a:ext cx="9145016" cy="475262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9" name="TextBox 8"/>
          <p:cNvSpPr txBox="1"/>
          <p:nvPr/>
        </p:nvSpPr>
        <p:spPr>
          <a:xfrm>
            <a:off x="1242244" y="2052440"/>
            <a:ext cx="1728192" cy="720080"/>
          </a:xfrm>
          <a:prstGeom prst="rect">
            <a:avLst/>
          </a:prstGeom>
          <a:ln>
            <a:solidFill>
              <a:schemeClr val="accent1"/>
            </a:solidFill>
          </a:ln>
        </p:spPr>
        <p:txBody>
          <a:bodyPr vert="horz" wrap="square" lIns="104299" tIns="52150" rIns="104299" bIns="52150" rtlCol="0" anchor="ctr">
            <a:normAutofit fontScale="70000" lnSpcReduction="20000"/>
          </a:bodyPr>
          <a:lstStyle/>
          <a:p>
            <a:pPr>
              <a:spcBef>
                <a:spcPct val="0"/>
              </a:spcBef>
            </a:pPr>
            <a:r>
              <a:rPr lang="ru-RU" sz="4800" b="1" dirty="0">
                <a:solidFill>
                  <a:srgbClr val="005AA9"/>
                </a:solidFill>
                <a:latin typeface="+mj-lt"/>
                <a:ea typeface="+mj-ea"/>
                <a:cs typeface="+mj-cs"/>
              </a:rPr>
              <a:t>10 дней</a:t>
            </a:r>
          </a:p>
        </p:txBody>
      </p:sp>
      <p:cxnSp>
        <p:nvCxnSpPr>
          <p:cNvPr id="12" name="Прямая соединительная линия 11"/>
          <p:cNvCxnSpPr/>
          <p:nvPr/>
        </p:nvCxnSpPr>
        <p:spPr>
          <a:xfrm>
            <a:off x="2034332" y="2772518"/>
            <a:ext cx="0" cy="1152129"/>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194572" y="2052440"/>
            <a:ext cx="1728192" cy="720080"/>
          </a:xfrm>
          <a:prstGeom prst="rect">
            <a:avLst/>
          </a:prstGeom>
          <a:ln>
            <a:solidFill>
              <a:schemeClr val="accent1"/>
            </a:solidFill>
          </a:ln>
        </p:spPr>
        <p:txBody>
          <a:bodyPr vert="horz" wrap="square" lIns="104299" tIns="52150" rIns="104299" bIns="52150" rtlCol="0" anchor="ctr">
            <a:normAutofit fontScale="70000" lnSpcReduction="20000"/>
          </a:bodyPr>
          <a:lstStyle/>
          <a:p>
            <a:pPr>
              <a:spcBef>
                <a:spcPct val="0"/>
              </a:spcBef>
            </a:pPr>
            <a:r>
              <a:rPr lang="ru-RU" sz="4800" b="1" dirty="0">
                <a:solidFill>
                  <a:srgbClr val="005AA9"/>
                </a:solidFill>
                <a:latin typeface="+mj-lt"/>
                <a:ea typeface="+mj-ea"/>
                <a:cs typeface="+mj-cs"/>
              </a:rPr>
              <a:t>15 дней</a:t>
            </a:r>
          </a:p>
        </p:txBody>
      </p:sp>
      <p:cxnSp>
        <p:nvCxnSpPr>
          <p:cNvPr id="14" name="Прямая соединительная линия 13"/>
          <p:cNvCxnSpPr/>
          <p:nvPr/>
        </p:nvCxnSpPr>
        <p:spPr>
          <a:xfrm>
            <a:off x="5039229" y="2772520"/>
            <a:ext cx="0" cy="1224135"/>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367040" y="2124446"/>
            <a:ext cx="2016224" cy="642293"/>
          </a:xfrm>
          <a:prstGeom prst="rect">
            <a:avLst/>
          </a:prstGeom>
          <a:ln>
            <a:solidFill>
              <a:schemeClr val="accent1"/>
            </a:solidFill>
          </a:ln>
        </p:spPr>
        <p:txBody>
          <a:bodyPr vert="horz" wrap="square" lIns="104299" tIns="52150" rIns="104299" bIns="52150" rtlCol="0" anchor="ctr">
            <a:normAutofit fontScale="25000" lnSpcReduction="20000"/>
          </a:bodyPr>
          <a:lstStyle/>
          <a:p>
            <a:pPr algn="ctr">
              <a:spcBef>
                <a:spcPct val="0"/>
              </a:spcBef>
            </a:pPr>
            <a:r>
              <a:rPr lang="ru-RU" sz="7100" b="1" dirty="0">
                <a:solidFill>
                  <a:srgbClr val="005AA9"/>
                </a:solidFill>
                <a:latin typeface="+mj-lt"/>
                <a:ea typeface="+mj-ea"/>
                <a:cs typeface="+mj-cs"/>
              </a:rPr>
              <a:t>В течение срока проведения НМ</a:t>
            </a:r>
          </a:p>
        </p:txBody>
      </p:sp>
      <p:sp>
        <p:nvSpPr>
          <p:cNvPr id="7" name="TextBox 6"/>
          <p:cNvSpPr txBox="1"/>
          <p:nvPr/>
        </p:nvSpPr>
        <p:spPr>
          <a:xfrm>
            <a:off x="882204" y="5148783"/>
            <a:ext cx="2736304" cy="1008112"/>
          </a:xfrm>
          <a:prstGeom prst="rect">
            <a:avLst/>
          </a:prstGeom>
        </p:spPr>
        <p:txBody>
          <a:bodyPr vert="horz" wrap="square" lIns="104299" tIns="52150" rIns="104299" bIns="52150" rtlCol="0" anchor="ctr">
            <a:normAutofit/>
          </a:bodyPr>
          <a:lstStyle/>
          <a:p>
            <a:pPr>
              <a:spcBef>
                <a:spcPct val="0"/>
              </a:spcBef>
            </a:pPr>
            <a:endParaRPr lang="ru-RU" sz="4800" b="1" dirty="0">
              <a:solidFill>
                <a:srgbClr val="005AA9"/>
              </a:solidFill>
              <a:latin typeface="+mj-lt"/>
              <a:ea typeface="+mj-ea"/>
              <a:cs typeface="+mj-cs"/>
            </a:endParaRPr>
          </a:p>
        </p:txBody>
      </p:sp>
      <p:graphicFrame>
        <p:nvGraphicFramePr>
          <p:cNvPr id="11" name="Схема 10"/>
          <p:cNvGraphicFramePr/>
          <p:nvPr>
            <p:extLst>
              <p:ext uri="{D42A27DB-BD31-4B8C-83A1-F6EECF244321}">
                <p14:modId xmlns="" xmlns:p14="http://schemas.microsoft.com/office/powerpoint/2010/main" val="2742448421"/>
              </p:ext>
            </p:extLst>
          </p:nvPr>
        </p:nvGraphicFramePr>
        <p:xfrm>
          <a:off x="734944" y="3168017"/>
          <a:ext cx="2883565" cy="2484822"/>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7" name="Схема 16"/>
          <p:cNvGraphicFramePr/>
          <p:nvPr>
            <p:extLst>
              <p:ext uri="{D42A27DB-BD31-4B8C-83A1-F6EECF244321}">
                <p14:modId xmlns="" xmlns:p14="http://schemas.microsoft.com/office/powerpoint/2010/main" val="1485047415"/>
              </p:ext>
            </p:extLst>
          </p:nvPr>
        </p:nvGraphicFramePr>
        <p:xfrm>
          <a:off x="3770908" y="3158233"/>
          <a:ext cx="3015952" cy="2638622"/>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21" name="Схема 20"/>
          <p:cNvGraphicFramePr/>
          <p:nvPr>
            <p:extLst>
              <p:ext uri="{D42A27DB-BD31-4B8C-83A1-F6EECF244321}">
                <p14:modId xmlns="" xmlns:p14="http://schemas.microsoft.com/office/powerpoint/2010/main" val="3623188521"/>
              </p:ext>
            </p:extLst>
          </p:nvPr>
        </p:nvGraphicFramePr>
        <p:xfrm>
          <a:off x="6970996" y="3909367"/>
          <a:ext cx="2808312" cy="1054446"/>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cxnSp>
        <p:nvCxnSpPr>
          <p:cNvPr id="18" name="Прямая соединительная линия 17"/>
          <p:cNvCxnSpPr>
            <a:stCxn id="15" idx="2"/>
            <a:endCxn id="21" idx="0"/>
          </p:cNvCxnSpPr>
          <p:nvPr/>
        </p:nvCxnSpPr>
        <p:spPr>
          <a:xfrm>
            <a:off x="8375152" y="2766739"/>
            <a:ext cx="0" cy="114262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97962494"/>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458268" y="180231"/>
            <a:ext cx="8580438" cy="1944216"/>
          </a:xfrm>
        </p:spPr>
        <p:txBody>
          <a:bodyPr>
            <a:noAutofit/>
          </a:bodyPr>
          <a:lstStyle/>
          <a:p>
            <a:pPr algn="ctr"/>
            <a:r>
              <a:rPr lang="ru-RU" sz="3200" dirty="0">
                <a:solidFill>
                  <a:srgbClr val="0070C0"/>
                </a:solidFill>
              </a:rPr>
              <a:t>Истребование документов и пояснений в рамках ст. 105.29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19</a:t>
            </a:fld>
            <a:endParaRPr lang="ru-RU" dirty="0"/>
          </a:p>
        </p:txBody>
      </p:sp>
      <p:sp>
        <p:nvSpPr>
          <p:cNvPr id="7" name="TextBox 6"/>
          <p:cNvSpPr txBox="1"/>
          <p:nvPr/>
        </p:nvSpPr>
        <p:spPr>
          <a:xfrm>
            <a:off x="3330476" y="3204567"/>
            <a:ext cx="914400" cy="914400"/>
          </a:xfrm>
          <a:prstGeom prst="rect">
            <a:avLst/>
          </a:prstGeom>
        </p:spPr>
        <p:txBody>
          <a:bodyPr vert="horz" wrap="none" lIns="104306" tIns="52153" rIns="104306" bIns="52153" rtlCol="0" anchor="ctr">
            <a:norm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4800" b="1" i="0" u="none" strike="noStrike" kern="1200" cap="none" spc="0" normalizeH="0" baseline="0" noProof="0" dirty="0" smtClean="0">
              <a:ln>
                <a:noFill/>
              </a:ln>
              <a:solidFill>
                <a:srgbClr val="005AA9"/>
              </a:solidFill>
              <a:effectLst/>
              <a:uLnTx/>
              <a:uFillTx/>
              <a:latin typeface="+mj-lt"/>
              <a:ea typeface="+mj-ea"/>
              <a:cs typeface="+mj-cs"/>
            </a:endParaRPr>
          </a:p>
        </p:txBody>
      </p:sp>
      <p:sp>
        <p:nvSpPr>
          <p:cNvPr id="8" name="TextBox 7"/>
          <p:cNvSpPr txBox="1"/>
          <p:nvPr/>
        </p:nvSpPr>
        <p:spPr>
          <a:xfrm>
            <a:off x="3330476" y="2412479"/>
            <a:ext cx="914400" cy="914400"/>
          </a:xfrm>
          <a:prstGeom prst="rect">
            <a:avLst/>
          </a:prstGeom>
        </p:spPr>
        <p:txBody>
          <a:bodyPr vert="horz" wrap="none" lIns="104306" tIns="52153" rIns="104306" bIns="52153" rtlCol="0" anchor="ctr">
            <a:norm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4800" b="1" i="0" u="none" strike="noStrike" kern="1200" cap="none" spc="0" normalizeH="0" baseline="0" noProof="0" dirty="0" smtClean="0">
              <a:ln>
                <a:noFill/>
              </a:ln>
              <a:solidFill>
                <a:srgbClr val="005AA9"/>
              </a:solidFill>
              <a:effectLst/>
              <a:uLnTx/>
              <a:uFillTx/>
              <a:latin typeface="+mj-lt"/>
              <a:ea typeface="+mj-ea"/>
              <a:cs typeface="+mj-cs"/>
            </a:endParaRPr>
          </a:p>
        </p:txBody>
      </p:sp>
      <p:graphicFrame>
        <p:nvGraphicFramePr>
          <p:cNvPr id="12" name="Схема 11"/>
          <p:cNvGraphicFramePr/>
          <p:nvPr>
            <p:extLst>
              <p:ext uri="{D42A27DB-BD31-4B8C-83A1-F6EECF244321}">
                <p14:modId xmlns="" xmlns:p14="http://schemas.microsoft.com/office/powerpoint/2010/main" val="2895653845"/>
              </p:ext>
            </p:extLst>
          </p:nvPr>
        </p:nvGraphicFramePr>
        <p:xfrm>
          <a:off x="522164" y="1908423"/>
          <a:ext cx="9187144" cy="5048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996371390"/>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4025178141"/>
              </p:ext>
            </p:extLst>
          </p:nvPr>
        </p:nvGraphicFramePr>
        <p:xfrm>
          <a:off x="1026221" y="2052440"/>
          <a:ext cx="8561139" cy="5033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Заголовок 9"/>
          <p:cNvSpPr>
            <a:spLocks noGrp="1"/>
          </p:cNvSpPr>
          <p:nvPr>
            <p:ph type="title"/>
          </p:nvPr>
        </p:nvSpPr>
        <p:spPr/>
        <p:txBody>
          <a:bodyPr>
            <a:noAutofit/>
          </a:bodyPr>
          <a:lstStyle/>
          <a:p>
            <a:pPr algn="ctr"/>
            <a:r>
              <a:rPr lang="ru-RU" sz="4800" dirty="0"/>
              <a:t>Налоговый мониторинг </a:t>
            </a:r>
            <a:r>
              <a:rPr lang="ru-RU" sz="4800" dirty="0" smtClean="0"/>
              <a:t>— </a:t>
            </a:r>
            <a:r>
              <a:rPr lang="ru-RU" sz="4800" dirty="0"/>
              <a:t>это</a:t>
            </a:r>
          </a:p>
        </p:txBody>
      </p:sp>
      <p:sp>
        <p:nvSpPr>
          <p:cNvPr id="6" name="Номер слайда 5"/>
          <p:cNvSpPr>
            <a:spLocks noGrp="1"/>
          </p:cNvSpPr>
          <p:nvPr>
            <p:ph type="sldNum" sz="quarter" idx="11"/>
          </p:nvPr>
        </p:nvSpPr>
        <p:spPr/>
        <p:txBody>
          <a:bodyPr/>
          <a:lstStyle/>
          <a:p>
            <a:fld id="{E20E89E6-FE54-4E13-859C-1FA908D70D39}" type="slidenum">
              <a:rPr lang="ru-RU" smtClean="0"/>
              <a:pPr/>
              <a:t>2</a:t>
            </a:fld>
            <a:endParaRPr lang="ru-RU" dirty="0"/>
          </a:p>
        </p:txBody>
      </p:sp>
    </p:spTree>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468263"/>
            <a:ext cx="8580438" cy="1152128"/>
          </a:xfrm>
        </p:spPr>
        <p:txBody>
          <a:bodyPr>
            <a:noAutofit/>
          </a:bodyPr>
          <a:lstStyle/>
          <a:p>
            <a:pPr algn="ctr"/>
            <a:r>
              <a:rPr lang="ru-RU" sz="3500" dirty="0">
                <a:solidFill>
                  <a:srgbClr val="0070C0"/>
                </a:solidFill>
              </a:rPr>
              <a:t>НД по НДС с возмещением в рамках НМ</a:t>
            </a:r>
          </a:p>
        </p:txBody>
      </p:sp>
      <p:sp>
        <p:nvSpPr>
          <p:cNvPr id="6" name="Номер слайда 5"/>
          <p:cNvSpPr>
            <a:spLocks noGrp="1"/>
          </p:cNvSpPr>
          <p:nvPr>
            <p:ph type="sldNum" sz="quarter" idx="11"/>
          </p:nvPr>
        </p:nvSpPr>
        <p:spPr/>
        <p:txBody>
          <a:bodyPr/>
          <a:lstStyle/>
          <a:p>
            <a:fld id="{E20E89E6-FE54-4E13-859C-1FA908D70D39}" type="slidenum">
              <a:rPr lang="ru-RU" smtClean="0"/>
              <a:pPr/>
              <a:t>20</a:t>
            </a:fld>
            <a:endParaRPr lang="ru-RU" dirty="0"/>
          </a:p>
        </p:txBody>
      </p:sp>
      <p:graphicFrame>
        <p:nvGraphicFramePr>
          <p:cNvPr id="2" name="Схема 1"/>
          <p:cNvGraphicFramePr/>
          <p:nvPr>
            <p:extLst>
              <p:ext uri="{D42A27DB-BD31-4B8C-83A1-F6EECF244321}">
                <p14:modId xmlns="" xmlns:p14="http://schemas.microsoft.com/office/powerpoint/2010/main" val="1641104356"/>
              </p:ext>
            </p:extLst>
          </p:nvPr>
        </p:nvGraphicFramePr>
        <p:xfrm>
          <a:off x="0" y="1476375"/>
          <a:ext cx="10603284"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501808086"/>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810196" y="684287"/>
            <a:ext cx="8928992" cy="936104"/>
          </a:xfrm>
        </p:spPr>
        <p:txBody>
          <a:bodyPr>
            <a:noAutofit/>
          </a:bodyPr>
          <a:lstStyle/>
          <a:p>
            <a:pPr algn="ctr"/>
            <a:r>
              <a:rPr lang="ru-RU" sz="3600" dirty="0">
                <a:solidFill>
                  <a:srgbClr val="0070C0"/>
                </a:solidFill>
              </a:rPr>
              <a:t>НД по НДС с возмещением в рамках НМ</a:t>
            </a:r>
          </a:p>
        </p:txBody>
      </p:sp>
      <p:sp>
        <p:nvSpPr>
          <p:cNvPr id="6" name="Номер слайда 5"/>
          <p:cNvSpPr>
            <a:spLocks noGrp="1"/>
          </p:cNvSpPr>
          <p:nvPr>
            <p:ph type="sldNum" sz="quarter" idx="11"/>
          </p:nvPr>
        </p:nvSpPr>
        <p:spPr/>
        <p:txBody>
          <a:bodyPr/>
          <a:lstStyle/>
          <a:p>
            <a:fld id="{E20E89E6-FE54-4E13-859C-1FA908D70D39}" type="slidenum">
              <a:rPr lang="ru-RU" smtClean="0"/>
              <a:pPr/>
              <a:t>21</a:t>
            </a:fld>
            <a:endParaRPr lang="ru-RU" dirty="0"/>
          </a:p>
        </p:txBody>
      </p:sp>
      <p:graphicFrame>
        <p:nvGraphicFramePr>
          <p:cNvPr id="2" name="Схема 1"/>
          <p:cNvGraphicFramePr/>
          <p:nvPr>
            <p:extLst>
              <p:ext uri="{D42A27DB-BD31-4B8C-83A1-F6EECF244321}">
                <p14:modId xmlns="" xmlns:p14="http://schemas.microsoft.com/office/powerpoint/2010/main" val="1795433285"/>
              </p:ext>
            </p:extLst>
          </p:nvPr>
        </p:nvGraphicFramePr>
        <p:xfrm>
          <a:off x="666180" y="1980431"/>
          <a:ext cx="9073008"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89529316"/>
      </p:ext>
    </p:extLst>
  </p:cSld>
  <p:clrMapOvr>
    <a:masterClrMapping/>
  </p:clrMapOvr>
  <p:transition spd="slow">
    <p:wheel spokes="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738188" y="540271"/>
            <a:ext cx="8580438" cy="1152128"/>
          </a:xfrm>
        </p:spPr>
        <p:txBody>
          <a:bodyPr>
            <a:noAutofit/>
          </a:bodyPr>
          <a:lstStyle/>
          <a:p>
            <a:pPr algn="ctr"/>
            <a:r>
              <a:rPr lang="ru-RU" sz="3200" dirty="0">
                <a:solidFill>
                  <a:srgbClr val="0070C0"/>
                </a:solidFill>
              </a:rPr>
              <a:t>НД по акцизу с возмещением в рамках НМ</a:t>
            </a:r>
          </a:p>
        </p:txBody>
      </p:sp>
      <p:sp>
        <p:nvSpPr>
          <p:cNvPr id="6" name="Номер слайда 5"/>
          <p:cNvSpPr>
            <a:spLocks noGrp="1"/>
          </p:cNvSpPr>
          <p:nvPr>
            <p:ph type="sldNum" sz="quarter" idx="11"/>
          </p:nvPr>
        </p:nvSpPr>
        <p:spPr/>
        <p:txBody>
          <a:bodyPr/>
          <a:lstStyle/>
          <a:p>
            <a:fld id="{E20E89E6-FE54-4E13-859C-1FA908D70D39}" type="slidenum">
              <a:rPr lang="ru-RU" smtClean="0"/>
              <a:pPr/>
              <a:t>22</a:t>
            </a:fld>
            <a:endParaRPr lang="ru-RU" dirty="0"/>
          </a:p>
        </p:txBody>
      </p:sp>
      <p:graphicFrame>
        <p:nvGraphicFramePr>
          <p:cNvPr id="2" name="Схема 1"/>
          <p:cNvGraphicFramePr/>
          <p:nvPr>
            <p:extLst>
              <p:ext uri="{D42A27DB-BD31-4B8C-83A1-F6EECF244321}">
                <p14:modId xmlns="" xmlns:p14="http://schemas.microsoft.com/office/powerpoint/2010/main" val="3194753700"/>
              </p:ext>
            </p:extLst>
          </p:nvPr>
        </p:nvGraphicFramePr>
        <p:xfrm>
          <a:off x="234132" y="1620391"/>
          <a:ext cx="10153128" cy="54726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56963712"/>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882204" y="684287"/>
            <a:ext cx="8928992" cy="936104"/>
          </a:xfrm>
        </p:spPr>
        <p:txBody>
          <a:bodyPr>
            <a:noAutofit/>
          </a:bodyPr>
          <a:lstStyle/>
          <a:p>
            <a:pPr algn="ctr"/>
            <a:r>
              <a:rPr lang="ru-RU" sz="3500" dirty="0">
                <a:solidFill>
                  <a:srgbClr val="0070C0"/>
                </a:solidFill>
              </a:rPr>
              <a:t>НД по акцизу с возмещением в рамках НМ</a:t>
            </a:r>
          </a:p>
        </p:txBody>
      </p:sp>
      <p:sp>
        <p:nvSpPr>
          <p:cNvPr id="6" name="Номер слайда 5"/>
          <p:cNvSpPr>
            <a:spLocks noGrp="1"/>
          </p:cNvSpPr>
          <p:nvPr>
            <p:ph type="sldNum" sz="quarter" idx="11"/>
          </p:nvPr>
        </p:nvSpPr>
        <p:spPr/>
        <p:txBody>
          <a:bodyPr/>
          <a:lstStyle/>
          <a:p>
            <a:fld id="{E20E89E6-FE54-4E13-859C-1FA908D70D39}" type="slidenum">
              <a:rPr lang="ru-RU" smtClean="0"/>
              <a:pPr/>
              <a:t>23</a:t>
            </a:fld>
            <a:endParaRPr lang="ru-RU" dirty="0"/>
          </a:p>
        </p:txBody>
      </p:sp>
      <p:graphicFrame>
        <p:nvGraphicFramePr>
          <p:cNvPr id="2" name="Схема 1"/>
          <p:cNvGraphicFramePr/>
          <p:nvPr>
            <p:extLst>
              <p:ext uri="{D42A27DB-BD31-4B8C-83A1-F6EECF244321}">
                <p14:modId xmlns="" xmlns:p14="http://schemas.microsoft.com/office/powerpoint/2010/main" val="3204943147"/>
              </p:ext>
            </p:extLst>
          </p:nvPr>
        </p:nvGraphicFramePr>
        <p:xfrm>
          <a:off x="234133" y="1980431"/>
          <a:ext cx="9433048"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040048951"/>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1"/>
          </p:nvPr>
        </p:nvSpPr>
        <p:spPr/>
        <p:txBody>
          <a:bodyPr/>
          <a:lstStyle/>
          <a:p>
            <a:fld id="{E20E89E6-FE54-4E13-859C-1FA908D70D39}" type="slidenum">
              <a:rPr lang="ru-RU" smtClean="0"/>
              <a:pPr/>
              <a:t>24</a:t>
            </a:fld>
            <a:endParaRPr lang="ru-RU" dirty="0"/>
          </a:p>
        </p:txBody>
      </p:sp>
      <p:sp>
        <p:nvSpPr>
          <p:cNvPr id="7" name="Скругленный прямоугольник 6"/>
          <p:cNvSpPr/>
          <p:nvPr/>
        </p:nvSpPr>
        <p:spPr>
          <a:xfrm>
            <a:off x="378148" y="1764407"/>
            <a:ext cx="9289032" cy="3672408"/>
          </a:xfrm>
          <a:prstGeom prst="roundRect">
            <a:avLst/>
          </a:prstGeom>
          <a:solidFill>
            <a:srgbClr val="4E81BE"/>
          </a:solidFill>
          <a:ln>
            <a:noFill/>
          </a:ln>
          <a:scene3d>
            <a:camera prst="orthographicFront"/>
            <a:lightRig rig="threePt" dir="t"/>
          </a:scene3d>
          <a:sp3d prstMaterial="dkEdge">
            <a:bevelT prst="slope"/>
            <a:bevelB prst="slope"/>
          </a:sp3d>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just"/>
            <a:r>
              <a:rPr lang="ru-RU" b="1" dirty="0"/>
              <a:t>Положения пункта 1.1 статьи 88, пункта 5 статьи 105.26, пунктов 1.3, 3.10, 15 статьи 165, пункта 1 статьи 176, статей 176.1, 184, пунктов 7 и 12 статьи 198, пункта 4 статьи 203, статьи 203.1, пунктов 12.1 и 13 статьи 204, пункта 14 статьи 214.6, пункта 1 статьи 214.8, пункта 15 статьи 310.1, пункта 1 статьи 310.2 Налогового кодекса Российской Федерации (в </a:t>
            </a:r>
            <a:r>
              <a:rPr lang="ru-RU" b="1"/>
              <a:t>редакции </a:t>
            </a:r>
            <a:r>
              <a:rPr lang="ru-RU" b="1" smtClean="0"/>
              <a:t>Федерального закона № 470-ФЗ) </a:t>
            </a:r>
            <a:r>
              <a:rPr lang="ru-RU" b="1" dirty="0"/>
              <a:t>применяются в отношении налоговых деклараций (расчетов), уточненных налоговых деклараций (уточненных расчетов), представленных за налоговые (отчетные) периоды, наступившие после 1 июля 2021 года.</a:t>
            </a:r>
          </a:p>
        </p:txBody>
      </p:sp>
    </p:spTree>
    <p:extLst>
      <p:ext uri="{BB962C8B-B14F-4D97-AF65-F5344CB8AC3E}">
        <p14:creationId xmlns="" xmlns:p14="http://schemas.microsoft.com/office/powerpoint/2010/main" val="243960292"/>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954212" y="684287"/>
            <a:ext cx="8928992" cy="936104"/>
          </a:xfrm>
        </p:spPr>
        <p:txBody>
          <a:bodyPr>
            <a:noAutofit/>
          </a:bodyPr>
          <a:lstStyle/>
          <a:p>
            <a:pPr algn="ctr"/>
            <a:r>
              <a:rPr lang="ru-RU" sz="3500" dirty="0">
                <a:solidFill>
                  <a:srgbClr val="0070C0"/>
                </a:solidFill>
              </a:rPr>
              <a:t>Глоссарий</a:t>
            </a:r>
          </a:p>
        </p:txBody>
      </p:sp>
      <p:sp>
        <p:nvSpPr>
          <p:cNvPr id="6" name="Номер слайда 5"/>
          <p:cNvSpPr>
            <a:spLocks noGrp="1"/>
          </p:cNvSpPr>
          <p:nvPr>
            <p:ph type="sldNum" sz="quarter" idx="11"/>
          </p:nvPr>
        </p:nvSpPr>
        <p:spPr/>
        <p:txBody>
          <a:bodyPr/>
          <a:lstStyle/>
          <a:p>
            <a:fld id="{E20E89E6-FE54-4E13-859C-1FA908D70D39}" type="slidenum">
              <a:rPr lang="ru-RU" smtClean="0"/>
              <a:pPr/>
              <a:t>25</a:t>
            </a:fld>
            <a:endParaRPr lang="ru-RU" dirty="0"/>
          </a:p>
        </p:txBody>
      </p:sp>
      <p:graphicFrame>
        <p:nvGraphicFramePr>
          <p:cNvPr id="4" name="Схема 3"/>
          <p:cNvGraphicFramePr/>
          <p:nvPr>
            <p:extLst>
              <p:ext uri="{D42A27DB-BD31-4B8C-83A1-F6EECF244321}">
                <p14:modId xmlns="" xmlns:p14="http://schemas.microsoft.com/office/powerpoint/2010/main" val="3454569640"/>
              </p:ext>
            </p:extLst>
          </p:nvPr>
        </p:nvGraphicFramePr>
        <p:xfrm>
          <a:off x="810196" y="1548383"/>
          <a:ext cx="8937473"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288712084"/>
      </p:ext>
    </p:extLst>
  </p:cSld>
  <p:clrMapOvr>
    <a:masterClrMapping/>
  </p:clrMapOvr>
  <mc:AlternateContent xmlns:mc="http://schemas.openxmlformats.org/markup-compatibility/2006">
    <mc:Choice xmlns=""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1"/>
          </p:nvPr>
        </p:nvSpPr>
        <p:spPr/>
        <p:txBody>
          <a:bodyPr/>
          <a:lstStyle/>
          <a:p>
            <a:fld id="{E20E89E6-FE54-4E13-859C-1FA908D70D39}" type="slidenum">
              <a:rPr lang="ru-RU" smtClean="0"/>
              <a:pPr/>
              <a:t>26</a:t>
            </a:fld>
            <a:endParaRPr lang="ru-RU" dirty="0"/>
          </a:p>
        </p:txBody>
      </p:sp>
      <p:sp>
        <p:nvSpPr>
          <p:cNvPr id="7" name="Скругленный прямоугольник 6"/>
          <p:cNvSpPr/>
          <p:nvPr/>
        </p:nvSpPr>
        <p:spPr>
          <a:xfrm>
            <a:off x="378148" y="1764407"/>
            <a:ext cx="9289032" cy="3672408"/>
          </a:xfrm>
          <a:prstGeom prst="roundRect">
            <a:avLst/>
          </a:prstGeom>
          <a:solidFill>
            <a:srgbClr val="4E81BE"/>
          </a:solidFill>
          <a:ln>
            <a:noFill/>
          </a:ln>
          <a:scene3d>
            <a:camera prst="orthographicFront"/>
            <a:lightRig rig="threePt" dir="t"/>
          </a:scene3d>
          <a:sp3d prstMaterial="dkEdge">
            <a:bevelT prst="slope"/>
            <a:bevelB prst="slope"/>
          </a:sp3d>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just"/>
            <a:r>
              <a:rPr lang="ru-RU" b="1" dirty="0" smtClean="0"/>
              <a:t>Эл. почта отдела налогового мониторинга: </a:t>
            </a:r>
            <a:r>
              <a:rPr lang="en-US" b="1" smtClean="0"/>
              <a:t>n.borisova.r9975@tax.gov.ru</a:t>
            </a:r>
            <a:endParaRPr lang="ru-RU" b="1" dirty="0"/>
          </a:p>
        </p:txBody>
      </p:sp>
    </p:spTree>
    <p:extLst>
      <p:ext uri="{BB962C8B-B14F-4D97-AF65-F5344CB8AC3E}">
        <p14:creationId xmlns="" xmlns:p14="http://schemas.microsoft.com/office/powerpoint/2010/main" val="4238878882"/>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0196" y="1836415"/>
            <a:ext cx="9089390" cy="4896544"/>
          </a:xfrm>
        </p:spPr>
        <p:txBody>
          <a:bodyPr>
            <a:noAutofit/>
          </a:bodyPr>
          <a:lstStyle/>
          <a:p>
            <a:pPr algn="ctr">
              <a:lnSpc>
                <a:spcPct val="100000"/>
              </a:lnSpc>
            </a:pPr>
            <a:r>
              <a:rPr lang="ru-RU" sz="5600" dirty="0">
                <a:solidFill>
                  <a:schemeClr val="tx1"/>
                </a:solidFill>
              </a:rPr>
              <a:t>Спасибо </a:t>
            </a:r>
            <a:r>
              <a:rPr lang="ru-RU" sz="5600">
                <a:solidFill>
                  <a:schemeClr val="tx1"/>
                </a:solidFill>
              </a:rPr>
              <a:t>за </a:t>
            </a:r>
            <a:r>
              <a:rPr lang="ru-RU" sz="5600" smtClean="0">
                <a:solidFill>
                  <a:schemeClr val="tx1"/>
                </a:solidFill>
              </a:rPr>
              <a:t>внимание!</a:t>
            </a:r>
            <a:endParaRPr lang="ru-RU" sz="5600" dirty="0">
              <a:solidFill>
                <a:schemeClr val="tx1"/>
              </a:solidFill>
            </a:endParaRPr>
          </a:p>
        </p:txBody>
      </p:sp>
    </p:spTree>
    <p:extLst>
      <p:ext uri="{BB962C8B-B14F-4D97-AF65-F5344CB8AC3E}">
        <p14:creationId xmlns="" xmlns:p14="http://schemas.microsoft.com/office/powerpoint/2010/main" val="3507624029"/>
      </p:ext>
    </p:extLst>
  </p:cSld>
  <p:clrMapOvr>
    <a:masterClrMapping/>
  </p:clrMapOvr>
  <mc:AlternateContent xmlns:mc="http://schemas.openxmlformats.org/markup-compatibility/2006">
    <mc:Choice xmlns=""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954212" y="684287"/>
            <a:ext cx="9137202" cy="720079"/>
          </a:xfrm>
        </p:spPr>
        <p:txBody>
          <a:bodyPr>
            <a:noAutofit/>
          </a:bodyPr>
          <a:lstStyle/>
          <a:p>
            <a:pPr algn="ctr"/>
            <a:r>
              <a:rPr lang="ru-RU" sz="4500" dirty="0"/>
              <a:t>Регламентирующие документы:</a:t>
            </a:r>
          </a:p>
        </p:txBody>
      </p:sp>
      <p:sp>
        <p:nvSpPr>
          <p:cNvPr id="6" name="Номер слайда 5"/>
          <p:cNvSpPr>
            <a:spLocks noGrp="1"/>
          </p:cNvSpPr>
          <p:nvPr>
            <p:ph type="sldNum" sz="quarter" idx="11"/>
          </p:nvPr>
        </p:nvSpPr>
        <p:spPr/>
        <p:txBody>
          <a:bodyPr/>
          <a:lstStyle/>
          <a:p>
            <a:fld id="{E20E89E6-FE54-4E13-859C-1FA908D70D39}" type="slidenum">
              <a:rPr lang="ru-RU" smtClean="0"/>
              <a:pPr/>
              <a:t>3</a:t>
            </a:fld>
            <a:endParaRPr lang="ru-RU" dirty="0"/>
          </a:p>
        </p:txBody>
      </p:sp>
      <p:graphicFrame>
        <p:nvGraphicFramePr>
          <p:cNvPr id="3" name="Объект 2"/>
          <p:cNvGraphicFramePr>
            <a:graphicFrameLocks noGrp="1"/>
          </p:cNvGraphicFramePr>
          <p:nvPr>
            <p:ph idx="1"/>
            <p:extLst>
              <p:ext uri="{D42A27DB-BD31-4B8C-83A1-F6EECF244321}">
                <p14:modId xmlns="" xmlns:p14="http://schemas.microsoft.com/office/powerpoint/2010/main" val="1446041733"/>
              </p:ext>
            </p:extLst>
          </p:nvPr>
        </p:nvGraphicFramePr>
        <p:xfrm>
          <a:off x="738188" y="1260351"/>
          <a:ext cx="9072562" cy="5979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Прямоугольник 1"/>
          <p:cNvSpPr/>
          <p:nvPr/>
        </p:nvSpPr>
        <p:spPr>
          <a:xfrm>
            <a:off x="1129397" y="6732959"/>
            <a:ext cx="8537783" cy="432048"/>
          </a:xfrm>
          <a:prstGeom prst="rect">
            <a:avLst/>
          </a:prstGeom>
          <a:gradFill flip="none" rotWithShape="0">
            <a:gsLst>
              <a:gs pos="0">
                <a:srgbClr val="2C5D98"/>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tileRect/>
          </a:gra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t>- Приказ ФНС России от 23.12.2021 № ЕД-7-23/1142@ «Об утверждении Порядка получения доступа налоговых органов к информационным системам организации»</a:t>
            </a:r>
            <a:endParaRPr lang="ru-RU" sz="1200" b="1" dirty="0"/>
          </a:p>
        </p:txBody>
      </p:sp>
      <p:sp>
        <p:nvSpPr>
          <p:cNvPr id="5" name="Овал 4"/>
          <p:cNvSpPr/>
          <p:nvPr/>
        </p:nvSpPr>
        <p:spPr>
          <a:xfrm>
            <a:off x="666180" y="6629781"/>
            <a:ext cx="638403" cy="638403"/>
          </a:xfrm>
          <a:prstGeom prst="ellipse">
            <a:avLst/>
          </a:prstGeom>
          <a:scene3d>
            <a:camera prst="orthographicFront"/>
            <a:lightRig rig="threePt" dir="t">
              <a:rot lat="0" lon="0" rev="7500000"/>
            </a:lightRig>
          </a:scene3d>
          <a:sp3d z="152400" extrusionH="63500" prstMaterial="dkEdge">
            <a:bevelT w="120800" h="19050" prst="relaxedInset"/>
            <a:contourClr>
              <a:schemeClr val="bg1"/>
            </a:contourClr>
          </a:sp3d>
        </p:spPr>
        <p:style>
          <a:lnRef idx="1">
            <a:schemeClr val="accent1">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 xmlns:p14="http://schemas.microsoft.com/office/powerpoint/2010/main" val="533328550"/>
      </p:ext>
    </p:extLst>
  </p:cSld>
  <p:clrMapOvr>
    <a:masterClrMapping/>
  </p:clrMapOvr>
  <mc:AlternateContent xmlns:mc="http://schemas.openxmlformats.org/markup-compatibility/2006">
    <mc:Choice xmlns=""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pPr algn="ctr"/>
            <a:r>
              <a:rPr lang="ru-RU" sz="2000" dirty="0" smtClean="0"/>
              <a:t>Проекты </a:t>
            </a:r>
            <a:r>
              <a:rPr lang="ru-RU" sz="2000" dirty="0"/>
              <a:t>приказов ФНС России, регламентирующие формы, форматы, требования и порядок к представлению документов, используемых при проведении налогового мониторинга</a:t>
            </a:r>
          </a:p>
        </p:txBody>
      </p:sp>
      <p:sp>
        <p:nvSpPr>
          <p:cNvPr id="4" name="Номер слайда 3"/>
          <p:cNvSpPr>
            <a:spLocks noGrp="1"/>
          </p:cNvSpPr>
          <p:nvPr>
            <p:ph type="sldNum" sz="quarter" idx="11"/>
          </p:nvPr>
        </p:nvSpPr>
        <p:spPr/>
        <p:txBody>
          <a:bodyPr/>
          <a:lstStyle/>
          <a:p>
            <a:fld id="{E20E89E6-FE54-4E13-859C-1FA908D70D39}" type="slidenum">
              <a:rPr lang="ru-RU" smtClean="0"/>
              <a:pPr/>
              <a:t>4</a:t>
            </a:fld>
            <a:endParaRPr lang="ru-RU" dirty="0"/>
          </a:p>
        </p:txBody>
      </p:sp>
      <p:graphicFrame>
        <p:nvGraphicFramePr>
          <p:cNvPr id="7" name="Объект 6"/>
          <p:cNvGraphicFramePr>
            <a:graphicFrameLocks noGrp="1"/>
          </p:cNvGraphicFramePr>
          <p:nvPr>
            <p:ph idx="1"/>
            <p:extLst>
              <p:ext uri="{D42A27DB-BD31-4B8C-83A1-F6EECF244321}">
                <p14:modId xmlns="" xmlns:p14="http://schemas.microsoft.com/office/powerpoint/2010/main" val="3920282290"/>
              </p:ext>
            </p:extLst>
          </p:nvPr>
        </p:nvGraphicFramePr>
        <p:xfrm>
          <a:off x="954212" y="1692396"/>
          <a:ext cx="8424936" cy="4464498"/>
        </p:xfrm>
        <a:graphic>
          <a:graphicData uri="http://schemas.openxmlformats.org/drawingml/2006/table">
            <a:tbl>
              <a:tblPr firstRow="1" bandRow="1">
                <a:effectLst>
                  <a:innerShdw blurRad="114300">
                    <a:prstClr val="black"/>
                  </a:innerShdw>
                </a:effectLst>
                <a:tableStyleId>{5C22544A-7EE6-4342-B048-85BDC9FD1C3A}</a:tableStyleId>
              </a:tblPr>
              <a:tblGrid>
                <a:gridCol w="648073"/>
                <a:gridCol w="7776863"/>
              </a:tblGrid>
              <a:tr h="1138071">
                <a:tc>
                  <a:txBody>
                    <a:bodyPr/>
                    <a:lstStyle/>
                    <a:p>
                      <a:pPr algn="ctr"/>
                      <a:r>
                        <a:rPr lang="ru-RU" b="1" dirty="0" smtClean="0"/>
                        <a:t>№ п/п</a:t>
                      </a:r>
                      <a:endParaRPr lang="ru-RU" b="1" dirty="0"/>
                    </a:p>
                  </a:txBody>
                  <a:tcPr/>
                </a:tc>
                <a:tc>
                  <a:txBody>
                    <a:bodyPr/>
                    <a:lstStyle/>
                    <a:p>
                      <a:pPr algn="ctr"/>
                      <a:r>
                        <a:rPr lang="ru-RU" dirty="0" smtClean="0">
                          <a:solidFill>
                            <a:schemeClr val="bg1"/>
                          </a:solidFill>
                        </a:rPr>
                        <a:t>Наименование нормативного правового акта</a:t>
                      </a:r>
                      <a:endParaRPr lang="ru-RU" dirty="0">
                        <a:solidFill>
                          <a:schemeClr val="bg1"/>
                        </a:solidFill>
                      </a:endParaRPr>
                    </a:p>
                  </a:txBody>
                  <a:tcPr/>
                </a:tc>
              </a:tr>
              <a:tr h="1470008">
                <a:tc>
                  <a:txBody>
                    <a:bodyPr/>
                    <a:lstStyle/>
                    <a:p>
                      <a:pPr algn="ctr"/>
                      <a:r>
                        <a:rPr lang="ru-RU" sz="1800" b="1" dirty="0" smtClean="0">
                          <a:solidFill>
                            <a:srgbClr val="005AA9"/>
                          </a:solidFill>
                        </a:rPr>
                        <a:t>1.</a:t>
                      </a:r>
                      <a:endParaRPr lang="ru-RU" sz="1800" b="1" dirty="0">
                        <a:solidFill>
                          <a:srgbClr val="005AA9"/>
                        </a:solidFill>
                      </a:endParaRPr>
                    </a:p>
                  </a:txBody>
                  <a:tcPr/>
                </a:tc>
                <a:tc>
                  <a:txBody>
                    <a:bodyPr/>
                    <a:lstStyle/>
                    <a:p>
                      <a:pPr algn="ctr"/>
                      <a:r>
                        <a:rPr lang="ru-RU" sz="1400" b="1" dirty="0" smtClean="0">
                          <a:solidFill>
                            <a:srgbClr val="005AA9"/>
                          </a:solidFill>
                        </a:rPr>
                        <a:t>Проект Приказа ФНС России</a:t>
                      </a:r>
                    </a:p>
                    <a:p>
                      <a:pPr algn="ctr"/>
                      <a:r>
                        <a:rPr lang="ru-RU" sz="1400" b="1" dirty="0" smtClean="0">
                          <a:solidFill>
                            <a:srgbClr val="005AA9"/>
                          </a:solidFill>
                        </a:rPr>
                        <a:t>«Об утверждении порядка</a:t>
                      </a:r>
                      <a:r>
                        <a:rPr lang="ru-RU" sz="1400" b="1" baseline="0" dirty="0" smtClean="0">
                          <a:solidFill>
                            <a:srgbClr val="005AA9"/>
                          </a:solidFill>
                        </a:rPr>
                        <a:t> </a:t>
                      </a:r>
                      <a:r>
                        <a:rPr lang="ru-RU" sz="1400" b="1" dirty="0" smtClean="0">
                          <a:solidFill>
                            <a:srgbClr val="005AA9"/>
                          </a:solidFill>
                        </a:rPr>
                        <a:t>представления документов по требованию налогового органа в информационных системах  налогоплательщиков – участников</a:t>
                      </a:r>
                      <a:r>
                        <a:rPr lang="ru-RU" sz="1400" b="1" baseline="0" dirty="0" smtClean="0">
                          <a:solidFill>
                            <a:srgbClr val="005AA9"/>
                          </a:solidFill>
                        </a:rPr>
                        <a:t> налогового мониторинга</a:t>
                      </a:r>
                      <a:endParaRPr lang="ru-RU" sz="1400" b="1" dirty="0">
                        <a:solidFill>
                          <a:srgbClr val="005AA9"/>
                        </a:solidFill>
                      </a:endParaRPr>
                    </a:p>
                  </a:txBody>
                  <a:tcPr/>
                </a:tc>
              </a:tr>
              <a:tr h="1856419">
                <a:tc>
                  <a:txBody>
                    <a:bodyPr/>
                    <a:lstStyle/>
                    <a:p>
                      <a:pPr algn="ctr"/>
                      <a:r>
                        <a:rPr lang="ru-RU" sz="1800" b="1" dirty="0" smtClean="0">
                          <a:solidFill>
                            <a:srgbClr val="005AA9"/>
                          </a:solidFill>
                        </a:rPr>
                        <a:t>2.</a:t>
                      </a:r>
                      <a:endParaRPr lang="ru-RU" sz="1800" b="1" dirty="0">
                        <a:solidFill>
                          <a:srgbClr val="005AA9"/>
                        </a:solidFill>
                      </a:endParaRPr>
                    </a:p>
                  </a:txBody>
                  <a:tcPr/>
                </a:tc>
                <a:tc>
                  <a:txBody>
                    <a:bodyPr/>
                    <a:lstStyle/>
                    <a:p>
                      <a:pPr algn="ctr"/>
                      <a:r>
                        <a:rPr lang="ru-RU" sz="1400" b="1" dirty="0" smtClean="0">
                          <a:solidFill>
                            <a:srgbClr val="005AA9"/>
                          </a:solidFill>
                        </a:rPr>
                        <a:t>Проект Приказа ФНС России</a:t>
                      </a:r>
                    </a:p>
                    <a:p>
                      <a:pPr algn="ctr"/>
                      <a:r>
                        <a:rPr lang="ru-RU" sz="1400" b="1" dirty="0" smtClean="0">
                          <a:solidFill>
                            <a:srgbClr val="005AA9"/>
                          </a:solidFill>
                        </a:rPr>
                        <a:t>«Об утверждении требований  к информационным системам  организации, к</a:t>
                      </a:r>
                      <a:r>
                        <a:rPr lang="ru-RU" sz="1400" b="1" baseline="0" dirty="0" smtClean="0">
                          <a:solidFill>
                            <a:srgbClr val="005AA9"/>
                          </a:solidFill>
                        </a:rPr>
                        <a:t> которым предоставляется доступ налоговым органам</a:t>
                      </a:r>
                      <a:r>
                        <a:rPr lang="ru-RU" sz="1400" b="1" dirty="0" smtClean="0">
                          <a:solidFill>
                            <a:srgbClr val="005AA9"/>
                          </a:solidFill>
                        </a:rPr>
                        <a:t>»</a:t>
                      </a:r>
                      <a:endParaRPr lang="ru-RU" sz="1400" b="1" dirty="0">
                        <a:solidFill>
                          <a:srgbClr val="005AA9"/>
                        </a:solidFill>
                      </a:endParaRPr>
                    </a:p>
                  </a:txBody>
                  <a:tcPr/>
                </a:tc>
              </a:tr>
            </a:tbl>
          </a:graphicData>
        </a:graphic>
      </p:graphicFrame>
      <p:sp>
        <p:nvSpPr>
          <p:cNvPr id="8" name="TextBox 7"/>
          <p:cNvSpPr txBox="1"/>
          <p:nvPr/>
        </p:nvSpPr>
        <p:spPr>
          <a:xfrm>
            <a:off x="897583" y="6499720"/>
            <a:ext cx="8712968" cy="914400"/>
          </a:xfrm>
          <a:prstGeom prst="rect">
            <a:avLst/>
          </a:prstGeom>
        </p:spPr>
        <p:txBody>
          <a:bodyPr vert="horz" wrap="none" lIns="104306" tIns="52153" rIns="104306" bIns="52153" rtlCol="0" anchor="ctr">
            <a:normAutofit/>
          </a:bodyPr>
          <a:lstStyle/>
          <a:p>
            <a:pPr defTabSz="1043056">
              <a:spcBef>
                <a:spcPct val="0"/>
              </a:spcBef>
            </a:pPr>
            <a:r>
              <a:rPr kumimoji="0" lang="ru-RU" sz="1200" b="1" i="0" u="none" strike="noStrike" kern="1200" cap="none" spc="0" normalizeH="0" baseline="0" noProof="0" dirty="0" smtClean="0">
                <a:ln>
                  <a:noFill/>
                </a:ln>
                <a:solidFill>
                  <a:srgbClr val="005AA9"/>
                </a:solidFill>
                <a:effectLst/>
                <a:uLnTx/>
                <a:uFillTx/>
                <a:latin typeface="+mj-lt"/>
                <a:ea typeface="+mj-ea"/>
                <a:cs typeface="+mj-cs"/>
              </a:rPr>
              <a:t>_________________________________________________________________________________________________________________</a:t>
            </a:r>
          </a:p>
          <a:p>
            <a:pPr defTabSz="1043056">
              <a:spcBef>
                <a:spcPct val="0"/>
              </a:spcBef>
            </a:pPr>
            <a:r>
              <a:rPr kumimoji="0" lang="ru-RU" sz="1200" b="1" i="0" u="none" strike="noStrike" kern="1200" cap="none" spc="0" normalizeH="0" baseline="0" noProof="0" dirty="0" smtClean="0">
                <a:ln>
                  <a:noFill/>
                </a:ln>
                <a:solidFill>
                  <a:srgbClr val="005AA9"/>
                </a:solidFill>
                <a:effectLst/>
                <a:uLnTx/>
                <a:uFillTx/>
                <a:latin typeface="+mj-lt"/>
                <a:ea typeface="+mj-ea"/>
                <a:cs typeface="+mj-cs"/>
              </a:rPr>
              <a:t>На сайтах: </a:t>
            </a:r>
            <a:r>
              <a:rPr lang="en-US" sz="1200" b="1" dirty="0" smtClean="0">
                <a:solidFill>
                  <a:srgbClr val="005AA9"/>
                </a:solidFill>
                <a:latin typeface="+mj-lt"/>
                <a:ea typeface="+mj-ea"/>
                <a:cs typeface="+mj-cs"/>
              </a:rPr>
              <a:t>www.nalog.gov.ru </a:t>
            </a:r>
            <a:r>
              <a:rPr lang="ru-RU" sz="1200" b="1" dirty="0">
                <a:solidFill>
                  <a:srgbClr val="005AA9"/>
                </a:solidFill>
                <a:latin typeface="+mj-lt"/>
                <a:ea typeface="+mj-ea"/>
                <a:cs typeface="+mj-cs"/>
              </a:rPr>
              <a:t>в разделе «Документы».</a:t>
            </a:r>
            <a:r>
              <a:rPr kumimoji="0" lang="ru-RU" sz="1200" b="1" i="0" u="none" strike="noStrike" kern="1200" cap="none" spc="0" normalizeH="0" noProof="0" dirty="0" smtClean="0">
                <a:ln>
                  <a:noFill/>
                </a:ln>
                <a:solidFill>
                  <a:srgbClr val="005AA9"/>
                </a:solidFill>
                <a:effectLst/>
                <a:uLnTx/>
                <a:uFillTx/>
                <a:latin typeface="+mj-lt"/>
                <a:ea typeface="+mj-ea"/>
                <a:cs typeface="+mj-cs"/>
              </a:rPr>
              <a:t> </a:t>
            </a:r>
            <a:endParaRPr kumimoji="0" lang="ru-RU" sz="1200" b="1" i="0" u="none" strike="noStrike" kern="1200" cap="none" spc="0" normalizeH="0" baseline="0" noProof="0" dirty="0" smtClean="0">
              <a:ln>
                <a:noFill/>
              </a:ln>
              <a:solidFill>
                <a:srgbClr val="005AA9"/>
              </a:solidFill>
              <a:effectLst/>
              <a:uLnTx/>
              <a:uFillTx/>
              <a:latin typeface="+mj-lt"/>
              <a:ea typeface="+mj-ea"/>
              <a:cs typeface="+mj-cs"/>
            </a:endParaRPr>
          </a:p>
        </p:txBody>
      </p:sp>
    </p:spTree>
    <p:extLst>
      <p:ext uri="{BB962C8B-B14F-4D97-AF65-F5344CB8AC3E}">
        <p14:creationId xmlns="" xmlns:p14="http://schemas.microsoft.com/office/powerpoint/2010/main" val="2503646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170236" y="540271"/>
            <a:ext cx="9209210" cy="1224136"/>
          </a:xfrm>
        </p:spPr>
        <p:txBody>
          <a:bodyPr>
            <a:noAutofit/>
          </a:bodyPr>
          <a:lstStyle/>
          <a:p>
            <a:pPr algn="ctr"/>
            <a:r>
              <a:rPr lang="ru-RU" sz="3000" dirty="0"/>
              <a:t>Этапы подготовки для вступления в налоговый </a:t>
            </a:r>
            <a:r>
              <a:rPr lang="ru-RU" sz="3000" dirty="0" smtClean="0"/>
              <a:t>мониторинг: </a:t>
            </a:r>
            <a:endParaRPr lang="ru-RU" sz="3000" dirty="0"/>
          </a:p>
        </p:txBody>
      </p:sp>
      <p:sp>
        <p:nvSpPr>
          <p:cNvPr id="6" name="Номер слайда 5"/>
          <p:cNvSpPr>
            <a:spLocks noGrp="1"/>
          </p:cNvSpPr>
          <p:nvPr>
            <p:ph type="sldNum" sz="quarter" idx="11"/>
          </p:nvPr>
        </p:nvSpPr>
        <p:spPr/>
        <p:txBody>
          <a:bodyPr/>
          <a:lstStyle/>
          <a:p>
            <a:fld id="{E20E89E6-FE54-4E13-859C-1FA908D70D39}" type="slidenum">
              <a:rPr lang="ru-RU" smtClean="0"/>
              <a:pPr/>
              <a:t>5</a:t>
            </a:fld>
            <a:endParaRPr lang="ru-RU" dirty="0"/>
          </a:p>
        </p:txBody>
      </p:sp>
      <p:graphicFrame>
        <p:nvGraphicFramePr>
          <p:cNvPr id="9" name="Объект 8"/>
          <p:cNvGraphicFramePr>
            <a:graphicFrameLocks noGrp="1"/>
          </p:cNvGraphicFramePr>
          <p:nvPr>
            <p:ph idx="1"/>
            <p:extLst>
              <p:ext uri="{D42A27DB-BD31-4B8C-83A1-F6EECF244321}">
                <p14:modId xmlns="" xmlns:p14="http://schemas.microsoft.com/office/powerpoint/2010/main" val="747504641"/>
              </p:ext>
            </p:extLst>
          </p:nvPr>
        </p:nvGraphicFramePr>
        <p:xfrm>
          <a:off x="962026" y="1771651"/>
          <a:ext cx="8561139" cy="5324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582621968"/>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026" y="612279"/>
            <a:ext cx="8561139" cy="1296144"/>
          </a:xfrm>
        </p:spPr>
        <p:txBody>
          <a:bodyPr>
            <a:noAutofit/>
          </a:bodyPr>
          <a:lstStyle/>
          <a:p>
            <a:pPr algn="ctr">
              <a:lnSpc>
                <a:spcPct val="100000"/>
              </a:lnSpc>
            </a:pPr>
            <a:r>
              <a:rPr lang="ru-RU" sz="2800" cap="none" dirty="0" smtClean="0">
                <a:latin typeface="Calibri (Заголовки)"/>
              </a:rPr>
              <a:t>Порядок перехода на налоговый мониторинг (основные даты) </a:t>
            </a:r>
            <a:endParaRPr lang="ru-RU" sz="2800" cap="none" dirty="0">
              <a:latin typeface="Calibri (Заголовки)"/>
            </a:endParaRPr>
          </a:p>
        </p:txBody>
      </p:sp>
      <p:graphicFrame>
        <p:nvGraphicFramePr>
          <p:cNvPr id="7" name="Схема 6"/>
          <p:cNvGraphicFramePr/>
          <p:nvPr>
            <p:extLst>
              <p:ext uri="{D42A27DB-BD31-4B8C-83A1-F6EECF244321}">
                <p14:modId xmlns="" xmlns:p14="http://schemas.microsoft.com/office/powerpoint/2010/main" val="820586572"/>
              </p:ext>
            </p:extLst>
          </p:nvPr>
        </p:nvGraphicFramePr>
        <p:xfrm>
          <a:off x="962026" y="2052439"/>
          <a:ext cx="8561139" cy="5043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1"/>
          </p:nvPr>
        </p:nvSpPr>
        <p:spPr/>
        <p:txBody>
          <a:bodyPr/>
          <a:lstStyle/>
          <a:p>
            <a:fld id="{E20E89E6-FE54-4E13-859C-1FA908D70D39}" type="slidenum">
              <a:rPr lang="ru-RU" smtClean="0"/>
              <a:pPr/>
              <a:t>6</a:t>
            </a:fld>
            <a:endParaRPr lang="ru-RU" dirty="0"/>
          </a:p>
        </p:txBody>
      </p:sp>
      <p:sp>
        <p:nvSpPr>
          <p:cNvPr id="18" name="TextBox 17"/>
          <p:cNvSpPr txBox="1"/>
          <p:nvPr/>
        </p:nvSpPr>
        <p:spPr>
          <a:xfrm>
            <a:off x="882204" y="5580831"/>
            <a:ext cx="1296144" cy="576064"/>
          </a:xfrm>
          <a:prstGeom prst="rect">
            <a:avLst/>
          </a:prstGeom>
          <a:ln>
            <a:solidFill>
              <a:schemeClr val="bg1">
                <a:alpha val="0"/>
              </a:schemeClr>
            </a:solidFill>
          </a:ln>
        </p:spPr>
        <p:txBody>
          <a:bodyPr vert="horz" wrap="square" lIns="104299" tIns="52150" rIns="104299" bIns="52150" rtlCol="0" anchor="ctr">
            <a:normAutofit fontScale="40000" lnSpcReduction="20000"/>
          </a:bodyPr>
          <a:lstStyle/>
          <a:p>
            <a:pPr>
              <a:spcBef>
                <a:spcPct val="0"/>
              </a:spcBef>
            </a:pPr>
            <a:r>
              <a:rPr lang="ru-RU" sz="4800" b="1" dirty="0" smtClean="0">
                <a:solidFill>
                  <a:srgbClr val="005AA9"/>
                </a:solidFill>
                <a:latin typeface="+mj-lt"/>
                <a:ea typeface="+mj-ea"/>
                <a:cs typeface="+mj-cs"/>
              </a:rPr>
              <a:t>До 1 июля</a:t>
            </a:r>
            <a:endParaRPr lang="ru-RU" sz="4800" b="1" dirty="0">
              <a:solidFill>
                <a:srgbClr val="005AA9"/>
              </a:solidFill>
              <a:latin typeface="+mj-lt"/>
              <a:ea typeface="+mj-ea"/>
              <a:cs typeface="+mj-cs"/>
            </a:endParaRPr>
          </a:p>
        </p:txBody>
      </p:sp>
      <p:sp>
        <p:nvSpPr>
          <p:cNvPr id="19" name="TextBox 18"/>
          <p:cNvSpPr txBox="1"/>
          <p:nvPr/>
        </p:nvSpPr>
        <p:spPr>
          <a:xfrm>
            <a:off x="1314251" y="4428703"/>
            <a:ext cx="2736305" cy="576064"/>
          </a:xfrm>
          <a:prstGeom prst="rect">
            <a:avLst/>
          </a:prstGeom>
          <a:ln>
            <a:solidFill>
              <a:schemeClr val="bg1">
                <a:alpha val="0"/>
              </a:schemeClr>
            </a:solidFill>
          </a:ln>
        </p:spPr>
        <p:txBody>
          <a:bodyPr vert="horz" wrap="square" lIns="104299" tIns="52150" rIns="104299" bIns="52150" rtlCol="0" anchor="ctr">
            <a:normAutofit fontScale="40000" lnSpcReduction="20000"/>
          </a:bodyPr>
          <a:lstStyle/>
          <a:p>
            <a:pPr>
              <a:spcBef>
                <a:spcPct val="0"/>
              </a:spcBef>
            </a:pPr>
            <a:r>
              <a:rPr lang="ru-RU" sz="4800" b="1" dirty="0" smtClean="0">
                <a:solidFill>
                  <a:srgbClr val="005AA9"/>
                </a:solidFill>
                <a:latin typeface="+mj-lt"/>
                <a:ea typeface="+mj-ea"/>
                <a:cs typeface="+mj-cs"/>
              </a:rPr>
              <a:t>Не позднее 1 сентября</a:t>
            </a:r>
            <a:endParaRPr lang="ru-RU" sz="4800" b="1" dirty="0">
              <a:solidFill>
                <a:srgbClr val="005AA9"/>
              </a:solidFill>
              <a:latin typeface="+mj-lt"/>
              <a:ea typeface="+mj-ea"/>
              <a:cs typeface="+mj-cs"/>
            </a:endParaRPr>
          </a:p>
        </p:txBody>
      </p:sp>
      <p:sp>
        <p:nvSpPr>
          <p:cNvPr id="20" name="TextBox 19"/>
          <p:cNvSpPr txBox="1"/>
          <p:nvPr/>
        </p:nvSpPr>
        <p:spPr>
          <a:xfrm>
            <a:off x="3150456" y="3492599"/>
            <a:ext cx="1800200" cy="576064"/>
          </a:xfrm>
          <a:prstGeom prst="rect">
            <a:avLst/>
          </a:prstGeom>
          <a:ln>
            <a:solidFill>
              <a:schemeClr val="bg1">
                <a:alpha val="0"/>
              </a:schemeClr>
            </a:solidFill>
          </a:ln>
        </p:spPr>
        <p:txBody>
          <a:bodyPr vert="horz" wrap="square" lIns="104299" tIns="52150" rIns="104299" bIns="52150" rtlCol="0" anchor="ctr">
            <a:normAutofit/>
          </a:bodyPr>
          <a:lstStyle/>
          <a:p>
            <a:pPr>
              <a:spcBef>
                <a:spcPct val="0"/>
              </a:spcBef>
            </a:pPr>
            <a:r>
              <a:rPr lang="ru-RU" sz="1900" b="1" dirty="0" smtClean="0">
                <a:solidFill>
                  <a:srgbClr val="005AA9"/>
                </a:solidFill>
                <a:latin typeface="+mj-lt"/>
                <a:ea typeface="+mj-ea"/>
                <a:cs typeface="+mj-cs"/>
              </a:rPr>
              <a:t>До 1 ноября</a:t>
            </a:r>
            <a:endParaRPr lang="ru-RU" sz="1900" b="1" dirty="0">
              <a:solidFill>
                <a:srgbClr val="005AA9"/>
              </a:solidFill>
              <a:latin typeface="+mj-lt"/>
              <a:ea typeface="+mj-ea"/>
              <a:cs typeface="+mj-cs"/>
            </a:endParaRPr>
          </a:p>
        </p:txBody>
      </p:sp>
      <p:sp>
        <p:nvSpPr>
          <p:cNvPr id="21" name="TextBox 20"/>
          <p:cNvSpPr txBox="1"/>
          <p:nvPr/>
        </p:nvSpPr>
        <p:spPr>
          <a:xfrm>
            <a:off x="5274692" y="2743894"/>
            <a:ext cx="1800200" cy="576064"/>
          </a:xfrm>
          <a:prstGeom prst="rect">
            <a:avLst/>
          </a:prstGeom>
          <a:ln>
            <a:solidFill>
              <a:schemeClr val="bg1">
                <a:alpha val="0"/>
              </a:schemeClr>
            </a:solidFill>
          </a:ln>
        </p:spPr>
        <p:txBody>
          <a:bodyPr vert="horz" wrap="square" lIns="104299" tIns="52150" rIns="104299" bIns="52150" rtlCol="0" anchor="ctr">
            <a:normAutofit/>
          </a:bodyPr>
          <a:lstStyle/>
          <a:p>
            <a:pPr>
              <a:spcBef>
                <a:spcPct val="0"/>
              </a:spcBef>
            </a:pPr>
            <a:r>
              <a:rPr lang="ru-RU" sz="1900" b="1" dirty="0" smtClean="0">
                <a:solidFill>
                  <a:srgbClr val="005AA9"/>
                </a:solidFill>
                <a:latin typeface="+mj-lt"/>
                <a:ea typeface="+mj-ea"/>
                <a:cs typeface="+mj-cs"/>
              </a:rPr>
              <a:t>1 января</a:t>
            </a:r>
            <a:endParaRPr lang="ru-RU" sz="1900" b="1" dirty="0">
              <a:solidFill>
                <a:srgbClr val="005AA9"/>
              </a:solidFill>
              <a:latin typeface="+mj-lt"/>
              <a:ea typeface="+mj-ea"/>
              <a:cs typeface="+mj-cs"/>
            </a:endParaRPr>
          </a:p>
        </p:txBody>
      </p:sp>
    </p:spTree>
    <p:extLst>
      <p:ext uri="{BB962C8B-B14F-4D97-AF65-F5344CB8AC3E}">
        <p14:creationId xmlns="" xmlns:p14="http://schemas.microsoft.com/office/powerpoint/2010/main" val="3014218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026" y="756295"/>
            <a:ext cx="8561139" cy="1008112"/>
          </a:xfrm>
        </p:spPr>
        <p:txBody>
          <a:bodyPr>
            <a:normAutofit/>
          </a:bodyPr>
          <a:lstStyle/>
          <a:p>
            <a:pPr algn="ctr">
              <a:lnSpc>
                <a:spcPct val="100000"/>
              </a:lnSpc>
            </a:pPr>
            <a:r>
              <a:rPr lang="ru-RU" sz="2800" cap="none" dirty="0" smtClean="0">
                <a:latin typeface="Calibri (Заголовки)"/>
              </a:rPr>
              <a:t>Порядок согласования Дорожной карты налоговым органом</a:t>
            </a:r>
            <a:endParaRPr lang="ru-RU" sz="2800" cap="none" dirty="0">
              <a:latin typeface="Calibri (Заголовки)"/>
            </a:endParaRPr>
          </a:p>
        </p:txBody>
      </p:sp>
      <p:graphicFrame>
        <p:nvGraphicFramePr>
          <p:cNvPr id="6" name="Схема 5"/>
          <p:cNvGraphicFramePr/>
          <p:nvPr>
            <p:extLst>
              <p:ext uri="{D42A27DB-BD31-4B8C-83A1-F6EECF244321}">
                <p14:modId xmlns="" xmlns:p14="http://schemas.microsoft.com/office/powerpoint/2010/main" val="2631217462"/>
              </p:ext>
            </p:extLst>
          </p:nvPr>
        </p:nvGraphicFramePr>
        <p:xfrm>
          <a:off x="1026220" y="1692399"/>
          <a:ext cx="8561139" cy="5115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1"/>
          </p:nvPr>
        </p:nvSpPr>
        <p:spPr/>
        <p:txBody>
          <a:bodyPr/>
          <a:lstStyle/>
          <a:p>
            <a:fld id="{E20E89E6-FE54-4E13-859C-1FA908D70D39}" type="slidenum">
              <a:rPr lang="ru-RU" smtClean="0"/>
              <a:pPr/>
              <a:t>7</a:t>
            </a:fld>
            <a:endParaRPr lang="ru-RU" dirty="0"/>
          </a:p>
        </p:txBody>
      </p:sp>
      <p:sp>
        <p:nvSpPr>
          <p:cNvPr id="5" name="TextBox 4"/>
          <p:cNvSpPr txBox="1"/>
          <p:nvPr/>
        </p:nvSpPr>
        <p:spPr>
          <a:xfrm>
            <a:off x="1098228" y="6948983"/>
            <a:ext cx="6264696" cy="216024"/>
          </a:xfrm>
          <a:prstGeom prst="rect">
            <a:avLst/>
          </a:prstGeom>
        </p:spPr>
        <p:txBody>
          <a:bodyPr vert="horz" wrap="square" lIns="104306" tIns="52153" rIns="104306" bIns="52153" rtlCol="0" anchor="ctr">
            <a:normAutofit fontScale="25000" lnSpcReduction="20000"/>
          </a:bodyPr>
          <a:lstStyle/>
          <a:p>
            <a:pPr marL="0" marR="0" indent="0" algn="l" defTabSz="1043056" rtl="0" eaLnBrk="1" fontAlgn="auto" latinLnBrk="0" hangingPunct="1">
              <a:lnSpc>
                <a:spcPct val="100000"/>
              </a:lnSpc>
              <a:spcBef>
                <a:spcPct val="0"/>
              </a:spcBef>
              <a:spcAft>
                <a:spcPts val="0"/>
              </a:spcAft>
              <a:buClrTx/>
              <a:buSzTx/>
              <a:buFontTx/>
              <a:buNone/>
              <a:tabLst/>
            </a:pPr>
            <a:r>
              <a:rPr lang="ru-RU" sz="4800" b="1" dirty="0" smtClean="0">
                <a:solidFill>
                  <a:srgbClr val="005AA9"/>
                </a:solidFill>
                <a:latin typeface="+mj-lt"/>
                <a:ea typeface="+mj-ea"/>
                <a:cs typeface="+mj-cs"/>
              </a:rPr>
              <a:t>Письмо ФНС России от 01.06.2021 № СД-4-23/7614</a:t>
            </a:r>
            <a:r>
              <a:rPr lang="en-US" sz="4800" b="1" dirty="0" smtClean="0">
                <a:solidFill>
                  <a:srgbClr val="005AA9"/>
                </a:solidFill>
                <a:latin typeface="+mj-lt"/>
                <a:ea typeface="+mj-ea"/>
                <a:cs typeface="+mj-cs"/>
              </a:rPr>
              <a:t>@</a:t>
            </a:r>
            <a:endParaRPr kumimoji="0" lang="ru-RU" sz="4800" b="1" i="0" u="none" strike="noStrike" kern="1200" cap="none" spc="0" normalizeH="0" baseline="0" noProof="0" dirty="0" smtClean="0">
              <a:ln>
                <a:noFill/>
              </a:ln>
              <a:solidFill>
                <a:srgbClr val="005AA9"/>
              </a:solidFill>
              <a:effectLst/>
              <a:uLnTx/>
              <a:uFillTx/>
              <a:latin typeface="+mj-lt"/>
              <a:ea typeface="+mj-ea"/>
              <a:cs typeface="+mj-cs"/>
            </a:endParaRPr>
          </a:p>
        </p:txBody>
      </p:sp>
      <p:graphicFrame>
        <p:nvGraphicFramePr>
          <p:cNvPr id="7" name="Объект 3"/>
          <p:cNvGraphicFramePr>
            <a:graphicFrameLocks/>
          </p:cNvGraphicFramePr>
          <p:nvPr>
            <p:extLst>
              <p:ext uri="{D42A27DB-BD31-4B8C-83A1-F6EECF244321}">
                <p14:modId xmlns="" xmlns:p14="http://schemas.microsoft.com/office/powerpoint/2010/main" val="3536662755"/>
              </p:ext>
            </p:extLst>
          </p:nvPr>
        </p:nvGraphicFramePr>
        <p:xfrm>
          <a:off x="1026221" y="1764406"/>
          <a:ext cx="8561139" cy="511256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 xmlns:p14="http://schemas.microsoft.com/office/powerpoint/2010/main" val="2657530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2" y="684287"/>
            <a:ext cx="8561139" cy="1368152"/>
          </a:xfrm>
        </p:spPr>
        <p:txBody>
          <a:bodyPr>
            <a:normAutofit fontScale="90000"/>
          </a:bodyPr>
          <a:lstStyle/>
          <a:p>
            <a:pPr algn="ctr"/>
            <a:r>
              <a:rPr lang="ru-RU" sz="2800" cap="none" dirty="0" smtClean="0"/>
              <a:t>С заявлением о проведении налогового мониторинга представляются (п. 2 ст. 105.27 НК РФ):</a:t>
            </a:r>
            <a:endParaRPr lang="ru-RU" sz="2800" cap="none" dirty="0"/>
          </a:p>
        </p:txBody>
      </p:sp>
      <p:graphicFrame>
        <p:nvGraphicFramePr>
          <p:cNvPr id="6" name="Схема 5"/>
          <p:cNvGraphicFramePr/>
          <p:nvPr>
            <p:extLst>
              <p:ext uri="{D42A27DB-BD31-4B8C-83A1-F6EECF244321}">
                <p14:modId xmlns="" xmlns:p14="http://schemas.microsoft.com/office/powerpoint/2010/main" val="1073985638"/>
              </p:ext>
            </p:extLst>
          </p:nvPr>
        </p:nvGraphicFramePr>
        <p:xfrm>
          <a:off x="954212" y="2340471"/>
          <a:ext cx="8561139"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1"/>
          </p:nvPr>
        </p:nvSpPr>
        <p:spPr/>
        <p:txBody>
          <a:bodyPr/>
          <a:lstStyle/>
          <a:p>
            <a:fld id="{E20E89E6-FE54-4E13-859C-1FA908D70D39}" type="slidenum">
              <a:rPr lang="ru-RU" smtClean="0"/>
              <a:pPr/>
              <a:t>8</a:t>
            </a:fld>
            <a:endParaRPr lang="ru-RU" dirty="0"/>
          </a:p>
        </p:txBody>
      </p:sp>
    </p:spTree>
    <p:extLst>
      <p:ext uri="{BB962C8B-B14F-4D97-AF65-F5344CB8AC3E}">
        <p14:creationId xmlns="" xmlns:p14="http://schemas.microsoft.com/office/powerpoint/2010/main" val="225839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 xmlns:p14="http://schemas.microsoft.com/office/powerpoint/2010/main" val="830073548"/>
              </p:ext>
            </p:extLst>
          </p:nvPr>
        </p:nvGraphicFramePr>
        <p:xfrm>
          <a:off x="594172" y="1980431"/>
          <a:ext cx="900100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Заголовок 9"/>
          <p:cNvSpPr>
            <a:spLocks noGrp="1"/>
          </p:cNvSpPr>
          <p:nvPr>
            <p:ph type="title"/>
          </p:nvPr>
        </p:nvSpPr>
        <p:spPr>
          <a:xfrm>
            <a:off x="1026220" y="684287"/>
            <a:ext cx="8580438" cy="1219199"/>
          </a:xfrm>
        </p:spPr>
        <p:txBody>
          <a:bodyPr>
            <a:noAutofit/>
          </a:bodyPr>
          <a:lstStyle/>
          <a:p>
            <a:pPr algn="ctr"/>
            <a:r>
              <a:rPr lang="ru-RU" sz="2800" dirty="0"/>
              <a:t>Изменения по </a:t>
            </a:r>
            <a:r>
              <a:rPr lang="ru-RU" sz="2800" dirty="0" smtClean="0"/>
              <a:t>налоговому мониторингу, </a:t>
            </a:r>
            <a:r>
              <a:rPr lang="ru-RU" sz="2800" dirty="0"/>
              <a:t>внесенные Федеральным законом от 29.12.2020 N 470-ФЗ</a:t>
            </a:r>
          </a:p>
        </p:txBody>
      </p:sp>
      <p:sp>
        <p:nvSpPr>
          <p:cNvPr id="6" name="Номер слайда 5"/>
          <p:cNvSpPr>
            <a:spLocks noGrp="1"/>
          </p:cNvSpPr>
          <p:nvPr>
            <p:ph type="sldNum" sz="quarter" idx="11"/>
          </p:nvPr>
        </p:nvSpPr>
        <p:spPr/>
        <p:txBody>
          <a:bodyPr/>
          <a:lstStyle/>
          <a:p>
            <a:fld id="{E20E89E6-FE54-4E13-859C-1FA908D70D39}" type="slidenum">
              <a:rPr lang="ru-RU" smtClean="0"/>
              <a:pPr/>
              <a:t>9</a:t>
            </a:fld>
            <a:endParaRPr lang="ru-RU" dirty="0"/>
          </a:p>
        </p:txBody>
      </p:sp>
    </p:spTree>
    <p:extLst>
      <p:ext uri="{BB962C8B-B14F-4D97-AF65-F5344CB8AC3E}">
        <p14:creationId xmlns="" xmlns:p14="http://schemas.microsoft.com/office/powerpoint/2010/main" val="1598822123"/>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Present_FNS2012_A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Present_FNS2012_A4</Template>
  <TotalTime>10036</TotalTime>
  <Words>3063</Words>
  <Application>Microsoft Office PowerPoint</Application>
  <PresentationFormat>Произвольный</PresentationFormat>
  <Paragraphs>231</Paragraphs>
  <Slides>27</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Present_FNS2012_A4</vt:lpstr>
      <vt:lpstr>Актуальные условия вхождения в налоговый мониторинг с учетом изменений налогового законодательства, опыт взаимодействия с организациями в рамках проведения налогового мониторинга  Начальник отдела налогового мониторинга: Борисова Нина Андреевна Заместитель начальника отдела налогового мониторинга: Васькина Екатерина Николаевна</vt:lpstr>
      <vt:lpstr>Налоговый мониторинг — это</vt:lpstr>
      <vt:lpstr>Регламентирующие документы:</vt:lpstr>
      <vt:lpstr>Проекты приказов ФНС России, регламентирующие формы, форматы, требования и порядок к представлению документов, используемых при проведении налогового мониторинга</vt:lpstr>
      <vt:lpstr>Этапы подготовки для вступления в налоговый мониторинг: </vt:lpstr>
      <vt:lpstr>Порядок перехода на налоговый мониторинг (основные даты) </vt:lpstr>
      <vt:lpstr>Порядок согласования Дорожной карты налоговым органом</vt:lpstr>
      <vt:lpstr>С заявлением о проведении налогового мониторинга представляются (п. 2 ст. 105.27 НК РФ):</vt:lpstr>
      <vt:lpstr>Изменения по налоговому мониторингу, внесенные Федеральным законом от 29.12.2020 N 470-ФЗ</vt:lpstr>
      <vt:lpstr>Изменения в 2022 г. по налоговому мониторингу, внесенные Федеральным законом от 28.06.2022 N 225-ФЗ</vt:lpstr>
      <vt:lpstr>Новшества с 01.07.2021:</vt:lpstr>
      <vt:lpstr>Критерии для вступления в НМ (ст. 105.26 НК РФ)</vt:lpstr>
      <vt:lpstr>Изменения оснований для проведения КНП при НМ для налоговых периодов после  01.07.2021 г. (ст. 88 НК РФ)</vt:lpstr>
      <vt:lpstr>Условия продления налогового мониторинга (п. 5 ст. 105.26 НК РФ)</vt:lpstr>
      <vt:lpstr>Изменения оснований для проведения ВНП при НМ (ст. 89 и 89.1 НК РФ)</vt:lpstr>
      <vt:lpstr>Дополнение оснований досрочного прекращения налогового мониторинга (ст. 105.28 НК РФ)</vt:lpstr>
      <vt:lpstr>Порядок досрочного прекращения Налогового мониторинга ст. 105.28 НК РФ</vt:lpstr>
      <vt:lpstr>Уведомление о наличии оснований для составления мотивированного мнения ст. 105.29 НК РФ</vt:lpstr>
      <vt:lpstr>Истребование документов и пояснений в рамках ст. 105.29 НК РФ</vt:lpstr>
      <vt:lpstr>НД по НДС с возмещением в рамках НМ</vt:lpstr>
      <vt:lpstr>НД по НДС с возмещением в рамках НМ</vt:lpstr>
      <vt:lpstr>НД по акцизу с возмещением в рамках НМ</vt:lpstr>
      <vt:lpstr>НД по акцизу с возмещением в рамках НМ</vt:lpstr>
      <vt:lpstr>Слайд 24</vt:lpstr>
      <vt:lpstr>Глоссарий</vt:lpstr>
      <vt:lpstr>Слайд 26</vt:lpstr>
      <vt:lpstr>Спасибо за внимание!</vt:lpstr>
    </vt:vector>
  </TitlesOfParts>
  <Company>HP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Риск-ориентированный подход при проведении камеральных налоговых проверок деклараций по налогу на прибыль организаций</dc:title>
  <dc:creator>9975-00-695</dc:creator>
  <cp:lastModifiedBy>9975-00-646</cp:lastModifiedBy>
  <cp:revision>323</cp:revision>
  <cp:lastPrinted>2022-09-26T11:52:13Z</cp:lastPrinted>
  <dcterms:created xsi:type="dcterms:W3CDTF">2021-01-20T08:50:20Z</dcterms:created>
  <dcterms:modified xsi:type="dcterms:W3CDTF">2022-11-24T11:09:13Z</dcterms:modified>
</cp:coreProperties>
</file>