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3.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4.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5.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8" r:id="rId3"/>
    <p:sldId id="261" r:id="rId4"/>
    <p:sldId id="322" r:id="rId5"/>
    <p:sldId id="263" r:id="rId6"/>
    <p:sldId id="264" r:id="rId7"/>
    <p:sldId id="265" r:id="rId8"/>
    <p:sldId id="306" r:id="rId9"/>
    <p:sldId id="305" r:id="rId10"/>
    <p:sldId id="309" r:id="rId11"/>
    <p:sldId id="307" r:id="rId12"/>
    <p:sldId id="310" r:id="rId13"/>
    <p:sldId id="311" r:id="rId14"/>
    <p:sldId id="315" r:id="rId15"/>
    <p:sldId id="299" r:id="rId16"/>
    <p:sldId id="316" r:id="rId17"/>
    <p:sldId id="319" r:id="rId18"/>
    <p:sldId id="318" r:id="rId19"/>
    <p:sldId id="317" r:id="rId20"/>
    <p:sldId id="320" r:id="rId21"/>
    <p:sldId id="321" r:id="rId22"/>
    <p:sldId id="323" r:id="rId23"/>
    <p:sldId id="300" r:id="rId24"/>
  </p:sldIdLst>
  <p:sldSz cx="10693400" cy="7561263"/>
  <p:notesSz cx="6726238" cy="9875838"/>
  <p:defaultTextStyle>
    <a:defPPr>
      <a:defRPr lang="ru-RU"/>
    </a:defPPr>
    <a:lvl1pPr marL="0" algn="l" defTabSz="1042990" rtl="0" eaLnBrk="1" latinLnBrk="0" hangingPunct="1">
      <a:defRPr sz="2100" kern="1200">
        <a:solidFill>
          <a:schemeClr val="tx1"/>
        </a:solidFill>
        <a:latin typeface="+mn-lt"/>
        <a:ea typeface="+mn-ea"/>
        <a:cs typeface="+mn-cs"/>
      </a:defRPr>
    </a:lvl1pPr>
    <a:lvl2pPr marL="521495" algn="l" defTabSz="1042990" rtl="0" eaLnBrk="1" latinLnBrk="0" hangingPunct="1">
      <a:defRPr sz="2100" kern="1200">
        <a:solidFill>
          <a:schemeClr val="tx1"/>
        </a:solidFill>
        <a:latin typeface="+mn-lt"/>
        <a:ea typeface="+mn-ea"/>
        <a:cs typeface="+mn-cs"/>
      </a:defRPr>
    </a:lvl2pPr>
    <a:lvl3pPr marL="1042990" algn="l" defTabSz="1042990" rtl="0" eaLnBrk="1" latinLnBrk="0" hangingPunct="1">
      <a:defRPr sz="2100" kern="1200">
        <a:solidFill>
          <a:schemeClr val="tx1"/>
        </a:solidFill>
        <a:latin typeface="+mn-lt"/>
        <a:ea typeface="+mn-ea"/>
        <a:cs typeface="+mn-cs"/>
      </a:defRPr>
    </a:lvl3pPr>
    <a:lvl4pPr marL="1564485" algn="l" defTabSz="1042990" rtl="0" eaLnBrk="1" latinLnBrk="0" hangingPunct="1">
      <a:defRPr sz="2100" kern="1200">
        <a:solidFill>
          <a:schemeClr val="tx1"/>
        </a:solidFill>
        <a:latin typeface="+mn-lt"/>
        <a:ea typeface="+mn-ea"/>
        <a:cs typeface="+mn-cs"/>
      </a:defRPr>
    </a:lvl4pPr>
    <a:lvl5pPr marL="2085981" algn="l" defTabSz="1042990" rtl="0" eaLnBrk="1" latinLnBrk="0" hangingPunct="1">
      <a:defRPr sz="2100" kern="1200">
        <a:solidFill>
          <a:schemeClr val="tx1"/>
        </a:solidFill>
        <a:latin typeface="+mn-lt"/>
        <a:ea typeface="+mn-ea"/>
        <a:cs typeface="+mn-cs"/>
      </a:defRPr>
    </a:lvl5pPr>
    <a:lvl6pPr marL="2607476" algn="l" defTabSz="1042990" rtl="0" eaLnBrk="1" latinLnBrk="0" hangingPunct="1">
      <a:defRPr sz="2100" kern="1200">
        <a:solidFill>
          <a:schemeClr val="tx1"/>
        </a:solidFill>
        <a:latin typeface="+mn-lt"/>
        <a:ea typeface="+mn-ea"/>
        <a:cs typeface="+mn-cs"/>
      </a:defRPr>
    </a:lvl6pPr>
    <a:lvl7pPr marL="3128970" algn="l" defTabSz="1042990" rtl="0" eaLnBrk="1" latinLnBrk="0" hangingPunct="1">
      <a:defRPr sz="2100" kern="1200">
        <a:solidFill>
          <a:schemeClr val="tx1"/>
        </a:solidFill>
        <a:latin typeface="+mn-lt"/>
        <a:ea typeface="+mn-ea"/>
        <a:cs typeface="+mn-cs"/>
      </a:defRPr>
    </a:lvl7pPr>
    <a:lvl8pPr marL="3650465" algn="l" defTabSz="1042990" rtl="0" eaLnBrk="1" latinLnBrk="0" hangingPunct="1">
      <a:defRPr sz="2100" kern="1200">
        <a:solidFill>
          <a:schemeClr val="tx1"/>
        </a:solidFill>
        <a:latin typeface="+mn-lt"/>
        <a:ea typeface="+mn-ea"/>
        <a:cs typeface="+mn-cs"/>
      </a:defRPr>
    </a:lvl8pPr>
    <a:lvl9pPr marL="4171960" algn="l" defTabSz="1042990"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A9"/>
    <a:srgbClr val="4E81BE"/>
    <a:srgbClr val="FEFDD1"/>
    <a:srgbClr val="8D8C90"/>
    <a:srgbClr val="504F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100" d="100"/>
          <a:sy n="100" d="100"/>
        </p:scale>
        <p:origin x="-2712" y="-456"/>
      </p:cViewPr>
      <p:guideLst>
        <p:guide orient="horz" pos="2382"/>
        <p:guide orient="horz" pos="1116"/>
        <p:guide orient="horz" pos="348"/>
        <p:guide orient="horz" pos="4470"/>
        <p:guide pos="3368"/>
        <p:guide pos="828"/>
        <p:guide pos="1824"/>
        <p:guide pos="6011"/>
        <p:guide pos="6456"/>
        <p:guide pos="606"/>
      </p:guideLst>
    </p:cSldViewPr>
  </p:slideViewPr>
  <p:notesTextViewPr>
    <p:cViewPr>
      <p:scale>
        <a:sx n="100" d="100"/>
        <a:sy n="100" d="100"/>
      </p:scale>
      <p:origin x="0" y="0"/>
    </p:cViewPr>
  </p:notesTextViewPr>
  <p:sorterViewPr>
    <p:cViewPr>
      <p:scale>
        <a:sx n="150" d="100"/>
        <a:sy n="150" d="100"/>
      </p:scale>
      <p:origin x="0" y="285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46361-236D-41B3-9696-64DC57CEEC58}"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ru-RU"/>
        </a:p>
      </dgm:t>
    </dgm:pt>
    <dgm:pt modelId="{72469E14-387F-4E77-B2CF-1B4DCB0531FD}">
      <dgm:prSet/>
      <dgm:spPr/>
      <dgm:t>
        <a:bodyPr/>
        <a:lstStyle/>
        <a:p>
          <a:pPr rtl="0"/>
          <a:r>
            <a:rPr lang="ru-RU" b="1" i="0" dirty="0" smtClean="0"/>
            <a:t>Новая форма налогового контроля, заменяющая традиционные проверки (КНП и ВНП)</a:t>
          </a:r>
          <a:endParaRPr lang="ru-RU" dirty="0"/>
        </a:p>
      </dgm:t>
    </dgm:pt>
    <dgm:pt modelId="{448B6C79-E6FF-4E85-AFC5-784D481C3344}" type="parTrans" cxnId="{04529B8B-0E82-474F-96C1-294D1880FCA5}">
      <dgm:prSet/>
      <dgm:spPr/>
      <dgm:t>
        <a:bodyPr/>
        <a:lstStyle/>
        <a:p>
          <a:endParaRPr lang="ru-RU"/>
        </a:p>
      </dgm:t>
    </dgm:pt>
    <dgm:pt modelId="{3BDEB731-B940-47CE-88AD-8610ADF71948}" type="sibTrans" cxnId="{04529B8B-0E82-474F-96C1-294D1880FCA5}">
      <dgm:prSet/>
      <dgm:spPr/>
      <dgm:t>
        <a:bodyPr/>
        <a:lstStyle/>
        <a:p>
          <a:endParaRPr lang="ru-RU"/>
        </a:p>
      </dgm:t>
    </dgm:pt>
    <dgm:pt modelId="{4F86EED9-1416-4A55-AC18-F976B115CFCF}">
      <dgm:prSet/>
      <dgm:spPr/>
      <dgm:t>
        <a:bodyPr/>
        <a:lstStyle/>
        <a:p>
          <a:pPr algn="just" rtl="0"/>
          <a:r>
            <a:rPr lang="ru-RU" b="1" i="0" dirty="0" smtClean="0"/>
            <a:t>Информационное взаимодействие организации с налоговым органом посредством: </a:t>
          </a:r>
        </a:p>
        <a:p>
          <a:pPr algn="just" rtl="0"/>
          <a:r>
            <a:rPr lang="ru-RU" b="1" i="0" dirty="0" smtClean="0"/>
            <a:t>— Удаленного </a:t>
          </a:r>
          <a:r>
            <a:rPr lang="ru-RU" b="1" i="0" dirty="0" smtClean="0"/>
            <a:t>доступа к ИС; </a:t>
          </a:r>
          <a:endParaRPr lang="ru-RU" b="1" i="0" dirty="0" smtClean="0"/>
        </a:p>
        <a:p>
          <a:pPr algn="just" rtl="0"/>
          <a:r>
            <a:rPr lang="ru-RU" b="1" i="0" dirty="0" smtClean="0"/>
            <a:t>— Аналитической витрины; </a:t>
          </a:r>
        </a:p>
        <a:p>
          <a:pPr algn="just" rtl="0"/>
          <a:r>
            <a:rPr lang="ru-RU" b="1" i="0" dirty="0" smtClean="0"/>
            <a:t>— ТКС (с 01.01.2024 г. не применяется)</a:t>
          </a:r>
        </a:p>
      </dgm:t>
    </dgm:pt>
    <dgm:pt modelId="{F26FE3C5-DAB0-4956-ABFA-F067CA4CA386}" type="parTrans" cxnId="{E8A6DDAF-A684-4E32-B4F4-41468338AF81}">
      <dgm:prSet/>
      <dgm:spPr/>
      <dgm:t>
        <a:bodyPr/>
        <a:lstStyle/>
        <a:p>
          <a:endParaRPr lang="ru-RU"/>
        </a:p>
      </dgm:t>
    </dgm:pt>
    <dgm:pt modelId="{E252CFD5-7DD8-40C9-9C1B-8FBB621256A8}" type="sibTrans" cxnId="{E8A6DDAF-A684-4E32-B4F4-41468338AF81}">
      <dgm:prSet/>
      <dgm:spPr/>
      <dgm:t>
        <a:bodyPr/>
        <a:lstStyle/>
        <a:p>
          <a:endParaRPr lang="ru-RU"/>
        </a:p>
      </dgm:t>
    </dgm:pt>
    <dgm:pt modelId="{F6359B2C-8FE0-4171-A685-767C05A75598}">
      <dgm:prSet/>
      <dgm:spPr/>
      <dgm:t>
        <a:bodyPr/>
        <a:lstStyle/>
        <a:p>
          <a:pPr algn="just" rtl="0"/>
          <a:r>
            <a:rPr lang="ru-RU" b="1" i="0" dirty="0" smtClean="0"/>
            <a:t>Оперативное согласование позиции по налогообложению планируемых и совершаемых операций с налоговым органом</a:t>
          </a:r>
          <a:r>
            <a:rPr lang="ru-RU" b="0" i="0" dirty="0" smtClean="0"/>
            <a:t>.</a:t>
          </a:r>
          <a:endParaRPr lang="ru-RU" dirty="0"/>
        </a:p>
      </dgm:t>
    </dgm:pt>
    <dgm:pt modelId="{32806AD4-F7D6-44E4-A3E4-F9E3B4EEFD40}" type="parTrans" cxnId="{12C9FE3B-50B6-4352-941C-73BADA6FCB6F}">
      <dgm:prSet/>
      <dgm:spPr/>
      <dgm:t>
        <a:bodyPr/>
        <a:lstStyle/>
        <a:p>
          <a:endParaRPr lang="ru-RU"/>
        </a:p>
      </dgm:t>
    </dgm:pt>
    <dgm:pt modelId="{E9CB8A73-3E6B-48FB-AD86-D3128AD5C7B6}" type="sibTrans" cxnId="{12C9FE3B-50B6-4352-941C-73BADA6FCB6F}">
      <dgm:prSet/>
      <dgm:spPr/>
      <dgm:t>
        <a:bodyPr/>
        <a:lstStyle/>
        <a:p>
          <a:endParaRPr lang="ru-RU"/>
        </a:p>
      </dgm:t>
    </dgm:pt>
    <dgm:pt modelId="{4A5852D2-4BFF-418D-8807-ED11E923F53F}" type="pres">
      <dgm:prSet presAssocID="{89846361-236D-41B3-9696-64DC57CEEC58}" presName="linear" presStyleCnt="0">
        <dgm:presLayoutVars>
          <dgm:animLvl val="lvl"/>
          <dgm:resizeHandles val="exact"/>
        </dgm:presLayoutVars>
      </dgm:prSet>
      <dgm:spPr/>
      <dgm:t>
        <a:bodyPr/>
        <a:lstStyle/>
        <a:p>
          <a:endParaRPr lang="ru-RU"/>
        </a:p>
      </dgm:t>
    </dgm:pt>
    <dgm:pt modelId="{79AACA1B-2936-472E-ABC1-412009121F39}" type="pres">
      <dgm:prSet presAssocID="{72469E14-387F-4E77-B2CF-1B4DCB0531FD}" presName="parentText" presStyleLbl="node1" presStyleIdx="0" presStyleCnt="3">
        <dgm:presLayoutVars>
          <dgm:chMax val="0"/>
          <dgm:bulletEnabled val="1"/>
        </dgm:presLayoutVars>
      </dgm:prSet>
      <dgm:spPr/>
      <dgm:t>
        <a:bodyPr/>
        <a:lstStyle/>
        <a:p>
          <a:endParaRPr lang="ru-RU"/>
        </a:p>
      </dgm:t>
    </dgm:pt>
    <dgm:pt modelId="{94F25E28-7E91-44CE-B109-003948C393F9}" type="pres">
      <dgm:prSet presAssocID="{3BDEB731-B940-47CE-88AD-8610ADF71948}" presName="spacer" presStyleCnt="0"/>
      <dgm:spPr/>
    </dgm:pt>
    <dgm:pt modelId="{7039CFAF-396F-4254-9951-81ADDE4C91BB}" type="pres">
      <dgm:prSet presAssocID="{4F86EED9-1416-4A55-AC18-F976B115CFCF}" presName="parentText" presStyleLbl="node1" presStyleIdx="1" presStyleCnt="3">
        <dgm:presLayoutVars>
          <dgm:chMax val="0"/>
          <dgm:bulletEnabled val="1"/>
        </dgm:presLayoutVars>
      </dgm:prSet>
      <dgm:spPr/>
      <dgm:t>
        <a:bodyPr/>
        <a:lstStyle/>
        <a:p>
          <a:endParaRPr lang="ru-RU"/>
        </a:p>
      </dgm:t>
    </dgm:pt>
    <dgm:pt modelId="{09E7E2E5-0FF5-47DD-AFAD-83BCA0E6DCCF}" type="pres">
      <dgm:prSet presAssocID="{E252CFD5-7DD8-40C9-9C1B-8FBB621256A8}" presName="spacer" presStyleCnt="0"/>
      <dgm:spPr/>
    </dgm:pt>
    <dgm:pt modelId="{476D29A8-FFFC-4180-AF77-9FE368677D26}" type="pres">
      <dgm:prSet presAssocID="{F6359B2C-8FE0-4171-A685-767C05A75598}" presName="parentText" presStyleLbl="node1" presStyleIdx="2" presStyleCnt="3">
        <dgm:presLayoutVars>
          <dgm:chMax val="0"/>
          <dgm:bulletEnabled val="1"/>
        </dgm:presLayoutVars>
      </dgm:prSet>
      <dgm:spPr/>
      <dgm:t>
        <a:bodyPr/>
        <a:lstStyle/>
        <a:p>
          <a:endParaRPr lang="ru-RU"/>
        </a:p>
      </dgm:t>
    </dgm:pt>
  </dgm:ptLst>
  <dgm:cxnLst>
    <dgm:cxn modelId="{5DA2009E-2E9A-41B3-960F-402800FDF730}" type="presOf" srcId="{72469E14-387F-4E77-B2CF-1B4DCB0531FD}" destId="{79AACA1B-2936-472E-ABC1-412009121F39}" srcOrd="0" destOrd="0" presId="urn:microsoft.com/office/officeart/2005/8/layout/vList2"/>
    <dgm:cxn modelId="{04529B8B-0E82-474F-96C1-294D1880FCA5}" srcId="{89846361-236D-41B3-9696-64DC57CEEC58}" destId="{72469E14-387F-4E77-B2CF-1B4DCB0531FD}" srcOrd="0" destOrd="0" parTransId="{448B6C79-E6FF-4E85-AFC5-784D481C3344}" sibTransId="{3BDEB731-B940-47CE-88AD-8610ADF71948}"/>
    <dgm:cxn modelId="{12C9FE3B-50B6-4352-941C-73BADA6FCB6F}" srcId="{89846361-236D-41B3-9696-64DC57CEEC58}" destId="{F6359B2C-8FE0-4171-A685-767C05A75598}" srcOrd="2" destOrd="0" parTransId="{32806AD4-F7D6-44E4-A3E4-F9E3B4EEFD40}" sibTransId="{E9CB8A73-3E6B-48FB-AD86-D3128AD5C7B6}"/>
    <dgm:cxn modelId="{F39D3C6F-5630-4570-B0C9-827D3C0CA0FE}" type="presOf" srcId="{F6359B2C-8FE0-4171-A685-767C05A75598}" destId="{476D29A8-FFFC-4180-AF77-9FE368677D26}" srcOrd="0" destOrd="0" presId="urn:microsoft.com/office/officeart/2005/8/layout/vList2"/>
    <dgm:cxn modelId="{50BEEA25-87E3-415E-83F4-E5AD8A71E687}" type="presOf" srcId="{89846361-236D-41B3-9696-64DC57CEEC58}" destId="{4A5852D2-4BFF-418D-8807-ED11E923F53F}" srcOrd="0" destOrd="0" presId="urn:microsoft.com/office/officeart/2005/8/layout/vList2"/>
    <dgm:cxn modelId="{E8A6DDAF-A684-4E32-B4F4-41468338AF81}" srcId="{89846361-236D-41B3-9696-64DC57CEEC58}" destId="{4F86EED9-1416-4A55-AC18-F976B115CFCF}" srcOrd="1" destOrd="0" parTransId="{F26FE3C5-DAB0-4956-ABFA-F067CA4CA386}" sibTransId="{E252CFD5-7DD8-40C9-9C1B-8FBB621256A8}"/>
    <dgm:cxn modelId="{F10AED8D-DFF1-4420-A11D-28902BC9E401}" type="presOf" srcId="{4F86EED9-1416-4A55-AC18-F976B115CFCF}" destId="{7039CFAF-396F-4254-9951-81ADDE4C91BB}" srcOrd="0" destOrd="0" presId="urn:microsoft.com/office/officeart/2005/8/layout/vList2"/>
    <dgm:cxn modelId="{95603930-C649-4240-8044-ABEC0D369DEC}" type="presParOf" srcId="{4A5852D2-4BFF-418D-8807-ED11E923F53F}" destId="{79AACA1B-2936-472E-ABC1-412009121F39}" srcOrd="0" destOrd="0" presId="urn:microsoft.com/office/officeart/2005/8/layout/vList2"/>
    <dgm:cxn modelId="{D9C0ED98-4F98-4F46-96FD-53DC6AD6D109}" type="presParOf" srcId="{4A5852D2-4BFF-418D-8807-ED11E923F53F}" destId="{94F25E28-7E91-44CE-B109-003948C393F9}" srcOrd="1" destOrd="0" presId="urn:microsoft.com/office/officeart/2005/8/layout/vList2"/>
    <dgm:cxn modelId="{DB399F30-41FA-4036-8FAE-C30E373E26F1}" type="presParOf" srcId="{4A5852D2-4BFF-418D-8807-ED11E923F53F}" destId="{7039CFAF-396F-4254-9951-81ADDE4C91BB}" srcOrd="2" destOrd="0" presId="urn:microsoft.com/office/officeart/2005/8/layout/vList2"/>
    <dgm:cxn modelId="{4E2E9D58-95B2-4F4E-946F-1FA9D1412581}" type="presParOf" srcId="{4A5852D2-4BFF-418D-8807-ED11E923F53F}" destId="{09E7E2E5-0FF5-47DD-AFAD-83BCA0E6DCCF}" srcOrd="3" destOrd="0" presId="urn:microsoft.com/office/officeart/2005/8/layout/vList2"/>
    <dgm:cxn modelId="{479AFE4F-CBAD-4CD0-99E0-0B9D164A80DB}" type="presParOf" srcId="{4A5852D2-4BFF-418D-8807-ED11E923F53F}" destId="{476D29A8-FFFC-4180-AF77-9FE368677D2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A75F51-42BA-4E4E-AB1D-D998D1300F87}"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ru-RU"/>
        </a:p>
      </dgm:t>
    </dgm:pt>
    <dgm:pt modelId="{036D7A4F-E3D7-4034-B55E-34DCC5CD5BB2}">
      <dgm:prSet/>
      <dgm:spPr/>
      <dgm:t>
        <a:bodyPr/>
        <a:lstStyle/>
        <a:p>
          <a:pPr rtl="0"/>
          <a:r>
            <a:rPr lang="ru-RU" b="1" dirty="0" smtClean="0">
              <a:solidFill>
                <a:srgbClr val="005AA9"/>
              </a:solidFill>
            </a:rPr>
            <a:t>Предмет ВНП – правильность исчисления налога на основании измененных показателей УНД</a:t>
          </a:r>
          <a:endParaRPr lang="ru-RU" dirty="0">
            <a:solidFill>
              <a:srgbClr val="005AA9"/>
            </a:solidFill>
          </a:endParaRPr>
        </a:p>
      </dgm:t>
    </dgm:pt>
    <dgm:pt modelId="{25B28A23-598D-4DDA-9132-BEBCEC97CC4B}" type="parTrans" cxnId="{117D1CF3-37F1-486E-906B-1F20FB699662}">
      <dgm:prSet/>
      <dgm:spPr/>
      <dgm:t>
        <a:bodyPr/>
        <a:lstStyle/>
        <a:p>
          <a:endParaRPr lang="ru-RU"/>
        </a:p>
      </dgm:t>
    </dgm:pt>
    <dgm:pt modelId="{829EAFC9-84B7-475E-BDEC-24F1E6A5AC83}" type="sibTrans" cxnId="{117D1CF3-37F1-486E-906B-1F20FB699662}">
      <dgm:prSet/>
      <dgm:spPr/>
      <dgm:t>
        <a:bodyPr/>
        <a:lstStyle/>
        <a:p>
          <a:endParaRPr lang="ru-RU"/>
        </a:p>
      </dgm:t>
    </dgm:pt>
    <dgm:pt modelId="{6605A9A7-D6A5-4E35-AE32-05DD0B6F8ED2}" type="pres">
      <dgm:prSet presAssocID="{99A75F51-42BA-4E4E-AB1D-D998D1300F87}" presName="Name0" presStyleCnt="0">
        <dgm:presLayoutVars>
          <dgm:chMax val="7"/>
          <dgm:dir/>
          <dgm:animLvl val="lvl"/>
          <dgm:resizeHandles val="exact"/>
        </dgm:presLayoutVars>
      </dgm:prSet>
      <dgm:spPr/>
      <dgm:t>
        <a:bodyPr/>
        <a:lstStyle/>
        <a:p>
          <a:endParaRPr lang="ru-RU"/>
        </a:p>
      </dgm:t>
    </dgm:pt>
    <dgm:pt modelId="{710B9FFD-8AEE-4AB2-95F6-68722C4FED94}" type="pres">
      <dgm:prSet presAssocID="{036D7A4F-E3D7-4034-B55E-34DCC5CD5BB2}" presName="circle1" presStyleLbl="node1" presStyleIdx="0" presStyleCnt="1"/>
      <dgm:spPr/>
    </dgm:pt>
    <dgm:pt modelId="{D93B5835-AF78-4466-A554-7D92DF5BE3CD}" type="pres">
      <dgm:prSet presAssocID="{036D7A4F-E3D7-4034-B55E-34DCC5CD5BB2}" presName="space" presStyleCnt="0"/>
      <dgm:spPr/>
    </dgm:pt>
    <dgm:pt modelId="{842C1C45-596F-4327-8571-7426B68C95C3}" type="pres">
      <dgm:prSet presAssocID="{036D7A4F-E3D7-4034-B55E-34DCC5CD5BB2}" presName="rect1" presStyleLbl="alignAcc1" presStyleIdx="0" presStyleCnt="1" custLinFactNeighborX="2535"/>
      <dgm:spPr/>
      <dgm:t>
        <a:bodyPr/>
        <a:lstStyle/>
        <a:p>
          <a:endParaRPr lang="ru-RU"/>
        </a:p>
      </dgm:t>
    </dgm:pt>
    <dgm:pt modelId="{58AC7959-D1E1-4094-B2EE-0049F7645D56}" type="pres">
      <dgm:prSet presAssocID="{036D7A4F-E3D7-4034-B55E-34DCC5CD5BB2}" presName="rect1ParTxNoCh" presStyleLbl="alignAcc1" presStyleIdx="0" presStyleCnt="1">
        <dgm:presLayoutVars>
          <dgm:chMax val="1"/>
          <dgm:bulletEnabled val="1"/>
        </dgm:presLayoutVars>
      </dgm:prSet>
      <dgm:spPr/>
      <dgm:t>
        <a:bodyPr/>
        <a:lstStyle/>
        <a:p>
          <a:endParaRPr lang="ru-RU"/>
        </a:p>
      </dgm:t>
    </dgm:pt>
  </dgm:ptLst>
  <dgm:cxnLst>
    <dgm:cxn modelId="{03C09405-CB04-4564-9D9B-C2CBEE459983}" type="presOf" srcId="{99A75F51-42BA-4E4E-AB1D-D998D1300F87}" destId="{6605A9A7-D6A5-4E35-AE32-05DD0B6F8ED2}" srcOrd="0" destOrd="0" presId="urn:microsoft.com/office/officeart/2005/8/layout/target3"/>
    <dgm:cxn modelId="{2516A904-3315-4761-B18A-20DDB570ED76}" type="presOf" srcId="{036D7A4F-E3D7-4034-B55E-34DCC5CD5BB2}" destId="{842C1C45-596F-4327-8571-7426B68C95C3}" srcOrd="0" destOrd="0" presId="urn:microsoft.com/office/officeart/2005/8/layout/target3"/>
    <dgm:cxn modelId="{50EA87A3-D85C-43C8-8A1A-CCFD2E735187}" type="presOf" srcId="{036D7A4F-E3D7-4034-B55E-34DCC5CD5BB2}" destId="{58AC7959-D1E1-4094-B2EE-0049F7645D56}" srcOrd="1" destOrd="0" presId="urn:microsoft.com/office/officeart/2005/8/layout/target3"/>
    <dgm:cxn modelId="{117D1CF3-37F1-486E-906B-1F20FB699662}" srcId="{99A75F51-42BA-4E4E-AB1D-D998D1300F87}" destId="{036D7A4F-E3D7-4034-B55E-34DCC5CD5BB2}" srcOrd="0" destOrd="0" parTransId="{25B28A23-598D-4DDA-9132-BEBCEC97CC4B}" sibTransId="{829EAFC9-84B7-475E-BDEC-24F1E6A5AC83}"/>
    <dgm:cxn modelId="{741A3F27-CA3A-4154-917D-4B496C6FB1A0}" type="presParOf" srcId="{6605A9A7-D6A5-4E35-AE32-05DD0B6F8ED2}" destId="{710B9FFD-8AEE-4AB2-95F6-68722C4FED94}" srcOrd="0" destOrd="0" presId="urn:microsoft.com/office/officeart/2005/8/layout/target3"/>
    <dgm:cxn modelId="{59144AB2-C118-498C-97FB-9F6BC95D4374}" type="presParOf" srcId="{6605A9A7-D6A5-4E35-AE32-05DD0B6F8ED2}" destId="{D93B5835-AF78-4466-A554-7D92DF5BE3CD}" srcOrd="1" destOrd="0" presId="urn:microsoft.com/office/officeart/2005/8/layout/target3"/>
    <dgm:cxn modelId="{AC8676C9-817A-493C-857E-81CF1A5201A7}" type="presParOf" srcId="{6605A9A7-D6A5-4E35-AE32-05DD0B6F8ED2}" destId="{842C1C45-596F-4327-8571-7426B68C95C3}" srcOrd="2" destOrd="0" presId="urn:microsoft.com/office/officeart/2005/8/layout/target3"/>
    <dgm:cxn modelId="{42EAAFFC-EC96-46D6-AF63-A47582A6695E}" type="presParOf" srcId="{6605A9A7-D6A5-4E35-AE32-05DD0B6F8ED2}" destId="{58AC7959-D1E1-4094-B2EE-0049F7645D56}"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F77DBA3-F935-46DB-B8E1-491136C9C8D9}" type="doc">
      <dgm:prSet loTypeId="urn:microsoft.com/office/officeart/2005/8/layout/StepDownProcess" loCatId="process" qsTypeId="urn:microsoft.com/office/officeart/2005/8/quickstyle/3d5" qsCatId="3D" csTypeId="urn:microsoft.com/office/officeart/2005/8/colors/accent1_2" csCatId="accent1" phldr="1"/>
      <dgm:spPr/>
    </dgm:pt>
    <dgm:pt modelId="{512EB3D1-46CD-4BA0-860B-4AB91C45850F}">
      <dgm:prSet phldrT="[Текст]" custT="1"/>
      <dgm:spPr/>
      <dgm:t>
        <a:bodyPr/>
        <a:lstStyle/>
        <a:p>
          <a:pPr algn="just"/>
          <a:r>
            <a:rPr lang="ru-RU" sz="1600" b="1" dirty="0" smtClean="0"/>
            <a:t>1) Неисполнение РИВ, которое стало препятствием для проведения НМ;</a:t>
          </a:r>
        </a:p>
        <a:p>
          <a:pPr algn="just"/>
          <a:endParaRPr lang="ru-RU" sz="1600" b="1" dirty="0" smtClean="0"/>
        </a:p>
        <a:p>
          <a:pPr algn="just"/>
          <a:r>
            <a:rPr lang="ru-RU" sz="1600" b="1" dirty="0" smtClean="0"/>
            <a:t>2) Выявление факта представления недостоверной информации;</a:t>
          </a:r>
        </a:p>
        <a:p>
          <a:pPr algn="just"/>
          <a:endParaRPr lang="ru-RU" sz="1600" b="1" dirty="0" smtClean="0"/>
        </a:p>
        <a:p>
          <a:pPr algn="just"/>
          <a:r>
            <a:rPr lang="ru-RU" sz="1600" b="1" dirty="0" smtClean="0"/>
            <a:t>3) Систематическое (2 раза и более) непредставление документов (информации), пояснений.</a:t>
          </a:r>
          <a:endParaRPr lang="ru-RU" sz="1600" b="1" dirty="0"/>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dgm:spPr/>
      <dgm:t>
        <a:bodyPr/>
        <a:lstStyle/>
        <a:p>
          <a:pPr algn="just"/>
          <a:r>
            <a:rPr lang="ru-RU" b="1" dirty="0" smtClean="0"/>
            <a:t>1) Неисполнение РИВ, которое стало препятствием для проведения НМ;</a:t>
          </a:r>
        </a:p>
        <a:p>
          <a:pPr algn="just"/>
          <a:endParaRPr lang="ru-RU" b="1" dirty="0" smtClean="0"/>
        </a:p>
        <a:p>
          <a:pPr algn="just"/>
          <a:r>
            <a:rPr lang="ru-RU" b="1" dirty="0" smtClean="0"/>
            <a:t>2) Выявление факта представления недостоверной информации;</a:t>
          </a:r>
        </a:p>
        <a:p>
          <a:pPr algn="just"/>
          <a:endParaRPr lang="ru-RU" b="1" dirty="0" smtClean="0"/>
        </a:p>
        <a:p>
          <a:pPr algn="just"/>
          <a:r>
            <a:rPr lang="ru-RU" b="1" dirty="0" smtClean="0"/>
            <a:t>3) Систематическое (2 раза и более) непредставление или </a:t>
          </a:r>
          <a:r>
            <a:rPr lang="ru-RU" b="1" u="sng" dirty="0" smtClean="0"/>
            <a:t>несвоевременное представление</a:t>
          </a:r>
          <a:r>
            <a:rPr lang="ru-RU" b="1" dirty="0" smtClean="0"/>
            <a:t> документов (информации), пояснений.</a:t>
          </a:r>
          <a:endParaRPr lang="ru-RU" b="1" dirty="0"/>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3E9BA46A-F67B-44AE-B57E-D76036268C06}" type="pres">
      <dgm:prSet presAssocID="{6F77DBA3-F935-46DB-B8E1-491136C9C8D9}" presName="rootnode" presStyleCnt="0">
        <dgm:presLayoutVars>
          <dgm:chMax/>
          <dgm:chPref/>
          <dgm:dir/>
          <dgm:animLvl val="lvl"/>
        </dgm:presLayoutVars>
      </dgm:prSet>
      <dgm:spPr/>
    </dgm:pt>
    <dgm:pt modelId="{4FB183C2-418D-40FD-8FBF-EF22A797EEE7}" type="pres">
      <dgm:prSet presAssocID="{512EB3D1-46CD-4BA0-860B-4AB91C45850F}" presName="composite" presStyleCnt="0"/>
      <dgm:spPr/>
    </dgm:pt>
    <dgm:pt modelId="{44F4D0E3-A6FA-43B6-B76E-0AB7013F877F}" type="pres">
      <dgm:prSet presAssocID="{512EB3D1-46CD-4BA0-860B-4AB91C45850F}" presName="bentUpArrow1" presStyleLbl="alignImgPlace1" presStyleIdx="0" presStyleCnt="1"/>
      <dgm:spPr/>
    </dgm:pt>
    <dgm:pt modelId="{6C0D5803-9587-4F39-A4E6-441E3157B186}" type="pres">
      <dgm:prSet presAssocID="{512EB3D1-46CD-4BA0-860B-4AB91C45850F}" presName="ParentText" presStyleLbl="node1" presStyleIdx="0" presStyleCnt="2" custScaleX="137909">
        <dgm:presLayoutVars>
          <dgm:chMax val="1"/>
          <dgm:chPref val="1"/>
          <dgm:bulletEnabled val="1"/>
        </dgm:presLayoutVars>
      </dgm:prSet>
      <dgm:spPr/>
      <dgm:t>
        <a:bodyPr/>
        <a:lstStyle/>
        <a:p>
          <a:endParaRPr lang="ru-RU"/>
        </a:p>
      </dgm:t>
    </dgm:pt>
    <dgm:pt modelId="{A6914F26-3627-408D-BCA0-705D948C1651}" type="pres">
      <dgm:prSet presAssocID="{512EB3D1-46CD-4BA0-860B-4AB91C45850F}" presName="ChildText" presStyleLbl="revTx" presStyleIdx="0" presStyleCnt="1">
        <dgm:presLayoutVars>
          <dgm:chMax val="0"/>
          <dgm:chPref val="0"/>
          <dgm:bulletEnabled val="1"/>
        </dgm:presLayoutVars>
      </dgm:prSet>
      <dgm:spPr/>
    </dgm:pt>
    <dgm:pt modelId="{BCA7095B-A424-4DA0-AB3F-A3F12418B55B}" type="pres">
      <dgm:prSet presAssocID="{A2237EC9-A63A-4D37-881C-F3515F0990CA}" presName="sibTrans" presStyleCnt="0"/>
      <dgm:spPr/>
    </dgm:pt>
    <dgm:pt modelId="{3FB257AD-2712-489F-8354-748243C05791}" type="pres">
      <dgm:prSet presAssocID="{C1329E96-B0D1-4B99-B409-E4737D86F548}" presName="composite" presStyleCnt="0"/>
      <dgm:spPr/>
    </dgm:pt>
    <dgm:pt modelId="{BC9A81D3-DCEF-4180-844A-555DD0BB2C77}" type="pres">
      <dgm:prSet presAssocID="{C1329E96-B0D1-4B99-B409-E4737D86F548}" presName="ParentText" presStyleLbl="node1" presStyleIdx="1" presStyleCnt="2" custScaleX="128811">
        <dgm:presLayoutVars>
          <dgm:chMax val="1"/>
          <dgm:chPref val="1"/>
          <dgm:bulletEnabled val="1"/>
        </dgm:presLayoutVars>
      </dgm:prSet>
      <dgm:spPr/>
      <dgm:t>
        <a:bodyPr/>
        <a:lstStyle/>
        <a:p>
          <a:endParaRPr lang="ru-RU"/>
        </a:p>
      </dgm:t>
    </dgm:pt>
  </dgm:ptLst>
  <dgm:cxnLst>
    <dgm:cxn modelId="{97E880E6-A07F-4684-9C74-428FC1955D25}" type="presOf" srcId="{6F77DBA3-F935-46DB-B8E1-491136C9C8D9}" destId="{3E9BA46A-F67B-44AE-B57E-D76036268C06}" srcOrd="0" destOrd="0" presId="urn:microsoft.com/office/officeart/2005/8/layout/StepDownProcess"/>
    <dgm:cxn modelId="{7BAD84C8-2328-4C59-AE2E-279403E7A113}" srcId="{6F77DBA3-F935-46DB-B8E1-491136C9C8D9}" destId="{512EB3D1-46CD-4BA0-860B-4AB91C45850F}" srcOrd="0" destOrd="0" parTransId="{8E38BDB3-E4A0-466A-B1F5-1AA5E97C8C38}" sibTransId="{A2237EC9-A63A-4D37-881C-F3515F0990CA}"/>
    <dgm:cxn modelId="{D270BC8A-1446-4128-BEFA-AC5D3207F6CF}" type="presOf" srcId="{512EB3D1-46CD-4BA0-860B-4AB91C45850F}" destId="{6C0D5803-9587-4F39-A4E6-441E3157B186}" srcOrd="0" destOrd="0" presId="urn:microsoft.com/office/officeart/2005/8/layout/StepDownProcess"/>
    <dgm:cxn modelId="{5B3B6447-25B2-431C-8040-34F7A28CD43D}" srcId="{6F77DBA3-F935-46DB-B8E1-491136C9C8D9}" destId="{C1329E96-B0D1-4B99-B409-E4737D86F548}" srcOrd="1" destOrd="0" parTransId="{D2B04A56-F14E-4F30-9387-9E41B3D2F32B}" sibTransId="{A15E0648-97AC-42E1-A191-6B8B9E2ED817}"/>
    <dgm:cxn modelId="{1F5E1A39-85D3-4B1C-A354-231605DE60E0}" type="presOf" srcId="{C1329E96-B0D1-4B99-B409-E4737D86F548}" destId="{BC9A81D3-DCEF-4180-844A-555DD0BB2C77}" srcOrd="0" destOrd="0" presId="urn:microsoft.com/office/officeart/2005/8/layout/StepDownProcess"/>
    <dgm:cxn modelId="{312107F8-AA3F-4168-AA08-5C01F209A93E}" type="presParOf" srcId="{3E9BA46A-F67B-44AE-B57E-D76036268C06}" destId="{4FB183C2-418D-40FD-8FBF-EF22A797EEE7}" srcOrd="0" destOrd="0" presId="urn:microsoft.com/office/officeart/2005/8/layout/StepDownProcess"/>
    <dgm:cxn modelId="{FBEE8D32-4366-43BA-9F3D-82D728798D99}" type="presParOf" srcId="{4FB183C2-418D-40FD-8FBF-EF22A797EEE7}" destId="{44F4D0E3-A6FA-43B6-B76E-0AB7013F877F}" srcOrd="0" destOrd="0" presId="urn:microsoft.com/office/officeart/2005/8/layout/StepDownProcess"/>
    <dgm:cxn modelId="{0AB0E303-86D2-43F0-80CD-092675F8EBC2}" type="presParOf" srcId="{4FB183C2-418D-40FD-8FBF-EF22A797EEE7}" destId="{6C0D5803-9587-4F39-A4E6-441E3157B186}" srcOrd="1" destOrd="0" presId="urn:microsoft.com/office/officeart/2005/8/layout/StepDownProcess"/>
    <dgm:cxn modelId="{C9A49FE7-8CEE-429B-86B3-0A8BC2D83D46}" type="presParOf" srcId="{4FB183C2-418D-40FD-8FBF-EF22A797EEE7}" destId="{A6914F26-3627-408D-BCA0-705D948C1651}" srcOrd="2" destOrd="0" presId="urn:microsoft.com/office/officeart/2005/8/layout/StepDownProcess"/>
    <dgm:cxn modelId="{DA14FB24-D61A-470B-AA65-54F6F45FCC04}" type="presParOf" srcId="{3E9BA46A-F67B-44AE-B57E-D76036268C06}" destId="{BCA7095B-A424-4DA0-AB3F-A3F12418B55B}" srcOrd="1" destOrd="0" presId="urn:microsoft.com/office/officeart/2005/8/layout/StepDownProcess"/>
    <dgm:cxn modelId="{980B6C6F-61D9-4C1A-968E-C2246BF86742}" type="presParOf" srcId="{3E9BA46A-F67B-44AE-B57E-D76036268C06}" destId="{3FB257AD-2712-489F-8354-748243C05791}" srcOrd="2" destOrd="0" presId="urn:microsoft.com/office/officeart/2005/8/layout/StepDownProcess"/>
    <dgm:cxn modelId="{03ADC571-6B9F-4E02-B3E6-4D97B9D3985F}" type="presParOf" srcId="{3FB257AD-2712-489F-8354-748243C05791}" destId="{BC9A81D3-DCEF-4180-844A-555DD0BB2C77}"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A55BC5BB-0AA8-4709-8A61-2F2B6FC1A987}" type="presOf" srcId="{6F77DBA3-F935-46DB-B8E1-491136C9C8D9}" destId="{02846222-735B-4BF9-8140-E438E4C7E455}"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0CCCC7B-4D0A-441C-8476-288C8280C0E9}" type="doc">
      <dgm:prSet loTypeId="urn:microsoft.com/office/officeart/2005/8/layout/arrow2" loCatId="process" qsTypeId="urn:microsoft.com/office/officeart/2005/8/quickstyle/3d1" qsCatId="3D" csTypeId="urn:microsoft.com/office/officeart/2005/8/colors/accent1_2" csCatId="accent1" phldr="1"/>
      <dgm:spPr/>
    </dgm:pt>
    <dgm:pt modelId="{36869864-FB29-4DFE-B794-111FB2E8C9CD}">
      <dgm:prSet phldrT="[Текст]" custT="1"/>
      <dgm:spPr/>
      <dgm:t>
        <a:bodyPr/>
        <a:lstStyle/>
        <a:p>
          <a:pPr algn="just"/>
          <a:r>
            <a:rPr lang="ru-RU" sz="1500" b="1" dirty="0" smtClean="0">
              <a:solidFill>
                <a:srgbClr val="005AA9"/>
              </a:solidFill>
            </a:rPr>
            <a:t>Уведомление организации о наличии оснований  для досрочного прекращения НМ</a:t>
          </a:r>
          <a:endParaRPr lang="ru-RU" sz="1500" b="1" dirty="0">
            <a:solidFill>
              <a:srgbClr val="005AA9"/>
            </a:solidFill>
          </a:endParaRPr>
        </a:p>
      </dgm:t>
    </dgm:pt>
    <dgm:pt modelId="{5091C7DD-17C2-4A34-803E-1AC315B578D3}" type="parTrans" cxnId="{C629F855-9B44-45A2-AD11-9BE33B1AB712}">
      <dgm:prSet/>
      <dgm:spPr/>
      <dgm:t>
        <a:bodyPr/>
        <a:lstStyle/>
        <a:p>
          <a:endParaRPr lang="ru-RU"/>
        </a:p>
      </dgm:t>
    </dgm:pt>
    <dgm:pt modelId="{4071B8EA-2C7F-4EF1-82AD-5D63AE61E809}" type="sibTrans" cxnId="{C629F855-9B44-45A2-AD11-9BE33B1AB712}">
      <dgm:prSet/>
      <dgm:spPr/>
      <dgm:t>
        <a:bodyPr/>
        <a:lstStyle/>
        <a:p>
          <a:endParaRPr lang="ru-RU"/>
        </a:p>
      </dgm:t>
    </dgm:pt>
    <dgm:pt modelId="{F99EA945-3641-430D-94A3-0F36519D6C12}">
      <dgm:prSet phldrT="[Текст]" custT="1"/>
      <dgm:spPr/>
      <dgm:t>
        <a:bodyPr/>
        <a:lstStyle/>
        <a:p>
          <a:pPr algn="just"/>
          <a:r>
            <a:rPr lang="ru-RU" sz="1500" b="1" dirty="0" smtClean="0">
              <a:solidFill>
                <a:srgbClr val="005AA9"/>
              </a:solidFill>
            </a:rPr>
            <a:t>Возможность организации устранить указанные обстоятельства и уведомить об этом налоговый орган</a:t>
          </a:r>
          <a:endParaRPr lang="ru-RU" sz="1500" b="1" dirty="0">
            <a:solidFill>
              <a:srgbClr val="005AA9"/>
            </a:solidFill>
          </a:endParaRPr>
        </a:p>
      </dgm:t>
    </dgm:pt>
    <dgm:pt modelId="{9741D811-6D62-40C9-B34E-040C87B81D23}" type="parTrans" cxnId="{4CFB0171-4A5C-4D49-AE35-E248E4A4C16E}">
      <dgm:prSet/>
      <dgm:spPr/>
      <dgm:t>
        <a:bodyPr/>
        <a:lstStyle/>
        <a:p>
          <a:endParaRPr lang="ru-RU"/>
        </a:p>
      </dgm:t>
    </dgm:pt>
    <dgm:pt modelId="{5BDFA167-445F-4B16-BE37-2DA7A71744B3}" type="sibTrans" cxnId="{4CFB0171-4A5C-4D49-AE35-E248E4A4C16E}">
      <dgm:prSet/>
      <dgm:spPr/>
      <dgm:t>
        <a:bodyPr/>
        <a:lstStyle/>
        <a:p>
          <a:endParaRPr lang="ru-RU"/>
        </a:p>
      </dgm:t>
    </dgm:pt>
    <dgm:pt modelId="{D0300618-D159-4930-B2F8-60E8E3CE104E}">
      <dgm:prSet phldrT="[Текст]" custT="1"/>
      <dgm:spPr/>
      <dgm:t>
        <a:bodyPr/>
        <a:lstStyle/>
        <a:p>
          <a:pPr algn="just"/>
          <a:r>
            <a:rPr lang="ru-RU" sz="1500" b="1" dirty="0" smtClean="0">
              <a:solidFill>
                <a:srgbClr val="005AA9"/>
              </a:solidFill>
            </a:rPr>
            <a:t>—Решение о досрочном прекращении НМ</a:t>
          </a:r>
        </a:p>
        <a:p>
          <a:pPr algn="just"/>
          <a:r>
            <a:rPr lang="ru-RU" sz="1500" b="1" dirty="0" smtClean="0">
              <a:solidFill>
                <a:srgbClr val="005AA9"/>
              </a:solidFill>
            </a:rPr>
            <a:t>—Уведомление об отсутствии оснований для прекращения НМ</a:t>
          </a:r>
          <a:endParaRPr lang="ru-RU" sz="1500" b="1" dirty="0">
            <a:solidFill>
              <a:srgbClr val="005AA9"/>
            </a:solidFill>
          </a:endParaRPr>
        </a:p>
      </dgm:t>
    </dgm:pt>
    <dgm:pt modelId="{6B18DC44-05B1-4AEB-9924-E4C3F8388D94}" type="parTrans" cxnId="{0413BE76-F815-4D85-9CC7-B68A239BA0DD}">
      <dgm:prSet/>
      <dgm:spPr/>
      <dgm:t>
        <a:bodyPr/>
        <a:lstStyle/>
        <a:p>
          <a:endParaRPr lang="ru-RU"/>
        </a:p>
      </dgm:t>
    </dgm:pt>
    <dgm:pt modelId="{BC409312-B292-4E2F-AB8C-D13C0FC50B5E}" type="sibTrans" cxnId="{0413BE76-F815-4D85-9CC7-B68A239BA0DD}">
      <dgm:prSet/>
      <dgm:spPr/>
      <dgm:t>
        <a:bodyPr/>
        <a:lstStyle/>
        <a:p>
          <a:endParaRPr lang="ru-RU"/>
        </a:p>
      </dgm:t>
    </dgm:pt>
    <dgm:pt modelId="{3713B064-F073-475A-A5BF-30A5769DF3BA}" type="pres">
      <dgm:prSet presAssocID="{90CCCC7B-4D0A-441C-8476-288C8280C0E9}" presName="arrowDiagram" presStyleCnt="0">
        <dgm:presLayoutVars>
          <dgm:chMax val="5"/>
          <dgm:dir/>
          <dgm:resizeHandles val="exact"/>
        </dgm:presLayoutVars>
      </dgm:prSet>
      <dgm:spPr/>
    </dgm:pt>
    <dgm:pt modelId="{80E5DD7D-64FD-4482-A867-0ED3368D577E}" type="pres">
      <dgm:prSet presAssocID="{90CCCC7B-4D0A-441C-8476-288C8280C0E9}" presName="arrow" presStyleLbl="bgShp" presStyleIdx="0" presStyleCnt="1"/>
      <dgm:spPr/>
    </dgm:pt>
    <dgm:pt modelId="{1ADF72E4-C146-44B5-A017-12A3C4E897BF}" type="pres">
      <dgm:prSet presAssocID="{90CCCC7B-4D0A-441C-8476-288C8280C0E9}" presName="arrowDiagram3" presStyleCnt="0"/>
      <dgm:spPr/>
    </dgm:pt>
    <dgm:pt modelId="{B6AD1EEC-D8D1-4523-8683-8109A772B3D2}" type="pres">
      <dgm:prSet presAssocID="{36869864-FB29-4DFE-B794-111FB2E8C9CD}" presName="bullet3a" presStyleLbl="node1" presStyleIdx="0" presStyleCnt="3"/>
      <dgm:spPr/>
    </dgm:pt>
    <dgm:pt modelId="{2410A801-E178-44A5-A063-591DB54DE115}" type="pres">
      <dgm:prSet presAssocID="{36869864-FB29-4DFE-B794-111FB2E8C9CD}" presName="textBox3a" presStyleLbl="revTx" presStyleIdx="0" presStyleCnt="3">
        <dgm:presLayoutVars>
          <dgm:bulletEnabled val="1"/>
        </dgm:presLayoutVars>
      </dgm:prSet>
      <dgm:spPr/>
      <dgm:t>
        <a:bodyPr/>
        <a:lstStyle/>
        <a:p>
          <a:endParaRPr lang="ru-RU"/>
        </a:p>
      </dgm:t>
    </dgm:pt>
    <dgm:pt modelId="{6B4609BC-1441-49B4-9C2F-9078A6D5405A}" type="pres">
      <dgm:prSet presAssocID="{F99EA945-3641-430D-94A3-0F36519D6C12}" presName="bullet3b" presStyleLbl="node1" presStyleIdx="1" presStyleCnt="3"/>
      <dgm:spPr/>
    </dgm:pt>
    <dgm:pt modelId="{2F4F314B-BD03-4CE7-9081-6ED5860546AF}" type="pres">
      <dgm:prSet presAssocID="{F99EA945-3641-430D-94A3-0F36519D6C12}" presName="textBox3b" presStyleLbl="revTx" presStyleIdx="1" presStyleCnt="3" custLinFactNeighborX="2652" custLinFactNeighborY="-3564">
        <dgm:presLayoutVars>
          <dgm:bulletEnabled val="1"/>
        </dgm:presLayoutVars>
      </dgm:prSet>
      <dgm:spPr/>
      <dgm:t>
        <a:bodyPr/>
        <a:lstStyle/>
        <a:p>
          <a:endParaRPr lang="ru-RU"/>
        </a:p>
      </dgm:t>
    </dgm:pt>
    <dgm:pt modelId="{5EB8ABB7-4EF3-4012-A67A-ECB9A0C789E5}" type="pres">
      <dgm:prSet presAssocID="{D0300618-D159-4930-B2F8-60E8E3CE104E}" presName="bullet3c" presStyleLbl="node1" presStyleIdx="2" presStyleCnt="3"/>
      <dgm:spPr/>
    </dgm:pt>
    <dgm:pt modelId="{584BC150-88EF-4E43-B2F1-269182F09DF5}" type="pres">
      <dgm:prSet presAssocID="{D0300618-D159-4930-B2F8-60E8E3CE104E}" presName="textBox3c" presStyleLbl="revTx" presStyleIdx="2" presStyleCnt="3" custLinFactNeighborX="2271" custLinFactNeighborY="-4762">
        <dgm:presLayoutVars>
          <dgm:bulletEnabled val="1"/>
        </dgm:presLayoutVars>
      </dgm:prSet>
      <dgm:spPr/>
      <dgm:t>
        <a:bodyPr/>
        <a:lstStyle/>
        <a:p>
          <a:endParaRPr lang="ru-RU"/>
        </a:p>
      </dgm:t>
    </dgm:pt>
  </dgm:ptLst>
  <dgm:cxnLst>
    <dgm:cxn modelId="{A476946D-CF85-43E1-B140-B0DE8FD75D7E}" type="presOf" srcId="{D0300618-D159-4930-B2F8-60E8E3CE104E}" destId="{584BC150-88EF-4E43-B2F1-269182F09DF5}" srcOrd="0" destOrd="0" presId="urn:microsoft.com/office/officeart/2005/8/layout/arrow2"/>
    <dgm:cxn modelId="{C629F855-9B44-45A2-AD11-9BE33B1AB712}" srcId="{90CCCC7B-4D0A-441C-8476-288C8280C0E9}" destId="{36869864-FB29-4DFE-B794-111FB2E8C9CD}" srcOrd="0" destOrd="0" parTransId="{5091C7DD-17C2-4A34-803E-1AC315B578D3}" sibTransId="{4071B8EA-2C7F-4EF1-82AD-5D63AE61E809}"/>
    <dgm:cxn modelId="{36C0505B-C1D2-433C-80F1-5CDB972FCB6A}" type="presOf" srcId="{36869864-FB29-4DFE-B794-111FB2E8C9CD}" destId="{2410A801-E178-44A5-A063-591DB54DE115}" srcOrd="0" destOrd="0" presId="urn:microsoft.com/office/officeart/2005/8/layout/arrow2"/>
    <dgm:cxn modelId="{453A6267-5729-442C-AD39-D3248DC8B5D6}" type="presOf" srcId="{F99EA945-3641-430D-94A3-0F36519D6C12}" destId="{2F4F314B-BD03-4CE7-9081-6ED5860546AF}" srcOrd="0" destOrd="0" presId="urn:microsoft.com/office/officeart/2005/8/layout/arrow2"/>
    <dgm:cxn modelId="{CFBAE240-F402-4DAC-8D2F-F6394F245537}" type="presOf" srcId="{90CCCC7B-4D0A-441C-8476-288C8280C0E9}" destId="{3713B064-F073-475A-A5BF-30A5769DF3BA}" srcOrd="0" destOrd="0" presId="urn:microsoft.com/office/officeart/2005/8/layout/arrow2"/>
    <dgm:cxn modelId="{0413BE76-F815-4D85-9CC7-B68A239BA0DD}" srcId="{90CCCC7B-4D0A-441C-8476-288C8280C0E9}" destId="{D0300618-D159-4930-B2F8-60E8E3CE104E}" srcOrd="2" destOrd="0" parTransId="{6B18DC44-05B1-4AEB-9924-E4C3F8388D94}" sibTransId="{BC409312-B292-4E2F-AB8C-D13C0FC50B5E}"/>
    <dgm:cxn modelId="{4CFB0171-4A5C-4D49-AE35-E248E4A4C16E}" srcId="{90CCCC7B-4D0A-441C-8476-288C8280C0E9}" destId="{F99EA945-3641-430D-94A3-0F36519D6C12}" srcOrd="1" destOrd="0" parTransId="{9741D811-6D62-40C9-B34E-040C87B81D23}" sibTransId="{5BDFA167-445F-4B16-BE37-2DA7A71744B3}"/>
    <dgm:cxn modelId="{E4E02DC5-C3A9-4141-B0FA-C8FC9746E304}" type="presParOf" srcId="{3713B064-F073-475A-A5BF-30A5769DF3BA}" destId="{80E5DD7D-64FD-4482-A867-0ED3368D577E}" srcOrd="0" destOrd="0" presId="urn:microsoft.com/office/officeart/2005/8/layout/arrow2"/>
    <dgm:cxn modelId="{F41EEC57-CFB0-4A01-96D8-6A55260B9B2F}" type="presParOf" srcId="{3713B064-F073-475A-A5BF-30A5769DF3BA}" destId="{1ADF72E4-C146-44B5-A017-12A3C4E897BF}" srcOrd="1" destOrd="0" presId="urn:microsoft.com/office/officeart/2005/8/layout/arrow2"/>
    <dgm:cxn modelId="{9C3A597C-280B-41C9-84F0-70625442CB21}" type="presParOf" srcId="{1ADF72E4-C146-44B5-A017-12A3C4E897BF}" destId="{B6AD1EEC-D8D1-4523-8683-8109A772B3D2}" srcOrd="0" destOrd="0" presId="urn:microsoft.com/office/officeart/2005/8/layout/arrow2"/>
    <dgm:cxn modelId="{1174149C-CF1C-47B7-BB97-58678735FE35}" type="presParOf" srcId="{1ADF72E4-C146-44B5-A017-12A3C4E897BF}" destId="{2410A801-E178-44A5-A063-591DB54DE115}" srcOrd="1" destOrd="0" presId="urn:microsoft.com/office/officeart/2005/8/layout/arrow2"/>
    <dgm:cxn modelId="{94CF0401-4B37-454A-9B7D-D859471A048C}" type="presParOf" srcId="{1ADF72E4-C146-44B5-A017-12A3C4E897BF}" destId="{6B4609BC-1441-49B4-9C2F-9078A6D5405A}" srcOrd="2" destOrd="0" presId="urn:microsoft.com/office/officeart/2005/8/layout/arrow2"/>
    <dgm:cxn modelId="{60CD07C5-FD3B-4C78-BE5A-6DD7E2C3AC4F}" type="presParOf" srcId="{1ADF72E4-C146-44B5-A017-12A3C4E897BF}" destId="{2F4F314B-BD03-4CE7-9081-6ED5860546AF}" srcOrd="3" destOrd="0" presId="urn:microsoft.com/office/officeart/2005/8/layout/arrow2"/>
    <dgm:cxn modelId="{8B55C67A-0C04-4546-930E-C2746FAD4456}" type="presParOf" srcId="{1ADF72E4-C146-44B5-A017-12A3C4E897BF}" destId="{5EB8ABB7-4EF3-4012-A67A-ECB9A0C789E5}" srcOrd="4" destOrd="0" presId="urn:microsoft.com/office/officeart/2005/8/layout/arrow2"/>
    <dgm:cxn modelId="{3FD20869-236E-4CEB-A419-3C5291A2ADD3}" type="presParOf" srcId="{1ADF72E4-C146-44B5-A017-12A3C4E897BF}" destId="{584BC150-88EF-4E43-B2F1-269182F09DF5}" srcOrd="5" destOrd="0" presId="urn:microsoft.com/office/officeart/2005/8/layout/arrow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090153DE-2CB1-4E46-9AFE-94BF2BC07513}" type="presOf" srcId="{6F77DBA3-F935-46DB-B8E1-491136C9C8D9}" destId="{02846222-735B-4BF9-8140-E438E4C7E455}"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0CCCC7B-4D0A-441C-8476-288C8280C0E9}" type="doc">
      <dgm:prSet loTypeId="urn:microsoft.com/office/officeart/2005/8/layout/chevron1" loCatId="process" qsTypeId="urn:microsoft.com/office/officeart/2005/8/quickstyle/3d1" qsCatId="3D" csTypeId="urn:microsoft.com/office/officeart/2005/8/colors/accent1_2" csCatId="accent1" phldr="1"/>
      <dgm:spPr/>
      <dgm:t>
        <a:bodyPr/>
        <a:lstStyle/>
        <a:p>
          <a:endParaRPr lang="ru-RU"/>
        </a:p>
      </dgm:t>
    </dgm:pt>
    <dgm:pt modelId="{7F6E4EDD-068E-433C-8931-81873F5C99A7}" type="pres">
      <dgm:prSet presAssocID="{90CCCC7B-4D0A-441C-8476-288C8280C0E9}" presName="Name0" presStyleCnt="0">
        <dgm:presLayoutVars>
          <dgm:dir/>
          <dgm:animLvl val="lvl"/>
          <dgm:resizeHandles val="exact"/>
        </dgm:presLayoutVars>
      </dgm:prSet>
      <dgm:spPr/>
      <dgm:t>
        <a:bodyPr/>
        <a:lstStyle/>
        <a:p>
          <a:endParaRPr lang="ru-RU"/>
        </a:p>
      </dgm:t>
    </dgm:pt>
  </dgm:ptLst>
  <dgm:cxnLst>
    <dgm:cxn modelId="{9500A3A0-F6AB-4A70-B020-9C759D9287BC}" type="presOf" srcId="{90CCCC7B-4D0A-441C-8476-288C8280C0E9}" destId="{7F6E4EDD-068E-433C-8931-81873F5C99A7}"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8B5E64C-A6E4-4DCB-B000-2A69FB9B1B8B}" type="doc">
      <dgm:prSet loTypeId="urn:microsoft.com/office/officeart/2005/8/layout/hProcess9" loCatId="process" qsTypeId="urn:microsoft.com/office/officeart/2005/8/quickstyle/3d2" qsCatId="3D" csTypeId="urn:microsoft.com/office/officeart/2005/8/colors/accent1_2" csCatId="accent1"/>
      <dgm:spPr/>
      <dgm:t>
        <a:bodyPr/>
        <a:lstStyle/>
        <a:p>
          <a:endParaRPr lang="ru-RU"/>
        </a:p>
      </dgm:t>
    </dgm:pt>
    <dgm:pt modelId="{0E94B6BF-BEBD-45CE-8D36-C7215BF583DC}">
      <dgm:prSet/>
      <dgm:spPr/>
      <dgm:t>
        <a:bodyPr/>
        <a:lstStyle/>
        <a:p>
          <a:pPr rtl="0"/>
          <a:r>
            <a:rPr lang="ru-RU" b="1" smtClean="0"/>
            <a:t>Уведомление организации о наличии оснований для составления ММ</a:t>
          </a:r>
          <a:endParaRPr lang="ru-RU"/>
        </a:p>
      </dgm:t>
    </dgm:pt>
    <dgm:pt modelId="{B2DA955F-3318-4D16-8BCB-CF4785FA7388}" type="parTrans" cxnId="{55B88464-0A43-4321-BC56-043EB187712E}">
      <dgm:prSet/>
      <dgm:spPr/>
      <dgm:t>
        <a:bodyPr/>
        <a:lstStyle/>
        <a:p>
          <a:endParaRPr lang="ru-RU"/>
        </a:p>
      </dgm:t>
    </dgm:pt>
    <dgm:pt modelId="{8E817117-9C19-47A9-8F06-124F55021F25}" type="sibTrans" cxnId="{55B88464-0A43-4321-BC56-043EB187712E}">
      <dgm:prSet/>
      <dgm:spPr/>
      <dgm:t>
        <a:bodyPr/>
        <a:lstStyle/>
        <a:p>
          <a:endParaRPr lang="ru-RU"/>
        </a:p>
      </dgm:t>
    </dgm:pt>
    <dgm:pt modelId="{47B4CC78-2E18-4500-8B83-0C6DA50710C0}" type="pres">
      <dgm:prSet presAssocID="{38B5E64C-A6E4-4DCB-B000-2A69FB9B1B8B}" presName="CompostProcess" presStyleCnt="0">
        <dgm:presLayoutVars>
          <dgm:dir/>
          <dgm:resizeHandles val="exact"/>
        </dgm:presLayoutVars>
      </dgm:prSet>
      <dgm:spPr/>
      <dgm:t>
        <a:bodyPr/>
        <a:lstStyle/>
        <a:p>
          <a:endParaRPr lang="ru-RU"/>
        </a:p>
      </dgm:t>
    </dgm:pt>
    <dgm:pt modelId="{E8801E04-E73E-4701-939A-7891CC2A5807}" type="pres">
      <dgm:prSet presAssocID="{38B5E64C-A6E4-4DCB-B000-2A69FB9B1B8B}" presName="arrow" presStyleLbl="bgShp" presStyleIdx="0" presStyleCnt="1"/>
      <dgm:spPr/>
    </dgm:pt>
    <dgm:pt modelId="{78280726-9A89-444F-8C0E-E316419F004B}" type="pres">
      <dgm:prSet presAssocID="{38B5E64C-A6E4-4DCB-B000-2A69FB9B1B8B}" presName="linearProcess" presStyleCnt="0"/>
      <dgm:spPr/>
    </dgm:pt>
    <dgm:pt modelId="{5291B190-44D3-4D43-A6D3-07F3A4F79B17}" type="pres">
      <dgm:prSet presAssocID="{0E94B6BF-BEBD-45CE-8D36-C7215BF583DC}" presName="textNode" presStyleLbl="node1" presStyleIdx="0" presStyleCnt="1">
        <dgm:presLayoutVars>
          <dgm:bulletEnabled val="1"/>
        </dgm:presLayoutVars>
      </dgm:prSet>
      <dgm:spPr/>
      <dgm:t>
        <a:bodyPr/>
        <a:lstStyle/>
        <a:p>
          <a:endParaRPr lang="ru-RU"/>
        </a:p>
      </dgm:t>
    </dgm:pt>
  </dgm:ptLst>
  <dgm:cxnLst>
    <dgm:cxn modelId="{2D0890E8-E222-4A39-9FA5-7501CB4B4859}" type="presOf" srcId="{38B5E64C-A6E4-4DCB-B000-2A69FB9B1B8B}" destId="{47B4CC78-2E18-4500-8B83-0C6DA50710C0}" srcOrd="0" destOrd="0" presId="urn:microsoft.com/office/officeart/2005/8/layout/hProcess9"/>
    <dgm:cxn modelId="{55B88464-0A43-4321-BC56-043EB187712E}" srcId="{38B5E64C-A6E4-4DCB-B000-2A69FB9B1B8B}" destId="{0E94B6BF-BEBD-45CE-8D36-C7215BF583DC}" srcOrd="0" destOrd="0" parTransId="{B2DA955F-3318-4D16-8BCB-CF4785FA7388}" sibTransId="{8E817117-9C19-47A9-8F06-124F55021F25}"/>
    <dgm:cxn modelId="{358335EA-05C6-465C-A380-9BAAC68D0A33}" type="presOf" srcId="{0E94B6BF-BEBD-45CE-8D36-C7215BF583DC}" destId="{5291B190-44D3-4D43-A6D3-07F3A4F79B17}" srcOrd="0" destOrd="0" presId="urn:microsoft.com/office/officeart/2005/8/layout/hProcess9"/>
    <dgm:cxn modelId="{E07758A3-5138-442B-AAE3-13890C105FC6}" type="presParOf" srcId="{47B4CC78-2E18-4500-8B83-0C6DA50710C0}" destId="{E8801E04-E73E-4701-939A-7891CC2A5807}" srcOrd="0" destOrd="0" presId="urn:microsoft.com/office/officeart/2005/8/layout/hProcess9"/>
    <dgm:cxn modelId="{A235DC0B-8B10-41BA-B5C4-FCB5DD341D34}" type="presParOf" srcId="{47B4CC78-2E18-4500-8B83-0C6DA50710C0}" destId="{78280726-9A89-444F-8C0E-E316419F004B}" srcOrd="1" destOrd="0" presId="urn:microsoft.com/office/officeart/2005/8/layout/hProcess9"/>
    <dgm:cxn modelId="{7A8681D2-96F8-43BC-A26A-F5370C028943}" type="presParOf" srcId="{78280726-9A89-444F-8C0E-E316419F004B}" destId="{5291B190-44D3-4D43-A6D3-07F3A4F79B17}" srcOrd="0" destOrd="0" presId="urn:microsoft.com/office/officeart/2005/8/layout/hProcess9"/>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1AAD14D-C8E6-4461-B317-B221BFC2C374}" type="doc">
      <dgm:prSet loTypeId="urn:microsoft.com/office/officeart/2005/8/layout/hProcess9" loCatId="process" qsTypeId="urn:microsoft.com/office/officeart/2005/8/quickstyle/3d2" qsCatId="3D" csTypeId="urn:microsoft.com/office/officeart/2005/8/colors/accent1_2" csCatId="accent1"/>
      <dgm:spPr/>
      <dgm:t>
        <a:bodyPr/>
        <a:lstStyle/>
        <a:p>
          <a:endParaRPr lang="ru-RU"/>
        </a:p>
      </dgm:t>
    </dgm:pt>
    <dgm:pt modelId="{6C9FF77E-D467-44A8-A8D4-3EE12F8AB127}">
      <dgm:prSet/>
      <dgm:spPr/>
      <dgm:t>
        <a:bodyPr/>
        <a:lstStyle/>
        <a:p>
          <a:pPr rtl="0"/>
          <a:r>
            <a:rPr lang="ru-RU" b="1" smtClean="0"/>
            <a:t>Право организации представить в налоговый орган пояснения или внести соответствующие исправления</a:t>
          </a:r>
          <a:endParaRPr lang="ru-RU"/>
        </a:p>
      </dgm:t>
    </dgm:pt>
    <dgm:pt modelId="{BAFF7DFD-2DD5-4F6A-858E-035F21A7DD7F}" type="parTrans" cxnId="{A4E38640-0FD1-4B08-B405-AB5E4508E69E}">
      <dgm:prSet/>
      <dgm:spPr/>
      <dgm:t>
        <a:bodyPr/>
        <a:lstStyle/>
        <a:p>
          <a:endParaRPr lang="ru-RU"/>
        </a:p>
      </dgm:t>
    </dgm:pt>
    <dgm:pt modelId="{49B23DAF-BDC5-468D-BF7F-0DA7B79E351C}" type="sibTrans" cxnId="{A4E38640-0FD1-4B08-B405-AB5E4508E69E}">
      <dgm:prSet/>
      <dgm:spPr/>
      <dgm:t>
        <a:bodyPr/>
        <a:lstStyle/>
        <a:p>
          <a:endParaRPr lang="ru-RU"/>
        </a:p>
      </dgm:t>
    </dgm:pt>
    <dgm:pt modelId="{41EFB982-F709-41BE-8185-0D5200D0A8DC}" type="pres">
      <dgm:prSet presAssocID="{11AAD14D-C8E6-4461-B317-B221BFC2C374}" presName="CompostProcess" presStyleCnt="0">
        <dgm:presLayoutVars>
          <dgm:dir/>
          <dgm:resizeHandles val="exact"/>
        </dgm:presLayoutVars>
      </dgm:prSet>
      <dgm:spPr/>
      <dgm:t>
        <a:bodyPr/>
        <a:lstStyle/>
        <a:p>
          <a:endParaRPr lang="ru-RU"/>
        </a:p>
      </dgm:t>
    </dgm:pt>
    <dgm:pt modelId="{3DBF9675-32E3-4607-8061-28C35FB11321}" type="pres">
      <dgm:prSet presAssocID="{11AAD14D-C8E6-4461-B317-B221BFC2C374}" presName="arrow" presStyleLbl="bgShp" presStyleIdx="0" presStyleCnt="1"/>
      <dgm:spPr/>
    </dgm:pt>
    <dgm:pt modelId="{A3249B69-DCAD-4DFC-A11D-A9530CEE7E69}" type="pres">
      <dgm:prSet presAssocID="{11AAD14D-C8E6-4461-B317-B221BFC2C374}" presName="linearProcess" presStyleCnt="0"/>
      <dgm:spPr/>
    </dgm:pt>
    <dgm:pt modelId="{79D799F6-9E37-4881-BFCC-66B0B3104D0D}" type="pres">
      <dgm:prSet presAssocID="{6C9FF77E-D467-44A8-A8D4-3EE12F8AB127}" presName="textNode" presStyleLbl="node1" presStyleIdx="0" presStyleCnt="1">
        <dgm:presLayoutVars>
          <dgm:bulletEnabled val="1"/>
        </dgm:presLayoutVars>
      </dgm:prSet>
      <dgm:spPr/>
      <dgm:t>
        <a:bodyPr/>
        <a:lstStyle/>
        <a:p>
          <a:endParaRPr lang="ru-RU"/>
        </a:p>
      </dgm:t>
    </dgm:pt>
  </dgm:ptLst>
  <dgm:cxnLst>
    <dgm:cxn modelId="{A4E38640-0FD1-4B08-B405-AB5E4508E69E}" srcId="{11AAD14D-C8E6-4461-B317-B221BFC2C374}" destId="{6C9FF77E-D467-44A8-A8D4-3EE12F8AB127}" srcOrd="0" destOrd="0" parTransId="{BAFF7DFD-2DD5-4F6A-858E-035F21A7DD7F}" sibTransId="{49B23DAF-BDC5-468D-BF7F-0DA7B79E351C}"/>
    <dgm:cxn modelId="{1C4B2632-EA10-4460-BC61-3C484C4A35A4}" type="presOf" srcId="{6C9FF77E-D467-44A8-A8D4-3EE12F8AB127}" destId="{79D799F6-9E37-4881-BFCC-66B0B3104D0D}" srcOrd="0" destOrd="0" presId="urn:microsoft.com/office/officeart/2005/8/layout/hProcess9"/>
    <dgm:cxn modelId="{87518673-1EED-46EE-BABC-CF657D4C3C46}" type="presOf" srcId="{11AAD14D-C8E6-4461-B317-B221BFC2C374}" destId="{41EFB982-F709-41BE-8185-0D5200D0A8DC}" srcOrd="0" destOrd="0" presId="urn:microsoft.com/office/officeart/2005/8/layout/hProcess9"/>
    <dgm:cxn modelId="{BA30FD11-D421-4B4A-9605-D6BC8B14A1F5}" type="presParOf" srcId="{41EFB982-F709-41BE-8185-0D5200D0A8DC}" destId="{3DBF9675-32E3-4607-8061-28C35FB11321}" srcOrd="0" destOrd="0" presId="urn:microsoft.com/office/officeart/2005/8/layout/hProcess9"/>
    <dgm:cxn modelId="{CC0489DD-76B1-4C5B-8817-EE5E7AAFCC60}" type="presParOf" srcId="{41EFB982-F709-41BE-8185-0D5200D0A8DC}" destId="{A3249B69-DCAD-4DFC-A11D-A9530CEE7E69}" srcOrd="1" destOrd="0" presId="urn:microsoft.com/office/officeart/2005/8/layout/hProcess9"/>
    <dgm:cxn modelId="{C6AC04C2-14CE-42F7-9431-9A82E47F7887}" type="presParOf" srcId="{A3249B69-DCAD-4DFC-A11D-A9530CEE7E69}" destId="{79D799F6-9E37-4881-BFCC-66B0B3104D0D}" srcOrd="0" destOrd="0" presId="urn:microsoft.com/office/officeart/2005/8/layout/hProcess9"/>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955AA20-77D4-4E97-BF6E-4CC557B1D8D0}" type="doc">
      <dgm:prSet loTypeId="urn:microsoft.com/office/officeart/2005/8/layout/venn1" loCatId="relationship" qsTypeId="urn:microsoft.com/office/officeart/2005/8/quickstyle/simple5" qsCatId="simple" csTypeId="urn:microsoft.com/office/officeart/2005/8/colors/accent1_2" csCatId="accent1" phldr="1"/>
      <dgm:spPr/>
      <dgm:t>
        <a:bodyPr/>
        <a:lstStyle/>
        <a:p>
          <a:endParaRPr lang="ru-RU"/>
        </a:p>
      </dgm:t>
    </dgm:pt>
    <dgm:pt modelId="{96255568-B8CC-4D69-ADC2-89BF2265CDE0}">
      <dgm:prSet/>
      <dgm:spPr/>
      <dgm:t>
        <a:bodyPr/>
        <a:lstStyle/>
        <a:p>
          <a:pPr rtl="0"/>
          <a:r>
            <a:rPr lang="ru-RU" dirty="0" smtClean="0">
              <a:solidFill>
                <a:srgbClr val="FEFDD1"/>
              </a:solidFill>
            </a:rPr>
            <a:t>ММ по инициативе налогового органа (в случае наличия нарушения)</a:t>
          </a:r>
          <a:endParaRPr lang="ru-RU" dirty="0">
            <a:solidFill>
              <a:srgbClr val="FEFDD1"/>
            </a:solidFill>
          </a:endParaRPr>
        </a:p>
      </dgm:t>
    </dgm:pt>
    <dgm:pt modelId="{D3D02656-67BB-4764-BD04-468D12258BA5}" type="parTrans" cxnId="{690850BA-E699-4C94-8259-523AC990E1BB}">
      <dgm:prSet/>
      <dgm:spPr/>
      <dgm:t>
        <a:bodyPr/>
        <a:lstStyle/>
        <a:p>
          <a:endParaRPr lang="ru-RU"/>
        </a:p>
      </dgm:t>
    </dgm:pt>
    <dgm:pt modelId="{7BA6B661-BBDF-447A-A71C-4D4380DAFD1B}" type="sibTrans" cxnId="{690850BA-E699-4C94-8259-523AC990E1BB}">
      <dgm:prSet/>
      <dgm:spPr/>
      <dgm:t>
        <a:bodyPr/>
        <a:lstStyle/>
        <a:p>
          <a:endParaRPr lang="ru-RU"/>
        </a:p>
      </dgm:t>
    </dgm:pt>
    <dgm:pt modelId="{C99B3A15-0397-4036-9210-87D5B0CCF1D8}" type="pres">
      <dgm:prSet presAssocID="{3955AA20-77D4-4E97-BF6E-4CC557B1D8D0}" presName="compositeShape" presStyleCnt="0">
        <dgm:presLayoutVars>
          <dgm:chMax val="7"/>
          <dgm:dir/>
          <dgm:resizeHandles val="exact"/>
        </dgm:presLayoutVars>
      </dgm:prSet>
      <dgm:spPr/>
      <dgm:t>
        <a:bodyPr/>
        <a:lstStyle/>
        <a:p>
          <a:endParaRPr lang="ru-RU"/>
        </a:p>
      </dgm:t>
    </dgm:pt>
    <dgm:pt modelId="{413497CE-E8CC-432A-8253-6CEC5DFB3A0F}" type="pres">
      <dgm:prSet presAssocID="{96255568-B8CC-4D69-ADC2-89BF2265CDE0}" presName="circ1TxSh" presStyleLbl="vennNode1" presStyleIdx="0" presStyleCnt="1" custScaleX="211699"/>
      <dgm:spPr/>
      <dgm:t>
        <a:bodyPr/>
        <a:lstStyle/>
        <a:p>
          <a:endParaRPr lang="ru-RU"/>
        </a:p>
      </dgm:t>
    </dgm:pt>
  </dgm:ptLst>
  <dgm:cxnLst>
    <dgm:cxn modelId="{80F57913-027D-4758-A43F-BCD6874A8CF8}" type="presOf" srcId="{3955AA20-77D4-4E97-BF6E-4CC557B1D8D0}" destId="{C99B3A15-0397-4036-9210-87D5B0CCF1D8}" srcOrd="0" destOrd="0" presId="urn:microsoft.com/office/officeart/2005/8/layout/venn1"/>
    <dgm:cxn modelId="{600A30B8-CCB3-491A-A92F-39B965F7BF65}" type="presOf" srcId="{96255568-B8CC-4D69-ADC2-89BF2265CDE0}" destId="{413497CE-E8CC-432A-8253-6CEC5DFB3A0F}" srcOrd="0" destOrd="0" presId="urn:microsoft.com/office/officeart/2005/8/layout/venn1"/>
    <dgm:cxn modelId="{690850BA-E699-4C94-8259-523AC990E1BB}" srcId="{3955AA20-77D4-4E97-BF6E-4CC557B1D8D0}" destId="{96255568-B8CC-4D69-ADC2-89BF2265CDE0}" srcOrd="0" destOrd="0" parTransId="{D3D02656-67BB-4764-BD04-468D12258BA5}" sibTransId="{7BA6B661-BBDF-447A-A71C-4D4380DAFD1B}"/>
    <dgm:cxn modelId="{F89624CD-D713-4AA2-A1F5-5CE6155E8D70}" type="presParOf" srcId="{C99B3A15-0397-4036-9210-87D5B0CCF1D8}" destId="{413497CE-E8CC-432A-8253-6CEC5DFB3A0F}" srcOrd="0" destOrd="0" presId="urn:microsoft.com/office/officeart/2005/8/layout/venn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7E06A62-52DC-407B-83D9-F67FDF9C7724}"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ru-RU"/>
        </a:p>
      </dgm:t>
    </dgm:pt>
    <dgm:pt modelId="{D3517729-520A-4F4D-A898-15939B616DAF}">
      <dgm:prSet/>
      <dgm:spPr/>
      <dgm:t>
        <a:bodyPr/>
        <a:lstStyle/>
        <a:p>
          <a:pPr rtl="0"/>
          <a:r>
            <a:rPr lang="ru-RU" b="1" dirty="0" smtClean="0"/>
            <a:t>При выявлении противоречий и несоответствий сведений налоговым органом направляется требование организации представить в течение 5 дней необходимые пояснения или внести соответствующие исправления (п.2 ст. 105.29 НК РФ)</a:t>
          </a:r>
          <a:endParaRPr lang="ru-RU" dirty="0"/>
        </a:p>
      </dgm:t>
    </dgm:pt>
    <dgm:pt modelId="{BE0ECE0B-64CA-4E4C-AE84-7C917922D468}" type="parTrans" cxnId="{10D77108-1383-48B8-9310-4D66115D2FBD}">
      <dgm:prSet/>
      <dgm:spPr/>
      <dgm:t>
        <a:bodyPr/>
        <a:lstStyle/>
        <a:p>
          <a:endParaRPr lang="ru-RU"/>
        </a:p>
      </dgm:t>
    </dgm:pt>
    <dgm:pt modelId="{995D4088-C48D-40E5-9FCA-7BE0045111A1}" type="sibTrans" cxnId="{10D77108-1383-48B8-9310-4D66115D2FBD}">
      <dgm:prSet/>
      <dgm:spPr/>
      <dgm:t>
        <a:bodyPr/>
        <a:lstStyle/>
        <a:p>
          <a:endParaRPr lang="ru-RU"/>
        </a:p>
      </dgm:t>
    </dgm:pt>
    <dgm:pt modelId="{E7CF1153-2240-48F4-9BF5-B315A1CBAFAC}">
      <dgm:prSet/>
      <dgm:spPr/>
      <dgm:t>
        <a:bodyPr/>
        <a:lstStyle/>
        <a:p>
          <a:pPr rtl="0"/>
          <a:r>
            <a:rPr lang="ru-RU" b="1" dirty="0" smtClean="0"/>
            <a:t>При необходимости получения документов (информации), пояснений, связанных с правильностью исчисления налога (взноса), налоговым органом направляется Требование организации представить их в </a:t>
          </a:r>
          <a:r>
            <a:rPr lang="ru-RU" b="1" dirty="0" err="1" smtClean="0"/>
            <a:t>теч</a:t>
          </a:r>
          <a:r>
            <a:rPr lang="ru-RU" b="1" dirty="0" smtClean="0"/>
            <a:t>. 10 дней (в случае невозможности представить документы в указанный срок НП уведомляет об этом НО -&gt; НО в </a:t>
          </a:r>
          <a:r>
            <a:rPr lang="ru-RU" b="1" dirty="0" err="1" smtClean="0"/>
            <a:t>теч</a:t>
          </a:r>
          <a:r>
            <a:rPr lang="ru-RU" b="1" smtClean="0"/>
            <a:t>. </a:t>
          </a:r>
          <a:r>
            <a:rPr lang="ru-RU" b="1" dirty="0" smtClean="0"/>
            <a:t>2-х дней выносит Решение о продлении (об отказе в продлении) сроков представления) (п. 5 ст. 105.29 НК РФ)</a:t>
          </a:r>
          <a:endParaRPr lang="ru-RU" dirty="0"/>
        </a:p>
      </dgm:t>
    </dgm:pt>
    <dgm:pt modelId="{7ECDAD49-4545-40E4-8C82-46B4508CCDEA}" type="parTrans" cxnId="{6D5AB369-5C31-4F06-9C9C-E50AF99BAA3C}">
      <dgm:prSet/>
      <dgm:spPr/>
      <dgm:t>
        <a:bodyPr/>
        <a:lstStyle/>
        <a:p>
          <a:endParaRPr lang="ru-RU"/>
        </a:p>
      </dgm:t>
    </dgm:pt>
    <dgm:pt modelId="{45F475A0-08F7-43E8-9A75-99BE141129F7}" type="sibTrans" cxnId="{6D5AB369-5C31-4F06-9C9C-E50AF99BAA3C}">
      <dgm:prSet/>
      <dgm:spPr/>
      <dgm:t>
        <a:bodyPr/>
        <a:lstStyle/>
        <a:p>
          <a:endParaRPr lang="ru-RU"/>
        </a:p>
      </dgm:t>
    </dgm:pt>
    <dgm:pt modelId="{A1BDD6E7-8405-4408-A9CC-12A6A0FA35D6}">
      <dgm:prSet/>
      <dgm:spPr/>
      <dgm:t>
        <a:bodyPr/>
        <a:lstStyle/>
        <a:p>
          <a:pPr algn="ctr" rtl="0"/>
          <a:r>
            <a:rPr lang="ru-RU" b="1" dirty="0" smtClean="0"/>
            <a:t>- Обязательное использование Усиленной квалифицированной электронной подписи</a:t>
          </a:r>
        </a:p>
        <a:p>
          <a:pPr algn="ctr" rtl="0"/>
          <a:r>
            <a:rPr lang="ru-RU" b="1" dirty="0" smtClean="0"/>
            <a:t>- Направление документов через ТКС или ИС организации, к которым предоставлен доступ НО</a:t>
          </a:r>
          <a:endParaRPr lang="ru-RU" dirty="0"/>
        </a:p>
      </dgm:t>
    </dgm:pt>
    <dgm:pt modelId="{C5A0C11B-83B3-45A4-94B3-547C1A4628CB}" type="parTrans" cxnId="{EB35E8FC-9529-41F8-82F4-FA91310609B8}">
      <dgm:prSet/>
      <dgm:spPr/>
      <dgm:t>
        <a:bodyPr/>
        <a:lstStyle/>
        <a:p>
          <a:endParaRPr lang="ru-RU"/>
        </a:p>
      </dgm:t>
    </dgm:pt>
    <dgm:pt modelId="{F7D2EE32-7DB5-4A7E-A853-50F6C4C57F84}" type="sibTrans" cxnId="{EB35E8FC-9529-41F8-82F4-FA91310609B8}">
      <dgm:prSet/>
      <dgm:spPr/>
      <dgm:t>
        <a:bodyPr/>
        <a:lstStyle/>
        <a:p>
          <a:endParaRPr lang="ru-RU"/>
        </a:p>
      </dgm:t>
    </dgm:pt>
    <dgm:pt modelId="{654B9B05-131B-41C7-9D3B-1B614A1A7760}" type="pres">
      <dgm:prSet presAssocID="{57E06A62-52DC-407B-83D9-F67FDF9C7724}" presName="Name0" presStyleCnt="0">
        <dgm:presLayoutVars>
          <dgm:chMax val="7"/>
          <dgm:chPref val="7"/>
          <dgm:dir/>
        </dgm:presLayoutVars>
      </dgm:prSet>
      <dgm:spPr/>
      <dgm:t>
        <a:bodyPr/>
        <a:lstStyle/>
        <a:p>
          <a:endParaRPr lang="ru-RU"/>
        </a:p>
      </dgm:t>
    </dgm:pt>
    <dgm:pt modelId="{11A53D3E-F87C-4AA1-B823-7F5D6C43B8F7}" type="pres">
      <dgm:prSet presAssocID="{57E06A62-52DC-407B-83D9-F67FDF9C7724}" presName="Name1" presStyleCnt="0"/>
      <dgm:spPr/>
    </dgm:pt>
    <dgm:pt modelId="{656376E8-1235-4657-B5F3-6EEC2E7D44AD}" type="pres">
      <dgm:prSet presAssocID="{57E06A62-52DC-407B-83D9-F67FDF9C7724}" presName="cycle" presStyleCnt="0"/>
      <dgm:spPr/>
    </dgm:pt>
    <dgm:pt modelId="{13F29B67-9CC5-42E6-96F4-082205085814}" type="pres">
      <dgm:prSet presAssocID="{57E06A62-52DC-407B-83D9-F67FDF9C7724}" presName="srcNode" presStyleLbl="node1" presStyleIdx="0" presStyleCnt="3"/>
      <dgm:spPr/>
    </dgm:pt>
    <dgm:pt modelId="{D941E46A-6907-4628-8C29-77D48D1A5BC9}" type="pres">
      <dgm:prSet presAssocID="{57E06A62-52DC-407B-83D9-F67FDF9C7724}" presName="conn" presStyleLbl="parChTrans1D2" presStyleIdx="0" presStyleCnt="1"/>
      <dgm:spPr/>
      <dgm:t>
        <a:bodyPr/>
        <a:lstStyle/>
        <a:p>
          <a:endParaRPr lang="ru-RU"/>
        </a:p>
      </dgm:t>
    </dgm:pt>
    <dgm:pt modelId="{91F8474F-FA10-4C36-B13E-05EA853B2479}" type="pres">
      <dgm:prSet presAssocID="{57E06A62-52DC-407B-83D9-F67FDF9C7724}" presName="extraNode" presStyleLbl="node1" presStyleIdx="0" presStyleCnt="3"/>
      <dgm:spPr/>
    </dgm:pt>
    <dgm:pt modelId="{31DA000A-977C-4217-B3EE-BB980E622ADE}" type="pres">
      <dgm:prSet presAssocID="{57E06A62-52DC-407B-83D9-F67FDF9C7724}" presName="dstNode" presStyleLbl="node1" presStyleIdx="0" presStyleCnt="3"/>
      <dgm:spPr/>
    </dgm:pt>
    <dgm:pt modelId="{8E5C5A41-D912-48BF-A8BB-517ED8B9838D}" type="pres">
      <dgm:prSet presAssocID="{D3517729-520A-4F4D-A898-15939B616DAF}" presName="text_1" presStyleLbl="node1" presStyleIdx="0" presStyleCnt="3">
        <dgm:presLayoutVars>
          <dgm:bulletEnabled val="1"/>
        </dgm:presLayoutVars>
      </dgm:prSet>
      <dgm:spPr/>
      <dgm:t>
        <a:bodyPr/>
        <a:lstStyle/>
        <a:p>
          <a:endParaRPr lang="ru-RU"/>
        </a:p>
      </dgm:t>
    </dgm:pt>
    <dgm:pt modelId="{FA5FAB19-8FA5-40FD-B25B-9173606B7FC9}" type="pres">
      <dgm:prSet presAssocID="{D3517729-520A-4F4D-A898-15939B616DAF}" presName="accent_1" presStyleCnt="0"/>
      <dgm:spPr/>
    </dgm:pt>
    <dgm:pt modelId="{0F26369C-4FAD-49F6-825A-42AB97DC912C}" type="pres">
      <dgm:prSet presAssocID="{D3517729-520A-4F4D-A898-15939B616DAF}" presName="accentRepeatNode" presStyleLbl="solidFgAcc1" presStyleIdx="0" presStyleCnt="3"/>
      <dgm:spPr/>
    </dgm:pt>
    <dgm:pt modelId="{8E9F37DC-EE73-4705-9221-158E8C792107}" type="pres">
      <dgm:prSet presAssocID="{E7CF1153-2240-48F4-9BF5-B315A1CBAFAC}" presName="text_2" presStyleLbl="node1" presStyleIdx="1" presStyleCnt="3">
        <dgm:presLayoutVars>
          <dgm:bulletEnabled val="1"/>
        </dgm:presLayoutVars>
      </dgm:prSet>
      <dgm:spPr/>
      <dgm:t>
        <a:bodyPr/>
        <a:lstStyle/>
        <a:p>
          <a:endParaRPr lang="ru-RU"/>
        </a:p>
      </dgm:t>
    </dgm:pt>
    <dgm:pt modelId="{954E97D4-5CD0-418C-9E45-488182C4D09A}" type="pres">
      <dgm:prSet presAssocID="{E7CF1153-2240-48F4-9BF5-B315A1CBAFAC}" presName="accent_2" presStyleCnt="0"/>
      <dgm:spPr/>
    </dgm:pt>
    <dgm:pt modelId="{D0255F08-C48E-4CA5-AB6D-B53C6E12F4B3}" type="pres">
      <dgm:prSet presAssocID="{E7CF1153-2240-48F4-9BF5-B315A1CBAFAC}" presName="accentRepeatNode" presStyleLbl="solidFgAcc1" presStyleIdx="1" presStyleCnt="3"/>
      <dgm:spPr/>
    </dgm:pt>
    <dgm:pt modelId="{55814AA2-8656-4E54-8DB2-66F280ADCD33}" type="pres">
      <dgm:prSet presAssocID="{A1BDD6E7-8405-4408-A9CC-12A6A0FA35D6}" presName="text_3" presStyleLbl="node1" presStyleIdx="2" presStyleCnt="3">
        <dgm:presLayoutVars>
          <dgm:bulletEnabled val="1"/>
        </dgm:presLayoutVars>
      </dgm:prSet>
      <dgm:spPr/>
      <dgm:t>
        <a:bodyPr/>
        <a:lstStyle/>
        <a:p>
          <a:endParaRPr lang="ru-RU"/>
        </a:p>
      </dgm:t>
    </dgm:pt>
    <dgm:pt modelId="{779FEB4D-0F73-4F5F-8BBB-DE3185070CAC}" type="pres">
      <dgm:prSet presAssocID="{A1BDD6E7-8405-4408-A9CC-12A6A0FA35D6}" presName="accent_3" presStyleCnt="0"/>
      <dgm:spPr/>
    </dgm:pt>
    <dgm:pt modelId="{0EE2DFE3-4875-49C4-B972-418197DC8072}" type="pres">
      <dgm:prSet presAssocID="{A1BDD6E7-8405-4408-A9CC-12A6A0FA35D6}" presName="accentRepeatNode" presStyleLbl="solidFgAcc1" presStyleIdx="2" presStyleCnt="3"/>
      <dgm:spPr/>
    </dgm:pt>
  </dgm:ptLst>
  <dgm:cxnLst>
    <dgm:cxn modelId="{A2022041-3BE5-4E22-B473-97D1013F4985}" type="presOf" srcId="{D3517729-520A-4F4D-A898-15939B616DAF}" destId="{8E5C5A41-D912-48BF-A8BB-517ED8B9838D}" srcOrd="0" destOrd="0" presId="urn:microsoft.com/office/officeart/2008/layout/VerticalCurvedList"/>
    <dgm:cxn modelId="{8E1D7085-6F5B-463F-B529-A26D88BCF0DA}" type="presOf" srcId="{E7CF1153-2240-48F4-9BF5-B315A1CBAFAC}" destId="{8E9F37DC-EE73-4705-9221-158E8C792107}" srcOrd="0" destOrd="0" presId="urn:microsoft.com/office/officeart/2008/layout/VerticalCurvedList"/>
    <dgm:cxn modelId="{502489DC-8677-4BCE-9299-E5352DC57320}" type="presOf" srcId="{995D4088-C48D-40E5-9FCA-7BE0045111A1}" destId="{D941E46A-6907-4628-8C29-77D48D1A5BC9}" srcOrd="0" destOrd="0" presId="urn:microsoft.com/office/officeart/2008/layout/VerticalCurvedList"/>
    <dgm:cxn modelId="{6D5AB369-5C31-4F06-9C9C-E50AF99BAA3C}" srcId="{57E06A62-52DC-407B-83D9-F67FDF9C7724}" destId="{E7CF1153-2240-48F4-9BF5-B315A1CBAFAC}" srcOrd="1" destOrd="0" parTransId="{7ECDAD49-4545-40E4-8C82-46B4508CCDEA}" sibTransId="{45F475A0-08F7-43E8-9A75-99BE141129F7}"/>
    <dgm:cxn modelId="{EB35E8FC-9529-41F8-82F4-FA91310609B8}" srcId="{57E06A62-52DC-407B-83D9-F67FDF9C7724}" destId="{A1BDD6E7-8405-4408-A9CC-12A6A0FA35D6}" srcOrd="2" destOrd="0" parTransId="{C5A0C11B-83B3-45A4-94B3-547C1A4628CB}" sibTransId="{F7D2EE32-7DB5-4A7E-A853-50F6C4C57F84}"/>
    <dgm:cxn modelId="{324813B1-F39B-4C8C-8A86-6D8CAA7C12BE}" type="presOf" srcId="{A1BDD6E7-8405-4408-A9CC-12A6A0FA35D6}" destId="{55814AA2-8656-4E54-8DB2-66F280ADCD33}" srcOrd="0" destOrd="0" presId="urn:microsoft.com/office/officeart/2008/layout/VerticalCurvedList"/>
    <dgm:cxn modelId="{4F231FF6-7869-4579-BEF2-D0FAE9623C74}" type="presOf" srcId="{57E06A62-52DC-407B-83D9-F67FDF9C7724}" destId="{654B9B05-131B-41C7-9D3B-1B614A1A7760}" srcOrd="0" destOrd="0" presId="urn:microsoft.com/office/officeart/2008/layout/VerticalCurvedList"/>
    <dgm:cxn modelId="{10D77108-1383-48B8-9310-4D66115D2FBD}" srcId="{57E06A62-52DC-407B-83D9-F67FDF9C7724}" destId="{D3517729-520A-4F4D-A898-15939B616DAF}" srcOrd="0" destOrd="0" parTransId="{BE0ECE0B-64CA-4E4C-AE84-7C917922D468}" sibTransId="{995D4088-C48D-40E5-9FCA-7BE0045111A1}"/>
    <dgm:cxn modelId="{78E6E4AA-35A9-4118-895D-19A60912C7FA}" type="presParOf" srcId="{654B9B05-131B-41C7-9D3B-1B614A1A7760}" destId="{11A53D3E-F87C-4AA1-B823-7F5D6C43B8F7}" srcOrd="0" destOrd="0" presId="urn:microsoft.com/office/officeart/2008/layout/VerticalCurvedList"/>
    <dgm:cxn modelId="{4EDAAF11-1C5D-40F7-B0B2-11FFE88291FC}" type="presParOf" srcId="{11A53D3E-F87C-4AA1-B823-7F5D6C43B8F7}" destId="{656376E8-1235-4657-B5F3-6EEC2E7D44AD}" srcOrd="0" destOrd="0" presId="urn:microsoft.com/office/officeart/2008/layout/VerticalCurvedList"/>
    <dgm:cxn modelId="{2127BC4A-067D-4C38-AF6C-568D44C5E1D4}" type="presParOf" srcId="{656376E8-1235-4657-B5F3-6EEC2E7D44AD}" destId="{13F29B67-9CC5-42E6-96F4-082205085814}" srcOrd="0" destOrd="0" presId="urn:microsoft.com/office/officeart/2008/layout/VerticalCurvedList"/>
    <dgm:cxn modelId="{CC8EECC4-8A3C-452C-9AEC-6F075CB2CF89}" type="presParOf" srcId="{656376E8-1235-4657-B5F3-6EEC2E7D44AD}" destId="{D941E46A-6907-4628-8C29-77D48D1A5BC9}" srcOrd="1" destOrd="0" presId="urn:microsoft.com/office/officeart/2008/layout/VerticalCurvedList"/>
    <dgm:cxn modelId="{F54AC9DF-F489-427B-8657-C7CDFDCA9196}" type="presParOf" srcId="{656376E8-1235-4657-B5F3-6EEC2E7D44AD}" destId="{91F8474F-FA10-4C36-B13E-05EA853B2479}" srcOrd="2" destOrd="0" presId="urn:microsoft.com/office/officeart/2008/layout/VerticalCurvedList"/>
    <dgm:cxn modelId="{23C0B87E-FB51-4748-BBED-E46E425BC7F6}" type="presParOf" srcId="{656376E8-1235-4657-B5F3-6EEC2E7D44AD}" destId="{31DA000A-977C-4217-B3EE-BB980E622ADE}" srcOrd="3" destOrd="0" presId="urn:microsoft.com/office/officeart/2008/layout/VerticalCurvedList"/>
    <dgm:cxn modelId="{0F17A29B-4B4A-4C1C-88B8-CE061F518A2B}" type="presParOf" srcId="{11A53D3E-F87C-4AA1-B823-7F5D6C43B8F7}" destId="{8E5C5A41-D912-48BF-A8BB-517ED8B9838D}" srcOrd="1" destOrd="0" presId="urn:microsoft.com/office/officeart/2008/layout/VerticalCurvedList"/>
    <dgm:cxn modelId="{28496C31-C50A-4F6A-BA70-BDBD3F15ECD7}" type="presParOf" srcId="{11A53D3E-F87C-4AA1-B823-7F5D6C43B8F7}" destId="{FA5FAB19-8FA5-40FD-B25B-9173606B7FC9}" srcOrd="2" destOrd="0" presId="urn:microsoft.com/office/officeart/2008/layout/VerticalCurvedList"/>
    <dgm:cxn modelId="{B1FF6CAB-68F8-4A57-923D-7E4C0FBC8DCC}" type="presParOf" srcId="{FA5FAB19-8FA5-40FD-B25B-9173606B7FC9}" destId="{0F26369C-4FAD-49F6-825A-42AB97DC912C}" srcOrd="0" destOrd="0" presId="urn:microsoft.com/office/officeart/2008/layout/VerticalCurvedList"/>
    <dgm:cxn modelId="{7698C6B6-AA15-45B7-95D6-E4D75658A0F0}" type="presParOf" srcId="{11A53D3E-F87C-4AA1-B823-7F5D6C43B8F7}" destId="{8E9F37DC-EE73-4705-9221-158E8C792107}" srcOrd="3" destOrd="0" presId="urn:microsoft.com/office/officeart/2008/layout/VerticalCurvedList"/>
    <dgm:cxn modelId="{0A91401A-2F00-492D-A102-A485AAFF923B}" type="presParOf" srcId="{11A53D3E-F87C-4AA1-B823-7F5D6C43B8F7}" destId="{954E97D4-5CD0-418C-9E45-488182C4D09A}" srcOrd="4" destOrd="0" presId="urn:microsoft.com/office/officeart/2008/layout/VerticalCurvedList"/>
    <dgm:cxn modelId="{24B92510-0F63-4F39-8E30-D41D683CC16A}" type="presParOf" srcId="{954E97D4-5CD0-418C-9E45-488182C4D09A}" destId="{D0255F08-C48E-4CA5-AB6D-B53C6E12F4B3}" srcOrd="0" destOrd="0" presId="urn:microsoft.com/office/officeart/2008/layout/VerticalCurvedList"/>
    <dgm:cxn modelId="{5DE4EF56-E7AA-40AA-A493-4EFDFC7C3B43}" type="presParOf" srcId="{11A53D3E-F87C-4AA1-B823-7F5D6C43B8F7}" destId="{55814AA2-8656-4E54-8DB2-66F280ADCD33}" srcOrd="5" destOrd="0" presId="urn:microsoft.com/office/officeart/2008/layout/VerticalCurvedList"/>
    <dgm:cxn modelId="{C77A348E-C184-4985-BE34-EDE1CC9B94B6}" type="presParOf" srcId="{11A53D3E-F87C-4AA1-B823-7F5D6C43B8F7}" destId="{779FEB4D-0F73-4F5F-8BBB-DE3185070CAC}" srcOrd="6" destOrd="0" presId="urn:microsoft.com/office/officeart/2008/layout/VerticalCurvedList"/>
    <dgm:cxn modelId="{9166F601-D679-40E2-8D71-2F77178E7B0A}" type="presParOf" srcId="{779FEB4D-0F73-4F5F-8BBB-DE3185070CAC}" destId="{0EE2DFE3-4875-49C4-B972-418197DC807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51E405-DFDF-4B2C-92B2-CB4D5CA24340}" type="doc">
      <dgm:prSet loTypeId="urn:microsoft.com/office/officeart/2008/layout/VerticalCurvedList" loCatId="list" qsTypeId="urn:microsoft.com/office/officeart/2005/8/quickstyle/3d2" qsCatId="3D" csTypeId="urn:microsoft.com/office/officeart/2005/8/colors/accent1_2" csCatId="accent1" phldr="1"/>
      <dgm:spPr/>
      <dgm:t>
        <a:bodyPr/>
        <a:lstStyle/>
        <a:p>
          <a:endParaRPr lang="ru-RU"/>
        </a:p>
      </dgm:t>
    </dgm:pt>
    <dgm:pt modelId="{E3C83536-791D-4840-9106-91C32F75F0EE}">
      <dgm:prSet phldrT="[Текст]" custT="1"/>
      <dgm:spPr/>
      <dgm:t>
        <a:bodyPr/>
        <a:lstStyle/>
        <a:p>
          <a:pPr algn="just"/>
          <a:r>
            <a:rPr lang="ru-RU" sz="1100" b="1" dirty="0" smtClean="0"/>
            <a:t>— Раздел V.2. НК РФ «Налоговый Контроль в форме Налогового мониторинга»;</a:t>
          </a:r>
        </a:p>
        <a:p>
          <a:pPr algn="just"/>
          <a:r>
            <a:rPr lang="ru-RU" sz="1100" b="1" dirty="0" smtClean="0"/>
            <a:t>— </a:t>
          </a:r>
          <a:r>
            <a:rPr lang="ru-RU" sz="1050" b="1" dirty="0" smtClean="0"/>
            <a:t>Распоряжение</a:t>
          </a:r>
          <a:r>
            <a:rPr lang="ru-RU" sz="1100" b="1" dirty="0" smtClean="0"/>
            <a:t> Правительства РФ от 21.02.2020 N 381-р «Об утверждении Концепции развития и функционирования в Российской Федерации системы налогового мониторинга»</a:t>
          </a:r>
          <a:endParaRPr lang="ru-RU" sz="1100" b="1" dirty="0"/>
        </a:p>
      </dgm:t>
    </dgm:pt>
    <dgm:pt modelId="{88D67E86-01EC-4E64-B9EA-E59EF0EDE98A}" type="parTrans" cxnId="{C1A57EBD-FA7F-424D-B260-6B40474D74CE}">
      <dgm:prSet/>
      <dgm:spPr/>
      <dgm:t>
        <a:bodyPr/>
        <a:lstStyle/>
        <a:p>
          <a:endParaRPr lang="ru-RU" sz="1400"/>
        </a:p>
      </dgm:t>
    </dgm:pt>
    <dgm:pt modelId="{A6BB1D7A-F428-485B-A68A-88D37B28DE93}" type="sibTrans" cxnId="{C1A57EBD-FA7F-424D-B260-6B40474D74CE}">
      <dgm:prSet/>
      <dgm:spPr/>
      <dgm:t>
        <a:bodyPr/>
        <a:lstStyle/>
        <a:p>
          <a:endParaRPr lang="ru-RU" sz="1400"/>
        </a:p>
      </dgm:t>
    </dgm:pt>
    <dgm:pt modelId="{4FD31DDB-3436-4DF6-827F-F55DD617C57F}">
      <dgm:prSet phldrT="[Текст]" custT="1"/>
      <dgm:spPr/>
      <dgm:t>
        <a:bodyPr/>
        <a:lstStyle/>
        <a:p>
          <a:pPr algn="just"/>
          <a:r>
            <a:rPr lang="ru-RU" sz="1100" dirty="0" smtClean="0"/>
            <a:t>— </a:t>
          </a:r>
          <a:r>
            <a:rPr lang="ru-RU" sz="1100" b="1" dirty="0" smtClean="0"/>
            <a:t>Приказ ФНС России от 21.04.2017 N ММВ-7-15/323@ «Об утверждении форм документов, используемых при проведении налогового мониторинга, и требований к ним»</a:t>
          </a:r>
          <a:endParaRPr lang="ru-RU" sz="1100" b="1" dirty="0"/>
        </a:p>
      </dgm:t>
    </dgm:pt>
    <dgm:pt modelId="{8D5E9AC8-476A-4EEA-9CEF-7BB94806F1CD}" type="parTrans" cxnId="{428A5AD9-90F8-4FB5-AFA9-31AA2E4C7205}">
      <dgm:prSet/>
      <dgm:spPr/>
      <dgm:t>
        <a:bodyPr/>
        <a:lstStyle/>
        <a:p>
          <a:endParaRPr lang="ru-RU" sz="1400"/>
        </a:p>
      </dgm:t>
    </dgm:pt>
    <dgm:pt modelId="{4E13C2C1-CD5C-4CD7-BDE8-5B137DE6DFB4}" type="sibTrans" cxnId="{428A5AD9-90F8-4FB5-AFA9-31AA2E4C7205}">
      <dgm:prSet/>
      <dgm:spPr/>
      <dgm:t>
        <a:bodyPr/>
        <a:lstStyle/>
        <a:p>
          <a:endParaRPr lang="ru-RU" sz="1400"/>
        </a:p>
      </dgm:t>
    </dgm:pt>
    <dgm:pt modelId="{E183E90D-2C29-44F7-843E-BCF5131B89E0}">
      <dgm:prSet phldrT="[Текст]" custT="1"/>
      <dgm:spPr/>
      <dgm:t>
        <a:bodyPr/>
        <a:lstStyle/>
        <a:p>
          <a:pPr algn="just"/>
          <a:r>
            <a:rPr lang="ru-RU" sz="1200" b="1" dirty="0" smtClean="0"/>
            <a:t>— Приказ ФНС России от 15.12.2017 N ММВ-7-3/1065@ «Об утверждении регламента взаимодействия МИ ФНС России по КН и ЦА ФНС России при составлении мотивированного мнения»</a:t>
          </a:r>
          <a:endParaRPr lang="ru-RU" sz="1200" b="1" dirty="0"/>
        </a:p>
      </dgm:t>
    </dgm:pt>
    <dgm:pt modelId="{5D786611-3DCA-4AF7-8992-D9C21AC0272F}" type="parTrans" cxnId="{F163C106-6530-4989-B9AA-6788D89812B9}">
      <dgm:prSet/>
      <dgm:spPr/>
      <dgm:t>
        <a:bodyPr/>
        <a:lstStyle/>
        <a:p>
          <a:endParaRPr lang="ru-RU" sz="1400"/>
        </a:p>
      </dgm:t>
    </dgm:pt>
    <dgm:pt modelId="{46AEF58B-C4B4-44A2-9236-BFBDDC7D325E}" type="sibTrans" cxnId="{F163C106-6530-4989-B9AA-6788D89812B9}">
      <dgm:prSet/>
      <dgm:spPr/>
      <dgm:t>
        <a:bodyPr/>
        <a:lstStyle/>
        <a:p>
          <a:endParaRPr lang="ru-RU" sz="1400"/>
        </a:p>
      </dgm:t>
    </dgm:pt>
    <dgm:pt modelId="{55D019E9-33B5-49C5-A646-1B338CC87647}">
      <dgm:prSet phldrT="[Текст]" custT="1"/>
      <dgm:spPr/>
      <dgm:t>
        <a:bodyPr/>
        <a:lstStyle/>
        <a:p>
          <a:pPr algn="just"/>
          <a:r>
            <a:rPr lang="ru-RU" sz="1200" b="1" dirty="0" smtClean="0"/>
            <a:t>— Письмо ФНС России № ЕД-4-15/8603@ от 07.05.2019 г. «О направлении порядка оценки полноты сведений, указанных организацией в заявлении о проведении налогового мониторинга»</a:t>
          </a:r>
          <a:endParaRPr lang="ru-RU" sz="1200" b="1" dirty="0"/>
        </a:p>
      </dgm:t>
    </dgm:pt>
    <dgm:pt modelId="{242DDA43-8ACE-4FE7-8CF8-B4C7ECA53203}" type="parTrans" cxnId="{21D873F4-2942-498D-A662-2E0905A4AE87}">
      <dgm:prSet/>
      <dgm:spPr/>
      <dgm:t>
        <a:bodyPr/>
        <a:lstStyle/>
        <a:p>
          <a:endParaRPr lang="ru-RU" sz="1400"/>
        </a:p>
      </dgm:t>
    </dgm:pt>
    <dgm:pt modelId="{E85F0E23-CB5D-4588-A58B-C99A269BBB8E}" type="sibTrans" cxnId="{21D873F4-2942-498D-A662-2E0905A4AE87}">
      <dgm:prSet/>
      <dgm:spPr/>
      <dgm:t>
        <a:bodyPr/>
        <a:lstStyle/>
        <a:p>
          <a:endParaRPr lang="ru-RU" sz="1400"/>
        </a:p>
      </dgm:t>
    </dgm:pt>
    <dgm:pt modelId="{16381C11-A191-403A-B6C5-3B5EA5269F31}">
      <dgm:prSet phldrT="[Текст]" custT="1"/>
      <dgm:spPr/>
      <dgm:t>
        <a:bodyPr/>
        <a:lstStyle/>
        <a:p>
          <a:pPr algn="just"/>
          <a:r>
            <a:rPr lang="ru-RU" sz="1200" b="1" dirty="0" smtClean="0"/>
            <a:t>— Приказ ФНС России от 16.06.2017 N ММВ-7-15/509@ «Об утверждении Требований к организации системы внутреннего контроля»</a:t>
          </a:r>
          <a:endParaRPr lang="ru-RU" sz="1200" b="1" dirty="0"/>
        </a:p>
      </dgm:t>
    </dgm:pt>
    <dgm:pt modelId="{B247F2BF-88D7-4455-B88F-DCE6579402E8}" type="parTrans" cxnId="{5770E363-EDF7-4036-8064-5A3F647A3078}">
      <dgm:prSet/>
      <dgm:spPr/>
      <dgm:t>
        <a:bodyPr/>
        <a:lstStyle/>
        <a:p>
          <a:endParaRPr lang="ru-RU" sz="1400"/>
        </a:p>
      </dgm:t>
    </dgm:pt>
    <dgm:pt modelId="{C666DB6D-B52E-4E53-9B5D-505F978553AD}" type="sibTrans" cxnId="{5770E363-EDF7-4036-8064-5A3F647A3078}">
      <dgm:prSet/>
      <dgm:spPr/>
      <dgm:t>
        <a:bodyPr/>
        <a:lstStyle/>
        <a:p>
          <a:endParaRPr lang="ru-RU" sz="1400"/>
        </a:p>
      </dgm:t>
    </dgm:pt>
    <dgm:pt modelId="{ED87530E-A6A7-4649-8AF7-D16C10DA9CC7}">
      <dgm:prSet phldrT="[Текст]" custT="1"/>
      <dgm:spPr/>
      <dgm:t>
        <a:bodyPr/>
        <a:lstStyle/>
        <a:p>
          <a:pPr algn="just"/>
          <a:r>
            <a:rPr lang="ru-RU" sz="1200" b="1" dirty="0" smtClean="0"/>
            <a:t>— Письмо ФНС России № ЕД-4-15/23793@ от 23.11.2017 г. «О направлении рекомендаций по оценке эффективности налогового мониторинга»</a:t>
          </a:r>
          <a:endParaRPr lang="ru-RU" sz="1200" b="1" dirty="0"/>
        </a:p>
      </dgm:t>
    </dgm:pt>
    <dgm:pt modelId="{0153DFD6-4B59-426C-8DA6-1ECF6A9F1D59}" type="parTrans" cxnId="{7F8AA581-4CA8-4496-A853-51706E5A58D9}">
      <dgm:prSet/>
      <dgm:spPr/>
      <dgm:t>
        <a:bodyPr/>
        <a:lstStyle/>
        <a:p>
          <a:endParaRPr lang="ru-RU" sz="1400"/>
        </a:p>
      </dgm:t>
    </dgm:pt>
    <dgm:pt modelId="{0E7060E2-5BCD-4527-95A9-CE7EE4EBB0C3}" type="sibTrans" cxnId="{7F8AA581-4CA8-4496-A853-51706E5A58D9}">
      <dgm:prSet/>
      <dgm:spPr/>
      <dgm:t>
        <a:bodyPr/>
        <a:lstStyle/>
        <a:p>
          <a:endParaRPr lang="ru-RU" sz="1400"/>
        </a:p>
      </dgm:t>
    </dgm:pt>
    <dgm:pt modelId="{0BD5BA0F-91E4-4ABF-B9F9-53AF1DC4C5A9}">
      <dgm:prSet phldrT="[Текст]" custT="1"/>
      <dgm:spPr/>
      <dgm:t>
        <a:bodyPr/>
        <a:lstStyle/>
        <a:p>
          <a:pPr algn="just"/>
          <a:r>
            <a:rPr lang="ru-RU" sz="1200" b="1" dirty="0" smtClean="0"/>
            <a:t>— Письмо ФНС России № ЕД-4-15/789@ от 18.01.2018 г. «О направлении рекомендаций по планированию проведения налогового мониторинга»</a:t>
          </a:r>
          <a:endParaRPr lang="ru-RU" sz="1200" b="1" dirty="0"/>
        </a:p>
      </dgm:t>
    </dgm:pt>
    <dgm:pt modelId="{32D3B2EF-4E7B-4935-9B9E-43FB77B1C424}" type="parTrans" cxnId="{2AD7C3FE-55B0-4F08-89F1-1E8848A09B6B}">
      <dgm:prSet/>
      <dgm:spPr/>
      <dgm:t>
        <a:bodyPr/>
        <a:lstStyle/>
        <a:p>
          <a:endParaRPr lang="ru-RU" sz="1400"/>
        </a:p>
      </dgm:t>
    </dgm:pt>
    <dgm:pt modelId="{1785A880-5D8A-4975-95F6-A7A7A2107110}" type="sibTrans" cxnId="{2AD7C3FE-55B0-4F08-89F1-1E8848A09B6B}">
      <dgm:prSet/>
      <dgm:spPr/>
      <dgm:t>
        <a:bodyPr/>
        <a:lstStyle/>
        <a:p>
          <a:endParaRPr lang="ru-RU" sz="1400"/>
        </a:p>
      </dgm:t>
    </dgm:pt>
    <dgm:pt modelId="{A3854CCB-4721-49E8-97B9-F23EBAC5B2F7}" type="pres">
      <dgm:prSet presAssocID="{4A51E405-DFDF-4B2C-92B2-CB4D5CA24340}" presName="Name0" presStyleCnt="0">
        <dgm:presLayoutVars>
          <dgm:chMax val="7"/>
          <dgm:chPref val="7"/>
          <dgm:dir/>
        </dgm:presLayoutVars>
      </dgm:prSet>
      <dgm:spPr/>
      <dgm:t>
        <a:bodyPr/>
        <a:lstStyle/>
        <a:p>
          <a:endParaRPr lang="ru-RU"/>
        </a:p>
      </dgm:t>
    </dgm:pt>
    <dgm:pt modelId="{68AD02F3-3E01-4C67-AB9F-14AB9FDE4310}" type="pres">
      <dgm:prSet presAssocID="{4A51E405-DFDF-4B2C-92B2-CB4D5CA24340}" presName="Name1" presStyleCnt="0"/>
      <dgm:spPr/>
      <dgm:t>
        <a:bodyPr/>
        <a:lstStyle/>
        <a:p>
          <a:endParaRPr lang="ru-RU"/>
        </a:p>
      </dgm:t>
    </dgm:pt>
    <dgm:pt modelId="{7F619A39-2F75-4C1C-B6D8-582229739400}" type="pres">
      <dgm:prSet presAssocID="{4A51E405-DFDF-4B2C-92B2-CB4D5CA24340}" presName="cycle" presStyleCnt="0"/>
      <dgm:spPr/>
      <dgm:t>
        <a:bodyPr/>
        <a:lstStyle/>
        <a:p>
          <a:endParaRPr lang="ru-RU"/>
        </a:p>
      </dgm:t>
    </dgm:pt>
    <dgm:pt modelId="{95B5841C-4EA8-466A-A809-6DB7B14D2FA8}" type="pres">
      <dgm:prSet presAssocID="{4A51E405-DFDF-4B2C-92B2-CB4D5CA24340}" presName="srcNode" presStyleLbl="node1" presStyleIdx="0" presStyleCnt="7"/>
      <dgm:spPr/>
      <dgm:t>
        <a:bodyPr/>
        <a:lstStyle/>
        <a:p>
          <a:endParaRPr lang="ru-RU"/>
        </a:p>
      </dgm:t>
    </dgm:pt>
    <dgm:pt modelId="{339B549C-D02F-4D82-B1B4-9963A6C6FA06}" type="pres">
      <dgm:prSet presAssocID="{4A51E405-DFDF-4B2C-92B2-CB4D5CA24340}" presName="conn" presStyleLbl="parChTrans1D2" presStyleIdx="0" presStyleCnt="1"/>
      <dgm:spPr/>
      <dgm:t>
        <a:bodyPr/>
        <a:lstStyle/>
        <a:p>
          <a:endParaRPr lang="ru-RU"/>
        </a:p>
      </dgm:t>
    </dgm:pt>
    <dgm:pt modelId="{48CDAC29-C664-49B4-9129-3F4D51E85585}" type="pres">
      <dgm:prSet presAssocID="{4A51E405-DFDF-4B2C-92B2-CB4D5CA24340}" presName="extraNode" presStyleLbl="node1" presStyleIdx="0" presStyleCnt="7"/>
      <dgm:spPr/>
      <dgm:t>
        <a:bodyPr/>
        <a:lstStyle/>
        <a:p>
          <a:endParaRPr lang="ru-RU"/>
        </a:p>
      </dgm:t>
    </dgm:pt>
    <dgm:pt modelId="{7AF067D3-95F7-449A-8DC1-D52DD49C417C}" type="pres">
      <dgm:prSet presAssocID="{4A51E405-DFDF-4B2C-92B2-CB4D5CA24340}" presName="dstNode" presStyleLbl="node1" presStyleIdx="0" presStyleCnt="7"/>
      <dgm:spPr/>
      <dgm:t>
        <a:bodyPr/>
        <a:lstStyle/>
        <a:p>
          <a:endParaRPr lang="ru-RU"/>
        </a:p>
      </dgm:t>
    </dgm:pt>
    <dgm:pt modelId="{C8827AE1-1F53-4EC4-B30A-51191B4B29D2}" type="pres">
      <dgm:prSet presAssocID="{E3C83536-791D-4840-9106-91C32F75F0EE}" presName="text_1" presStyleLbl="node1" presStyleIdx="0" presStyleCnt="7">
        <dgm:presLayoutVars>
          <dgm:bulletEnabled val="1"/>
        </dgm:presLayoutVars>
      </dgm:prSet>
      <dgm:spPr/>
      <dgm:t>
        <a:bodyPr/>
        <a:lstStyle/>
        <a:p>
          <a:endParaRPr lang="ru-RU"/>
        </a:p>
      </dgm:t>
    </dgm:pt>
    <dgm:pt modelId="{84BCAC23-64D0-4ABE-A0B5-06A6454401A9}" type="pres">
      <dgm:prSet presAssocID="{E3C83536-791D-4840-9106-91C32F75F0EE}" presName="accent_1" presStyleCnt="0"/>
      <dgm:spPr/>
      <dgm:t>
        <a:bodyPr/>
        <a:lstStyle/>
        <a:p>
          <a:endParaRPr lang="ru-RU"/>
        </a:p>
      </dgm:t>
    </dgm:pt>
    <dgm:pt modelId="{FA887F83-24F0-4828-A43A-71545946BF27}" type="pres">
      <dgm:prSet presAssocID="{E3C83536-791D-4840-9106-91C32F75F0EE}" presName="accentRepeatNode" presStyleLbl="solidFgAcc1" presStyleIdx="0" presStyleCnt="7"/>
      <dgm:spPr/>
      <dgm:t>
        <a:bodyPr/>
        <a:lstStyle/>
        <a:p>
          <a:endParaRPr lang="ru-RU"/>
        </a:p>
      </dgm:t>
    </dgm:pt>
    <dgm:pt modelId="{55F446B8-0199-48DD-BD6E-6911F1D9EA4E}" type="pres">
      <dgm:prSet presAssocID="{4FD31DDB-3436-4DF6-827F-F55DD617C57F}" presName="text_2" presStyleLbl="node1" presStyleIdx="1" presStyleCnt="7">
        <dgm:presLayoutVars>
          <dgm:bulletEnabled val="1"/>
        </dgm:presLayoutVars>
      </dgm:prSet>
      <dgm:spPr/>
      <dgm:t>
        <a:bodyPr/>
        <a:lstStyle/>
        <a:p>
          <a:endParaRPr lang="ru-RU"/>
        </a:p>
      </dgm:t>
    </dgm:pt>
    <dgm:pt modelId="{4CF1A654-98B1-4141-9A4E-5E3B8DB465E8}" type="pres">
      <dgm:prSet presAssocID="{4FD31DDB-3436-4DF6-827F-F55DD617C57F}" presName="accent_2" presStyleCnt="0"/>
      <dgm:spPr/>
      <dgm:t>
        <a:bodyPr/>
        <a:lstStyle/>
        <a:p>
          <a:endParaRPr lang="ru-RU"/>
        </a:p>
      </dgm:t>
    </dgm:pt>
    <dgm:pt modelId="{4CE13131-1D58-4094-941B-C2E8BD6AC3DB}" type="pres">
      <dgm:prSet presAssocID="{4FD31DDB-3436-4DF6-827F-F55DD617C57F}" presName="accentRepeatNode" presStyleLbl="solidFgAcc1" presStyleIdx="1" presStyleCnt="7"/>
      <dgm:spPr/>
      <dgm:t>
        <a:bodyPr/>
        <a:lstStyle/>
        <a:p>
          <a:endParaRPr lang="ru-RU"/>
        </a:p>
      </dgm:t>
    </dgm:pt>
    <dgm:pt modelId="{69C6575A-B49B-4C55-B389-1B940D1CC20F}" type="pres">
      <dgm:prSet presAssocID="{16381C11-A191-403A-B6C5-3B5EA5269F31}" presName="text_3" presStyleLbl="node1" presStyleIdx="2" presStyleCnt="7">
        <dgm:presLayoutVars>
          <dgm:bulletEnabled val="1"/>
        </dgm:presLayoutVars>
      </dgm:prSet>
      <dgm:spPr/>
      <dgm:t>
        <a:bodyPr/>
        <a:lstStyle/>
        <a:p>
          <a:endParaRPr lang="ru-RU"/>
        </a:p>
      </dgm:t>
    </dgm:pt>
    <dgm:pt modelId="{48EAB3CF-8095-414B-B720-B09DA164A7D7}" type="pres">
      <dgm:prSet presAssocID="{16381C11-A191-403A-B6C5-3B5EA5269F31}" presName="accent_3" presStyleCnt="0"/>
      <dgm:spPr/>
      <dgm:t>
        <a:bodyPr/>
        <a:lstStyle/>
        <a:p>
          <a:endParaRPr lang="ru-RU"/>
        </a:p>
      </dgm:t>
    </dgm:pt>
    <dgm:pt modelId="{67E655FB-CADC-48E6-A66C-6DA078094112}" type="pres">
      <dgm:prSet presAssocID="{16381C11-A191-403A-B6C5-3B5EA5269F31}" presName="accentRepeatNode" presStyleLbl="solidFgAcc1" presStyleIdx="2" presStyleCnt="7"/>
      <dgm:spPr/>
      <dgm:t>
        <a:bodyPr/>
        <a:lstStyle/>
        <a:p>
          <a:endParaRPr lang="ru-RU"/>
        </a:p>
      </dgm:t>
    </dgm:pt>
    <dgm:pt modelId="{0B8CBDBF-D69F-4CCE-8D88-60A3E0A33268}" type="pres">
      <dgm:prSet presAssocID="{E183E90D-2C29-44F7-843E-BCF5131B89E0}" presName="text_4" presStyleLbl="node1" presStyleIdx="3" presStyleCnt="7">
        <dgm:presLayoutVars>
          <dgm:bulletEnabled val="1"/>
        </dgm:presLayoutVars>
      </dgm:prSet>
      <dgm:spPr/>
      <dgm:t>
        <a:bodyPr/>
        <a:lstStyle/>
        <a:p>
          <a:endParaRPr lang="ru-RU"/>
        </a:p>
      </dgm:t>
    </dgm:pt>
    <dgm:pt modelId="{6C339C02-523B-4CB2-AC60-211683862175}" type="pres">
      <dgm:prSet presAssocID="{E183E90D-2C29-44F7-843E-BCF5131B89E0}" presName="accent_4" presStyleCnt="0"/>
      <dgm:spPr/>
      <dgm:t>
        <a:bodyPr/>
        <a:lstStyle/>
        <a:p>
          <a:endParaRPr lang="ru-RU"/>
        </a:p>
      </dgm:t>
    </dgm:pt>
    <dgm:pt modelId="{5D670D0C-0B7B-4917-9B46-132E3CCA9A2E}" type="pres">
      <dgm:prSet presAssocID="{E183E90D-2C29-44F7-843E-BCF5131B89E0}" presName="accentRepeatNode" presStyleLbl="solidFgAcc1" presStyleIdx="3" presStyleCnt="7"/>
      <dgm:spPr/>
      <dgm:t>
        <a:bodyPr/>
        <a:lstStyle/>
        <a:p>
          <a:endParaRPr lang="ru-RU"/>
        </a:p>
      </dgm:t>
    </dgm:pt>
    <dgm:pt modelId="{B408E7A1-6524-4F39-895E-29C4F0E95A80}" type="pres">
      <dgm:prSet presAssocID="{55D019E9-33B5-49C5-A646-1B338CC87647}" presName="text_5" presStyleLbl="node1" presStyleIdx="4" presStyleCnt="7">
        <dgm:presLayoutVars>
          <dgm:bulletEnabled val="1"/>
        </dgm:presLayoutVars>
      </dgm:prSet>
      <dgm:spPr/>
      <dgm:t>
        <a:bodyPr/>
        <a:lstStyle/>
        <a:p>
          <a:endParaRPr lang="ru-RU"/>
        </a:p>
      </dgm:t>
    </dgm:pt>
    <dgm:pt modelId="{5438E10A-B756-48F7-BE85-DB658313A79C}" type="pres">
      <dgm:prSet presAssocID="{55D019E9-33B5-49C5-A646-1B338CC87647}" presName="accent_5" presStyleCnt="0"/>
      <dgm:spPr/>
      <dgm:t>
        <a:bodyPr/>
        <a:lstStyle/>
        <a:p>
          <a:endParaRPr lang="ru-RU"/>
        </a:p>
      </dgm:t>
    </dgm:pt>
    <dgm:pt modelId="{01695715-75DA-4812-A12E-C3723855E02B}" type="pres">
      <dgm:prSet presAssocID="{55D019E9-33B5-49C5-A646-1B338CC87647}" presName="accentRepeatNode" presStyleLbl="solidFgAcc1" presStyleIdx="4" presStyleCnt="7"/>
      <dgm:spPr/>
      <dgm:t>
        <a:bodyPr/>
        <a:lstStyle/>
        <a:p>
          <a:endParaRPr lang="ru-RU"/>
        </a:p>
      </dgm:t>
    </dgm:pt>
    <dgm:pt modelId="{A7771DDE-654C-421C-99ED-B1DEBBCFCAC4}" type="pres">
      <dgm:prSet presAssocID="{ED87530E-A6A7-4649-8AF7-D16C10DA9CC7}" presName="text_6" presStyleLbl="node1" presStyleIdx="5" presStyleCnt="7">
        <dgm:presLayoutVars>
          <dgm:bulletEnabled val="1"/>
        </dgm:presLayoutVars>
      </dgm:prSet>
      <dgm:spPr/>
      <dgm:t>
        <a:bodyPr/>
        <a:lstStyle/>
        <a:p>
          <a:endParaRPr lang="ru-RU"/>
        </a:p>
      </dgm:t>
    </dgm:pt>
    <dgm:pt modelId="{D889FB60-468A-4639-97FA-8DCE576724AD}" type="pres">
      <dgm:prSet presAssocID="{ED87530E-A6A7-4649-8AF7-D16C10DA9CC7}" presName="accent_6" presStyleCnt="0"/>
      <dgm:spPr/>
      <dgm:t>
        <a:bodyPr/>
        <a:lstStyle/>
        <a:p>
          <a:endParaRPr lang="ru-RU"/>
        </a:p>
      </dgm:t>
    </dgm:pt>
    <dgm:pt modelId="{83F85A95-093C-489C-8B22-684E6FEF9537}" type="pres">
      <dgm:prSet presAssocID="{ED87530E-A6A7-4649-8AF7-D16C10DA9CC7}" presName="accentRepeatNode" presStyleLbl="solidFgAcc1" presStyleIdx="5" presStyleCnt="7"/>
      <dgm:spPr/>
      <dgm:t>
        <a:bodyPr/>
        <a:lstStyle/>
        <a:p>
          <a:endParaRPr lang="ru-RU"/>
        </a:p>
      </dgm:t>
    </dgm:pt>
    <dgm:pt modelId="{8B9C72C7-C8D9-4C96-88F5-67F8E48D87C0}" type="pres">
      <dgm:prSet presAssocID="{0BD5BA0F-91E4-4ABF-B9F9-53AF1DC4C5A9}" presName="text_7" presStyleLbl="node1" presStyleIdx="6" presStyleCnt="7">
        <dgm:presLayoutVars>
          <dgm:bulletEnabled val="1"/>
        </dgm:presLayoutVars>
      </dgm:prSet>
      <dgm:spPr/>
      <dgm:t>
        <a:bodyPr/>
        <a:lstStyle/>
        <a:p>
          <a:endParaRPr lang="ru-RU"/>
        </a:p>
      </dgm:t>
    </dgm:pt>
    <dgm:pt modelId="{142A4A4B-5343-48E9-9B46-32967C536213}" type="pres">
      <dgm:prSet presAssocID="{0BD5BA0F-91E4-4ABF-B9F9-53AF1DC4C5A9}" presName="accent_7" presStyleCnt="0"/>
      <dgm:spPr/>
      <dgm:t>
        <a:bodyPr/>
        <a:lstStyle/>
        <a:p>
          <a:endParaRPr lang="ru-RU"/>
        </a:p>
      </dgm:t>
    </dgm:pt>
    <dgm:pt modelId="{392EBF74-2138-47C8-82C4-AB635214B675}" type="pres">
      <dgm:prSet presAssocID="{0BD5BA0F-91E4-4ABF-B9F9-53AF1DC4C5A9}" presName="accentRepeatNode" presStyleLbl="solidFgAcc1" presStyleIdx="6" presStyleCnt="7"/>
      <dgm:spPr/>
      <dgm:t>
        <a:bodyPr/>
        <a:lstStyle/>
        <a:p>
          <a:endParaRPr lang="ru-RU"/>
        </a:p>
      </dgm:t>
    </dgm:pt>
  </dgm:ptLst>
  <dgm:cxnLst>
    <dgm:cxn modelId="{2AD7C3FE-55B0-4F08-89F1-1E8848A09B6B}" srcId="{4A51E405-DFDF-4B2C-92B2-CB4D5CA24340}" destId="{0BD5BA0F-91E4-4ABF-B9F9-53AF1DC4C5A9}" srcOrd="6" destOrd="0" parTransId="{32D3B2EF-4E7B-4935-9B9E-43FB77B1C424}" sibTransId="{1785A880-5D8A-4975-95F6-A7A7A2107110}"/>
    <dgm:cxn modelId="{5AB0C518-C7A8-4BD2-BBC4-8FE829F95182}" type="presOf" srcId="{E3C83536-791D-4840-9106-91C32F75F0EE}" destId="{C8827AE1-1F53-4EC4-B30A-51191B4B29D2}" srcOrd="0" destOrd="0" presId="urn:microsoft.com/office/officeart/2008/layout/VerticalCurvedList"/>
    <dgm:cxn modelId="{0605CB08-B9A5-44C4-80BF-54ED2F077D38}" type="presOf" srcId="{0BD5BA0F-91E4-4ABF-B9F9-53AF1DC4C5A9}" destId="{8B9C72C7-C8D9-4C96-88F5-67F8E48D87C0}" srcOrd="0" destOrd="0" presId="urn:microsoft.com/office/officeart/2008/layout/VerticalCurvedList"/>
    <dgm:cxn modelId="{96620157-0465-4CB6-8602-2931471A4C17}" type="presOf" srcId="{4FD31DDB-3436-4DF6-827F-F55DD617C57F}" destId="{55F446B8-0199-48DD-BD6E-6911F1D9EA4E}" srcOrd="0" destOrd="0" presId="urn:microsoft.com/office/officeart/2008/layout/VerticalCurvedList"/>
    <dgm:cxn modelId="{8F4B1651-C9F5-494D-A79B-F9BDCBC28F07}" type="presOf" srcId="{16381C11-A191-403A-B6C5-3B5EA5269F31}" destId="{69C6575A-B49B-4C55-B389-1B940D1CC20F}" srcOrd="0" destOrd="0" presId="urn:microsoft.com/office/officeart/2008/layout/VerticalCurvedList"/>
    <dgm:cxn modelId="{21D873F4-2942-498D-A662-2E0905A4AE87}" srcId="{4A51E405-DFDF-4B2C-92B2-CB4D5CA24340}" destId="{55D019E9-33B5-49C5-A646-1B338CC87647}" srcOrd="4" destOrd="0" parTransId="{242DDA43-8ACE-4FE7-8CF8-B4C7ECA53203}" sibTransId="{E85F0E23-CB5D-4588-A58B-C99A269BBB8E}"/>
    <dgm:cxn modelId="{59534843-0757-4251-96BA-1AA5BE112A3A}" type="presOf" srcId="{ED87530E-A6A7-4649-8AF7-D16C10DA9CC7}" destId="{A7771DDE-654C-421C-99ED-B1DEBBCFCAC4}" srcOrd="0" destOrd="0" presId="urn:microsoft.com/office/officeart/2008/layout/VerticalCurvedList"/>
    <dgm:cxn modelId="{428A5AD9-90F8-4FB5-AFA9-31AA2E4C7205}" srcId="{4A51E405-DFDF-4B2C-92B2-CB4D5CA24340}" destId="{4FD31DDB-3436-4DF6-827F-F55DD617C57F}" srcOrd="1" destOrd="0" parTransId="{8D5E9AC8-476A-4EEA-9CEF-7BB94806F1CD}" sibTransId="{4E13C2C1-CD5C-4CD7-BDE8-5B137DE6DFB4}"/>
    <dgm:cxn modelId="{6F68CC53-F819-4C4F-A457-2B5348E58110}" type="presOf" srcId="{4A51E405-DFDF-4B2C-92B2-CB4D5CA24340}" destId="{A3854CCB-4721-49E8-97B9-F23EBAC5B2F7}" srcOrd="0" destOrd="0" presId="urn:microsoft.com/office/officeart/2008/layout/VerticalCurvedList"/>
    <dgm:cxn modelId="{F163C106-6530-4989-B9AA-6788D89812B9}" srcId="{4A51E405-DFDF-4B2C-92B2-CB4D5CA24340}" destId="{E183E90D-2C29-44F7-843E-BCF5131B89E0}" srcOrd="3" destOrd="0" parTransId="{5D786611-3DCA-4AF7-8992-D9C21AC0272F}" sibTransId="{46AEF58B-C4B4-44A2-9236-BFBDDC7D325E}"/>
    <dgm:cxn modelId="{7F8AA581-4CA8-4496-A853-51706E5A58D9}" srcId="{4A51E405-DFDF-4B2C-92B2-CB4D5CA24340}" destId="{ED87530E-A6A7-4649-8AF7-D16C10DA9CC7}" srcOrd="5" destOrd="0" parTransId="{0153DFD6-4B59-426C-8DA6-1ECF6A9F1D59}" sibTransId="{0E7060E2-5BCD-4527-95A9-CE7EE4EBB0C3}"/>
    <dgm:cxn modelId="{7574276A-58EB-4745-8505-9B65A0D1D224}" type="presOf" srcId="{E183E90D-2C29-44F7-843E-BCF5131B89E0}" destId="{0B8CBDBF-D69F-4CCE-8D88-60A3E0A33268}" srcOrd="0" destOrd="0" presId="urn:microsoft.com/office/officeart/2008/layout/VerticalCurvedList"/>
    <dgm:cxn modelId="{A5B8F8D3-BB3D-4AA7-AFDD-92AFFEF8170C}" type="presOf" srcId="{A6BB1D7A-F428-485B-A68A-88D37B28DE93}" destId="{339B549C-D02F-4D82-B1B4-9963A6C6FA06}" srcOrd="0" destOrd="0" presId="urn:microsoft.com/office/officeart/2008/layout/VerticalCurvedList"/>
    <dgm:cxn modelId="{BAA57AF7-1364-47AC-BA64-ECE078A9A886}" type="presOf" srcId="{55D019E9-33B5-49C5-A646-1B338CC87647}" destId="{B408E7A1-6524-4F39-895E-29C4F0E95A80}" srcOrd="0" destOrd="0" presId="urn:microsoft.com/office/officeart/2008/layout/VerticalCurvedList"/>
    <dgm:cxn modelId="{C1A57EBD-FA7F-424D-B260-6B40474D74CE}" srcId="{4A51E405-DFDF-4B2C-92B2-CB4D5CA24340}" destId="{E3C83536-791D-4840-9106-91C32F75F0EE}" srcOrd="0" destOrd="0" parTransId="{88D67E86-01EC-4E64-B9EA-E59EF0EDE98A}" sibTransId="{A6BB1D7A-F428-485B-A68A-88D37B28DE93}"/>
    <dgm:cxn modelId="{5770E363-EDF7-4036-8064-5A3F647A3078}" srcId="{4A51E405-DFDF-4B2C-92B2-CB4D5CA24340}" destId="{16381C11-A191-403A-B6C5-3B5EA5269F31}" srcOrd="2" destOrd="0" parTransId="{B247F2BF-88D7-4455-B88F-DCE6579402E8}" sibTransId="{C666DB6D-B52E-4E53-9B5D-505F978553AD}"/>
    <dgm:cxn modelId="{60563948-5D12-4840-BACD-AC79F0BECD20}" type="presParOf" srcId="{A3854CCB-4721-49E8-97B9-F23EBAC5B2F7}" destId="{68AD02F3-3E01-4C67-AB9F-14AB9FDE4310}" srcOrd="0" destOrd="0" presId="urn:microsoft.com/office/officeart/2008/layout/VerticalCurvedList"/>
    <dgm:cxn modelId="{C1335226-75ED-4F14-B542-DAB2EA344D76}" type="presParOf" srcId="{68AD02F3-3E01-4C67-AB9F-14AB9FDE4310}" destId="{7F619A39-2F75-4C1C-B6D8-582229739400}" srcOrd="0" destOrd="0" presId="urn:microsoft.com/office/officeart/2008/layout/VerticalCurvedList"/>
    <dgm:cxn modelId="{8838ECA6-49A9-4FDD-9D02-181F5EC0DAC2}" type="presParOf" srcId="{7F619A39-2F75-4C1C-B6D8-582229739400}" destId="{95B5841C-4EA8-466A-A809-6DB7B14D2FA8}" srcOrd="0" destOrd="0" presId="urn:microsoft.com/office/officeart/2008/layout/VerticalCurvedList"/>
    <dgm:cxn modelId="{9F496EA0-D345-410E-9889-C3879B6ED400}" type="presParOf" srcId="{7F619A39-2F75-4C1C-B6D8-582229739400}" destId="{339B549C-D02F-4D82-B1B4-9963A6C6FA06}" srcOrd="1" destOrd="0" presId="urn:microsoft.com/office/officeart/2008/layout/VerticalCurvedList"/>
    <dgm:cxn modelId="{03FE2938-BCAC-4643-B2DD-7DBABE165810}" type="presParOf" srcId="{7F619A39-2F75-4C1C-B6D8-582229739400}" destId="{48CDAC29-C664-49B4-9129-3F4D51E85585}" srcOrd="2" destOrd="0" presId="urn:microsoft.com/office/officeart/2008/layout/VerticalCurvedList"/>
    <dgm:cxn modelId="{973C6321-6A70-43E1-8BB1-8E2889AA2592}" type="presParOf" srcId="{7F619A39-2F75-4C1C-B6D8-582229739400}" destId="{7AF067D3-95F7-449A-8DC1-D52DD49C417C}" srcOrd="3" destOrd="0" presId="urn:microsoft.com/office/officeart/2008/layout/VerticalCurvedList"/>
    <dgm:cxn modelId="{4055D9B9-1271-48F3-A7AB-7E3346757F1C}" type="presParOf" srcId="{68AD02F3-3E01-4C67-AB9F-14AB9FDE4310}" destId="{C8827AE1-1F53-4EC4-B30A-51191B4B29D2}" srcOrd="1" destOrd="0" presId="urn:microsoft.com/office/officeart/2008/layout/VerticalCurvedList"/>
    <dgm:cxn modelId="{983989D0-49C4-4EFF-8A81-B8A3E5DE286B}" type="presParOf" srcId="{68AD02F3-3E01-4C67-AB9F-14AB9FDE4310}" destId="{84BCAC23-64D0-4ABE-A0B5-06A6454401A9}" srcOrd="2" destOrd="0" presId="urn:microsoft.com/office/officeart/2008/layout/VerticalCurvedList"/>
    <dgm:cxn modelId="{C739F856-252E-4A96-AE0D-D3AEF5DBA4DD}" type="presParOf" srcId="{84BCAC23-64D0-4ABE-A0B5-06A6454401A9}" destId="{FA887F83-24F0-4828-A43A-71545946BF27}" srcOrd="0" destOrd="0" presId="urn:microsoft.com/office/officeart/2008/layout/VerticalCurvedList"/>
    <dgm:cxn modelId="{A98F13D8-329E-487B-8F29-EDB133A152C8}" type="presParOf" srcId="{68AD02F3-3E01-4C67-AB9F-14AB9FDE4310}" destId="{55F446B8-0199-48DD-BD6E-6911F1D9EA4E}" srcOrd="3" destOrd="0" presId="urn:microsoft.com/office/officeart/2008/layout/VerticalCurvedList"/>
    <dgm:cxn modelId="{7DDC3612-DE3B-48AB-AB10-931BBE7C4AC4}" type="presParOf" srcId="{68AD02F3-3E01-4C67-AB9F-14AB9FDE4310}" destId="{4CF1A654-98B1-4141-9A4E-5E3B8DB465E8}" srcOrd="4" destOrd="0" presId="urn:microsoft.com/office/officeart/2008/layout/VerticalCurvedList"/>
    <dgm:cxn modelId="{C90F1B97-71ED-47A7-8D1B-B936F81B8BBA}" type="presParOf" srcId="{4CF1A654-98B1-4141-9A4E-5E3B8DB465E8}" destId="{4CE13131-1D58-4094-941B-C2E8BD6AC3DB}" srcOrd="0" destOrd="0" presId="urn:microsoft.com/office/officeart/2008/layout/VerticalCurvedList"/>
    <dgm:cxn modelId="{1F74BD67-77D2-47F4-9039-16010CBD9E8E}" type="presParOf" srcId="{68AD02F3-3E01-4C67-AB9F-14AB9FDE4310}" destId="{69C6575A-B49B-4C55-B389-1B940D1CC20F}" srcOrd="5" destOrd="0" presId="urn:microsoft.com/office/officeart/2008/layout/VerticalCurvedList"/>
    <dgm:cxn modelId="{5F0E2397-C10E-4C65-9BB1-5758F7B07B37}" type="presParOf" srcId="{68AD02F3-3E01-4C67-AB9F-14AB9FDE4310}" destId="{48EAB3CF-8095-414B-B720-B09DA164A7D7}" srcOrd="6" destOrd="0" presId="urn:microsoft.com/office/officeart/2008/layout/VerticalCurvedList"/>
    <dgm:cxn modelId="{CD3EDB74-8328-4289-878D-52B44BC78B20}" type="presParOf" srcId="{48EAB3CF-8095-414B-B720-B09DA164A7D7}" destId="{67E655FB-CADC-48E6-A66C-6DA078094112}" srcOrd="0" destOrd="0" presId="urn:microsoft.com/office/officeart/2008/layout/VerticalCurvedList"/>
    <dgm:cxn modelId="{0C4D524C-5233-47AC-9CE4-48ED841677BA}" type="presParOf" srcId="{68AD02F3-3E01-4C67-AB9F-14AB9FDE4310}" destId="{0B8CBDBF-D69F-4CCE-8D88-60A3E0A33268}" srcOrd="7" destOrd="0" presId="urn:microsoft.com/office/officeart/2008/layout/VerticalCurvedList"/>
    <dgm:cxn modelId="{1CDABA88-87FC-4904-9DDA-13F13A16533E}" type="presParOf" srcId="{68AD02F3-3E01-4C67-AB9F-14AB9FDE4310}" destId="{6C339C02-523B-4CB2-AC60-211683862175}" srcOrd="8" destOrd="0" presId="urn:microsoft.com/office/officeart/2008/layout/VerticalCurvedList"/>
    <dgm:cxn modelId="{2D717C21-CFF7-4ECE-A665-57F6D8A1601E}" type="presParOf" srcId="{6C339C02-523B-4CB2-AC60-211683862175}" destId="{5D670D0C-0B7B-4917-9B46-132E3CCA9A2E}" srcOrd="0" destOrd="0" presId="urn:microsoft.com/office/officeart/2008/layout/VerticalCurvedList"/>
    <dgm:cxn modelId="{3BD3D22F-F797-4C99-B9EC-893FDC8C6E7C}" type="presParOf" srcId="{68AD02F3-3E01-4C67-AB9F-14AB9FDE4310}" destId="{B408E7A1-6524-4F39-895E-29C4F0E95A80}" srcOrd="9" destOrd="0" presId="urn:microsoft.com/office/officeart/2008/layout/VerticalCurvedList"/>
    <dgm:cxn modelId="{F930D989-4C59-4710-81E7-20EA62C0FE71}" type="presParOf" srcId="{68AD02F3-3E01-4C67-AB9F-14AB9FDE4310}" destId="{5438E10A-B756-48F7-BE85-DB658313A79C}" srcOrd="10" destOrd="0" presId="urn:microsoft.com/office/officeart/2008/layout/VerticalCurvedList"/>
    <dgm:cxn modelId="{9835DC00-A556-4FFA-82D6-5623872024CC}" type="presParOf" srcId="{5438E10A-B756-48F7-BE85-DB658313A79C}" destId="{01695715-75DA-4812-A12E-C3723855E02B}" srcOrd="0" destOrd="0" presId="urn:microsoft.com/office/officeart/2008/layout/VerticalCurvedList"/>
    <dgm:cxn modelId="{391679E7-000A-4B0A-9226-66D8D0C7FDCD}" type="presParOf" srcId="{68AD02F3-3E01-4C67-AB9F-14AB9FDE4310}" destId="{A7771DDE-654C-421C-99ED-B1DEBBCFCAC4}" srcOrd="11" destOrd="0" presId="urn:microsoft.com/office/officeart/2008/layout/VerticalCurvedList"/>
    <dgm:cxn modelId="{3CE6582C-48B5-4934-8D04-81CD5ECE53AC}" type="presParOf" srcId="{68AD02F3-3E01-4C67-AB9F-14AB9FDE4310}" destId="{D889FB60-468A-4639-97FA-8DCE576724AD}" srcOrd="12" destOrd="0" presId="urn:microsoft.com/office/officeart/2008/layout/VerticalCurvedList"/>
    <dgm:cxn modelId="{B6E12AB5-5CC0-4010-942A-C3B0A403AE72}" type="presParOf" srcId="{D889FB60-468A-4639-97FA-8DCE576724AD}" destId="{83F85A95-093C-489C-8B22-684E6FEF9537}" srcOrd="0" destOrd="0" presId="urn:microsoft.com/office/officeart/2008/layout/VerticalCurvedList"/>
    <dgm:cxn modelId="{F5357AD7-EC30-4769-8E9B-3D6C31231628}" type="presParOf" srcId="{68AD02F3-3E01-4C67-AB9F-14AB9FDE4310}" destId="{8B9C72C7-C8D9-4C96-88F5-67F8E48D87C0}" srcOrd="13" destOrd="0" presId="urn:microsoft.com/office/officeart/2008/layout/VerticalCurvedList"/>
    <dgm:cxn modelId="{D8671522-6C02-4686-B902-887C866C1B66}" type="presParOf" srcId="{68AD02F3-3E01-4C67-AB9F-14AB9FDE4310}" destId="{142A4A4B-5343-48E9-9B46-32967C536213}" srcOrd="14" destOrd="0" presId="urn:microsoft.com/office/officeart/2008/layout/VerticalCurvedList"/>
    <dgm:cxn modelId="{EDCCFD28-6181-4616-80EE-4555DE955697}" type="presParOf" srcId="{142A4A4B-5343-48E9-9B46-32967C536213}" destId="{392EBF74-2138-47C8-82C4-AB635214B67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0B49A10-7265-4119-831C-543928F200CA}" type="doc">
      <dgm:prSet loTypeId="urn:microsoft.com/office/officeart/2005/8/layout/pyramid2" loCatId="pyramid" qsTypeId="urn:microsoft.com/office/officeart/2005/8/quickstyle/3d2" qsCatId="3D" csTypeId="urn:microsoft.com/office/officeart/2005/8/colors/accent1_2" csCatId="accent1" phldr="1"/>
      <dgm:spPr/>
      <dgm:t>
        <a:bodyPr/>
        <a:lstStyle/>
        <a:p>
          <a:endParaRPr lang="ru-RU"/>
        </a:p>
      </dgm:t>
    </dgm:pt>
    <dgm:pt modelId="{FDC5CB9F-A1A5-4C61-9F1A-4C52657D3D04}">
      <dgm:prSet custT="1"/>
      <dgm:spPr/>
      <dgm:t>
        <a:bodyPr/>
        <a:lstStyle/>
        <a:p>
          <a:pPr rtl="0"/>
          <a:r>
            <a:rPr lang="ru-RU" sz="1300" b="1" dirty="0" smtClean="0">
              <a:solidFill>
                <a:srgbClr val="005AA9"/>
              </a:solidFill>
            </a:rPr>
            <a:t>П. 1 ст. 176 НК РФ: налогоплательщики, в отношении которых проводится налоговый мониторинг, реализуют право на возмещение суммы налога, в порядке, установленном ст. 176.1 НК РФ.</a:t>
          </a:r>
          <a:endParaRPr lang="ru-RU" sz="1300" b="1" dirty="0">
            <a:solidFill>
              <a:srgbClr val="005AA9"/>
            </a:solidFill>
          </a:endParaRPr>
        </a:p>
      </dgm:t>
    </dgm:pt>
    <dgm:pt modelId="{C71A8C4C-5E04-4A22-ADE6-51FC32130112}" type="parTrans" cxnId="{16779AC6-7ADF-4674-8305-168C2834B461}">
      <dgm:prSet/>
      <dgm:spPr/>
      <dgm:t>
        <a:bodyPr/>
        <a:lstStyle/>
        <a:p>
          <a:endParaRPr lang="ru-RU"/>
        </a:p>
      </dgm:t>
    </dgm:pt>
    <dgm:pt modelId="{7036C1FC-12A9-44B8-8F52-CF0F1C69D296}" type="sibTrans" cxnId="{16779AC6-7ADF-4674-8305-168C2834B461}">
      <dgm:prSet/>
      <dgm:spPr/>
      <dgm:t>
        <a:bodyPr/>
        <a:lstStyle/>
        <a:p>
          <a:endParaRPr lang="ru-RU"/>
        </a:p>
      </dgm:t>
    </dgm:pt>
    <dgm:pt modelId="{C9B69254-889B-49B6-9AFC-50AEEBC504D2}">
      <dgm:prSet custT="1"/>
      <dgm:spPr/>
      <dgm:t>
        <a:bodyPr/>
        <a:lstStyle/>
        <a:p>
          <a:pPr rtl="0"/>
          <a:r>
            <a:rPr lang="ru-RU" sz="1300" b="1" dirty="0" smtClean="0">
              <a:solidFill>
                <a:srgbClr val="005AA9"/>
              </a:solidFill>
            </a:rPr>
            <a:t>Право на применение заявительного порядка возмещения НДС реализуется путем подачи в ходе проведения НМ не позднее 2-х мес. со дня подачи НД заявления о применении заявительного порядка возмещения НДС, в котором налогоплательщик указывает для возврата </a:t>
          </a:r>
          <a:r>
            <a:rPr lang="ru-RU" sz="1300" b="1" dirty="0" err="1" smtClean="0">
              <a:solidFill>
                <a:srgbClr val="005AA9"/>
              </a:solidFill>
            </a:rPr>
            <a:t>ден</a:t>
          </a:r>
          <a:r>
            <a:rPr lang="ru-RU" sz="1300" b="1"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a:t>
          </a:r>
          <a:r>
            <a:rPr lang="ru-RU" sz="1300" b="1" dirty="0" err="1" smtClean="0">
              <a:solidFill>
                <a:srgbClr val="005AA9"/>
              </a:solidFill>
            </a:rPr>
            <a:t>бюдж</a:t>
          </a:r>
          <a:r>
            <a:rPr lang="ru-RU" sz="1300" b="1" dirty="0" smtClean="0">
              <a:solidFill>
                <a:srgbClr val="005AA9"/>
              </a:solidFill>
            </a:rPr>
            <a:t>. средствами).</a:t>
          </a:r>
          <a:endParaRPr lang="ru-RU" sz="1300" b="1" dirty="0">
            <a:solidFill>
              <a:srgbClr val="005AA9"/>
            </a:solidFill>
          </a:endParaRPr>
        </a:p>
      </dgm:t>
    </dgm:pt>
    <dgm:pt modelId="{835C15CC-FEC0-46D6-89B4-69263C83511C}" type="parTrans" cxnId="{543E8424-A31B-4CC5-A11C-6413FEE8849D}">
      <dgm:prSet/>
      <dgm:spPr/>
      <dgm:t>
        <a:bodyPr/>
        <a:lstStyle/>
        <a:p>
          <a:endParaRPr lang="ru-RU"/>
        </a:p>
      </dgm:t>
    </dgm:pt>
    <dgm:pt modelId="{56CE31C6-700B-4C42-849A-30BEFCFE9187}" type="sibTrans" cxnId="{543E8424-A31B-4CC5-A11C-6413FEE8849D}">
      <dgm:prSet/>
      <dgm:spPr/>
      <dgm:t>
        <a:bodyPr/>
        <a:lstStyle/>
        <a:p>
          <a:endParaRPr lang="ru-RU"/>
        </a:p>
      </dgm:t>
    </dgm:pt>
    <dgm:pt modelId="{0A7E9EAB-A142-4291-A161-6003FD72984D}">
      <dgm:prSet custT="1"/>
      <dgm:spPr/>
      <dgm:t>
        <a:bodyPr/>
        <a:lstStyle/>
        <a:p>
          <a:pPr rtl="0"/>
          <a:r>
            <a:rPr lang="ru-RU" sz="1300" b="1" dirty="0" smtClean="0">
              <a:solidFill>
                <a:srgbClr val="005AA9"/>
              </a:solidFill>
            </a:rPr>
            <a:t>П. 2 ст. 176.1 НК </a:t>
          </a:r>
          <a:r>
            <a:rPr lang="ru-RU" sz="1300" b="1" dirty="0" smtClean="0">
              <a:solidFill>
                <a:srgbClr val="005AA9"/>
              </a:solidFill>
            </a:rPr>
            <a:t>РФ </a:t>
          </a:r>
          <a:r>
            <a:rPr lang="ru-RU" sz="1300" b="1" dirty="0" smtClean="0">
              <a:solidFill>
                <a:srgbClr val="005AA9"/>
              </a:solidFill>
            </a:rPr>
            <a:t>дополнился новым основанием (пп.6).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a:t>
          </a:r>
          <a:r>
            <a:rPr lang="ru-RU" sz="1300" dirty="0" smtClean="0">
              <a:solidFill>
                <a:srgbClr val="005AA9"/>
              </a:solidFill>
            </a:rPr>
            <a:t>.</a:t>
          </a:r>
          <a:endParaRPr lang="ru-RU" sz="1300" dirty="0">
            <a:solidFill>
              <a:srgbClr val="005AA9"/>
            </a:solidFill>
          </a:endParaRPr>
        </a:p>
      </dgm:t>
    </dgm:pt>
    <dgm:pt modelId="{127BC02C-B750-4DBB-B1AB-E415AE923EB8}" type="sibTrans" cxnId="{3B66FFFB-0B76-4783-B166-FF0CDF53B951}">
      <dgm:prSet/>
      <dgm:spPr/>
      <dgm:t>
        <a:bodyPr/>
        <a:lstStyle/>
        <a:p>
          <a:endParaRPr lang="ru-RU"/>
        </a:p>
      </dgm:t>
    </dgm:pt>
    <dgm:pt modelId="{D9CB35F0-54D0-45EB-96D0-7360BE01A669}" type="parTrans" cxnId="{3B66FFFB-0B76-4783-B166-FF0CDF53B951}">
      <dgm:prSet/>
      <dgm:spPr/>
      <dgm:t>
        <a:bodyPr/>
        <a:lstStyle/>
        <a:p>
          <a:endParaRPr lang="ru-RU"/>
        </a:p>
      </dgm:t>
    </dgm:pt>
    <dgm:pt modelId="{304980AA-1D82-4DF2-A872-4168D008A164}" type="pres">
      <dgm:prSet presAssocID="{60B49A10-7265-4119-831C-543928F200CA}" presName="compositeShape" presStyleCnt="0">
        <dgm:presLayoutVars>
          <dgm:dir/>
          <dgm:resizeHandles/>
        </dgm:presLayoutVars>
      </dgm:prSet>
      <dgm:spPr/>
      <dgm:t>
        <a:bodyPr/>
        <a:lstStyle/>
        <a:p>
          <a:endParaRPr lang="ru-RU"/>
        </a:p>
      </dgm:t>
    </dgm:pt>
    <dgm:pt modelId="{E106C025-56D8-4A9C-B4C6-3B3EFCCECFF8}" type="pres">
      <dgm:prSet presAssocID="{60B49A10-7265-4119-831C-543928F200CA}" presName="pyramid" presStyleLbl="node1" presStyleIdx="0" presStyleCnt="1"/>
      <dgm:spPr/>
    </dgm:pt>
    <dgm:pt modelId="{9947F863-25F3-456C-A68A-3589438B59A9}" type="pres">
      <dgm:prSet presAssocID="{60B49A10-7265-4119-831C-543928F200CA}" presName="theList" presStyleCnt="0"/>
      <dgm:spPr/>
    </dgm:pt>
    <dgm:pt modelId="{320DC08A-739A-445C-9D84-6C2E30E94B50}" type="pres">
      <dgm:prSet presAssocID="{FDC5CB9F-A1A5-4C61-9F1A-4C52657D3D04}" presName="aNode" presStyleLbl="fgAcc1" presStyleIdx="0" presStyleCnt="3" custScaleX="86003">
        <dgm:presLayoutVars>
          <dgm:bulletEnabled val="1"/>
        </dgm:presLayoutVars>
      </dgm:prSet>
      <dgm:spPr/>
      <dgm:t>
        <a:bodyPr/>
        <a:lstStyle/>
        <a:p>
          <a:endParaRPr lang="ru-RU"/>
        </a:p>
      </dgm:t>
    </dgm:pt>
    <dgm:pt modelId="{F8749845-EC68-4770-9438-080CD6A4FC82}" type="pres">
      <dgm:prSet presAssocID="{FDC5CB9F-A1A5-4C61-9F1A-4C52657D3D04}" presName="aSpace" presStyleCnt="0"/>
      <dgm:spPr/>
    </dgm:pt>
    <dgm:pt modelId="{D3CCFC2E-432B-4B2B-8DEA-2EC8741C88D1}" type="pres">
      <dgm:prSet presAssocID="{0A7E9EAB-A142-4291-A161-6003FD72984D}" presName="aNode" presStyleLbl="fgAcc1" presStyleIdx="1" presStyleCnt="3" custScaleX="116624" custLinFactNeighborX="3752" custLinFactNeighborY="5524">
        <dgm:presLayoutVars>
          <dgm:bulletEnabled val="1"/>
        </dgm:presLayoutVars>
      </dgm:prSet>
      <dgm:spPr/>
      <dgm:t>
        <a:bodyPr/>
        <a:lstStyle/>
        <a:p>
          <a:endParaRPr lang="ru-RU"/>
        </a:p>
      </dgm:t>
    </dgm:pt>
    <dgm:pt modelId="{730389FF-6902-4198-B93E-CFA29EDFA2C1}" type="pres">
      <dgm:prSet presAssocID="{0A7E9EAB-A142-4291-A161-6003FD72984D}" presName="aSpace" presStyleCnt="0"/>
      <dgm:spPr/>
    </dgm:pt>
    <dgm:pt modelId="{CBE83253-511F-4ADE-8B29-579BC9FB6C3B}" type="pres">
      <dgm:prSet presAssocID="{C9B69254-889B-49B6-9AFC-50AEEBC504D2}" presName="aNode" presStyleLbl="fgAcc1" presStyleIdx="2" presStyleCnt="3" custScaleX="150987" custScaleY="137818">
        <dgm:presLayoutVars>
          <dgm:bulletEnabled val="1"/>
        </dgm:presLayoutVars>
      </dgm:prSet>
      <dgm:spPr/>
      <dgm:t>
        <a:bodyPr/>
        <a:lstStyle/>
        <a:p>
          <a:endParaRPr lang="ru-RU"/>
        </a:p>
      </dgm:t>
    </dgm:pt>
    <dgm:pt modelId="{A8DD05A1-DD9E-4FC1-8681-6E7794215CAA}" type="pres">
      <dgm:prSet presAssocID="{C9B69254-889B-49B6-9AFC-50AEEBC504D2}" presName="aSpace" presStyleCnt="0"/>
      <dgm:spPr/>
    </dgm:pt>
  </dgm:ptLst>
  <dgm:cxnLst>
    <dgm:cxn modelId="{16779AC6-7ADF-4674-8305-168C2834B461}" srcId="{60B49A10-7265-4119-831C-543928F200CA}" destId="{FDC5CB9F-A1A5-4C61-9F1A-4C52657D3D04}" srcOrd="0" destOrd="0" parTransId="{C71A8C4C-5E04-4A22-ADE6-51FC32130112}" sibTransId="{7036C1FC-12A9-44B8-8F52-CF0F1C69D296}"/>
    <dgm:cxn modelId="{38EE8F74-2795-4A59-8C1D-0BB00CD6581A}" type="presOf" srcId="{C9B69254-889B-49B6-9AFC-50AEEBC504D2}" destId="{CBE83253-511F-4ADE-8B29-579BC9FB6C3B}" srcOrd="0" destOrd="0" presId="urn:microsoft.com/office/officeart/2005/8/layout/pyramid2"/>
    <dgm:cxn modelId="{3B66FFFB-0B76-4783-B166-FF0CDF53B951}" srcId="{60B49A10-7265-4119-831C-543928F200CA}" destId="{0A7E9EAB-A142-4291-A161-6003FD72984D}" srcOrd="1" destOrd="0" parTransId="{D9CB35F0-54D0-45EB-96D0-7360BE01A669}" sibTransId="{127BC02C-B750-4DBB-B1AB-E415AE923EB8}"/>
    <dgm:cxn modelId="{607D21B8-D73C-4588-B756-CC2198DC12AE}" type="presOf" srcId="{60B49A10-7265-4119-831C-543928F200CA}" destId="{304980AA-1D82-4DF2-A872-4168D008A164}" srcOrd="0" destOrd="0" presId="urn:microsoft.com/office/officeart/2005/8/layout/pyramid2"/>
    <dgm:cxn modelId="{543E8424-A31B-4CC5-A11C-6413FEE8849D}" srcId="{60B49A10-7265-4119-831C-543928F200CA}" destId="{C9B69254-889B-49B6-9AFC-50AEEBC504D2}" srcOrd="2" destOrd="0" parTransId="{835C15CC-FEC0-46D6-89B4-69263C83511C}" sibTransId="{56CE31C6-700B-4C42-849A-30BEFCFE9187}"/>
    <dgm:cxn modelId="{3B79DFD4-F2C6-443C-ADDA-8A8E2A4AA063}" type="presOf" srcId="{FDC5CB9F-A1A5-4C61-9F1A-4C52657D3D04}" destId="{320DC08A-739A-445C-9D84-6C2E30E94B50}" srcOrd="0" destOrd="0" presId="urn:microsoft.com/office/officeart/2005/8/layout/pyramid2"/>
    <dgm:cxn modelId="{5D910531-9EAB-4140-9700-3067CD9E12B9}" type="presOf" srcId="{0A7E9EAB-A142-4291-A161-6003FD72984D}" destId="{D3CCFC2E-432B-4B2B-8DEA-2EC8741C88D1}" srcOrd="0" destOrd="0" presId="urn:microsoft.com/office/officeart/2005/8/layout/pyramid2"/>
    <dgm:cxn modelId="{F0CF6BF7-8933-4E07-BC0D-BCBD15762C02}" type="presParOf" srcId="{304980AA-1D82-4DF2-A872-4168D008A164}" destId="{E106C025-56D8-4A9C-B4C6-3B3EFCCECFF8}" srcOrd="0" destOrd="0" presId="urn:microsoft.com/office/officeart/2005/8/layout/pyramid2"/>
    <dgm:cxn modelId="{9507FFB4-690A-4F5D-98E8-79D7E6F33D89}" type="presParOf" srcId="{304980AA-1D82-4DF2-A872-4168D008A164}" destId="{9947F863-25F3-456C-A68A-3589438B59A9}" srcOrd="1" destOrd="0" presId="urn:microsoft.com/office/officeart/2005/8/layout/pyramid2"/>
    <dgm:cxn modelId="{B960ADD0-2740-43F4-9BBE-777DEBFAE590}" type="presParOf" srcId="{9947F863-25F3-456C-A68A-3589438B59A9}" destId="{320DC08A-739A-445C-9D84-6C2E30E94B50}" srcOrd="0" destOrd="0" presId="urn:microsoft.com/office/officeart/2005/8/layout/pyramid2"/>
    <dgm:cxn modelId="{929CC6F5-32B4-4C7E-ADFF-D0FD9A3D684C}" type="presParOf" srcId="{9947F863-25F3-456C-A68A-3589438B59A9}" destId="{F8749845-EC68-4770-9438-080CD6A4FC82}" srcOrd="1" destOrd="0" presId="urn:microsoft.com/office/officeart/2005/8/layout/pyramid2"/>
    <dgm:cxn modelId="{BBB915EA-9F78-4AA4-A6DA-40AC9CEDE2BC}" type="presParOf" srcId="{9947F863-25F3-456C-A68A-3589438B59A9}" destId="{D3CCFC2E-432B-4B2B-8DEA-2EC8741C88D1}" srcOrd="2" destOrd="0" presId="urn:microsoft.com/office/officeart/2005/8/layout/pyramid2"/>
    <dgm:cxn modelId="{44D37BB6-AA07-42DB-A575-A55F3086755C}" type="presParOf" srcId="{9947F863-25F3-456C-A68A-3589438B59A9}" destId="{730389FF-6902-4198-B93E-CFA29EDFA2C1}" srcOrd="3" destOrd="0" presId="urn:microsoft.com/office/officeart/2005/8/layout/pyramid2"/>
    <dgm:cxn modelId="{CEFA6690-283D-42E5-A174-42E89FD7FDF9}" type="presParOf" srcId="{9947F863-25F3-456C-A68A-3589438B59A9}" destId="{CBE83253-511F-4ADE-8B29-579BC9FB6C3B}" srcOrd="4" destOrd="0" presId="urn:microsoft.com/office/officeart/2005/8/layout/pyramid2"/>
    <dgm:cxn modelId="{8462DC3B-72B2-43C0-A44E-B2E7BF220034}" type="presParOf" srcId="{9947F863-25F3-456C-A68A-3589438B59A9}" destId="{A8DD05A1-DD9E-4FC1-8681-6E7794215CAA}"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5BB20AF-7467-4E44-8E11-39188BECE14B}" type="doc">
      <dgm:prSet loTypeId="urn:microsoft.com/office/officeart/2005/8/layout/target3" loCatId="list" qsTypeId="urn:microsoft.com/office/officeart/2005/8/quickstyle/3d1" qsCatId="3D" csTypeId="urn:microsoft.com/office/officeart/2005/8/colors/accent1_2" csCatId="accent1" phldr="1"/>
      <dgm:spPr/>
      <dgm:t>
        <a:bodyPr/>
        <a:lstStyle/>
        <a:p>
          <a:endParaRPr lang="ru-RU"/>
        </a:p>
      </dgm:t>
    </dgm:pt>
    <dgm:pt modelId="{C9050A69-0975-4449-8A0C-D2FAB997E7D4}">
      <dgm:prSet custT="1"/>
      <dgm:spPr/>
      <dgm:t>
        <a:bodyPr/>
        <a:lstStyle/>
        <a:p>
          <a:pPr algn="just" rtl="0"/>
          <a:r>
            <a:rPr lang="ru-RU" sz="1800" b="1" dirty="0" smtClean="0">
              <a:solidFill>
                <a:srgbClr val="005AA9"/>
              </a:solidFill>
            </a:rPr>
            <a:t>П. 11 ст. 176.1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1800" dirty="0">
            <a:solidFill>
              <a:srgbClr val="005AA9"/>
            </a:solidFill>
          </a:endParaRPr>
        </a:p>
      </dgm:t>
    </dgm:pt>
    <dgm:pt modelId="{3008F06C-887B-4729-98F3-EB4ED79D312E}" type="parTrans" cxnId="{EBEB8C25-660D-478D-944F-918B62028D05}">
      <dgm:prSet/>
      <dgm:spPr/>
      <dgm:t>
        <a:bodyPr/>
        <a:lstStyle/>
        <a:p>
          <a:endParaRPr lang="ru-RU"/>
        </a:p>
      </dgm:t>
    </dgm:pt>
    <dgm:pt modelId="{1A0B82D5-DBFB-4BDD-B740-5D6CA6C1D59D}" type="sibTrans" cxnId="{EBEB8C25-660D-478D-944F-918B62028D05}">
      <dgm:prSet/>
      <dgm:spPr/>
      <dgm:t>
        <a:bodyPr/>
        <a:lstStyle/>
        <a:p>
          <a:endParaRPr lang="ru-RU"/>
        </a:p>
      </dgm:t>
    </dgm:pt>
    <dgm:pt modelId="{EC238B81-6899-4BEB-BC3C-EF7566B3CF7E}">
      <dgm:prSet/>
      <dgm:spPr/>
      <dgm:t>
        <a:bodyPr/>
        <a:lstStyle/>
        <a:p>
          <a:pPr algn="just" rtl="0"/>
          <a:r>
            <a:rPr lang="ru-RU" b="1" dirty="0" smtClean="0">
              <a:solidFill>
                <a:srgbClr val="005AA9"/>
              </a:solidFill>
            </a:rPr>
            <a:t>П. 15 ст. 176.1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dirty="0">
            <a:solidFill>
              <a:srgbClr val="005AA9"/>
            </a:solidFill>
          </a:endParaRPr>
        </a:p>
      </dgm:t>
    </dgm:pt>
    <dgm:pt modelId="{62806F16-388F-4DEC-BEBE-64FBE5EB6872}" type="parTrans" cxnId="{9CF48CED-A18E-4821-942D-D5C663AD1106}">
      <dgm:prSet/>
      <dgm:spPr/>
      <dgm:t>
        <a:bodyPr/>
        <a:lstStyle/>
        <a:p>
          <a:endParaRPr lang="ru-RU"/>
        </a:p>
      </dgm:t>
    </dgm:pt>
    <dgm:pt modelId="{0E8018CB-AFFF-4A27-8355-2FABF1314701}" type="sibTrans" cxnId="{9CF48CED-A18E-4821-942D-D5C663AD1106}">
      <dgm:prSet/>
      <dgm:spPr/>
      <dgm:t>
        <a:bodyPr/>
        <a:lstStyle/>
        <a:p>
          <a:endParaRPr lang="ru-RU"/>
        </a:p>
      </dgm:t>
    </dgm:pt>
    <dgm:pt modelId="{B5BA91A2-6EAF-4581-B502-FF4FA15524D3}">
      <dgm:prSet custT="1"/>
      <dgm:spPr/>
      <dgm:t>
        <a:bodyPr/>
        <a:lstStyle/>
        <a:p>
          <a:pPr algn="just" rtl="0"/>
          <a:r>
            <a:rPr lang="ru-RU" sz="1600" b="1" dirty="0" smtClean="0">
              <a:solidFill>
                <a:srgbClr val="005AA9"/>
              </a:solidFill>
            </a:rPr>
            <a:t>П. 24 ст. 176.1 НК РФ: 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a:t>
          </a:r>
          <a:endParaRPr lang="ru-RU" sz="1600" dirty="0">
            <a:solidFill>
              <a:srgbClr val="005AA9"/>
            </a:solidFill>
          </a:endParaRPr>
        </a:p>
      </dgm:t>
    </dgm:pt>
    <dgm:pt modelId="{DB9FE6FA-9ED7-45B1-8B05-A27EEEFDB372}" type="parTrans" cxnId="{359490B7-C1D1-4C50-BD4A-77071158A3B0}">
      <dgm:prSet/>
      <dgm:spPr/>
      <dgm:t>
        <a:bodyPr/>
        <a:lstStyle/>
        <a:p>
          <a:endParaRPr lang="ru-RU"/>
        </a:p>
      </dgm:t>
    </dgm:pt>
    <dgm:pt modelId="{96F44F60-2DEA-4C03-B18C-27A7B52B05BE}" type="sibTrans" cxnId="{359490B7-C1D1-4C50-BD4A-77071158A3B0}">
      <dgm:prSet/>
      <dgm:spPr/>
      <dgm:t>
        <a:bodyPr/>
        <a:lstStyle/>
        <a:p>
          <a:endParaRPr lang="ru-RU"/>
        </a:p>
      </dgm:t>
    </dgm:pt>
    <dgm:pt modelId="{E5362B21-DA75-4179-A61A-C8D630E9105A}" type="pres">
      <dgm:prSet presAssocID="{35BB20AF-7467-4E44-8E11-39188BECE14B}" presName="Name0" presStyleCnt="0">
        <dgm:presLayoutVars>
          <dgm:chMax val="7"/>
          <dgm:dir/>
          <dgm:animLvl val="lvl"/>
          <dgm:resizeHandles val="exact"/>
        </dgm:presLayoutVars>
      </dgm:prSet>
      <dgm:spPr/>
      <dgm:t>
        <a:bodyPr/>
        <a:lstStyle/>
        <a:p>
          <a:endParaRPr lang="ru-RU"/>
        </a:p>
      </dgm:t>
    </dgm:pt>
    <dgm:pt modelId="{FD20D6CB-2D23-46C7-B1FB-9D807486BF42}" type="pres">
      <dgm:prSet presAssocID="{C9050A69-0975-4449-8A0C-D2FAB997E7D4}" presName="circle1" presStyleLbl="node1" presStyleIdx="0" presStyleCnt="3"/>
      <dgm:spPr/>
    </dgm:pt>
    <dgm:pt modelId="{B9444CD6-B06C-4171-87EC-3C800F2ED56D}" type="pres">
      <dgm:prSet presAssocID="{C9050A69-0975-4449-8A0C-D2FAB997E7D4}" presName="space" presStyleCnt="0"/>
      <dgm:spPr/>
    </dgm:pt>
    <dgm:pt modelId="{39DA5596-2D90-4307-9D3A-2655D9FB2F61}" type="pres">
      <dgm:prSet presAssocID="{C9050A69-0975-4449-8A0C-D2FAB997E7D4}" presName="rect1" presStyleLbl="alignAcc1" presStyleIdx="0" presStyleCnt="3"/>
      <dgm:spPr/>
      <dgm:t>
        <a:bodyPr/>
        <a:lstStyle/>
        <a:p>
          <a:endParaRPr lang="ru-RU"/>
        </a:p>
      </dgm:t>
    </dgm:pt>
    <dgm:pt modelId="{0132AAEC-BB64-4707-AAF6-D746C8DF0697}" type="pres">
      <dgm:prSet presAssocID="{EC238B81-6899-4BEB-BC3C-EF7566B3CF7E}" presName="vertSpace2" presStyleLbl="node1" presStyleIdx="0" presStyleCnt="3"/>
      <dgm:spPr/>
    </dgm:pt>
    <dgm:pt modelId="{04B3C331-F015-401E-9B4E-E4C6C6B09828}" type="pres">
      <dgm:prSet presAssocID="{EC238B81-6899-4BEB-BC3C-EF7566B3CF7E}" presName="circle2" presStyleLbl="node1" presStyleIdx="1" presStyleCnt="3"/>
      <dgm:spPr/>
    </dgm:pt>
    <dgm:pt modelId="{2A09D2C4-76E5-4A94-950D-6847D700E0BE}" type="pres">
      <dgm:prSet presAssocID="{EC238B81-6899-4BEB-BC3C-EF7566B3CF7E}" presName="rect2" presStyleLbl="alignAcc1" presStyleIdx="1" presStyleCnt="3"/>
      <dgm:spPr/>
      <dgm:t>
        <a:bodyPr/>
        <a:lstStyle/>
        <a:p>
          <a:endParaRPr lang="ru-RU"/>
        </a:p>
      </dgm:t>
    </dgm:pt>
    <dgm:pt modelId="{041C1628-9A11-4FA2-9646-FB25963E1834}" type="pres">
      <dgm:prSet presAssocID="{B5BA91A2-6EAF-4581-B502-FF4FA15524D3}" presName="vertSpace3" presStyleLbl="node1" presStyleIdx="1" presStyleCnt="3"/>
      <dgm:spPr/>
    </dgm:pt>
    <dgm:pt modelId="{E67662AC-1390-43CD-ABC8-A5AE2C9B819D}" type="pres">
      <dgm:prSet presAssocID="{B5BA91A2-6EAF-4581-B502-FF4FA15524D3}" presName="circle3" presStyleLbl="node1" presStyleIdx="2" presStyleCnt="3"/>
      <dgm:spPr/>
    </dgm:pt>
    <dgm:pt modelId="{64A430CB-2CA0-44EC-A76F-D955BAA65CEC}" type="pres">
      <dgm:prSet presAssocID="{B5BA91A2-6EAF-4581-B502-FF4FA15524D3}" presName="rect3" presStyleLbl="alignAcc1" presStyleIdx="2" presStyleCnt="3"/>
      <dgm:spPr/>
      <dgm:t>
        <a:bodyPr/>
        <a:lstStyle/>
        <a:p>
          <a:endParaRPr lang="ru-RU"/>
        </a:p>
      </dgm:t>
    </dgm:pt>
    <dgm:pt modelId="{BA42E7F4-02E5-4819-82EB-8B8507F7F4D8}" type="pres">
      <dgm:prSet presAssocID="{C9050A69-0975-4449-8A0C-D2FAB997E7D4}" presName="rect1ParTxNoCh" presStyleLbl="alignAcc1" presStyleIdx="2" presStyleCnt="3">
        <dgm:presLayoutVars>
          <dgm:chMax val="1"/>
          <dgm:bulletEnabled val="1"/>
        </dgm:presLayoutVars>
      </dgm:prSet>
      <dgm:spPr/>
      <dgm:t>
        <a:bodyPr/>
        <a:lstStyle/>
        <a:p>
          <a:endParaRPr lang="ru-RU"/>
        </a:p>
      </dgm:t>
    </dgm:pt>
    <dgm:pt modelId="{035418B2-A783-428F-A7CC-02B24996F3E5}" type="pres">
      <dgm:prSet presAssocID="{EC238B81-6899-4BEB-BC3C-EF7566B3CF7E}" presName="rect2ParTxNoCh" presStyleLbl="alignAcc1" presStyleIdx="2" presStyleCnt="3">
        <dgm:presLayoutVars>
          <dgm:chMax val="1"/>
          <dgm:bulletEnabled val="1"/>
        </dgm:presLayoutVars>
      </dgm:prSet>
      <dgm:spPr/>
      <dgm:t>
        <a:bodyPr/>
        <a:lstStyle/>
        <a:p>
          <a:endParaRPr lang="ru-RU"/>
        </a:p>
      </dgm:t>
    </dgm:pt>
    <dgm:pt modelId="{22FB9001-F5C0-4ED3-BC47-6F307BF3F19D}" type="pres">
      <dgm:prSet presAssocID="{B5BA91A2-6EAF-4581-B502-FF4FA15524D3}" presName="rect3ParTxNoCh" presStyleLbl="alignAcc1" presStyleIdx="2" presStyleCnt="3">
        <dgm:presLayoutVars>
          <dgm:chMax val="1"/>
          <dgm:bulletEnabled val="1"/>
        </dgm:presLayoutVars>
      </dgm:prSet>
      <dgm:spPr/>
      <dgm:t>
        <a:bodyPr/>
        <a:lstStyle/>
        <a:p>
          <a:endParaRPr lang="ru-RU"/>
        </a:p>
      </dgm:t>
    </dgm:pt>
  </dgm:ptLst>
  <dgm:cxnLst>
    <dgm:cxn modelId="{2BD42EBE-8A2C-43FD-B31D-9E1E7989A537}" type="presOf" srcId="{C9050A69-0975-4449-8A0C-D2FAB997E7D4}" destId="{BA42E7F4-02E5-4819-82EB-8B8507F7F4D8}" srcOrd="1" destOrd="0" presId="urn:microsoft.com/office/officeart/2005/8/layout/target3"/>
    <dgm:cxn modelId="{966DB0AE-B6AD-49C5-842B-C3CFC14B1A34}" type="presOf" srcId="{C9050A69-0975-4449-8A0C-D2FAB997E7D4}" destId="{39DA5596-2D90-4307-9D3A-2655D9FB2F61}" srcOrd="0" destOrd="0" presId="urn:microsoft.com/office/officeart/2005/8/layout/target3"/>
    <dgm:cxn modelId="{359490B7-C1D1-4C50-BD4A-77071158A3B0}" srcId="{35BB20AF-7467-4E44-8E11-39188BECE14B}" destId="{B5BA91A2-6EAF-4581-B502-FF4FA15524D3}" srcOrd="2" destOrd="0" parTransId="{DB9FE6FA-9ED7-45B1-8B05-A27EEEFDB372}" sibTransId="{96F44F60-2DEA-4C03-B18C-27A7B52B05BE}"/>
    <dgm:cxn modelId="{93ABD2F5-6FE1-4491-BE35-7D053870B9D4}" type="presOf" srcId="{EC238B81-6899-4BEB-BC3C-EF7566B3CF7E}" destId="{035418B2-A783-428F-A7CC-02B24996F3E5}" srcOrd="1" destOrd="0" presId="urn:microsoft.com/office/officeart/2005/8/layout/target3"/>
    <dgm:cxn modelId="{EBEB8C25-660D-478D-944F-918B62028D05}" srcId="{35BB20AF-7467-4E44-8E11-39188BECE14B}" destId="{C9050A69-0975-4449-8A0C-D2FAB997E7D4}" srcOrd="0" destOrd="0" parTransId="{3008F06C-887B-4729-98F3-EB4ED79D312E}" sibTransId="{1A0B82D5-DBFB-4BDD-B740-5D6CA6C1D59D}"/>
    <dgm:cxn modelId="{EFF8C7B3-7E08-4005-A083-15631E673695}" type="presOf" srcId="{B5BA91A2-6EAF-4581-B502-FF4FA15524D3}" destId="{64A430CB-2CA0-44EC-A76F-D955BAA65CEC}" srcOrd="0" destOrd="0" presId="urn:microsoft.com/office/officeart/2005/8/layout/target3"/>
    <dgm:cxn modelId="{D88C1B80-C4D1-4851-9D91-A0D3FDA84D3F}" type="presOf" srcId="{35BB20AF-7467-4E44-8E11-39188BECE14B}" destId="{E5362B21-DA75-4179-A61A-C8D630E9105A}" srcOrd="0" destOrd="0" presId="urn:microsoft.com/office/officeart/2005/8/layout/target3"/>
    <dgm:cxn modelId="{9CF48CED-A18E-4821-942D-D5C663AD1106}" srcId="{35BB20AF-7467-4E44-8E11-39188BECE14B}" destId="{EC238B81-6899-4BEB-BC3C-EF7566B3CF7E}" srcOrd="1" destOrd="0" parTransId="{62806F16-388F-4DEC-BEBE-64FBE5EB6872}" sibTransId="{0E8018CB-AFFF-4A27-8355-2FABF1314701}"/>
    <dgm:cxn modelId="{1AA9924B-BA64-49EE-8A22-C5ACC257EC66}" type="presOf" srcId="{EC238B81-6899-4BEB-BC3C-EF7566B3CF7E}" destId="{2A09D2C4-76E5-4A94-950D-6847D700E0BE}" srcOrd="0" destOrd="0" presId="urn:microsoft.com/office/officeart/2005/8/layout/target3"/>
    <dgm:cxn modelId="{E06E4DAB-DAB1-4D81-85A1-E298265D8D44}" type="presOf" srcId="{B5BA91A2-6EAF-4581-B502-FF4FA15524D3}" destId="{22FB9001-F5C0-4ED3-BC47-6F307BF3F19D}" srcOrd="1" destOrd="0" presId="urn:microsoft.com/office/officeart/2005/8/layout/target3"/>
    <dgm:cxn modelId="{D7B78C35-DE8C-45D5-AF55-67B259310373}" type="presParOf" srcId="{E5362B21-DA75-4179-A61A-C8D630E9105A}" destId="{FD20D6CB-2D23-46C7-B1FB-9D807486BF42}" srcOrd="0" destOrd="0" presId="urn:microsoft.com/office/officeart/2005/8/layout/target3"/>
    <dgm:cxn modelId="{6DC2492D-8E13-4964-B661-091D0A2B4E72}" type="presParOf" srcId="{E5362B21-DA75-4179-A61A-C8D630E9105A}" destId="{B9444CD6-B06C-4171-87EC-3C800F2ED56D}" srcOrd="1" destOrd="0" presId="urn:microsoft.com/office/officeart/2005/8/layout/target3"/>
    <dgm:cxn modelId="{B02391D0-EF5E-49F2-991C-E1A7801AFA72}" type="presParOf" srcId="{E5362B21-DA75-4179-A61A-C8D630E9105A}" destId="{39DA5596-2D90-4307-9D3A-2655D9FB2F61}" srcOrd="2" destOrd="0" presId="urn:microsoft.com/office/officeart/2005/8/layout/target3"/>
    <dgm:cxn modelId="{7DE4223B-6433-48C0-8806-E141C33C6C5D}" type="presParOf" srcId="{E5362B21-DA75-4179-A61A-C8D630E9105A}" destId="{0132AAEC-BB64-4707-AAF6-D746C8DF0697}" srcOrd="3" destOrd="0" presId="urn:microsoft.com/office/officeart/2005/8/layout/target3"/>
    <dgm:cxn modelId="{1144A8A6-0BAB-44A8-A044-18DA6319E949}" type="presParOf" srcId="{E5362B21-DA75-4179-A61A-C8D630E9105A}" destId="{04B3C331-F015-401E-9B4E-E4C6C6B09828}" srcOrd="4" destOrd="0" presId="urn:microsoft.com/office/officeart/2005/8/layout/target3"/>
    <dgm:cxn modelId="{B547B6BC-D801-4777-A25F-245524A95FEF}" type="presParOf" srcId="{E5362B21-DA75-4179-A61A-C8D630E9105A}" destId="{2A09D2C4-76E5-4A94-950D-6847D700E0BE}" srcOrd="5" destOrd="0" presId="urn:microsoft.com/office/officeart/2005/8/layout/target3"/>
    <dgm:cxn modelId="{9AEB59FA-2743-4DF3-91B9-D167A6412036}" type="presParOf" srcId="{E5362B21-DA75-4179-A61A-C8D630E9105A}" destId="{041C1628-9A11-4FA2-9646-FB25963E1834}" srcOrd="6" destOrd="0" presId="urn:microsoft.com/office/officeart/2005/8/layout/target3"/>
    <dgm:cxn modelId="{43CCA814-2A1E-4F17-B7DA-8BE0E98EFA0B}" type="presParOf" srcId="{E5362B21-DA75-4179-A61A-C8D630E9105A}" destId="{E67662AC-1390-43CD-ABC8-A5AE2C9B819D}" srcOrd="7" destOrd="0" presId="urn:microsoft.com/office/officeart/2005/8/layout/target3"/>
    <dgm:cxn modelId="{3398CA79-8D77-4C4B-93E7-248F2B209DDA}" type="presParOf" srcId="{E5362B21-DA75-4179-A61A-C8D630E9105A}" destId="{64A430CB-2CA0-44EC-A76F-D955BAA65CEC}" srcOrd="8" destOrd="0" presId="urn:microsoft.com/office/officeart/2005/8/layout/target3"/>
    <dgm:cxn modelId="{62D27A7B-D87E-41E9-BC40-DA80D4C4CF9F}" type="presParOf" srcId="{E5362B21-DA75-4179-A61A-C8D630E9105A}" destId="{BA42E7F4-02E5-4819-82EB-8B8507F7F4D8}" srcOrd="9" destOrd="0" presId="urn:microsoft.com/office/officeart/2005/8/layout/target3"/>
    <dgm:cxn modelId="{A2A79F08-7931-4988-A778-587DB2163E6B}" type="presParOf" srcId="{E5362B21-DA75-4179-A61A-C8D630E9105A}" destId="{035418B2-A783-428F-A7CC-02B24996F3E5}" srcOrd="10" destOrd="0" presId="urn:microsoft.com/office/officeart/2005/8/layout/target3"/>
    <dgm:cxn modelId="{D6385009-54F1-4F8B-9C86-48989AF3FE50}" type="presParOf" srcId="{E5362B21-DA75-4179-A61A-C8D630E9105A}" destId="{22FB9001-F5C0-4ED3-BC47-6F307BF3F19D}"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5222E38-B3EC-42F6-AE15-16CFF14EEB7C}" type="doc">
      <dgm:prSet loTypeId="urn:microsoft.com/office/officeart/2005/8/layout/pyramid2" loCatId="list" qsTypeId="urn:microsoft.com/office/officeart/2005/8/quickstyle/3d2" qsCatId="3D" csTypeId="urn:microsoft.com/office/officeart/2005/8/colors/accent1_2" csCatId="accent1" phldr="1"/>
      <dgm:spPr/>
      <dgm:t>
        <a:bodyPr/>
        <a:lstStyle/>
        <a:p>
          <a:endParaRPr lang="ru-RU"/>
        </a:p>
      </dgm:t>
    </dgm:pt>
    <dgm:pt modelId="{CAC14E93-3BC7-4650-967A-5E7A62E62798}">
      <dgm:prSet custT="1"/>
      <dgm:spPr/>
      <dgm:t>
        <a:bodyPr/>
        <a:lstStyle/>
        <a:p>
          <a:pPr rtl="0"/>
          <a:r>
            <a:rPr lang="ru-RU" sz="1400" b="1" dirty="0" smtClean="0">
              <a:solidFill>
                <a:srgbClr val="005AA9"/>
              </a:solidFill>
            </a:rPr>
            <a:t>Ст. 203 НК РФ: налогоплательщики, в отношении которых проводится налоговый мониторинг, реализуют право на возмещение суммы акциза, в порядке, установленном ст. 203.1 НК РФ.</a:t>
          </a:r>
          <a:endParaRPr lang="ru-RU" sz="1400" b="1" dirty="0">
            <a:solidFill>
              <a:srgbClr val="005AA9"/>
            </a:solidFill>
          </a:endParaRPr>
        </a:p>
      </dgm:t>
    </dgm:pt>
    <dgm:pt modelId="{68306868-EF5E-477D-B1F2-DAFDFFECC5C9}" type="parTrans" cxnId="{1013F3CD-8F59-488D-B75C-B6A6601A4DDF}">
      <dgm:prSet/>
      <dgm:spPr/>
      <dgm:t>
        <a:bodyPr/>
        <a:lstStyle/>
        <a:p>
          <a:endParaRPr lang="ru-RU" sz="1600"/>
        </a:p>
      </dgm:t>
    </dgm:pt>
    <dgm:pt modelId="{A5BBA7D8-A317-4B19-BEC7-4B64F1C717F3}" type="sibTrans" cxnId="{1013F3CD-8F59-488D-B75C-B6A6601A4DDF}">
      <dgm:prSet/>
      <dgm:spPr/>
      <dgm:t>
        <a:bodyPr/>
        <a:lstStyle/>
        <a:p>
          <a:endParaRPr lang="ru-RU" sz="1600"/>
        </a:p>
      </dgm:t>
    </dgm:pt>
    <dgm:pt modelId="{D2AE3013-4443-42C6-94D3-B2B8D0372709}">
      <dgm:prSet custT="1"/>
      <dgm:spPr/>
      <dgm:t>
        <a:bodyPr/>
        <a:lstStyle/>
        <a:p>
          <a:pPr rtl="0"/>
          <a:r>
            <a:rPr lang="ru-RU" sz="1200" b="1" dirty="0" smtClean="0">
              <a:solidFill>
                <a:srgbClr val="005AA9"/>
              </a:solidFill>
            </a:rPr>
            <a:t>ст. 203.1 НК РФ дополнилась новым основанием (п.10).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  за налоговый период года, за который проводится (проведен) налоговый мониторинг.</a:t>
          </a:r>
          <a:endParaRPr lang="ru-RU" sz="1200" b="1" dirty="0">
            <a:solidFill>
              <a:srgbClr val="005AA9"/>
            </a:solidFill>
          </a:endParaRPr>
        </a:p>
      </dgm:t>
    </dgm:pt>
    <dgm:pt modelId="{A768BC83-5D9C-4828-87A2-6CD9B6B2E426}" type="parTrans" cxnId="{310AFADB-53CF-467B-B65D-81F45F896894}">
      <dgm:prSet/>
      <dgm:spPr/>
      <dgm:t>
        <a:bodyPr/>
        <a:lstStyle/>
        <a:p>
          <a:endParaRPr lang="ru-RU" sz="1600"/>
        </a:p>
      </dgm:t>
    </dgm:pt>
    <dgm:pt modelId="{F1965F99-4430-48DE-8854-3537E0C1954E}" type="sibTrans" cxnId="{310AFADB-53CF-467B-B65D-81F45F896894}">
      <dgm:prSet/>
      <dgm:spPr/>
      <dgm:t>
        <a:bodyPr/>
        <a:lstStyle/>
        <a:p>
          <a:endParaRPr lang="ru-RU" sz="1600"/>
        </a:p>
      </dgm:t>
    </dgm:pt>
    <dgm:pt modelId="{CB7BFBEF-6D8C-4CAF-A417-A303BF5C7046}">
      <dgm:prSet custT="1"/>
      <dgm:spPr/>
      <dgm:t>
        <a:bodyPr/>
        <a:lstStyle/>
        <a:p>
          <a:pPr algn="ctr" rtl="0">
            <a:spcAft>
              <a:spcPts val="0"/>
            </a:spcAft>
          </a:pPr>
          <a:r>
            <a:rPr lang="ru-RU" sz="1400" b="1" dirty="0" smtClean="0">
              <a:solidFill>
                <a:srgbClr val="005AA9"/>
              </a:solidFill>
            </a:rPr>
            <a:t>Право на применение заявительного порядка возмещения акциза реализуется путем подачи в ходе проведения НМ не позднее 2-х мес. со дня подачи НД заявления о применении заявительного порядка возмещения акциза, в котором налогоплательщик указывает для возврата </a:t>
          </a:r>
          <a:r>
            <a:rPr lang="ru-RU" sz="1400" b="1" dirty="0" err="1" smtClean="0">
              <a:solidFill>
                <a:srgbClr val="005AA9"/>
              </a:solidFill>
            </a:rPr>
            <a:t>ден</a:t>
          </a:r>
          <a:r>
            <a:rPr lang="ru-RU" sz="1400" b="1"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бюджетными средствами средствами).</a:t>
          </a:r>
          <a:endParaRPr lang="ru-RU" sz="1400" b="1" dirty="0">
            <a:solidFill>
              <a:srgbClr val="005AA9"/>
            </a:solidFill>
          </a:endParaRPr>
        </a:p>
      </dgm:t>
    </dgm:pt>
    <dgm:pt modelId="{86054038-A478-4B6F-9107-9C5175F8D998}" type="parTrans" cxnId="{45D4211F-420A-4834-BFD7-7BDA69CA2DB7}">
      <dgm:prSet/>
      <dgm:spPr/>
      <dgm:t>
        <a:bodyPr/>
        <a:lstStyle/>
        <a:p>
          <a:endParaRPr lang="ru-RU" sz="1600"/>
        </a:p>
      </dgm:t>
    </dgm:pt>
    <dgm:pt modelId="{C2DDA029-EDB7-4557-9287-31BC5B523A4A}" type="sibTrans" cxnId="{45D4211F-420A-4834-BFD7-7BDA69CA2DB7}">
      <dgm:prSet/>
      <dgm:spPr/>
      <dgm:t>
        <a:bodyPr/>
        <a:lstStyle/>
        <a:p>
          <a:endParaRPr lang="ru-RU" sz="1600"/>
        </a:p>
      </dgm:t>
    </dgm:pt>
    <dgm:pt modelId="{3539B691-D24E-4A39-BCC9-30AD4E0453A2}" type="pres">
      <dgm:prSet presAssocID="{15222E38-B3EC-42F6-AE15-16CFF14EEB7C}" presName="compositeShape" presStyleCnt="0">
        <dgm:presLayoutVars>
          <dgm:dir/>
          <dgm:resizeHandles/>
        </dgm:presLayoutVars>
      </dgm:prSet>
      <dgm:spPr/>
      <dgm:t>
        <a:bodyPr/>
        <a:lstStyle/>
        <a:p>
          <a:endParaRPr lang="ru-RU"/>
        </a:p>
      </dgm:t>
    </dgm:pt>
    <dgm:pt modelId="{2C5AB059-15EA-4F2F-8E3A-72C83802DE31}" type="pres">
      <dgm:prSet presAssocID="{15222E38-B3EC-42F6-AE15-16CFF14EEB7C}" presName="pyramid" presStyleLbl="node1" presStyleIdx="0" presStyleCnt="1"/>
      <dgm:spPr/>
    </dgm:pt>
    <dgm:pt modelId="{2CFE60A1-C443-480C-B675-3FC828900D2C}" type="pres">
      <dgm:prSet presAssocID="{15222E38-B3EC-42F6-AE15-16CFF14EEB7C}" presName="theList" presStyleCnt="0"/>
      <dgm:spPr/>
    </dgm:pt>
    <dgm:pt modelId="{8FEF7BA4-901C-429C-A5AF-C43AC8ACE0AB}" type="pres">
      <dgm:prSet presAssocID="{CAC14E93-3BC7-4650-967A-5E7A62E62798}" presName="aNode" presStyleLbl="fgAcc1" presStyleIdx="0" presStyleCnt="3" custScaleX="109450" custScaleY="144283" custLinFactNeighborX="1215" custLinFactNeighborY="-84651">
        <dgm:presLayoutVars>
          <dgm:bulletEnabled val="1"/>
        </dgm:presLayoutVars>
      </dgm:prSet>
      <dgm:spPr/>
      <dgm:t>
        <a:bodyPr/>
        <a:lstStyle/>
        <a:p>
          <a:endParaRPr lang="ru-RU"/>
        </a:p>
      </dgm:t>
    </dgm:pt>
    <dgm:pt modelId="{471EB43D-811C-474C-8F21-EE9C963A732A}" type="pres">
      <dgm:prSet presAssocID="{CAC14E93-3BC7-4650-967A-5E7A62E62798}" presName="aSpace" presStyleCnt="0"/>
      <dgm:spPr/>
    </dgm:pt>
    <dgm:pt modelId="{5124EF26-DC1B-4EB4-B4BD-0ADE6FC7D40B}" type="pres">
      <dgm:prSet presAssocID="{D2AE3013-4443-42C6-94D3-B2B8D0372709}" presName="aNode" presStyleLbl="fgAcc1" presStyleIdx="1" presStyleCnt="3" custScaleX="130895" custScaleY="176767" custLinFactNeighborX="1215" custLinFactNeighborY="-6910">
        <dgm:presLayoutVars>
          <dgm:bulletEnabled val="1"/>
        </dgm:presLayoutVars>
      </dgm:prSet>
      <dgm:spPr/>
      <dgm:t>
        <a:bodyPr/>
        <a:lstStyle/>
        <a:p>
          <a:endParaRPr lang="ru-RU"/>
        </a:p>
      </dgm:t>
    </dgm:pt>
    <dgm:pt modelId="{D871822E-A317-4C80-BF9C-CF4EA695620F}" type="pres">
      <dgm:prSet presAssocID="{D2AE3013-4443-42C6-94D3-B2B8D0372709}" presName="aSpace" presStyleCnt="0"/>
      <dgm:spPr/>
    </dgm:pt>
    <dgm:pt modelId="{67534687-5C8A-4627-BC62-DD80DD660CBA}" type="pres">
      <dgm:prSet presAssocID="{CB7BFBEF-6D8C-4CAF-A417-A303BF5C7046}" presName="aNode" presStyleLbl="fgAcc1" presStyleIdx="2" presStyleCnt="3" custScaleX="185159" custScaleY="276539" custLinFactY="6310" custLinFactNeighborX="1822" custLinFactNeighborY="100000">
        <dgm:presLayoutVars>
          <dgm:bulletEnabled val="1"/>
        </dgm:presLayoutVars>
      </dgm:prSet>
      <dgm:spPr/>
      <dgm:t>
        <a:bodyPr/>
        <a:lstStyle/>
        <a:p>
          <a:endParaRPr lang="ru-RU"/>
        </a:p>
      </dgm:t>
    </dgm:pt>
    <dgm:pt modelId="{3100E992-E1D9-4874-8AA8-901B22C6D62A}" type="pres">
      <dgm:prSet presAssocID="{CB7BFBEF-6D8C-4CAF-A417-A303BF5C7046}" presName="aSpace" presStyleCnt="0"/>
      <dgm:spPr/>
    </dgm:pt>
  </dgm:ptLst>
  <dgm:cxnLst>
    <dgm:cxn modelId="{3FA1072E-B4DA-42FB-B25C-8B66285C6927}" type="presOf" srcId="{15222E38-B3EC-42F6-AE15-16CFF14EEB7C}" destId="{3539B691-D24E-4A39-BCC9-30AD4E0453A2}" srcOrd="0" destOrd="0" presId="urn:microsoft.com/office/officeart/2005/8/layout/pyramid2"/>
    <dgm:cxn modelId="{45D4211F-420A-4834-BFD7-7BDA69CA2DB7}" srcId="{15222E38-B3EC-42F6-AE15-16CFF14EEB7C}" destId="{CB7BFBEF-6D8C-4CAF-A417-A303BF5C7046}" srcOrd="2" destOrd="0" parTransId="{86054038-A478-4B6F-9107-9C5175F8D998}" sibTransId="{C2DDA029-EDB7-4557-9287-31BC5B523A4A}"/>
    <dgm:cxn modelId="{33D215D9-69E9-4114-83B8-33D85E5D5BCC}" type="presOf" srcId="{CAC14E93-3BC7-4650-967A-5E7A62E62798}" destId="{8FEF7BA4-901C-429C-A5AF-C43AC8ACE0AB}" srcOrd="0" destOrd="0" presId="urn:microsoft.com/office/officeart/2005/8/layout/pyramid2"/>
    <dgm:cxn modelId="{1013F3CD-8F59-488D-B75C-B6A6601A4DDF}" srcId="{15222E38-B3EC-42F6-AE15-16CFF14EEB7C}" destId="{CAC14E93-3BC7-4650-967A-5E7A62E62798}" srcOrd="0" destOrd="0" parTransId="{68306868-EF5E-477D-B1F2-DAFDFFECC5C9}" sibTransId="{A5BBA7D8-A317-4B19-BEC7-4B64F1C717F3}"/>
    <dgm:cxn modelId="{310AFADB-53CF-467B-B65D-81F45F896894}" srcId="{15222E38-B3EC-42F6-AE15-16CFF14EEB7C}" destId="{D2AE3013-4443-42C6-94D3-B2B8D0372709}" srcOrd="1" destOrd="0" parTransId="{A768BC83-5D9C-4828-87A2-6CD9B6B2E426}" sibTransId="{F1965F99-4430-48DE-8854-3537E0C1954E}"/>
    <dgm:cxn modelId="{4F858C9A-0ACF-4914-9B2C-732ED33D2157}" type="presOf" srcId="{CB7BFBEF-6D8C-4CAF-A417-A303BF5C7046}" destId="{67534687-5C8A-4627-BC62-DD80DD660CBA}" srcOrd="0" destOrd="0" presId="urn:microsoft.com/office/officeart/2005/8/layout/pyramid2"/>
    <dgm:cxn modelId="{B60AA875-E615-4AEC-AA98-8B2A261364EF}" type="presOf" srcId="{D2AE3013-4443-42C6-94D3-B2B8D0372709}" destId="{5124EF26-DC1B-4EB4-B4BD-0ADE6FC7D40B}" srcOrd="0" destOrd="0" presId="urn:microsoft.com/office/officeart/2005/8/layout/pyramid2"/>
    <dgm:cxn modelId="{00F2A09E-BA21-40C0-8AA7-CE396758DFFB}" type="presParOf" srcId="{3539B691-D24E-4A39-BCC9-30AD4E0453A2}" destId="{2C5AB059-15EA-4F2F-8E3A-72C83802DE31}" srcOrd="0" destOrd="0" presId="urn:microsoft.com/office/officeart/2005/8/layout/pyramid2"/>
    <dgm:cxn modelId="{D7DAE1DE-BA23-4918-9A1D-9D94790386B7}" type="presParOf" srcId="{3539B691-D24E-4A39-BCC9-30AD4E0453A2}" destId="{2CFE60A1-C443-480C-B675-3FC828900D2C}" srcOrd="1" destOrd="0" presId="urn:microsoft.com/office/officeart/2005/8/layout/pyramid2"/>
    <dgm:cxn modelId="{8A697D4F-D688-4D13-8FCC-5D50DC37789E}" type="presParOf" srcId="{2CFE60A1-C443-480C-B675-3FC828900D2C}" destId="{8FEF7BA4-901C-429C-A5AF-C43AC8ACE0AB}" srcOrd="0" destOrd="0" presId="urn:microsoft.com/office/officeart/2005/8/layout/pyramid2"/>
    <dgm:cxn modelId="{8440E69B-98C2-4D68-ADBC-FCE90F4C7264}" type="presParOf" srcId="{2CFE60A1-C443-480C-B675-3FC828900D2C}" destId="{471EB43D-811C-474C-8F21-EE9C963A732A}" srcOrd="1" destOrd="0" presId="urn:microsoft.com/office/officeart/2005/8/layout/pyramid2"/>
    <dgm:cxn modelId="{A9162167-A9F6-4244-BD6E-835E89080E52}" type="presParOf" srcId="{2CFE60A1-C443-480C-B675-3FC828900D2C}" destId="{5124EF26-DC1B-4EB4-B4BD-0ADE6FC7D40B}" srcOrd="2" destOrd="0" presId="urn:microsoft.com/office/officeart/2005/8/layout/pyramid2"/>
    <dgm:cxn modelId="{600C88B9-E070-460B-9631-E765390BC891}" type="presParOf" srcId="{2CFE60A1-C443-480C-B675-3FC828900D2C}" destId="{D871822E-A317-4C80-BF9C-CF4EA695620F}" srcOrd="3" destOrd="0" presId="urn:microsoft.com/office/officeart/2005/8/layout/pyramid2"/>
    <dgm:cxn modelId="{CECFD555-9AA0-4C97-908F-39CD893EE9E5}" type="presParOf" srcId="{2CFE60A1-C443-480C-B675-3FC828900D2C}" destId="{67534687-5C8A-4627-BC62-DD80DD660CBA}" srcOrd="4" destOrd="0" presId="urn:microsoft.com/office/officeart/2005/8/layout/pyramid2"/>
    <dgm:cxn modelId="{84AD6724-EB16-490C-89A4-8AEC4696D9B6}" type="presParOf" srcId="{2CFE60A1-C443-480C-B675-3FC828900D2C}" destId="{3100E992-E1D9-4874-8AA8-901B22C6D62A}"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89BA1CE-D8D7-4A40-AC9E-FC83FDA54286}" type="doc">
      <dgm:prSet loTypeId="urn:microsoft.com/office/officeart/2005/8/layout/target3" loCatId="list" qsTypeId="urn:microsoft.com/office/officeart/2005/8/quickstyle/3d1" qsCatId="3D" csTypeId="urn:microsoft.com/office/officeart/2005/8/colors/accent1_2" csCatId="accent1" phldr="1"/>
      <dgm:spPr/>
      <dgm:t>
        <a:bodyPr/>
        <a:lstStyle/>
        <a:p>
          <a:endParaRPr lang="ru-RU"/>
        </a:p>
      </dgm:t>
    </dgm:pt>
    <dgm:pt modelId="{EA137598-C137-49FE-8653-462F8752079B}">
      <dgm:prSet custT="1"/>
      <dgm:spPr/>
      <dgm:t>
        <a:bodyPr/>
        <a:lstStyle/>
        <a:p>
          <a:pPr algn="just" rtl="0"/>
          <a:r>
            <a:rPr lang="ru-RU" sz="2400" b="1" dirty="0" smtClean="0">
              <a:solidFill>
                <a:srgbClr val="005AA9"/>
              </a:solidFill>
            </a:rPr>
            <a:t>П. 2 ст. 203.1 НК РФ: Банковская гарантия и (или) договор поручительства НП могут не предоставляться.</a:t>
          </a:r>
          <a:endParaRPr lang="ru-RU" sz="2400" b="1" dirty="0">
            <a:solidFill>
              <a:srgbClr val="005AA9"/>
            </a:solidFill>
          </a:endParaRPr>
        </a:p>
      </dgm:t>
    </dgm:pt>
    <dgm:pt modelId="{C5226B48-9BFF-48C5-8383-350DD7C48CA7}" type="parTrans" cxnId="{FBE9DB8E-12ED-4693-9B35-C7388EBD5AC7}">
      <dgm:prSet/>
      <dgm:spPr/>
      <dgm:t>
        <a:bodyPr/>
        <a:lstStyle/>
        <a:p>
          <a:endParaRPr lang="ru-RU"/>
        </a:p>
      </dgm:t>
    </dgm:pt>
    <dgm:pt modelId="{CD4C7568-11E3-4981-9182-42B9D357F780}" type="sibTrans" cxnId="{FBE9DB8E-12ED-4693-9B35-C7388EBD5AC7}">
      <dgm:prSet/>
      <dgm:spPr/>
      <dgm:t>
        <a:bodyPr/>
        <a:lstStyle/>
        <a:p>
          <a:endParaRPr lang="ru-RU"/>
        </a:p>
      </dgm:t>
    </dgm:pt>
    <dgm:pt modelId="{3D9D01AE-CA12-4786-B4E1-76337BCFF377}">
      <dgm:prSet custT="1"/>
      <dgm:spPr/>
      <dgm:t>
        <a:bodyPr/>
        <a:lstStyle/>
        <a:p>
          <a:pPr algn="just" rtl="0"/>
          <a:r>
            <a:rPr lang="ru-RU" sz="2000" b="1" dirty="0" smtClean="0">
              <a:solidFill>
                <a:srgbClr val="005AA9"/>
              </a:solidFill>
            </a:rPr>
            <a:t>П. 8 ст. 203.1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2000" b="1" dirty="0">
            <a:solidFill>
              <a:srgbClr val="005AA9"/>
            </a:solidFill>
          </a:endParaRPr>
        </a:p>
      </dgm:t>
    </dgm:pt>
    <dgm:pt modelId="{55C0089A-E521-4BDF-A512-1A94D9C55C87}" type="parTrans" cxnId="{965A7D26-F2D3-47E2-9943-F99D9D69E050}">
      <dgm:prSet/>
      <dgm:spPr/>
      <dgm:t>
        <a:bodyPr/>
        <a:lstStyle/>
        <a:p>
          <a:endParaRPr lang="ru-RU"/>
        </a:p>
      </dgm:t>
    </dgm:pt>
    <dgm:pt modelId="{40E3EB16-FC76-4545-A26A-60B36E25155F}" type="sibTrans" cxnId="{965A7D26-F2D3-47E2-9943-F99D9D69E050}">
      <dgm:prSet/>
      <dgm:spPr/>
      <dgm:t>
        <a:bodyPr/>
        <a:lstStyle/>
        <a:p>
          <a:endParaRPr lang="ru-RU"/>
        </a:p>
      </dgm:t>
    </dgm:pt>
    <dgm:pt modelId="{5C95D4BE-1DF1-4B92-84DE-EFF3F7029982}">
      <dgm:prSet custT="1"/>
      <dgm:spPr/>
      <dgm:t>
        <a:bodyPr/>
        <a:lstStyle/>
        <a:p>
          <a:pPr algn="just" rtl="0"/>
          <a:r>
            <a:rPr lang="ru-RU" sz="1200" b="1" dirty="0" smtClean="0">
              <a:solidFill>
                <a:srgbClr val="005AA9"/>
              </a:solidFill>
            </a:rPr>
            <a:t>П. 12 ст. 203.1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200" b="1" dirty="0">
            <a:solidFill>
              <a:srgbClr val="005AA9"/>
            </a:solidFill>
          </a:endParaRPr>
        </a:p>
      </dgm:t>
    </dgm:pt>
    <dgm:pt modelId="{55DE1C54-406C-4424-AA73-C2D536447132}" type="parTrans" cxnId="{C07253B9-339D-438F-BC17-BB457FFEC75F}">
      <dgm:prSet/>
      <dgm:spPr/>
      <dgm:t>
        <a:bodyPr/>
        <a:lstStyle/>
        <a:p>
          <a:endParaRPr lang="ru-RU"/>
        </a:p>
      </dgm:t>
    </dgm:pt>
    <dgm:pt modelId="{0EFF67A8-60A7-460B-91D3-88DE43B9FB35}" type="sibTrans" cxnId="{C07253B9-339D-438F-BC17-BB457FFEC75F}">
      <dgm:prSet/>
      <dgm:spPr/>
      <dgm:t>
        <a:bodyPr/>
        <a:lstStyle/>
        <a:p>
          <a:endParaRPr lang="ru-RU"/>
        </a:p>
      </dgm:t>
    </dgm:pt>
    <dgm:pt modelId="{3F372A01-D330-448A-99E1-020DFAD86A5E}">
      <dgm:prSet custT="1"/>
      <dgm:spPr/>
      <dgm:t>
        <a:bodyPr/>
        <a:lstStyle/>
        <a:p>
          <a:pPr algn="just" rtl="0"/>
          <a:r>
            <a:rPr lang="ru-RU" sz="1600" b="1" dirty="0" smtClean="0">
              <a:solidFill>
                <a:srgbClr val="005AA9"/>
              </a:solidFill>
            </a:rPr>
            <a:t>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 (п. 20 ст. 203.1 НК РФ).</a:t>
          </a:r>
          <a:endParaRPr lang="ru-RU" sz="1600" b="1" dirty="0">
            <a:solidFill>
              <a:srgbClr val="005AA9"/>
            </a:solidFill>
          </a:endParaRPr>
        </a:p>
      </dgm:t>
    </dgm:pt>
    <dgm:pt modelId="{62A8D336-9FFE-4511-812F-CF1BF35E7D7A}" type="parTrans" cxnId="{128570CB-300C-4481-92F0-738F058AE255}">
      <dgm:prSet/>
      <dgm:spPr/>
      <dgm:t>
        <a:bodyPr/>
        <a:lstStyle/>
        <a:p>
          <a:endParaRPr lang="ru-RU"/>
        </a:p>
      </dgm:t>
    </dgm:pt>
    <dgm:pt modelId="{1242F49C-08B9-460F-859E-311B99534D32}" type="sibTrans" cxnId="{128570CB-300C-4481-92F0-738F058AE255}">
      <dgm:prSet/>
      <dgm:spPr/>
      <dgm:t>
        <a:bodyPr/>
        <a:lstStyle/>
        <a:p>
          <a:endParaRPr lang="ru-RU"/>
        </a:p>
      </dgm:t>
    </dgm:pt>
    <dgm:pt modelId="{15AE887E-08CB-49AE-B72B-40C591F0D0E7}" type="pres">
      <dgm:prSet presAssocID="{089BA1CE-D8D7-4A40-AC9E-FC83FDA54286}" presName="Name0" presStyleCnt="0">
        <dgm:presLayoutVars>
          <dgm:chMax val="7"/>
          <dgm:dir/>
          <dgm:animLvl val="lvl"/>
          <dgm:resizeHandles val="exact"/>
        </dgm:presLayoutVars>
      </dgm:prSet>
      <dgm:spPr/>
      <dgm:t>
        <a:bodyPr/>
        <a:lstStyle/>
        <a:p>
          <a:endParaRPr lang="ru-RU"/>
        </a:p>
      </dgm:t>
    </dgm:pt>
    <dgm:pt modelId="{AD7F9AB0-E743-47DB-9FEF-55027CC428C0}" type="pres">
      <dgm:prSet presAssocID="{EA137598-C137-49FE-8653-462F8752079B}" presName="circle1" presStyleLbl="node1" presStyleIdx="0" presStyleCnt="4"/>
      <dgm:spPr/>
      <dgm:t>
        <a:bodyPr/>
        <a:lstStyle/>
        <a:p>
          <a:endParaRPr lang="ru-RU"/>
        </a:p>
      </dgm:t>
    </dgm:pt>
    <dgm:pt modelId="{9F8107ED-8438-424E-AED0-051F536AEE5D}" type="pres">
      <dgm:prSet presAssocID="{EA137598-C137-49FE-8653-462F8752079B}" presName="space" presStyleCnt="0"/>
      <dgm:spPr/>
      <dgm:t>
        <a:bodyPr/>
        <a:lstStyle/>
        <a:p>
          <a:endParaRPr lang="ru-RU"/>
        </a:p>
      </dgm:t>
    </dgm:pt>
    <dgm:pt modelId="{FDCF6290-A4F1-47E0-AFC7-D92A37E0DD73}" type="pres">
      <dgm:prSet presAssocID="{EA137598-C137-49FE-8653-462F8752079B}" presName="rect1" presStyleLbl="alignAcc1" presStyleIdx="0" presStyleCnt="4"/>
      <dgm:spPr/>
      <dgm:t>
        <a:bodyPr/>
        <a:lstStyle/>
        <a:p>
          <a:endParaRPr lang="ru-RU"/>
        </a:p>
      </dgm:t>
    </dgm:pt>
    <dgm:pt modelId="{394763F6-9AEF-4D7A-8CBC-7F5A00950C3F}" type="pres">
      <dgm:prSet presAssocID="{3D9D01AE-CA12-4786-B4E1-76337BCFF377}" presName="vertSpace2" presStyleLbl="node1" presStyleIdx="0" presStyleCnt="4"/>
      <dgm:spPr/>
      <dgm:t>
        <a:bodyPr/>
        <a:lstStyle/>
        <a:p>
          <a:endParaRPr lang="ru-RU"/>
        </a:p>
      </dgm:t>
    </dgm:pt>
    <dgm:pt modelId="{2E244E17-B525-4965-AFA8-1DDBBDB169CB}" type="pres">
      <dgm:prSet presAssocID="{3D9D01AE-CA12-4786-B4E1-76337BCFF377}" presName="circle2" presStyleLbl="node1" presStyleIdx="1" presStyleCnt="4"/>
      <dgm:spPr/>
      <dgm:t>
        <a:bodyPr/>
        <a:lstStyle/>
        <a:p>
          <a:endParaRPr lang="ru-RU"/>
        </a:p>
      </dgm:t>
    </dgm:pt>
    <dgm:pt modelId="{4B7BB275-7CF1-49C4-8FED-30EFCD0B1B29}" type="pres">
      <dgm:prSet presAssocID="{3D9D01AE-CA12-4786-B4E1-76337BCFF377}" presName="rect2" presStyleLbl="alignAcc1" presStyleIdx="1" presStyleCnt="4"/>
      <dgm:spPr/>
      <dgm:t>
        <a:bodyPr/>
        <a:lstStyle/>
        <a:p>
          <a:endParaRPr lang="ru-RU"/>
        </a:p>
      </dgm:t>
    </dgm:pt>
    <dgm:pt modelId="{47B0FF14-052C-4520-B38E-90706DAA552C}" type="pres">
      <dgm:prSet presAssocID="{5C95D4BE-1DF1-4B92-84DE-EFF3F7029982}" presName="vertSpace3" presStyleLbl="node1" presStyleIdx="1" presStyleCnt="4"/>
      <dgm:spPr/>
      <dgm:t>
        <a:bodyPr/>
        <a:lstStyle/>
        <a:p>
          <a:endParaRPr lang="ru-RU"/>
        </a:p>
      </dgm:t>
    </dgm:pt>
    <dgm:pt modelId="{C2582D09-078A-4D93-8E2F-3095CB28F680}" type="pres">
      <dgm:prSet presAssocID="{5C95D4BE-1DF1-4B92-84DE-EFF3F7029982}" presName="circle3" presStyleLbl="node1" presStyleIdx="2" presStyleCnt="4"/>
      <dgm:spPr/>
      <dgm:t>
        <a:bodyPr/>
        <a:lstStyle/>
        <a:p>
          <a:endParaRPr lang="ru-RU"/>
        </a:p>
      </dgm:t>
    </dgm:pt>
    <dgm:pt modelId="{F6B4F677-96FD-4151-B74A-0FE69C95F4EC}" type="pres">
      <dgm:prSet presAssocID="{5C95D4BE-1DF1-4B92-84DE-EFF3F7029982}" presName="rect3" presStyleLbl="alignAcc1" presStyleIdx="2" presStyleCnt="4"/>
      <dgm:spPr/>
      <dgm:t>
        <a:bodyPr/>
        <a:lstStyle/>
        <a:p>
          <a:endParaRPr lang="ru-RU"/>
        </a:p>
      </dgm:t>
    </dgm:pt>
    <dgm:pt modelId="{4CDABD26-7D08-4AF6-8E1F-9E7BFDE52331}" type="pres">
      <dgm:prSet presAssocID="{3F372A01-D330-448A-99E1-020DFAD86A5E}" presName="vertSpace4" presStyleLbl="node1" presStyleIdx="2" presStyleCnt="4"/>
      <dgm:spPr/>
      <dgm:t>
        <a:bodyPr/>
        <a:lstStyle/>
        <a:p>
          <a:endParaRPr lang="ru-RU"/>
        </a:p>
      </dgm:t>
    </dgm:pt>
    <dgm:pt modelId="{2E828E63-B042-4F4F-8CFF-57395272893F}" type="pres">
      <dgm:prSet presAssocID="{3F372A01-D330-448A-99E1-020DFAD86A5E}" presName="circle4" presStyleLbl="node1" presStyleIdx="3" presStyleCnt="4"/>
      <dgm:spPr/>
      <dgm:t>
        <a:bodyPr/>
        <a:lstStyle/>
        <a:p>
          <a:endParaRPr lang="ru-RU"/>
        </a:p>
      </dgm:t>
    </dgm:pt>
    <dgm:pt modelId="{099F7FD0-47AA-43C1-9686-BFC2993B13BC}" type="pres">
      <dgm:prSet presAssocID="{3F372A01-D330-448A-99E1-020DFAD86A5E}" presName="rect4" presStyleLbl="alignAcc1" presStyleIdx="3" presStyleCnt="4"/>
      <dgm:spPr/>
      <dgm:t>
        <a:bodyPr/>
        <a:lstStyle/>
        <a:p>
          <a:endParaRPr lang="ru-RU"/>
        </a:p>
      </dgm:t>
    </dgm:pt>
    <dgm:pt modelId="{4383DD82-7600-443E-AE75-B08218BD7066}" type="pres">
      <dgm:prSet presAssocID="{EA137598-C137-49FE-8653-462F8752079B}" presName="rect1ParTxNoCh" presStyleLbl="alignAcc1" presStyleIdx="3" presStyleCnt="4">
        <dgm:presLayoutVars>
          <dgm:chMax val="1"/>
          <dgm:bulletEnabled val="1"/>
        </dgm:presLayoutVars>
      </dgm:prSet>
      <dgm:spPr/>
      <dgm:t>
        <a:bodyPr/>
        <a:lstStyle/>
        <a:p>
          <a:endParaRPr lang="ru-RU"/>
        </a:p>
      </dgm:t>
    </dgm:pt>
    <dgm:pt modelId="{004284E1-F7CF-4DFD-BDBC-A76E5EEA6631}" type="pres">
      <dgm:prSet presAssocID="{3D9D01AE-CA12-4786-B4E1-76337BCFF377}" presName="rect2ParTxNoCh" presStyleLbl="alignAcc1" presStyleIdx="3" presStyleCnt="4">
        <dgm:presLayoutVars>
          <dgm:chMax val="1"/>
          <dgm:bulletEnabled val="1"/>
        </dgm:presLayoutVars>
      </dgm:prSet>
      <dgm:spPr/>
      <dgm:t>
        <a:bodyPr/>
        <a:lstStyle/>
        <a:p>
          <a:endParaRPr lang="ru-RU"/>
        </a:p>
      </dgm:t>
    </dgm:pt>
    <dgm:pt modelId="{CCD4A5EA-FC21-4878-AE5A-1057FB7A4EC4}" type="pres">
      <dgm:prSet presAssocID="{5C95D4BE-1DF1-4B92-84DE-EFF3F7029982}" presName="rect3ParTxNoCh" presStyleLbl="alignAcc1" presStyleIdx="3" presStyleCnt="4">
        <dgm:presLayoutVars>
          <dgm:chMax val="1"/>
          <dgm:bulletEnabled val="1"/>
        </dgm:presLayoutVars>
      </dgm:prSet>
      <dgm:spPr/>
      <dgm:t>
        <a:bodyPr/>
        <a:lstStyle/>
        <a:p>
          <a:endParaRPr lang="ru-RU"/>
        </a:p>
      </dgm:t>
    </dgm:pt>
    <dgm:pt modelId="{C8D72540-6CC4-49E9-9625-07AE55ECD6BD}" type="pres">
      <dgm:prSet presAssocID="{3F372A01-D330-448A-99E1-020DFAD86A5E}" presName="rect4ParTxNoCh" presStyleLbl="alignAcc1" presStyleIdx="3" presStyleCnt="4">
        <dgm:presLayoutVars>
          <dgm:chMax val="1"/>
          <dgm:bulletEnabled val="1"/>
        </dgm:presLayoutVars>
      </dgm:prSet>
      <dgm:spPr/>
      <dgm:t>
        <a:bodyPr/>
        <a:lstStyle/>
        <a:p>
          <a:endParaRPr lang="ru-RU"/>
        </a:p>
      </dgm:t>
    </dgm:pt>
  </dgm:ptLst>
  <dgm:cxnLst>
    <dgm:cxn modelId="{937161E6-1626-4D49-BB30-12C0CBC9E94C}" type="presOf" srcId="{5C95D4BE-1DF1-4B92-84DE-EFF3F7029982}" destId="{F6B4F677-96FD-4151-B74A-0FE69C95F4EC}" srcOrd="0" destOrd="0" presId="urn:microsoft.com/office/officeart/2005/8/layout/target3"/>
    <dgm:cxn modelId="{FBE9DB8E-12ED-4693-9B35-C7388EBD5AC7}" srcId="{089BA1CE-D8D7-4A40-AC9E-FC83FDA54286}" destId="{EA137598-C137-49FE-8653-462F8752079B}" srcOrd="0" destOrd="0" parTransId="{C5226B48-9BFF-48C5-8383-350DD7C48CA7}" sibTransId="{CD4C7568-11E3-4981-9182-42B9D357F780}"/>
    <dgm:cxn modelId="{BF7DF56C-BE42-4A26-9B25-695DC7089DEA}" type="presOf" srcId="{EA137598-C137-49FE-8653-462F8752079B}" destId="{4383DD82-7600-443E-AE75-B08218BD7066}" srcOrd="1" destOrd="0" presId="urn:microsoft.com/office/officeart/2005/8/layout/target3"/>
    <dgm:cxn modelId="{C07253B9-339D-438F-BC17-BB457FFEC75F}" srcId="{089BA1CE-D8D7-4A40-AC9E-FC83FDA54286}" destId="{5C95D4BE-1DF1-4B92-84DE-EFF3F7029982}" srcOrd="2" destOrd="0" parTransId="{55DE1C54-406C-4424-AA73-C2D536447132}" sibTransId="{0EFF67A8-60A7-460B-91D3-88DE43B9FB35}"/>
    <dgm:cxn modelId="{04BDD796-99FB-4C9F-898D-F7FF1773AAD2}" type="presOf" srcId="{EA137598-C137-49FE-8653-462F8752079B}" destId="{FDCF6290-A4F1-47E0-AFC7-D92A37E0DD73}" srcOrd="0" destOrd="0" presId="urn:microsoft.com/office/officeart/2005/8/layout/target3"/>
    <dgm:cxn modelId="{5520F442-4790-4DB4-A9D9-6E350BC4D08D}" type="presOf" srcId="{3D9D01AE-CA12-4786-B4E1-76337BCFF377}" destId="{4B7BB275-7CF1-49C4-8FED-30EFCD0B1B29}" srcOrd="0" destOrd="0" presId="urn:microsoft.com/office/officeart/2005/8/layout/target3"/>
    <dgm:cxn modelId="{4FCC29B3-3338-4712-A9A7-9D825267BD3C}" type="presOf" srcId="{3F372A01-D330-448A-99E1-020DFAD86A5E}" destId="{099F7FD0-47AA-43C1-9686-BFC2993B13BC}" srcOrd="0" destOrd="0" presId="urn:microsoft.com/office/officeart/2005/8/layout/target3"/>
    <dgm:cxn modelId="{965A7D26-F2D3-47E2-9943-F99D9D69E050}" srcId="{089BA1CE-D8D7-4A40-AC9E-FC83FDA54286}" destId="{3D9D01AE-CA12-4786-B4E1-76337BCFF377}" srcOrd="1" destOrd="0" parTransId="{55C0089A-E521-4BDF-A512-1A94D9C55C87}" sibTransId="{40E3EB16-FC76-4545-A26A-60B36E25155F}"/>
    <dgm:cxn modelId="{128570CB-300C-4481-92F0-738F058AE255}" srcId="{089BA1CE-D8D7-4A40-AC9E-FC83FDA54286}" destId="{3F372A01-D330-448A-99E1-020DFAD86A5E}" srcOrd="3" destOrd="0" parTransId="{62A8D336-9FFE-4511-812F-CF1BF35E7D7A}" sibTransId="{1242F49C-08B9-460F-859E-311B99534D32}"/>
    <dgm:cxn modelId="{9B66045E-C3C4-46E1-88D6-4177CCD49B88}" type="presOf" srcId="{5C95D4BE-1DF1-4B92-84DE-EFF3F7029982}" destId="{CCD4A5EA-FC21-4878-AE5A-1057FB7A4EC4}" srcOrd="1" destOrd="0" presId="urn:microsoft.com/office/officeart/2005/8/layout/target3"/>
    <dgm:cxn modelId="{C7817689-7D70-4AE9-807C-822AF7DF750A}" type="presOf" srcId="{3F372A01-D330-448A-99E1-020DFAD86A5E}" destId="{C8D72540-6CC4-49E9-9625-07AE55ECD6BD}" srcOrd="1" destOrd="0" presId="urn:microsoft.com/office/officeart/2005/8/layout/target3"/>
    <dgm:cxn modelId="{90F00FFF-EE60-402B-B8DC-415F63949144}" type="presOf" srcId="{3D9D01AE-CA12-4786-B4E1-76337BCFF377}" destId="{004284E1-F7CF-4DFD-BDBC-A76E5EEA6631}" srcOrd="1" destOrd="0" presId="urn:microsoft.com/office/officeart/2005/8/layout/target3"/>
    <dgm:cxn modelId="{B207BC5A-E730-4F0E-8B61-5BABAD58AE3E}" type="presOf" srcId="{089BA1CE-D8D7-4A40-AC9E-FC83FDA54286}" destId="{15AE887E-08CB-49AE-B72B-40C591F0D0E7}" srcOrd="0" destOrd="0" presId="urn:microsoft.com/office/officeart/2005/8/layout/target3"/>
    <dgm:cxn modelId="{C71DBA61-C979-419A-98C3-56E1D6086D81}" type="presParOf" srcId="{15AE887E-08CB-49AE-B72B-40C591F0D0E7}" destId="{AD7F9AB0-E743-47DB-9FEF-55027CC428C0}" srcOrd="0" destOrd="0" presId="urn:microsoft.com/office/officeart/2005/8/layout/target3"/>
    <dgm:cxn modelId="{3C3E1FF3-A816-46EA-B27E-941B9898E016}" type="presParOf" srcId="{15AE887E-08CB-49AE-B72B-40C591F0D0E7}" destId="{9F8107ED-8438-424E-AED0-051F536AEE5D}" srcOrd="1" destOrd="0" presId="urn:microsoft.com/office/officeart/2005/8/layout/target3"/>
    <dgm:cxn modelId="{4DF29346-ECEB-44B3-BFEB-F84FD4ABBDA2}" type="presParOf" srcId="{15AE887E-08CB-49AE-B72B-40C591F0D0E7}" destId="{FDCF6290-A4F1-47E0-AFC7-D92A37E0DD73}" srcOrd="2" destOrd="0" presId="urn:microsoft.com/office/officeart/2005/8/layout/target3"/>
    <dgm:cxn modelId="{AD1E182E-87A9-4981-984C-37ED0764EA91}" type="presParOf" srcId="{15AE887E-08CB-49AE-B72B-40C591F0D0E7}" destId="{394763F6-9AEF-4D7A-8CBC-7F5A00950C3F}" srcOrd="3" destOrd="0" presId="urn:microsoft.com/office/officeart/2005/8/layout/target3"/>
    <dgm:cxn modelId="{3CA7E7F9-9110-4958-819E-BDAB253A6093}" type="presParOf" srcId="{15AE887E-08CB-49AE-B72B-40C591F0D0E7}" destId="{2E244E17-B525-4965-AFA8-1DDBBDB169CB}" srcOrd="4" destOrd="0" presId="urn:microsoft.com/office/officeart/2005/8/layout/target3"/>
    <dgm:cxn modelId="{2311CAD3-02A0-4A88-B3F8-B4663B8BAFCC}" type="presParOf" srcId="{15AE887E-08CB-49AE-B72B-40C591F0D0E7}" destId="{4B7BB275-7CF1-49C4-8FED-30EFCD0B1B29}" srcOrd="5" destOrd="0" presId="urn:microsoft.com/office/officeart/2005/8/layout/target3"/>
    <dgm:cxn modelId="{9D33DF83-104A-404F-8386-26C0D4968687}" type="presParOf" srcId="{15AE887E-08CB-49AE-B72B-40C591F0D0E7}" destId="{47B0FF14-052C-4520-B38E-90706DAA552C}" srcOrd="6" destOrd="0" presId="urn:microsoft.com/office/officeart/2005/8/layout/target3"/>
    <dgm:cxn modelId="{3BD2E5A8-D8E5-4AE7-8DFF-D6E611429DF6}" type="presParOf" srcId="{15AE887E-08CB-49AE-B72B-40C591F0D0E7}" destId="{C2582D09-078A-4D93-8E2F-3095CB28F680}" srcOrd="7" destOrd="0" presId="urn:microsoft.com/office/officeart/2005/8/layout/target3"/>
    <dgm:cxn modelId="{28756990-5DF1-4EEC-8749-6E6689D87632}" type="presParOf" srcId="{15AE887E-08CB-49AE-B72B-40C591F0D0E7}" destId="{F6B4F677-96FD-4151-B74A-0FE69C95F4EC}" srcOrd="8" destOrd="0" presId="urn:microsoft.com/office/officeart/2005/8/layout/target3"/>
    <dgm:cxn modelId="{CF5769CB-00B7-4A25-8F95-CBEAB8F6E2B4}" type="presParOf" srcId="{15AE887E-08CB-49AE-B72B-40C591F0D0E7}" destId="{4CDABD26-7D08-4AF6-8E1F-9E7BFDE52331}" srcOrd="9" destOrd="0" presId="urn:microsoft.com/office/officeart/2005/8/layout/target3"/>
    <dgm:cxn modelId="{C69231F7-3816-4561-8902-0F849B100926}" type="presParOf" srcId="{15AE887E-08CB-49AE-B72B-40C591F0D0E7}" destId="{2E828E63-B042-4F4F-8CFF-57395272893F}" srcOrd="10" destOrd="0" presId="urn:microsoft.com/office/officeart/2005/8/layout/target3"/>
    <dgm:cxn modelId="{067CEA69-EBEE-499D-BBB4-DE5F96D1C58A}" type="presParOf" srcId="{15AE887E-08CB-49AE-B72B-40C591F0D0E7}" destId="{099F7FD0-47AA-43C1-9686-BFC2993B13BC}" srcOrd="11" destOrd="0" presId="urn:microsoft.com/office/officeart/2005/8/layout/target3"/>
    <dgm:cxn modelId="{410C2D24-31FD-4A96-AD36-6A0B4F9600D7}" type="presParOf" srcId="{15AE887E-08CB-49AE-B72B-40C591F0D0E7}" destId="{4383DD82-7600-443E-AE75-B08218BD7066}" srcOrd="12" destOrd="0" presId="urn:microsoft.com/office/officeart/2005/8/layout/target3"/>
    <dgm:cxn modelId="{60D2B289-1649-44E8-9C28-7DE1FDEFDBE2}" type="presParOf" srcId="{15AE887E-08CB-49AE-B72B-40C591F0D0E7}" destId="{004284E1-F7CF-4DFD-BDBC-A76E5EEA6631}" srcOrd="13" destOrd="0" presId="urn:microsoft.com/office/officeart/2005/8/layout/target3"/>
    <dgm:cxn modelId="{9CC9D9CD-AE04-4DB6-95C3-829AF9A83CE6}" type="presParOf" srcId="{15AE887E-08CB-49AE-B72B-40C591F0D0E7}" destId="{CCD4A5EA-FC21-4878-AE5A-1057FB7A4EC4}" srcOrd="14" destOrd="0" presId="urn:microsoft.com/office/officeart/2005/8/layout/target3"/>
    <dgm:cxn modelId="{E4FA7210-703A-4A52-8E46-14B20860CB69}" type="presParOf" srcId="{15AE887E-08CB-49AE-B72B-40C591F0D0E7}" destId="{C8D72540-6CC4-49E9-9625-07AE55ECD6BD}" srcOrd="15"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C63B554-A0B8-4947-96D7-D7B61AF62849}"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ru-RU"/>
        </a:p>
      </dgm:t>
    </dgm:pt>
    <dgm:pt modelId="{A3703EA8-AFF6-4E6A-8467-97C29C20488C}">
      <dgm:prSet/>
      <dgm:spPr/>
      <dgm:t>
        <a:bodyPr/>
        <a:lstStyle/>
        <a:p>
          <a:pPr rtl="0"/>
          <a:r>
            <a:rPr lang="ru-RU" b="1" dirty="0" smtClean="0"/>
            <a:t>РИВ — регламент информационного взаимодействия</a:t>
          </a:r>
          <a:endParaRPr lang="ru-RU" dirty="0"/>
        </a:p>
      </dgm:t>
    </dgm:pt>
    <dgm:pt modelId="{C9C6F007-AB39-4B36-9378-8A6F7E7C39AD}" type="parTrans" cxnId="{FCBB9888-BC16-403E-9888-F2242C9AC4D0}">
      <dgm:prSet/>
      <dgm:spPr/>
      <dgm:t>
        <a:bodyPr/>
        <a:lstStyle/>
        <a:p>
          <a:endParaRPr lang="ru-RU"/>
        </a:p>
      </dgm:t>
    </dgm:pt>
    <dgm:pt modelId="{6AF88109-72F4-4132-964E-38BB206210B9}" type="sibTrans" cxnId="{FCBB9888-BC16-403E-9888-F2242C9AC4D0}">
      <dgm:prSet/>
      <dgm:spPr/>
      <dgm:t>
        <a:bodyPr/>
        <a:lstStyle/>
        <a:p>
          <a:endParaRPr lang="ru-RU"/>
        </a:p>
      </dgm:t>
    </dgm:pt>
    <dgm:pt modelId="{E860C1AF-9D43-4218-99B9-9B2491AE293B}">
      <dgm:prSet/>
      <dgm:spPr/>
      <dgm:t>
        <a:bodyPr/>
        <a:lstStyle/>
        <a:p>
          <a:pPr rtl="0"/>
          <a:r>
            <a:rPr lang="ru-RU" b="1" dirty="0" smtClean="0"/>
            <a:t>НД — налоговая декларация</a:t>
          </a:r>
          <a:endParaRPr lang="ru-RU" dirty="0"/>
        </a:p>
      </dgm:t>
    </dgm:pt>
    <dgm:pt modelId="{5E498ECD-F3C3-48B3-9766-B3DD003E933E}" type="parTrans" cxnId="{DD78D389-9C37-4A9A-8284-F01BC7141A71}">
      <dgm:prSet/>
      <dgm:spPr/>
      <dgm:t>
        <a:bodyPr/>
        <a:lstStyle/>
        <a:p>
          <a:endParaRPr lang="ru-RU"/>
        </a:p>
      </dgm:t>
    </dgm:pt>
    <dgm:pt modelId="{2FC20779-F09A-4DCE-A007-467178C34CB0}" type="sibTrans" cxnId="{DD78D389-9C37-4A9A-8284-F01BC7141A71}">
      <dgm:prSet/>
      <dgm:spPr/>
      <dgm:t>
        <a:bodyPr/>
        <a:lstStyle/>
        <a:p>
          <a:endParaRPr lang="ru-RU"/>
        </a:p>
      </dgm:t>
    </dgm:pt>
    <dgm:pt modelId="{CDE9D31D-4344-4C9D-883D-41B8226C8B14}">
      <dgm:prSet/>
      <dgm:spPr/>
      <dgm:t>
        <a:bodyPr/>
        <a:lstStyle/>
        <a:p>
          <a:pPr rtl="0"/>
          <a:r>
            <a:rPr lang="ru-RU" b="1" dirty="0" smtClean="0"/>
            <a:t>УНД — уточненная налоговая декларация</a:t>
          </a:r>
          <a:endParaRPr lang="ru-RU" dirty="0"/>
        </a:p>
      </dgm:t>
    </dgm:pt>
    <dgm:pt modelId="{7790679B-2F56-470A-B404-A05171B7A418}" type="parTrans" cxnId="{070BDD25-36F7-4B96-9B86-CA4C8BE7AB42}">
      <dgm:prSet/>
      <dgm:spPr/>
      <dgm:t>
        <a:bodyPr/>
        <a:lstStyle/>
        <a:p>
          <a:endParaRPr lang="ru-RU"/>
        </a:p>
      </dgm:t>
    </dgm:pt>
    <dgm:pt modelId="{393C9E39-CD2A-481A-88A1-448161A129AE}" type="sibTrans" cxnId="{070BDD25-36F7-4B96-9B86-CA4C8BE7AB42}">
      <dgm:prSet/>
      <dgm:spPr/>
      <dgm:t>
        <a:bodyPr/>
        <a:lstStyle/>
        <a:p>
          <a:endParaRPr lang="ru-RU"/>
        </a:p>
      </dgm:t>
    </dgm:pt>
    <dgm:pt modelId="{E08ADDC8-F8EA-49B8-BA67-CED4896262EC}">
      <dgm:prSet/>
      <dgm:spPr/>
      <dgm:t>
        <a:bodyPr/>
        <a:lstStyle/>
        <a:p>
          <a:pPr rtl="0"/>
          <a:r>
            <a:rPr lang="ru-RU" b="1" dirty="0" smtClean="0"/>
            <a:t>НМ — налоговый мониторинг</a:t>
          </a:r>
          <a:endParaRPr lang="ru-RU" dirty="0"/>
        </a:p>
      </dgm:t>
    </dgm:pt>
    <dgm:pt modelId="{B18CF3AA-271B-4CC3-AB6F-C57DFA65E750}" type="parTrans" cxnId="{161DFB2C-42B2-432B-B98C-9E2EA70BF1E0}">
      <dgm:prSet/>
      <dgm:spPr/>
      <dgm:t>
        <a:bodyPr/>
        <a:lstStyle/>
        <a:p>
          <a:endParaRPr lang="ru-RU"/>
        </a:p>
      </dgm:t>
    </dgm:pt>
    <dgm:pt modelId="{45B1A977-A561-4052-AF10-7D07BA53AEDD}" type="sibTrans" cxnId="{161DFB2C-42B2-432B-B98C-9E2EA70BF1E0}">
      <dgm:prSet/>
      <dgm:spPr/>
      <dgm:t>
        <a:bodyPr/>
        <a:lstStyle/>
        <a:p>
          <a:endParaRPr lang="ru-RU"/>
        </a:p>
      </dgm:t>
    </dgm:pt>
    <dgm:pt modelId="{890EB882-EA49-47D9-96B7-E3C94BC011F6}">
      <dgm:prSet/>
      <dgm:spPr/>
      <dgm:t>
        <a:bodyPr/>
        <a:lstStyle/>
        <a:p>
          <a:pPr rtl="0"/>
          <a:r>
            <a:rPr lang="ru-RU" b="1" dirty="0" smtClean="0"/>
            <a:t>НК РФ — Налоговый Кодекс Российской Федерации</a:t>
          </a:r>
          <a:endParaRPr lang="ru-RU" dirty="0"/>
        </a:p>
      </dgm:t>
    </dgm:pt>
    <dgm:pt modelId="{EB246E36-E077-4CAF-BE0D-604404976308}" type="parTrans" cxnId="{37248262-0409-426E-8590-8DD60712AB5E}">
      <dgm:prSet/>
      <dgm:spPr/>
      <dgm:t>
        <a:bodyPr/>
        <a:lstStyle/>
        <a:p>
          <a:endParaRPr lang="ru-RU"/>
        </a:p>
      </dgm:t>
    </dgm:pt>
    <dgm:pt modelId="{32F2470A-EDB0-4566-B536-952153D9BFB8}" type="sibTrans" cxnId="{37248262-0409-426E-8590-8DD60712AB5E}">
      <dgm:prSet/>
      <dgm:spPr/>
      <dgm:t>
        <a:bodyPr/>
        <a:lstStyle/>
        <a:p>
          <a:endParaRPr lang="ru-RU"/>
        </a:p>
      </dgm:t>
    </dgm:pt>
    <dgm:pt modelId="{903735A2-CF1B-4858-B394-1F05335AC709}">
      <dgm:prSet/>
      <dgm:spPr/>
      <dgm:t>
        <a:bodyPr/>
        <a:lstStyle/>
        <a:p>
          <a:pPr rtl="0"/>
          <a:r>
            <a:rPr lang="ru-RU" b="1" dirty="0" smtClean="0"/>
            <a:t>НДС — налог на добавленную стоимость</a:t>
          </a:r>
          <a:endParaRPr lang="ru-RU" dirty="0"/>
        </a:p>
      </dgm:t>
    </dgm:pt>
    <dgm:pt modelId="{1DE80925-E62F-4E6A-83FA-79C8C7B795E4}" type="parTrans" cxnId="{7287D231-99E3-4385-8C1E-9C8B15B3227F}">
      <dgm:prSet/>
      <dgm:spPr/>
      <dgm:t>
        <a:bodyPr/>
        <a:lstStyle/>
        <a:p>
          <a:endParaRPr lang="ru-RU"/>
        </a:p>
      </dgm:t>
    </dgm:pt>
    <dgm:pt modelId="{F52A57C2-6409-416D-AD21-ACC3D8CD8F3A}" type="sibTrans" cxnId="{7287D231-99E3-4385-8C1E-9C8B15B3227F}">
      <dgm:prSet/>
      <dgm:spPr/>
      <dgm:t>
        <a:bodyPr/>
        <a:lstStyle/>
        <a:p>
          <a:endParaRPr lang="ru-RU"/>
        </a:p>
      </dgm:t>
    </dgm:pt>
    <dgm:pt modelId="{C93EC028-DCCD-4F3B-BCE9-6C3982B541CF}">
      <dgm:prSet/>
      <dgm:spPr/>
      <dgm:t>
        <a:bodyPr/>
        <a:lstStyle/>
        <a:p>
          <a:pPr rtl="0"/>
          <a:r>
            <a:rPr lang="ru-RU" b="1" dirty="0" smtClean="0"/>
            <a:t>КНП — камеральная налоговая проверка</a:t>
          </a:r>
          <a:endParaRPr lang="ru-RU" dirty="0"/>
        </a:p>
      </dgm:t>
    </dgm:pt>
    <dgm:pt modelId="{E9E78D86-DDDA-45D5-9D4A-BC33A3510DEB}" type="parTrans" cxnId="{E571E0B0-04C3-4279-93C5-AA6C6CAB5FC8}">
      <dgm:prSet/>
      <dgm:spPr/>
      <dgm:t>
        <a:bodyPr/>
        <a:lstStyle/>
        <a:p>
          <a:endParaRPr lang="ru-RU"/>
        </a:p>
      </dgm:t>
    </dgm:pt>
    <dgm:pt modelId="{46CD0DE3-BE2B-47F1-842C-FE78BCA634A4}" type="sibTrans" cxnId="{E571E0B0-04C3-4279-93C5-AA6C6CAB5FC8}">
      <dgm:prSet/>
      <dgm:spPr/>
      <dgm:t>
        <a:bodyPr/>
        <a:lstStyle/>
        <a:p>
          <a:endParaRPr lang="ru-RU"/>
        </a:p>
      </dgm:t>
    </dgm:pt>
    <dgm:pt modelId="{8A3C1810-912E-4EBF-9C0D-484FEA57B9C8}">
      <dgm:prSet/>
      <dgm:spPr/>
      <dgm:t>
        <a:bodyPr/>
        <a:lstStyle/>
        <a:p>
          <a:pPr rtl="0"/>
          <a:r>
            <a:rPr lang="ru-RU" b="1" dirty="0" smtClean="0"/>
            <a:t>ВНП — выездная налоговая проверка</a:t>
          </a:r>
          <a:endParaRPr lang="ru-RU" dirty="0"/>
        </a:p>
      </dgm:t>
    </dgm:pt>
    <dgm:pt modelId="{25EBE923-00AF-45DD-AFA3-EFF3EEDEE226}" type="parTrans" cxnId="{75E7B964-E95C-4F2B-AF0C-17FAA4097A5F}">
      <dgm:prSet/>
      <dgm:spPr/>
      <dgm:t>
        <a:bodyPr/>
        <a:lstStyle/>
        <a:p>
          <a:endParaRPr lang="ru-RU"/>
        </a:p>
      </dgm:t>
    </dgm:pt>
    <dgm:pt modelId="{6689DAB6-316F-4ABD-ADC7-2F414C790607}" type="sibTrans" cxnId="{75E7B964-E95C-4F2B-AF0C-17FAA4097A5F}">
      <dgm:prSet/>
      <dgm:spPr/>
      <dgm:t>
        <a:bodyPr/>
        <a:lstStyle/>
        <a:p>
          <a:endParaRPr lang="ru-RU"/>
        </a:p>
      </dgm:t>
    </dgm:pt>
    <dgm:pt modelId="{F11C3489-A207-4849-BEEA-D7F59A18A64B}">
      <dgm:prSet/>
      <dgm:spPr/>
      <dgm:t>
        <a:bodyPr/>
        <a:lstStyle/>
        <a:p>
          <a:pPr rtl="0"/>
          <a:r>
            <a:rPr lang="ru-RU" b="1" dirty="0" smtClean="0"/>
            <a:t>МИ ФНС России по КН — межрегиональная налоговая инспекция по крупнейшим налогоплательщикам</a:t>
          </a:r>
          <a:endParaRPr lang="ru-RU" dirty="0"/>
        </a:p>
      </dgm:t>
    </dgm:pt>
    <dgm:pt modelId="{5F0AA4F0-1517-47A3-B6DF-8BAD47C8682B}" type="parTrans" cxnId="{93A68ACD-58C5-4088-8CE7-184A0DC9F008}">
      <dgm:prSet/>
      <dgm:spPr/>
      <dgm:t>
        <a:bodyPr/>
        <a:lstStyle/>
        <a:p>
          <a:endParaRPr lang="ru-RU"/>
        </a:p>
      </dgm:t>
    </dgm:pt>
    <dgm:pt modelId="{2A9F8992-8418-456C-AED0-D5B7DC44F50C}" type="sibTrans" cxnId="{93A68ACD-58C5-4088-8CE7-184A0DC9F008}">
      <dgm:prSet/>
      <dgm:spPr/>
      <dgm:t>
        <a:bodyPr/>
        <a:lstStyle/>
        <a:p>
          <a:endParaRPr lang="ru-RU"/>
        </a:p>
      </dgm:t>
    </dgm:pt>
    <dgm:pt modelId="{FFEF7C62-1845-4679-84A3-41923E7977C8}">
      <dgm:prSet/>
      <dgm:spPr/>
      <dgm:t>
        <a:bodyPr/>
        <a:lstStyle/>
        <a:p>
          <a:pPr rtl="0"/>
          <a:r>
            <a:rPr lang="ru-RU" b="1" dirty="0" smtClean="0"/>
            <a:t>ЦА ФНС — Центральный аппарат Федеральной налоговой службы России</a:t>
          </a:r>
          <a:endParaRPr lang="ru-RU" dirty="0"/>
        </a:p>
      </dgm:t>
    </dgm:pt>
    <dgm:pt modelId="{9D7EC57A-1975-47A3-BFA0-5D4BE6FA6BC5}" type="parTrans" cxnId="{2A3E5218-2807-4BB8-B3A4-FDB786297BFB}">
      <dgm:prSet/>
      <dgm:spPr/>
      <dgm:t>
        <a:bodyPr/>
        <a:lstStyle/>
        <a:p>
          <a:endParaRPr lang="ru-RU"/>
        </a:p>
      </dgm:t>
    </dgm:pt>
    <dgm:pt modelId="{82449B5E-2C0D-427D-91C2-37BB186DF19A}" type="sibTrans" cxnId="{2A3E5218-2807-4BB8-B3A4-FDB786297BFB}">
      <dgm:prSet/>
      <dgm:spPr/>
      <dgm:t>
        <a:bodyPr/>
        <a:lstStyle/>
        <a:p>
          <a:endParaRPr lang="ru-RU"/>
        </a:p>
      </dgm:t>
    </dgm:pt>
    <dgm:pt modelId="{8F62A754-6649-40BC-9925-A29ACE6170C2}">
      <dgm:prSet/>
      <dgm:spPr/>
      <dgm:t>
        <a:bodyPr/>
        <a:lstStyle/>
        <a:p>
          <a:pPr rtl="0"/>
          <a:r>
            <a:rPr lang="ru-RU" b="1" dirty="0" smtClean="0"/>
            <a:t>ММ — Мотивированное мнение</a:t>
          </a:r>
          <a:endParaRPr lang="ru-RU" dirty="0"/>
        </a:p>
      </dgm:t>
    </dgm:pt>
    <dgm:pt modelId="{9D5139D4-414E-4960-9716-E02BCF3D32DA}" type="parTrans" cxnId="{D207CCB8-CA47-4F40-876B-AD80C049818A}">
      <dgm:prSet/>
      <dgm:spPr/>
      <dgm:t>
        <a:bodyPr/>
        <a:lstStyle/>
        <a:p>
          <a:endParaRPr lang="ru-RU"/>
        </a:p>
      </dgm:t>
    </dgm:pt>
    <dgm:pt modelId="{F334A08D-E7F0-435E-AAE7-DCA6FBFB8FC0}" type="sibTrans" cxnId="{D207CCB8-CA47-4F40-876B-AD80C049818A}">
      <dgm:prSet/>
      <dgm:spPr/>
      <dgm:t>
        <a:bodyPr/>
        <a:lstStyle/>
        <a:p>
          <a:endParaRPr lang="ru-RU"/>
        </a:p>
      </dgm:t>
    </dgm:pt>
    <dgm:pt modelId="{AA099801-8EBE-4A5F-BBD3-51AA1C583C29}">
      <dgm:prSet/>
      <dgm:spPr/>
      <dgm:t>
        <a:bodyPr/>
        <a:lstStyle/>
        <a:p>
          <a:pPr rtl="0"/>
          <a:r>
            <a:rPr lang="ru-RU" b="1" dirty="0" smtClean="0"/>
            <a:t>ИС — информационная система</a:t>
          </a:r>
          <a:endParaRPr lang="ru-RU" dirty="0"/>
        </a:p>
      </dgm:t>
    </dgm:pt>
    <dgm:pt modelId="{3F33C167-03C8-4BBD-A256-F279560DB03D}" type="parTrans" cxnId="{7E289D70-8206-452A-A0FF-576757F91315}">
      <dgm:prSet/>
      <dgm:spPr/>
      <dgm:t>
        <a:bodyPr/>
        <a:lstStyle/>
        <a:p>
          <a:endParaRPr lang="ru-RU"/>
        </a:p>
      </dgm:t>
    </dgm:pt>
    <dgm:pt modelId="{5A4900B6-3707-4BB8-B18C-89EB7A744885}" type="sibTrans" cxnId="{7E289D70-8206-452A-A0FF-576757F91315}">
      <dgm:prSet/>
      <dgm:spPr/>
      <dgm:t>
        <a:bodyPr/>
        <a:lstStyle/>
        <a:p>
          <a:endParaRPr lang="ru-RU"/>
        </a:p>
      </dgm:t>
    </dgm:pt>
    <dgm:pt modelId="{A8B8192B-E79F-4952-8B17-48F63708C0CD}">
      <dgm:prSet/>
      <dgm:spPr/>
      <dgm:t>
        <a:bodyPr/>
        <a:lstStyle/>
        <a:p>
          <a:pPr rtl="0"/>
          <a:r>
            <a:rPr lang="ru-RU" b="1" dirty="0" smtClean="0"/>
            <a:t>КГН — консолидированная группа налогоплательщиков</a:t>
          </a:r>
          <a:endParaRPr lang="ru-RU" dirty="0"/>
        </a:p>
      </dgm:t>
    </dgm:pt>
    <dgm:pt modelId="{5BB01BCA-6469-4CE2-8196-1566B06AD8DB}" type="parTrans" cxnId="{E93516CE-D101-4A4D-A899-7806535D62CA}">
      <dgm:prSet/>
      <dgm:spPr/>
      <dgm:t>
        <a:bodyPr/>
        <a:lstStyle/>
        <a:p>
          <a:endParaRPr lang="ru-RU"/>
        </a:p>
      </dgm:t>
    </dgm:pt>
    <dgm:pt modelId="{6CA11049-9D5C-4C49-8388-2FCB4186C1DA}" type="sibTrans" cxnId="{E93516CE-D101-4A4D-A899-7806535D62CA}">
      <dgm:prSet/>
      <dgm:spPr/>
      <dgm:t>
        <a:bodyPr/>
        <a:lstStyle/>
        <a:p>
          <a:endParaRPr lang="ru-RU"/>
        </a:p>
      </dgm:t>
    </dgm:pt>
    <dgm:pt modelId="{5C11E1A5-01B1-4B7E-9212-A63B7D013712}">
      <dgm:prSet/>
      <dgm:spPr/>
      <dgm:t>
        <a:bodyPr/>
        <a:lstStyle/>
        <a:p>
          <a:pPr rtl="0"/>
          <a:r>
            <a:rPr lang="ru-RU" b="1" dirty="0" smtClean="0"/>
            <a:t>НП — налогоплательщик</a:t>
          </a:r>
          <a:endParaRPr lang="ru-RU" dirty="0"/>
        </a:p>
      </dgm:t>
    </dgm:pt>
    <dgm:pt modelId="{5ACC1E73-1A09-409D-B0FD-AF8A6342B961}" type="parTrans" cxnId="{8C00A362-024F-4021-AE32-BEC4964B4B20}">
      <dgm:prSet/>
      <dgm:spPr/>
      <dgm:t>
        <a:bodyPr/>
        <a:lstStyle/>
        <a:p>
          <a:endParaRPr lang="ru-RU"/>
        </a:p>
      </dgm:t>
    </dgm:pt>
    <dgm:pt modelId="{DC8C6951-C7A1-408C-A5D6-BD89633C35F6}" type="sibTrans" cxnId="{8C00A362-024F-4021-AE32-BEC4964B4B20}">
      <dgm:prSet/>
      <dgm:spPr/>
      <dgm:t>
        <a:bodyPr/>
        <a:lstStyle/>
        <a:p>
          <a:endParaRPr lang="ru-RU"/>
        </a:p>
      </dgm:t>
    </dgm:pt>
    <dgm:pt modelId="{EB7893BF-2113-4953-A089-94A164FB638A}" type="pres">
      <dgm:prSet presAssocID="{EC63B554-A0B8-4947-96D7-D7B61AF62849}" presName="linear" presStyleCnt="0">
        <dgm:presLayoutVars>
          <dgm:animLvl val="lvl"/>
          <dgm:resizeHandles val="exact"/>
        </dgm:presLayoutVars>
      </dgm:prSet>
      <dgm:spPr/>
      <dgm:t>
        <a:bodyPr/>
        <a:lstStyle/>
        <a:p>
          <a:endParaRPr lang="ru-RU"/>
        </a:p>
      </dgm:t>
    </dgm:pt>
    <dgm:pt modelId="{08D38BF8-FDE4-4964-B4E7-3BA4705A81F7}" type="pres">
      <dgm:prSet presAssocID="{A3703EA8-AFF6-4E6A-8467-97C29C20488C}" presName="parentText" presStyleLbl="node1" presStyleIdx="0" presStyleCnt="14">
        <dgm:presLayoutVars>
          <dgm:chMax val="0"/>
          <dgm:bulletEnabled val="1"/>
        </dgm:presLayoutVars>
      </dgm:prSet>
      <dgm:spPr/>
      <dgm:t>
        <a:bodyPr/>
        <a:lstStyle/>
        <a:p>
          <a:endParaRPr lang="ru-RU"/>
        </a:p>
      </dgm:t>
    </dgm:pt>
    <dgm:pt modelId="{63158FEB-184B-4C60-BC97-048661C2AB45}" type="pres">
      <dgm:prSet presAssocID="{6AF88109-72F4-4132-964E-38BB206210B9}" presName="spacer" presStyleCnt="0"/>
      <dgm:spPr/>
    </dgm:pt>
    <dgm:pt modelId="{208E0D5C-C4E3-4331-AF2E-296ACAF304AA}" type="pres">
      <dgm:prSet presAssocID="{E860C1AF-9D43-4218-99B9-9B2491AE293B}" presName="parentText" presStyleLbl="node1" presStyleIdx="1" presStyleCnt="14">
        <dgm:presLayoutVars>
          <dgm:chMax val="0"/>
          <dgm:bulletEnabled val="1"/>
        </dgm:presLayoutVars>
      </dgm:prSet>
      <dgm:spPr/>
      <dgm:t>
        <a:bodyPr/>
        <a:lstStyle/>
        <a:p>
          <a:endParaRPr lang="ru-RU"/>
        </a:p>
      </dgm:t>
    </dgm:pt>
    <dgm:pt modelId="{DDFD358D-3B11-4946-BCBC-5C2409E943CA}" type="pres">
      <dgm:prSet presAssocID="{2FC20779-F09A-4DCE-A007-467178C34CB0}" presName="spacer" presStyleCnt="0"/>
      <dgm:spPr/>
    </dgm:pt>
    <dgm:pt modelId="{975EB567-B71B-4C39-9467-DB9EC81E69F5}" type="pres">
      <dgm:prSet presAssocID="{CDE9D31D-4344-4C9D-883D-41B8226C8B14}" presName="parentText" presStyleLbl="node1" presStyleIdx="2" presStyleCnt="14">
        <dgm:presLayoutVars>
          <dgm:chMax val="0"/>
          <dgm:bulletEnabled val="1"/>
        </dgm:presLayoutVars>
      </dgm:prSet>
      <dgm:spPr/>
      <dgm:t>
        <a:bodyPr/>
        <a:lstStyle/>
        <a:p>
          <a:endParaRPr lang="ru-RU"/>
        </a:p>
      </dgm:t>
    </dgm:pt>
    <dgm:pt modelId="{4D860924-9FDB-4B73-9681-5101152F5816}" type="pres">
      <dgm:prSet presAssocID="{393C9E39-CD2A-481A-88A1-448161A129AE}" presName="spacer" presStyleCnt="0"/>
      <dgm:spPr/>
    </dgm:pt>
    <dgm:pt modelId="{3BC4852C-AC6B-4C34-A5A8-32063EB69AE1}" type="pres">
      <dgm:prSet presAssocID="{E08ADDC8-F8EA-49B8-BA67-CED4896262EC}" presName="parentText" presStyleLbl="node1" presStyleIdx="3" presStyleCnt="14">
        <dgm:presLayoutVars>
          <dgm:chMax val="0"/>
          <dgm:bulletEnabled val="1"/>
        </dgm:presLayoutVars>
      </dgm:prSet>
      <dgm:spPr/>
      <dgm:t>
        <a:bodyPr/>
        <a:lstStyle/>
        <a:p>
          <a:endParaRPr lang="ru-RU"/>
        </a:p>
      </dgm:t>
    </dgm:pt>
    <dgm:pt modelId="{4F9E9136-DC4E-4694-A514-BD45B92E9283}" type="pres">
      <dgm:prSet presAssocID="{45B1A977-A561-4052-AF10-7D07BA53AEDD}" presName="spacer" presStyleCnt="0"/>
      <dgm:spPr/>
    </dgm:pt>
    <dgm:pt modelId="{8BE74065-78C9-47DE-832F-B64F280A70B4}" type="pres">
      <dgm:prSet presAssocID="{890EB882-EA49-47D9-96B7-E3C94BC011F6}" presName="parentText" presStyleLbl="node1" presStyleIdx="4" presStyleCnt="14">
        <dgm:presLayoutVars>
          <dgm:chMax val="0"/>
          <dgm:bulletEnabled val="1"/>
        </dgm:presLayoutVars>
      </dgm:prSet>
      <dgm:spPr/>
      <dgm:t>
        <a:bodyPr/>
        <a:lstStyle/>
        <a:p>
          <a:endParaRPr lang="ru-RU"/>
        </a:p>
      </dgm:t>
    </dgm:pt>
    <dgm:pt modelId="{9EAE073F-DF23-4463-85C5-A40F907494E3}" type="pres">
      <dgm:prSet presAssocID="{32F2470A-EDB0-4566-B536-952153D9BFB8}" presName="spacer" presStyleCnt="0"/>
      <dgm:spPr/>
    </dgm:pt>
    <dgm:pt modelId="{849704CF-77BD-40CD-872C-A84CB8D37BA4}" type="pres">
      <dgm:prSet presAssocID="{903735A2-CF1B-4858-B394-1F05335AC709}" presName="parentText" presStyleLbl="node1" presStyleIdx="5" presStyleCnt="14">
        <dgm:presLayoutVars>
          <dgm:chMax val="0"/>
          <dgm:bulletEnabled val="1"/>
        </dgm:presLayoutVars>
      </dgm:prSet>
      <dgm:spPr/>
      <dgm:t>
        <a:bodyPr/>
        <a:lstStyle/>
        <a:p>
          <a:endParaRPr lang="ru-RU"/>
        </a:p>
      </dgm:t>
    </dgm:pt>
    <dgm:pt modelId="{914BBBB8-BF45-4109-A4E1-1FD727A744AF}" type="pres">
      <dgm:prSet presAssocID="{F52A57C2-6409-416D-AD21-ACC3D8CD8F3A}" presName="spacer" presStyleCnt="0"/>
      <dgm:spPr/>
    </dgm:pt>
    <dgm:pt modelId="{83CF3EB9-D0E7-404C-9C98-27771E16F0C4}" type="pres">
      <dgm:prSet presAssocID="{C93EC028-DCCD-4F3B-BCE9-6C3982B541CF}" presName="parentText" presStyleLbl="node1" presStyleIdx="6" presStyleCnt="14">
        <dgm:presLayoutVars>
          <dgm:chMax val="0"/>
          <dgm:bulletEnabled val="1"/>
        </dgm:presLayoutVars>
      </dgm:prSet>
      <dgm:spPr/>
      <dgm:t>
        <a:bodyPr/>
        <a:lstStyle/>
        <a:p>
          <a:endParaRPr lang="ru-RU"/>
        </a:p>
      </dgm:t>
    </dgm:pt>
    <dgm:pt modelId="{8A5152A1-C31A-4AB8-8DDA-ADE0F5BD03E5}" type="pres">
      <dgm:prSet presAssocID="{46CD0DE3-BE2B-47F1-842C-FE78BCA634A4}" presName="spacer" presStyleCnt="0"/>
      <dgm:spPr/>
    </dgm:pt>
    <dgm:pt modelId="{229E800A-CC4D-4284-B404-432E172BE1AB}" type="pres">
      <dgm:prSet presAssocID="{8A3C1810-912E-4EBF-9C0D-484FEA57B9C8}" presName="parentText" presStyleLbl="node1" presStyleIdx="7" presStyleCnt="14">
        <dgm:presLayoutVars>
          <dgm:chMax val="0"/>
          <dgm:bulletEnabled val="1"/>
        </dgm:presLayoutVars>
      </dgm:prSet>
      <dgm:spPr/>
      <dgm:t>
        <a:bodyPr/>
        <a:lstStyle/>
        <a:p>
          <a:endParaRPr lang="ru-RU"/>
        </a:p>
      </dgm:t>
    </dgm:pt>
    <dgm:pt modelId="{5B1A7EAE-E187-437C-BE0F-A8643AF00382}" type="pres">
      <dgm:prSet presAssocID="{6689DAB6-316F-4ABD-ADC7-2F414C790607}" presName="spacer" presStyleCnt="0"/>
      <dgm:spPr/>
    </dgm:pt>
    <dgm:pt modelId="{7F7723B1-408F-49B6-A5A0-DB2F5F6D7CA1}" type="pres">
      <dgm:prSet presAssocID="{F11C3489-A207-4849-BEEA-D7F59A18A64B}" presName="parentText" presStyleLbl="node1" presStyleIdx="8" presStyleCnt="14">
        <dgm:presLayoutVars>
          <dgm:chMax val="0"/>
          <dgm:bulletEnabled val="1"/>
        </dgm:presLayoutVars>
      </dgm:prSet>
      <dgm:spPr/>
      <dgm:t>
        <a:bodyPr/>
        <a:lstStyle/>
        <a:p>
          <a:endParaRPr lang="ru-RU"/>
        </a:p>
      </dgm:t>
    </dgm:pt>
    <dgm:pt modelId="{A43B2375-0557-4194-A477-78E1A69C039B}" type="pres">
      <dgm:prSet presAssocID="{2A9F8992-8418-456C-AED0-D5B7DC44F50C}" presName="spacer" presStyleCnt="0"/>
      <dgm:spPr/>
    </dgm:pt>
    <dgm:pt modelId="{3F3B03D0-95A3-4D9F-A3C3-07B9C25286D9}" type="pres">
      <dgm:prSet presAssocID="{FFEF7C62-1845-4679-84A3-41923E7977C8}" presName="parentText" presStyleLbl="node1" presStyleIdx="9" presStyleCnt="14">
        <dgm:presLayoutVars>
          <dgm:chMax val="0"/>
          <dgm:bulletEnabled val="1"/>
        </dgm:presLayoutVars>
      </dgm:prSet>
      <dgm:spPr/>
      <dgm:t>
        <a:bodyPr/>
        <a:lstStyle/>
        <a:p>
          <a:endParaRPr lang="ru-RU"/>
        </a:p>
      </dgm:t>
    </dgm:pt>
    <dgm:pt modelId="{F7DAABB3-C52A-474B-A9F2-A29932B1CD17}" type="pres">
      <dgm:prSet presAssocID="{82449B5E-2C0D-427D-91C2-37BB186DF19A}" presName="spacer" presStyleCnt="0"/>
      <dgm:spPr/>
    </dgm:pt>
    <dgm:pt modelId="{1DD9C9D6-9B6B-4B44-B624-D81C08FD04AA}" type="pres">
      <dgm:prSet presAssocID="{8F62A754-6649-40BC-9925-A29ACE6170C2}" presName="parentText" presStyleLbl="node1" presStyleIdx="10" presStyleCnt="14">
        <dgm:presLayoutVars>
          <dgm:chMax val="0"/>
          <dgm:bulletEnabled val="1"/>
        </dgm:presLayoutVars>
      </dgm:prSet>
      <dgm:spPr/>
      <dgm:t>
        <a:bodyPr/>
        <a:lstStyle/>
        <a:p>
          <a:endParaRPr lang="ru-RU"/>
        </a:p>
      </dgm:t>
    </dgm:pt>
    <dgm:pt modelId="{A9D06607-0DC6-446B-A3E0-AB33C5D522DB}" type="pres">
      <dgm:prSet presAssocID="{F334A08D-E7F0-435E-AAE7-DCA6FBFB8FC0}" presName="spacer" presStyleCnt="0"/>
      <dgm:spPr/>
    </dgm:pt>
    <dgm:pt modelId="{0F8D6BD6-8547-457B-9AB2-28056CE40383}" type="pres">
      <dgm:prSet presAssocID="{AA099801-8EBE-4A5F-BBD3-51AA1C583C29}" presName="parentText" presStyleLbl="node1" presStyleIdx="11" presStyleCnt="14">
        <dgm:presLayoutVars>
          <dgm:chMax val="0"/>
          <dgm:bulletEnabled val="1"/>
        </dgm:presLayoutVars>
      </dgm:prSet>
      <dgm:spPr/>
      <dgm:t>
        <a:bodyPr/>
        <a:lstStyle/>
        <a:p>
          <a:endParaRPr lang="ru-RU"/>
        </a:p>
      </dgm:t>
    </dgm:pt>
    <dgm:pt modelId="{3D786DFD-51C5-4EF7-9471-FDC54AE19CC3}" type="pres">
      <dgm:prSet presAssocID="{5A4900B6-3707-4BB8-B18C-89EB7A744885}" presName="spacer" presStyleCnt="0"/>
      <dgm:spPr/>
    </dgm:pt>
    <dgm:pt modelId="{FA17AC74-3E4A-4A52-B486-176828452E3C}" type="pres">
      <dgm:prSet presAssocID="{A8B8192B-E79F-4952-8B17-48F63708C0CD}" presName="parentText" presStyleLbl="node1" presStyleIdx="12" presStyleCnt="14">
        <dgm:presLayoutVars>
          <dgm:chMax val="0"/>
          <dgm:bulletEnabled val="1"/>
        </dgm:presLayoutVars>
      </dgm:prSet>
      <dgm:spPr/>
      <dgm:t>
        <a:bodyPr/>
        <a:lstStyle/>
        <a:p>
          <a:endParaRPr lang="ru-RU"/>
        </a:p>
      </dgm:t>
    </dgm:pt>
    <dgm:pt modelId="{5DD822AB-004D-43C3-BCA5-D14E60F13E57}" type="pres">
      <dgm:prSet presAssocID="{6CA11049-9D5C-4C49-8388-2FCB4186C1DA}" presName="spacer" presStyleCnt="0"/>
      <dgm:spPr/>
    </dgm:pt>
    <dgm:pt modelId="{B78C746E-A6F0-48EB-9DD2-867BCB7C5977}" type="pres">
      <dgm:prSet presAssocID="{5C11E1A5-01B1-4B7E-9212-A63B7D013712}" presName="parentText" presStyleLbl="node1" presStyleIdx="13" presStyleCnt="14">
        <dgm:presLayoutVars>
          <dgm:chMax val="0"/>
          <dgm:bulletEnabled val="1"/>
        </dgm:presLayoutVars>
      </dgm:prSet>
      <dgm:spPr/>
      <dgm:t>
        <a:bodyPr/>
        <a:lstStyle/>
        <a:p>
          <a:endParaRPr lang="ru-RU"/>
        </a:p>
      </dgm:t>
    </dgm:pt>
  </dgm:ptLst>
  <dgm:cxnLst>
    <dgm:cxn modelId="{37248262-0409-426E-8590-8DD60712AB5E}" srcId="{EC63B554-A0B8-4947-96D7-D7B61AF62849}" destId="{890EB882-EA49-47D9-96B7-E3C94BC011F6}" srcOrd="4" destOrd="0" parTransId="{EB246E36-E077-4CAF-BE0D-604404976308}" sibTransId="{32F2470A-EDB0-4566-B536-952153D9BFB8}"/>
    <dgm:cxn modelId="{C34C4270-B2BB-4A7B-8317-5A4922985BDF}" type="presOf" srcId="{EC63B554-A0B8-4947-96D7-D7B61AF62849}" destId="{EB7893BF-2113-4953-A089-94A164FB638A}" srcOrd="0" destOrd="0" presId="urn:microsoft.com/office/officeart/2005/8/layout/vList2"/>
    <dgm:cxn modelId="{161DFB2C-42B2-432B-B98C-9E2EA70BF1E0}" srcId="{EC63B554-A0B8-4947-96D7-D7B61AF62849}" destId="{E08ADDC8-F8EA-49B8-BA67-CED4896262EC}" srcOrd="3" destOrd="0" parTransId="{B18CF3AA-271B-4CC3-AB6F-C57DFA65E750}" sibTransId="{45B1A977-A561-4052-AF10-7D07BA53AEDD}"/>
    <dgm:cxn modelId="{8CB8E806-737E-4CCB-9380-EACD285198FF}" type="presOf" srcId="{903735A2-CF1B-4858-B394-1F05335AC709}" destId="{849704CF-77BD-40CD-872C-A84CB8D37BA4}" srcOrd="0" destOrd="0" presId="urn:microsoft.com/office/officeart/2005/8/layout/vList2"/>
    <dgm:cxn modelId="{E93516CE-D101-4A4D-A899-7806535D62CA}" srcId="{EC63B554-A0B8-4947-96D7-D7B61AF62849}" destId="{A8B8192B-E79F-4952-8B17-48F63708C0CD}" srcOrd="12" destOrd="0" parTransId="{5BB01BCA-6469-4CE2-8196-1566B06AD8DB}" sibTransId="{6CA11049-9D5C-4C49-8388-2FCB4186C1DA}"/>
    <dgm:cxn modelId="{F89305BC-FB79-4C14-8ECF-717ED8FBD738}" type="presOf" srcId="{F11C3489-A207-4849-BEEA-D7F59A18A64B}" destId="{7F7723B1-408F-49B6-A5A0-DB2F5F6D7CA1}" srcOrd="0" destOrd="0" presId="urn:microsoft.com/office/officeart/2005/8/layout/vList2"/>
    <dgm:cxn modelId="{71E0A430-E672-43C8-B3FE-B71A7CF03CCE}" type="presOf" srcId="{AA099801-8EBE-4A5F-BBD3-51AA1C583C29}" destId="{0F8D6BD6-8547-457B-9AB2-28056CE40383}" srcOrd="0" destOrd="0" presId="urn:microsoft.com/office/officeart/2005/8/layout/vList2"/>
    <dgm:cxn modelId="{93A68ACD-58C5-4088-8CE7-184A0DC9F008}" srcId="{EC63B554-A0B8-4947-96D7-D7B61AF62849}" destId="{F11C3489-A207-4849-BEEA-D7F59A18A64B}" srcOrd="8" destOrd="0" parTransId="{5F0AA4F0-1517-47A3-B6DF-8BAD47C8682B}" sibTransId="{2A9F8992-8418-456C-AED0-D5B7DC44F50C}"/>
    <dgm:cxn modelId="{CF5C521D-2702-4109-B4D8-A0D87804DDFC}" type="presOf" srcId="{C93EC028-DCCD-4F3B-BCE9-6C3982B541CF}" destId="{83CF3EB9-D0E7-404C-9C98-27771E16F0C4}" srcOrd="0" destOrd="0" presId="urn:microsoft.com/office/officeart/2005/8/layout/vList2"/>
    <dgm:cxn modelId="{1FB17FB4-A46A-4FF1-8228-561B70D57DB0}" type="presOf" srcId="{A8B8192B-E79F-4952-8B17-48F63708C0CD}" destId="{FA17AC74-3E4A-4A52-B486-176828452E3C}" srcOrd="0" destOrd="0" presId="urn:microsoft.com/office/officeart/2005/8/layout/vList2"/>
    <dgm:cxn modelId="{DD78D389-9C37-4A9A-8284-F01BC7141A71}" srcId="{EC63B554-A0B8-4947-96D7-D7B61AF62849}" destId="{E860C1AF-9D43-4218-99B9-9B2491AE293B}" srcOrd="1" destOrd="0" parTransId="{5E498ECD-F3C3-48B3-9766-B3DD003E933E}" sibTransId="{2FC20779-F09A-4DCE-A007-467178C34CB0}"/>
    <dgm:cxn modelId="{070BDD25-36F7-4B96-9B86-CA4C8BE7AB42}" srcId="{EC63B554-A0B8-4947-96D7-D7B61AF62849}" destId="{CDE9D31D-4344-4C9D-883D-41B8226C8B14}" srcOrd="2" destOrd="0" parTransId="{7790679B-2F56-470A-B404-A05171B7A418}" sibTransId="{393C9E39-CD2A-481A-88A1-448161A129AE}"/>
    <dgm:cxn modelId="{CC72AD0F-32F5-4B41-A46B-BC4DCCCD8C09}" type="presOf" srcId="{890EB882-EA49-47D9-96B7-E3C94BC011F6}" destId="{8BE74065-78C9-47DE-832F-B64F280A70B4}" srcOrd="0" destOrd="0" presId="urn:microsoft.com/office/officeart/2005/8/layout/vList2"/>
    <dgm:cxn modelId="{7287D231-99E3-4385-8C1E-9C8B15B3227F}" srcId="{EC63B554-A0B8-4947-96D7-D7B61AF62849}" destId="{903735A2-CF1B-4858-B394-1F05335AC709}" srcOrd="5" destOrd="0" parTransId="{1DE80925-E62F-4E6A-83FA-79C8C7B795E4}" sibTransId="{F52A57C2-6409-416D-AD21-ACC3D8CD8F3A}"/>
    <dgm:cxn modelId="{240A733E-7003-4F18-BA98-77A4A694DF71}" type="presOf" srcId="{E860C1AF-9D43-4218-99B9-9B2491AE293B}" destId="{208E0D5C-C4E3-4331-AF2E-296ACAF304AA}" srcOrd="0" destOrd="0" presId="urn:microsoft.com/office/officeart/2005/8/layout/vList2"/>
    <dgm:cxn modelId="{FCBB9888-BC16-403E-9888-F2242C9AC4D0}" srcId="{EC63B554-A0B8-4947-96D7-D7B61AF62849}" destId="{A3703EA8-AFF6-4E6A-8467-97C29C20488C}" srcOrd="0" destOrd="0" parTransId="{C9C6F007-AB39-4B36-9378-8A6F7E7C39AD}" sibTransId="{6AF88109-72F4-4132-964E-38BB206210B9}"/>
    <dgm:cxn modelId="{8C00A362-024F-4021-AE32-BEC4964B4B20}" srcId="{EC63B554-A0B8-4947-96D7-D7B61AF62849}" destId="{5C11E1A5-01B1-4B7E-9212-A63B7D013712}" srcOrd="13" destOrd="0" parTransId="{5ACC1E73-1A09-409D-B0FD-AF8A6342B961}" sibTransId="{DC8C6951-C7A1-408C-A5D6-BD89633C35F6}"/>
    <dgm:cxn modelId="{D207CCB8-CA47-4F40-876B-AD80C049818A}" srcId="{EC63B554-A0B8-4947-96D7-D7B61AF62849}" destId="{8F62A754-6649-40BC-9925-A29ACE6170C2}" srcOrd="10" destOrd="0" parTransId="{9D5139D4-414E-4960-9716-E02BCF3D32DA}" sibTransId="{F334A08D-E7F0-435E-AAE7-DCA6FBFB8FC0}"/>
    <dgm:cxn modelId="{3E2BF785-2E98-432D-ACE2-88A4539C7E9A}" type="presOf" srcId="{FFEF7C62-1845-4679-84A3-41923E7977C8}" destId="{3F3B03D0-95A3-4D9F-A3C3-07B9C25286D9}" srcOrd="0" destOrd="0" presId="urn:microsoft.com/office/officeart/2005/8/layout/vList2"/>
    <dgm:cxn modelId="{E571E0B0-04C3-4279-93C5-AA6C6CAB5FC8}" srcId="{EC63B554-A0B8-4947-96D7-D7B61AF62849}" destId="{C93EC028-DCCD-4F3B-BCE9-6C3982B541CF}" srcOrd="6" destOrd="0" parTransId="{E9E78D86-DDDA-45D5-9D4A-BC33A3510DEB}" sibTransId="{46CD0DE3-BE2B-47F1-842C-FE78BCA634A4}"/>
    <dgm:cxn modelId="{FE94C27E-D499-4690-8957-26CBA0D8F3A9}" type="presOf" srcId="{8A3C1810-912E-4EBF-9C0D-484FEA57B9C8}" destId="{229E800A-CC4D-4284-B404-432E172BE1AB}" srcOrd="0" destOrd="0" presId="urn:microsoft.com/office/officeart/2005/8/layout/vList2"/>
    <dgm:cxn modelId="{E1B04D2F-0D65-4C87-8C07-F89560C0BC7A}" type="presOf" srcId="{A3703EA8-AFF6-4E6A-8467-97C29C20488C}" destId="{08D38BF8-FDE4-4964-B4E7-3BA4705A81F7}" srcOrd="0" destOrd="0" presId="urn:microsoft.com/office/officeart/2005/8/layout/vList2"/>
    <dgm:cxn modelId="{94303E19-FF0E-454E-9C94-68BAFDA8144C}" type="presOf" srcId="{E08ADDC8-F8EA-49B8-BA67-CED4896262EC}" destId="{3BC4852C-AC6B-4C34-A5A8-32063EB69AE1}" srcOrd="0" destOrd="0" presId="urn:microsoft.com/office/officeart/2005/8/layout/vList2"/>
    <dgm:cxn modelId="{2A3E5218-2807-4BB8-B3A4-FDB786297BFB}" srcId="{EC63B554-A0B8-4947-96D7-D7B61AF62849}" destId="{FFEF7C62-1845-4679-84A3-41923E7977C8}" srcOrd="9" destOrd="0" parTransId="{9D7EC57A-1975-47A3-BFA0-5D4BE6FA6BC5}" sibTransId="{82449B5E-2C0D-427D-91C2-37BB186DF19A}"/>
    <dgm:cxn modelId="{87A78212-D7BD-41B8-8610-00CB4BFE3629}" type="presOf" srcId="{5C11E1A5-01B1-4B7E-9212-A63B7D013712}" destId="{B78C746E-A6F0-48EB-9DD2-867BCB7C5977}" srcOrd="0" destOrd="0" presId="urn:microsoft.com/office/officeart/2005/8/layout/vList2"/>
    <dgm:cxn modelId="{25D0775C-BE23-4B20-BEE7-09C215680D9B}" type="presOf" srcId="{8F62A754-6649-40BC-9925-A29ACE6170C2}" destId="{1DD9C9D6-9B6B-4B44-B624-D81C08FD04AA}" srcOrd="0" destOrd="0" presId="urn:microsoft.com/office/officeart/2005/8/layout/vList2"/>
    <dgm:cxn modelId="{7E289D70-8206-452A-A0FF-576757F91315}" srcId="{EC63B554-A0B8-4947-96D7-D7B61AF62849}" destId="{AA099801-8EBE-4A5F-BBD3-51AA1C583C29}" srcOrd="11" destOrd="0" parTransId="{3F33C167-03C8-4BBD-A256-F279560DB03D}" sibTransId="{5A4900B6-3707-4BB8-B18C-89EB7A744885}"/>
    <dgm:cxn modelId="{75E7B964-E95C-4F2B-AF0C-17FAA4097A5F}" srcId="{EC63B554-A0B8-4947-96D7-D7B61AF62849}" destId="{8A3C1810-912E-4EBF-9C0D-484FEA57B9C8}" srcOrd="7" destOrd="0" parTransId="{25EBE923-00AF-45DD-AFA3-EFF3EEDEE226}" sibTransId="{6689DAB6-316F-4ABD-ADC7-2F414C790607}"/>
    <dgm:cxn modelId="{FE899ED0-3416-48B7-80F0-4F95EA0BACDA}" type="presOf" srcId="{CDE9D31D-4344-4C9D-883D-41B8226C8B14}" destId="{975EB567-B71B-4C39-9467-DB9EC81E69F5}" srcOrd="0" destOrd="0" presId="urn:microsoft.com/office/officeart/2005/8/layout/vList2"/>
    <dgm:cxn modelId="{AB0108D4-A8EE-4771-80C4-713DA4AC857C}" type="presParOf" srcId="{EB7893BF-2113-4953-A089-94A164FB638A}" destId="{08D38BF8-FDE4-4964-B4E7-3BA4705A81F7}" srcOrd="0" destOrd="0" presId="urn:microsoft.com/office/officeart/2005/8/layout/vList2"/>
    <dgm:cxn modelId="{941517CA-CBE1-4458-AD88-99DCBABE177A}" type="presParOf" srcId="{EB7893BF-2113-4953-A089-94A164FB638A}" destId="{63158FEB-184B-4C60-BC97-048661C2AB45}" srcOrd="1" destOrd="0" presId="urn:microsoft.com/office/officeart/2005/8/layout/vList2"/>
    <dgm:cxn modelId="{DCF71279-B8E6-4236-B5B0-EE17A19F9B8D}" type="presParOf" srcId="{EB7893BF-2113-4953-A089-94A164FB638A}" destId="{208E0D5C-C4E3-4331-AF2E-296ACAF304AA}" srcOrd="2" destOrd="0" presId="urn:microsoft.com/office/officeart/2005/8/layout/vList2"/>
    <dgm:cxn modelId="{430B46EB-DB8D-4A89-8BFF-BEC0FBB68491}" type="presParOf" srcId="{EB7893BF-2113-4953-A089-94A164FB638A}" destId="{DDFD358D-3B11-4946-BCBC-5C2409E943CA}" srcOrd="3" destOrd="0" presId="urn:microsoft.com/office/officeart/2005/8/layout/vList2"/>
    <dgm:cxn modelId="{04FE6CED-61F9-4EAC-BF91-AE2C0E5BEF84}" type="presParOf" srcId="{EB7893BF-2113-4953-A089-94A164FB638A}" destId="{975EB567-B71B-4C39-9467-DB9EC81E69F5}" srcOrd="4" destOrd="0" presId="urn:microsoft.com/office/officeart/2005/8/layout/vList2"/>
    <dgm:cxn modelId="{DBB1EAB4-AB92-48A9-9B85-DC593BC842EE}" type="presParOf" srcId="{EB7893BF-2113-4953-A089-94A164FB638A}" destId="{4D860924-9FDB-4B73-9681-5101152F5816}" srcOrd="5" destOrd="0" presId="urn:microsoft.com/office/officeart/2005/8/layout/vList2"/>
    <dgm:cxn modelId="{A58C473D-194F-41DE-AEBE-0D1B90DD015A}" type="presParOf" srcId="{EB7893BF-2113-4953-A089-94A164FB638A}" destId="{3BC4852C-AC6B-4C34-A5A8-32063EB69AE1}" srcOrd="6" destOrd="0" presId="urn:microsoft.com/office/officeart/2005/8/layout/vList2"/>
    <dgm:cxn modelId="{FAC05F86-60A0-4231-8528-3D0F07F14AA8}" type="presParOf" srcId="{EB7893BF-2113-4953-A089-94A164FB638A}" destId="{4F9E9136-DC4E-4694-A514-BD45B92E9283}" srcOrd="7" destOrd="0" presId="urn:microsoft.com/office/officeart/2005/8/layout/vList2"/>
    <dgm:cxn modelId="{770A6641-65CE-454E-8822-6E31457B3006}" type="presParOf" srcId="{EB7893BF-2113-4953-A089-94A164FB638A}" destId="{8BE74065-78C9-47DE-832F-B64F280A70B4}" srcOrd="8" destOrd="0" presId="urn:microsoft.com/office/officeart/2005/8/layout/vList2"/>
    <dgm:cxn modelId="{4CF4BC10-6B3A-4BCE-A488-367BF74D7632}" type="presParOf" srcId="{EB7893BF-2113-4953-A089-94A164FB638A}" destId="{9EAE073F-DF23-4463-85C5-A40F907494E3}" srcOrd="9" destOrd="0" presId="urn:microsoft.com/office/officeart/2005/8/layout/vList2"/>
    <dgm:cxn modelId="{77E3829B-10E4-49B8-BECE-06D2DE0398F3}" type="presParOf" srcId="{EB7893BF-2113-4953-A089-94A164FB638A}" destId="{849704CF-77BD-40CD-872C-A84CB8D37BA4}" srcOrd="10" destOrd="0" presId="urn:microsoft.com/office/officeart/2005/8/layout/vList2"/>
    <dgm:cxn modelId="{33727533-1F77-4EFD-B761-BEBCCB0B2ED5}" type="presParOf" srcId="{EB7893BF-2113-4953-A089-94A164FB638A}" destId="{914BBBB8-BF45-4109-A4E1-1FD727A744AF}" srcOrd="11" destOrd="0" presId="urn:microsoft.com/office/officeart/2005/8/layout/vList2"/>
    <dgm:cxn modelId="{0D6A0E97-294F-4099-8D0A-063BD73FB27F}" type="presParOf" srcId="{EB7893BF-2113-4953-A089-94A164FB638A}" destId="{83CF3EB9-D0E7-404C-9C98-27771E16F0C4}" srcOrd="12" destOrd="0" presId="urn:microsoft.com/office/officeart/2005/8/layout/vList2"/>
    <dgm:cxn modelId="{BF82DDFD-E9BF-4479-8AA8-5A929E3F4C30}" type="presParOf" srcId="{EB7893BF-2113-4953-A089-94A164FB638A}" destId="{8A5152A1-C31A-4AB8-8DDA-ADE0F5BD03E5}" srcOrd="13" destOrd="0" presId="urn:microsoft.com/office/officeart/2005/8/layout/vList2"/>
    <dgm:cxn modelId="{B0095A9A-4380-448E-A4DC-449F4CF590FA}" type="presParOf" srcId="{EB7893BF-2113-4953-A089-94A164FB638A}" destId="{229E800A-CC4D-4284-B404-432E172BE1AB}" srcOrd="14" destOrd="0" presId="urn:microsoft.com/office/officeart/2005/8/layout/vList2"/>
    <dgm:cxn modelId="{F9F1D500-BB73-40C0-A457-3B87D99D2DF2}" type="presParOf" srcId="{EB7893BF-2113-4953-A089-94A164FB638A}" destId="{5B1A7EAE-E187-437C-BE0F-A8643AF00382}" srcOrd="15" destOrd="0" presId="urn:microsoft.com/office/officeart/2005/8/layout/vList2"/>
    <dgm:cxn modelId="{50795274-D6D1-4E3C-BEF9-9C9B3CED1A2E}" type="presParOf" srcId="{EB7893BF-2113-4953-A089-94A164FB638A}" destId="{7F7723B1-408F-49B6-A5A0-DB2F5F6D7CA1}" srcOrd="16" destOrd="0" presId="urn:microsoft.com/office/officeart/2005/8/layout/vList2"/>
    <dgm:cxn modelId="{9E8199BA-4C72-4794-942D-C5DE4637B905}" type="presParOf" srcId="{EB7893BF-2113-4953-A089-94A164FB638A}" destId="{A43B2375-0557-4194-A477-78E1A69C039B}" srcOrd="17" destOrd="0" presId="urn:microsoft.com/office/officeart/2005/8/layout/vList2"/>
    <dgm:cxn modelId="{7B1BF08F-94F4-4FE9-AE24-E44EC46187B1}" type="presParOf" srcId="{EB7893BF-2113-4953-A089-94A164FB638A}" destId="{3F3B03D0-95A3-4D9F-A3C3-07B9C25286D9}" srcOrd="18" destOrd="0" presId="urn:microsoft.com/office/officeart/2005/8/layout/vList2"/>
    <dgm:cxn modelId="{66020A0F-81D7-4D2B-835E-C9B3BCEC828C}" type="presParOf" srcId="{EB7893BF-2113-4953-A089-94A164FB638A}" destId="{F7DAABB3-C52A-474B-A9F2-A29932B1CD17}" srcOrd="19" destOrd="0" presId="urn:microsoft.com/office/officeart/2005/8/layout/vList2"/>
    <dgm:cxn modelId="{F90F6A58-EFEA-4103-BBD8-EE5DE79CD123}" type="presParOf" srcId="{EB7893BF-2113-4953-A089-94A164FB638A}" destId="{1DD9C9D6-9B6B-4B44-B624-D81C08FD04AA}" srcOrd="20" destOrd="0" presId="urn:microsoft.com/office/officeart/2005/8/layout/vList2"/>
    <dgm:cxn modelId="{E8FDFCA7-EC7E-4C94-8A57-5619989AB9F4}" type="presParOf" srcId="{EB7893BF-2113-4953-A089-94A164FB638A}" destId="{A9D06607-0DC6-446B-A3E0-AB33C5D522DB}" srcOrd="21" destOrd="0" presId="urn:microsoft.com/office/officeart/2005/8/layout/vList2"/>
    <dgm:cxn modelId="{4F1F396D-18E9-4B6D-B33C-3AA9BFFE4E70}" type="presParOf" srcId="{EB7893BF-2113-4953-A089-94A164FB638A}" destId="{0F8D6BD6-8547-457B-9AB2-28056CE40383}" srcOrd="22" destOrd="0" presId="urn:microsoft.com/office/officeart/2005/8/layout/vList2"/>
    <dgm:cxn modelId="{D159AACA-602E-4FDC-9864-7885056ABB29}" type="presParOf" srcId="{EB7893BF-2113-4953-A089-94A164FB638A}" destId="{3D786DFD-51C5-4EF7-9471-FDC54AE19CC3}" srcOrd="23" destOrd="0" presId="urn:microsoft.com/office/officeart/2005/8/layout/vList2"/>
    <dgm:cxn modelId="{C2744ED6-D2C5-44C1-B985-CB93FD4F8004}" type="presParOf" srcId="{EB7893BF-2113-4953-A089-94A164FB638A}" destId="{FA17AC74-3E4A-4A52-B486-176828452E3C}" srcOrd="24" destOrd="0" presId="urn:microsoft.com/office/officeart/2005/8/layout/vList2"/>
    <dgm:cxn modelId="{29BC5CBB-3BAC-4B10-9BB6-5BC19E9C32A1}" type="presParOf" srcId="{EB7893BF-2113-4953-A089-94A164FB638A}" destId="{5DD822AB-004D-43C3-BCA5-D14E60F13E57}" srcOrd="25" destOrd="0" presId="urn:microsoft.com/office/officeart/2005/8/layout/vList2"/>
    <dgm:cxn modelId="{5A7E0A9F-786D-49E9-A85E-686A9F9388E5}" type="presParOf" srcId="{EB7893BF-2113-4953-A089-94A164FB638A}" destId="{B78C746E-A6F0-48EB-9DD2-867BCB7C5977}" srcOrd="2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C91A1D-71DD-425B-B475-494518F1F72C}" type="doc">
      <dgm:prSet loTypeId="urn:microsoft.com/office/officeart/2005/8/layout/bProcess3" loCatId="process" qsTypeId="urn:microsoft.com/office/officeart/2005/8/quickstyle/3d2" qsCatId="3D" csTypeId="urn:microsoft.com/office/officeart/2005/8/colors/accent1_2" csCatId="accent1" phldr="1"/>
      <dgm:spPr/>
      <dgm:t>
        <a:bodyPr/>
        <a:lstStyle/>
        <a:p>
          <a:endParaRPr lang="ru-RU"/>
        </a:p>
      </dgm:t>
    </dgm:pt>
    <dgm:pt modelId="{819F988E-54B6-4A20-9B1F-5F6DFA7745B1}">
      <dgm:prSet custT="1"/>
      <dgm:spPr/>
      <dgm:t>
        <a:bodyPr/>
        <a:lstStyle/>
        <a:p>
          <a:pPr rtl="0"/>
          <a:r>
            <a:rPr lang="ru-RU" sz="1100" b="1" i="0" dirty="0" smtClean="0"/>
            <a:t>Предварительный анализ информационных систем, системы внутреннего контроля , техническая готовность организации к взаимодействию с налоговым органом</a:t>
          </a:r>
          <a:endParaRPr lang="ru-RU" sz="1100" dirty="0"/>
        </a:p>
      </dgm:t>
    </dgm:pt>
    <dgm:pt modelId="{E5340436-21FE-4C50-8327-63D02C0230A9}" type="parTrans" cxnId="{A90EC674-E351-4D00-B418-ADC492436AC5}">
      <dgm:prSet/>
      <dgm:spPr/>
      <dgm:t>
        <a:bodyPr/>
        <a:lstStyle/>
        <a:p>
          <a:endParaRPr lang="ru-RU"/>
        </a:p>
      </dgm:t>
    </dgm:pt>
    <dgm:pt modelId="{8CB7C6A4-1189-419D-9060-8EAB5ECF1689}" type="sibTrans" cxnId="{A90EC674-E351-4D00-B418-ADC492436AC5}">
      <dgm:prSet/>
      <dgm:spPr/>
      <dgm:t>
        <a:bodyPr/>
        <a:lstStyle/>
        <a:p>
          <a:endParaRPr lang="ru-RU"/>
        </a:p>
      </dgm:t>
    </dgm:pt>
    <dgm:pt modelId="{B38F9DDD-C57D-4B89-8CA3-7CB0151E0847}">
      <dgm:prSet/>
      <dgm:spPr/>
      <dgm:t>
        <a:bodyPr/>
        <a:lstStyle/>
        <a:p>
          <a:pPr rtl="0"/>
          <a:r>
            <a:rPr lang="ru-RU" b="1" i="0" dirty="0" smtClean="0"/>
            <a:t>Информирование налогового органа о намерении перехода на налоговый мониторинг и выбор способа информационного взаимодействия с налоговым органом</a:t>
          </a:r>
          <a:endParaRPr lang="ru-RU" dirty="0"/>
        </a:p>
      </dgm:t>
    </dgm:pt>
    <dgm:pt modelId="{7BCD94EE-D143-47C6-BB56-8AB3C665AFDA}" type="parTrans" cxnId="{E33A6000-16E1-47F4-AF92-36E8CEC75B66}">
      <dgm:prSet/>
      <dgm:spPr/>
      <dgm:t>
        <a:bodyPr/>
        <a:lstStyle/>
        <a:p>
          <a:endParaRPr lang="ru-RU"/>
        </a:p>
      </dgm:t>
    </dgm:pt>
    <dgm:pt modelId="{05FF1B99-D165-46CC-ADF7-490928DB9E9E}" type="sibTrans" cxnId="{E33A6000-16E1-47F4-AF92-36E8CEC75B66}">
      <dgm:prSet/>
      <dgm:spPr/>
      <dgm:t>
        <a:bodyPr/>
        <a:lstStyle/>
        <a:p>
          <a:endParaRPr lang="ru-RU"/>
        </a:p>
      </dgm:t>
    </dgm:pt>
    <dgm:pt modelId="{02A9ECA0-F295-4317-A0F5-3598C133CEFB}">
      <dgm:prSet/>
      <dgm:spPr/>
      <dgm:t>
        <a:bodyPr/>
        <a:lstStyle/>
        <a:p>
          <a:pPr rtl="0"/>
          <a:r>
            <a:rPr lang="ru-RU" b="1" i="0" dirty="0" smtClean="0"/>
            <a:t>Проверка готовности организации для перехода на налоговый мониторинг  (приведение ИС, СВК в соответствие с требованиями законодательства о налогах и сборах РФ)</a:t>
          </a:r>
          <a:endParaRPr lang="ru-RU" dirty="0"/>
        </a:p>
      </dgm:t>
    </dgm:pt>
    <dgm:pt modelId="{D27BAD0E-CC0D-490F-9658-E4C5F8E80518}" type="parTrans" cxnId="{F4F0EDF9-A5F9-400F-B759-6E9BF6B0778E}">
      <dgm:prSet/>
      <dgm:spPr/>
      <dgm:t>
        <a:bodyPr/>
        <a:lstStyle/>
        <a:p>
          <a:endParaRPr lang="ru-RU"/>
        </a:p>
      </dgm:t>
    </dgm:pt>
    <dgm:pt modelId="{507A978C-1CF0-420B-B5FB-1099B9C6225C}" type="sibTrans" cxnId="{F4F0EDF9-A5F9-400F-B759-6E9BF6B0778E}">
      <dgm:prSet/>
      <dgm:spPr/>
      <dgm:t>
        <a:bodyPr/>
        <a:lstStyle/>
        <a:p>
          <a:endParaRPr lang="ru-RU"/>
        </a:p>
      </dgm:t>
    </dgm:pt>
    <dgm:pt modelId="{13A2CB8D-EF8A-4864-BDE4-C9221F1653E8}">
      <dgm:prSet/>
      <dgm:spPr/>
      <dgm:t>
        <a:bodyPr/>
        <a:lstStyle/>
        <a:p>
          <a:pPr rtl="0"/>
          <a:r>
            <a:rPr lang="ru-RU" b="1" i="0" smtClean="0"/>
            <a:t>Подготовка «Дорожной карты» по вступлению в налоговый мониторинг</a:t>
          </a:r>
          <a:endParaRPr lang="ru-RU"/>
        </a:p>
      </dgm:t>
    </dgm:pt>
    <dgm:pt modelId="{0DA84271-F675-4EC1-A439-CD30CF2C6E53}" type="parTrans" cxnId="{3858E983-5363-456E-B1CD-C6AB2BE36D1E}">
      <dgm:prSet/>
      <dgm:spPr/>
      <dgm:t>
        <a:bodyPr/>
        <a:lstStyle/>
        <a:p>
          <a:endParaRPr lang="ru-RU"/>
        </a:p>
      </dgm:t>
    </dgm:pt>
    <dgm:pt modelId="{F3AB9232-AC2A-469F-91C4-12D1C80F1826}" type="sibTrans" cxnId="{3858E983-5363-456E-B1CD-C6AB2BE36D1E}">
      <dgm:prSet/>
      <dgm:spPr/>
      <dgm:t>
        <a:bodyPr/>
        <a:lstStyle/>
        <a:p>
          <a:endParaRPr lang="ru-RU"/>
        </a:p>
      </dgm:t>
    </dgm:pt>
    <dgm:pt modelId="{2DB3547D-F8F8-4769-8816-C02BFD331F8B}">
      <dgm:prSet/>
      <dgm:spPr/>
      <dgm:t>
        <a:bodyPr/>
        <a:lstStyle/>
        <a:p>
          <a:pPr rtl="0"/>
          <a:r>
            <a:rPr lang="ru-RU" b="1" i="0" smtClean="0"/>
            <a:t>Направление «Дорожной карты» в налоговый орган</a:t>
          </a:r>
          <a:endParaRPr lang="ru-RU"/>
        </a:p>
      </dgm:t>
    </dgm:pt>
    <dgm:pt modelId="{F53FF16E-3296-4BE3-B9F8-C9D2C9AEDA84}" type="parTrans" cxnId="{3A627152-8512-43C1-B6BD-C228AC5D7D82}">
      <dgm:prSet/>
      <dgm:spPr/>
      <dgm:t>
        <a:bodyPr/>
        <a:lstStyle/>
        <a:p>
          <a:endParaRPr lang="ru-RU"/>
        </a:p>
      </dgm:t>
    </dgm:pt>
    <dgm:pt modelId="{94599964-73F7-4EFC-A9AD-640DC547DE6B}" type="sibTrans" cxnId="{3A627152-8512-43C1-B6BD-C228AC5D7D82}">
      <dgm:prSet/>
      <dgm:spPr/>
      <dgm:t>
        <a:bodyPr/>
        <a:lstStyle/>
        <a:p>
          <a:endParaRPr lang="ru-RU"/>
        </a:p>
      </dgm:t>
    </dgm:pt>
    <dgm:pt modelId="{A066802A-A540-4ED8-A6F1-0E020F6B331B}">
      <dgm:prSet/>
      <dgm:spPr/>
      <dgm:t>
        <a:bodyPr/>
        <a:lstStyle/>
        <a:p>
          <a:pPr rtl="0"/>
          <a:r>
            <a:rPr lang="ru-RU" b="1" i="0" smtClean="0"/>
            <a:t>Подготовка документов для вступления в налоговый мониторинг</a:t>
          </a:r>
          <a:endParaRPr lang="ru-RU"/>
        </a:p>
      </dgm:t>
    </dgm:pt>
    <dgm:pt modelId="{F350D5F9-CE75-4875-A640-E39B0DAB837D}" type="parTrans" cxnId="{1756DECE-C141-4BF5-A089-F6C8D1D25C99}">
      <dgm:prSet/>
      <dgm:spPr/>
      <dgm:t>
        <a:bodyPr/>
        <a:lstStyle/>
        <a:p>
          <a:endParaRPr lang="ru-RU"/>
        </a:p>
      </dgm:t>
    </dgm:pt>
    <dgm:pt modelId="{76139A2F-FA06-4EF7-A131-4C42735A65AA}" type="sibTrans" cxnId="{1756DECE-C141-4BF5-A089-F6C8D1D25C99}">
      <dgm:prSet/>
      <dgm:spPr/>
      <dgm:t>
        <a:bodyPr/>
        <a:lstStyle/>
        <a:p>
          <a:endParaRPr lang="ru-RU"/>
        </a:p>
      </dgm:t>
    </dgm:pt>
    <dgm:pt modelId="{DE3D9C76-BE37-4482-B0B3-E7A0AE42859F}">
      <dgm:prSet/>
      <dgm:spPr/>
      <dgm:t>
        <a:bodyPr/>
        <a:lstStyle/>
        <a:p>
          <a:pPr rtl="0"/>
          <a:r>
            <a:rPr lang="ru-RU" b="1" i="0" smtClean="0"/>
            <a:t>Представление заявления и документов в налоговый орган</a:t>
          </a:r>
          <a:endParaRPr lang="ru-RU"/>
        </a:p>
      </dgm:t>
    </dgm:pt>
    <dgm:pt modelId="{3AF3E234-7165-4507-AEB5-477FAB1197C1}" type="parTrans" cxnId="{07E05A22-C117-4697-BA7E-E1D539F3DCFA}">
      <dgm:prSet/>
      <dgm:spPr/>
      <dgm:t>
        <a:bodyPr/>
        <a:lstStyle/>
        <a:p>
          <a:endParaRPr lang="ru-RU"/>
        </a:p>
      </dgm:t>
    </dgm:pt>
    <dgm:pt modelId="{256D7B56-E60C-4DFC-8AE2-E967554EB3E6}" type="sibTrans" cxnId="{07E05A22-C117-4697-BA7E-E1D539F3DCFA}">
      <dgm:prSet/>
      <dgm:spPr/>
      <dgm:t>
        <a:bodyPr/>
        <a:lstStyle/>
        <a:p>
          <a:endParaRPr lang="ru-RU"/>
        </a:p>
      </dgm:t>
    </dgm:pt>
    <dgm:pt modelId="{B8662913-F441-4BB1-AA57-ACC62028A957}">
      <dgm:prSet/>
      <dgm:spPr/>
      <dgm:t>
        <a:bodyPr/>
        <a:lstStyle/>
        <a:p>
          <a:pPr rtl="0"/>
          <a:r>
            <a:rPr lang="ru-RU" b="1" i="0" smtClean="0"/>
            <a:t>Оценка налоговым органом заявления и документов организации</a:t>
          </a:r>
          <a:endParaRPr lang="ru-RU"/>
        </a:p>
      </dgm:t>
    </dgm:pt>
    <dgm:pt modelId="{3CC1C1C8-6933-4543-8639-CC520507B69D}" type="parTrans" cxnId="{A2E25BE0-7D48-4B75-BA63-82867E9B2EEC}">
      <dgm:prSet/>
      <dgm:spPr/>
      <dgm:t>
        <a:bodyPr/>
        <a:lstStyle/>
        <a:p>
          <a:endParaRPr lang="ru-RU"/>
        </a:p>
      </dgm:t>
    </dgm:pt>
    <dgm:pt modelId="{03C9C6E2-1A26-4392-AC65-ABEBFA51FCA5}" type="sibTrans" cxnId="{A2E25BE0-7D48-4B75-BA63-82867E9B2EEC}">
      <dgm:prSet/>
      <dgm:spPr/>
      <dgm:t>
        <a:bodyPr/>
        <a:lstStyle/>
        <a:p>
          <a:endParaRPr lang="ru-RU"/>
        </a:p>
      </dgm:t>
    </dgm:pt>
    <dgm:pt modelId="{506FBCEC-EC5F-4D36-8EA5-0AC6FF17C01A}">
      <dgm:prSet/>
      <dgm:spPr/>
      <dgm:t>
        <a:bodyPr/>
        <a:lstStyle/>
        <a:p>
          <a:pPr rtl="0"/>
          <a:r>
            <a:rPr lang="ru-RU" b="1" i="0" smtClean="0"/>
            <a:t>Решение о проведении налогового мониторинга</a:t>
          </a:r>
          <a:endParaRPr lang="ru-RU"/>
        </a:p>
      </dgm:t>
    </dgm:pt>
    <dgm:pt modelId="{BA377C96-27C9-4CE5-948D-F95542D07C55}" type="parTrans" cxnId="{EEB7C8C0-0CEA-4535-A6F0-E8D8628BE330}">
      <dgm:prSet/>
      <dgm:spPr/>
      <dgm:t>
        <a:bodyPr/>
        <a:lstStyle/>
        <a:p>
          <a:endParaRPr lang="ru-RU"/>
        </a:p>
      </dgm:t>
    </dgm:pt>
    <dgm:pt modelId="{2E8615DF-2F40-4565-94F7-221D3833B745}" type="sibTrans" cxnId="{EEB7C8C0-0CEA-4535-A6F0-E8D8628BE330}">
      <dgm:prSet/>
      <dgm:spPr/>
      <dgm:t>
        <a:bodyPr/>
        <a:lstStyle/>
        <a:p>
          <a:endParaRPr lang="ru-RU"/>
        </a:p>
      </dgm:t>
    </dgm:pt>
    <dgm:pt modelId="{4D34E951-C1FC-4FDE-8F46-C4F42818968A}" type="pres">
      <dgm:prSet presAssocID="{DBC91A1D-71DD-425B-B475-494518F1F72C}" presName="Name0" presStyleCnt="0">
        <dgm:presLayoutVars>
          <dgm:dir/>
          <dgm:resizeHandles val="exact"/>
        </dgm:presLayoutVars>
      </dgm:prSet>
      <dgm:spPr/>
      <dgm:t>
        <a:bodyPr/>
        <a:lstStyle/>
        <a:p>
          <a:endParaRPr lang="ru-RU"/>
        </a:p>
      </dgm:t>
    </dgm:pt>
    <dgm:pt modelId="{2E93B9C7-9943-44AB-BCEF-5265D62A2734}" type="pres">
      <dgm:prSet presAssocID="{819F988E-54B6-4A20-9B1F-5F6DFA7745B1}" presName="node" presStyleLbl="node1" presStyleIdx="0" presStyleCnt="9">
        <dgm:presLayoutVars>
          <dgm:bulletEnabled val="1"/>
        </dgm:presLayoutVars>
      </dgm:prSet>
      <dgm:spPr/>
      <dgm:t>
        <a:bodyPr/>
        <a:lstStyle/>
        <a:p>
          <a:endParaRPr lang="ru-RU"/>
        </a:p>
      </dgm:t>
    </dgm:pt>
    <dgm:pt modelId="{900EEFA6-B342-477F-AE6D-0DDDA0BFBB66}" type="pres">
      <dgm:prSet presAssocID="{8CB7C6A4-1189-419D-9060-8EAB5ECF1689}" presName="sibTrans" presStyleLbl="sibTrans1D1" presStyleIdx="0" presStyleCnt="8"/>
      <dgm:spPr/>
      <dgm:t>
        <a:bodyPr/>
        <a:lstStyle/>
        <a:p>
          <a:endParaRPr lang="ru-RU"/>
        </a:p>
      </dgm:t>
    </dgm:pt>
    <dgm:pt modelId="{D47295F1-BC30-4A23-BC2A-25C704D56F44}" type="pres">
      <dgm:prSet presAssocID="{8CB7C6A4-1189-419D-9060-8EAB5ECF1689}" presName="connectorText" presStyleLbl="sibTrans1D1" presStyleIdx="0" presStyleCnt="8"/>
      <dgm:spPr/>
      <dgm:t>
        <a:bodyPr/>
        <a:lstStyle/>
        <a:p>
          <a:endParaRPr lang="ru-RU"/>
        </a:p>
      </dgm:t>
    </dgm:pt>
    <dgm:pt modelId="{D0471122-3159-4FC6-9C0D-2C90F5B9DEBC}" type="pres">
      <dgm:prSet presAssocID="{B38F9DDD-C57D-4B89-8CA3-7CB0151E0847}" presName="node" presStyleLbl="node1" presStyleIdx="1" presStyleCnt="9">
        <dgm:presLayoutVars>
          <dgm:bulletEnabled val="1"/>
        </dgm:presLayoutVars>
      </dgm:prSet>
      <dgm:spPr/>
      <dgm:t>
        <a:bodyPr/>
        <a:lstStyle/>
        <a:p>
          <a:endParaRPr lang="ru-RU"/>
        </a:p>
      </dgm:t>
    </dgm:pt>
    <dgm:pt modelId="{7C636601-B766-4933-B0CD-BFD21831AE3E}" type="pres">
      <dgm:prSet presAssocID="{05FF1B99-D165-46CC-ADF7-490928DB9E9E}" presName="sibTrans" presStyleLbl="sibTrans1D1" presStyleIdx="1" presStyleCnt="8"/>
      <dgm:spPr/>
      <dgm:t>
        <a:bodyPr/>
        <a:lstStyle/>
        <a:p>
          <a:endParaRPr lang="ru-RU"/>
        </a:p>
      </dgm:t>
    </dgm:pt>
    <dgm:pt modelId="{F7FB17E4-AA25-4BA2-80CC-F8D305132C5B}" type="pres">
      <dgm:prSet presAssocID="{05FF1B99-D165-46CC-ADF7-490928DB9E9E}" presName="connectorText" presStyleLbl="sibTrans1D1" presStyleIdx="1" presStyleCnt="8"/>
      <dgm:spPr/>
      <dgm:t>
        <a:bodyPr/>
        <a:lstStyle/>
        <a:p>
          <a:endParaRPr lang="ru-RU"/>
        </a:p>
      </dgm:t>
    </dgm:pt>
    <dgm:pt modelId="{FDA182D0-2D99-4CF5-8BC1-667D2B01D64B}" type="pres">
      <dgm:prSet presAssocID="{02A9ECA0-F295-4317-A0F5-3598C133CEFB}" presName="node" presStyleLbl="node1" presStyleIdx="2" presStyleCnt="9">
        <dgm:presLayoutVars>
          <dgm:bulletEnabled val="1"/>
        </dgm:presLayoutVars>
      </dgm:prSet>
      <dgm:spPr/>
      <dgm:t>
        <a:bodyPr/>
        <a:lstStyle/>
        <a:p>
          <a:endParaRPr lang="ru-RU"/>
        </a:p>
      </dgm:t>
    </dgm:pt>
    <dgm:pt modelId="{80063136-9737-4477-92CA-C49648D525E5}" type="pres">
      <dgm:prSet presAssocID="{507A978C-1CF0-420B-B5FB-1099B9C6225C}" presName="sibTrans" presStyleLbl="sibTrans1D1" presStyleIdx="2" presStyleCnt="8"/>
      <dgm:spPr/>
      <dgm:t>
        <a:bodyPr/>
        <a:lstStyle/>
        <a:p>
          <a:endParaRPr lang="ru-RU"/>
        </a:p>
      </dgm:t>
    </dgm:pt>
    <dgm:pt modelId="{9F6BB6FF-26EF-42CA-87BD-364961B16B76}" type="pres">
      <dgm:prSet presAssocID="{507A978C-1CF0-420B-B5FB-1099B9C6225C}" presName="connectorText" presStyleLbl="sibTrans1D1" presStyleIdx="2" presStyleCnt="8"/>
      <dgm:spPr/>
      <dgm:t>
        <a:bodyPr/>
        <a:lstStyle/>
        <a:p>
          <a:endParaRPr lang="ru-RU"/>
        </a:p>
      </dgm:t>
    </dgm:pt>
    <dgm:pt modelId="{4A432C93-3FC7-4508-AEC4-27D9A57C9C85}" type="pres">
      <dgm:prSet presAssocID="{13A2CB8D-EF8A-4864-BDE4-C9221F1653E8}" presName="node" presStyleLbl="node1" presStyleIdx="3" presStyleCnt="9">
        <dgm:presLayoutVars>
          <dgm:bulletEnabled val="1"/>
        </dgm:presLayoutVars>
      </dgm:prSet>
      <dgm:spPr/>
      <dgm:t>
        <a:bodyPr/>
        <a:lstStyle/>
        <a:p>
          <a:endParaRPr lang="ru-RU"/>
        </a:p>
      </dgm:t>
    </dgm:pt>
    <dgm:pt modelId="{CF2963D6-EF9B-4660-A9F6-44ED5FB0FB9B}" type="pres">
      <dgm:prSet presAssocID="{F3AB9232-AC2A-469F-91C4-12D1C80F1826}" presName="sibTrans" presStyleLbl="sibTrans1D1" presStyleIdx="3" presStyleCnt="8"/>
      <dgm:spPr/>
      <dgm:t>
        <a:bodyPr/>
        <a:lstStyle/>
        <a:p>
          <a:endParaRPr lang="ru-RU"/>
        </a:p>
      </dgm:t>
    </dgm:pt>
    <dgm:pt modelId="{33EAB198-58E1-4D37-999D-F47ED1BDFF7A}" type="pres">
      <dgm:prSet presAssocID="{F3AB9232-AC2A-469F-91C4-12D1C80F1826}" presName="connectorText" presStyleLbl="sibTrans1D1" presStyleIdx="3" presStyleCnt="8"/>
      <dgm:spPr/>
      <dgm:t>
        <a:bodyPr/>
        <a:lstStyle/>
        <a:p>
          <a:endParaRPr lang="ru-RU"/>
        </a:p>
      </dgm:t>
    </dgm:pt>
    <dgm:pt modelId="{06D23DF9-21BB-441B-9B77-F9478D3CF1B3}" type="pres">
      <dgm:prSet presAssocID="{2DB3547D-F8F8-4769-8816-C02BFD331F8B}" presName="node" presStyleLbl="node1" presStyleIdx="4" presStyleCnt="9">
        <dgm:presLayoutVars>
          <dgm:bulletEnabled val="1"/>
        </dgm:presLayoutVars>
      </dgm:prSet>
      <dgm:spPr/>
      <dgm:t>
        <a:bodyPr/>
        <a:lstStyle/>
        <a:p>
          <a:endParaRPr lang="ru-RU"/>
        </a:p>
      </dgm:t>
    </dgm:pt>
    <dgm:pt modelId="{2DEEC7CD-4CBD-4A58-BEB3-4DE722FFE20E}" type="pres">
      <dgm:prSet presAssocID="{94599964-73F7-4EFC-A9AD-640DC547DE6B}" presName="sibTrans" presStyleLbl="sibTrans1D1" presStyleIdx="4" presStyleCnt="8"/>
      <dgm:spPr/>
      <dgm:t>
        <a:bodyPr/>
        <a:lstStyle/>
        <a:p>
          <a:endParaRPr lang="ru-RU"/>
        </a:p>
      </dgm:t>
    </dgm:pt>
    <dgm:pt modelId="{93D274FC-BF52-4183-9175-9D0C4CCEF123}" type="pres">
      <dgm:prSet presAssocID="{94599964-73F7-4EFC-A9AD-640DC547DE6B}" presName="connectorText" presStyleLbl="sibTrans1D1" presStyleIdx="4" presStyleCnt="8"/>
      <dgm:spPr/>
      <dgm:t>
        <a:bodyPr/>
        <a:lstStyle/>
        <a:p>
          <a:endParaRPr lang="ru-RU"/>
        </a:p>
      </dgm:t>
    </dgm:pt>
    <dgm:pt modelId="{BD6241D4-B6F5-4F21-B2BC-EDE35E40B8AE}" type="pres">
      <dgm:prSet presAssocID="{A066802A-A540-4ED8-A6F1-0E020F6B331B}" presName="node" presStyleLbl="node1" presStyleIdx="5" presStyleCnt="9">
        <dgm:presLayoutVars>
          <dgm:bulletEnabled val="1"/>
        </dgm:presLayoutVars>
      </dgm:prSet>
      <dgm:spPr/>
      <dgm:t>
        <a:bodyPr/>
        <a:lstStyle/>
        <a:p>
          <a:endParaRPr lang="ru-RU"/>
        </a:p>
      </dgm:t>
    </dgm:pt>
    <dgm:pt modelId="{58E4D35C-41FC-423A-88EF-5A0608702C65}" type="pres">
      <dgm:prSet presAssocID="{76139A2F-FA06-4EF7-A131-4C42735A65AA}" presName="sibTrans" presStyleLbl="sibTrans1D1" presStyleIdx="5" presStyleCnt="8"/>
      <dgm:spPr/>
      <dgm:t>
        <a:bodyPr/>
        <a:lstStyle/>
        <a:p>
          <a:endParaRPr lang="ru-RU"/>
        </a:p>
      </dgm:t>
    </dgm:pt>
    <dgm:pt modelId="{484A29A2-8570-456D-B9A1-A3A27ABD96D8}" type="pres">
      <dgm:prSet presAssocID="{76139A2F-FA06-4EF7-A131-4C42735A65AA}" presName="connectorText" presStyleLbl="sibTrans1D1" presStyleIdx="5" presStyleCnt="8"/>
      <dgm:spPr/>
      <dgm:t>
        <a:bodyPr/>
        <a:lstStyle/>
        <a:p>
          <a:endParaRPr lang="ru-RU"/>
        </a:p>
      </dgm:t>
    </dgm:pt>
    <dgm:pt modelId="{26AFB5AC-74AF-4AFA-AA70-B664FBFC1EB9}" type="pres">
      <dgm:prSet presAssocID="{DE3D9C76-BE37-4482-B0B3-E7A0AE42859F}" presName="node" presStyleLbl="node1" presStyleIdx="6" presStyleCnt="9">
        <dgm:presLayoutVars>
          <dgm:bulletEnabled val="1"/>
        </dgm:presLayoutVars>
      </dgm:prSet>
      <dgm:spPr/>
      <dgm:t>
        <a:bodyPr/>
        <a:lstStyle/>
        <a:p>
          <a:endParaRPr lang="ru-RU"/>
        </a:p>
      </dgm:t>
    </dgm:pt>
    <dgm:pt modelId="{D0B9DACD-DF16-4FBB-84E4-358E4A1A0CB4}" type="pres">
      <dgm:prSet presAssocID="{256D7B56-E60C-4DFC-8AE2-E967554EB3E6}" presName="sibTrans" presStyleLbl="sibTrans1D1" presStyleIdx="6" presStyleCnt="8"/>
      <dgm:spPr/>
      <dgm:t>
        <a:bodyPr/>
        <a:lstStyle/>
        <a:p>
          <a:endParaRPr lang="ru-RU"/>
        </a:p>
      </dgm:t>
    </dgm:pt>
    <dgm:pt modelId="{F2028D75-B8AF-45D6-9BE3-0B862D50E30E}" type="pres">
      <dgm:prSet presAssocID="{256D7B56-E60C-4DFC-8AE2-E967554EB3E6}" presName="connectorText" presStyleLbl="sibTrans1D1" presStyleIdx="6" presStyleCnt="8"/>
      <dgm:spPr/>
      <dgm:t>
        <a:bodyPr/>
        <a:lstStyle/>
        <a:p>
          <a:endParaRPr lang="ru-RU"/>
        </a:p>
      </dgm:t>
    </dgm:pt>
    <dgm:pt modelId="{D4FFE37D-3480-4307-ACC6-6F88CDDD3A5D}" type="pres">
      <dgm:prSet presAssocID="{B8662913-F441-4BB1-AA57-ACC62028A957}" presName="node" presStyleLbl="node1" presStyleIdx="7" presStyleCnt="9">
        <dgm:presLayoutVars>
          <dgm:bulletEnabled val="1"/>
        </dgm:presLayoutVars>
      </dgm:prSet>
      <dgm:spPr/>
      <dgm:t>
        <a:bodyPr/>
        <a:lstStyle/>
        <a:p>
          <a:endParaRPr lang="ru-RU"/>
        </a:p>
      </dgm:t>
    </dgm:pt>
    <dgm:pt modelId="{B25E2A7F-3BEF-4899-9636-7846ECED21D8}" type="pres">
      <dgm:prSet presAssocID="{03C9C6E2-1A26-4392-AC65-ABEBFA51FCA5}" presName="sibTrans" presStyleLbl="sibTrans1D1" presStyleIdx="7" presStyleCnt="8"/>
      <dgm:spPr/>
      <dgm:t>
        <a:bodyPr/>
        <a:lstStyle/>
        <a:p>
          <a:endParaRPr lang="ru-RU"/>
        </a:p>
      </dgm:t>
    </dgm:pt>
    <dgm:pt modelId="{C7103107-755B-4A23-B854-012C67F1A160}" type="pres">
      <dgm:prSet presAssocID="{03C9C6E2-1A26-4392-AC65-ABEBFA51FCA5}" presName="connectorText" presStyleLbl="sibTrans1D1" presStyleIdx="7" presStyleCnt="8"/>
      <dgm:spPr/>
      <dgm:t>
        <a:bodyPr/>
        <a:lstStyle/>
        <a:p>
          <a:endParaRPr lang="ru-RU"/>
        </a:p>
      </dgm:t>
    </dgm:pt>
    <dgm:pt modelId="{69302475-87EB-4B42-A648-587547FFBEBB}" type="pres">
      <dgm:prSet presAssocID="{506FBCEC-EC5F-4D36-8EA5-0AC6FF17C01A}" presName="node" presStyleLbl="node1" presStyleIdx="8" presStyleCnt="9">
        <dgm:presLayoutVars>
          <dgm:bulletEnabled val="1"/>
        </dgm:presLayoutVars>
      </dgm:prSet>
      <dgm:spPr/>
      <dgm:t>
        <a:bodyPr/>
        <a:lstStyle/>
        <a:p>
          <a:endParaRPr lang="ru-RU"/>
        </a:p>
      </dgm:t>
    </dgm:pt>
  </dgm:ptLst>
  <dgm:cxnLst>
    <dgm:cxn modelId="{D08978BA-F0A9-4835-9A67-C3239305FBA1}" type="presOf" srcId="{819F988E-54B6-4A20-9B1F-5F6DFA7745B1}" destId="{2E93B9C7-9943-44AB-BCEF-5265D62A2734}" srcOrd="0" destOrd="0" presId="urn:microsoft.com/office/officeart/2005/8/layout/bProcess3"/>
    <dgm:cxn modelId="{E33A6000-16E1-47F4-AF92-36E8CEC75B66}" srcId="{DBC91A1D-71DD-425B-B475-494518F1F72C}" destId="{B38F9DDD-C57D-4B89-8CA3-7CB0151E0847}" srcOrd="1" destOrd="0" parTransId="{7BCD94EE-D143-47C6-BB56-8AB3C665AFDA}" sibTransId="{05FF1B99-D165-46CC-ADF7-490928DB9E9E}"/>
    <dgm:cxn modelId="{DF4A28FB-D7BB-4EEB-BC66-29BED96C724A}" type="presOf" srcId="{507A978C-1CF0-420B-B5FB-1099B9C6225C}" destId="{9F6BB6FF-26EF-42CA-87BD-364961B16B76}" srcOrd="1" destOrd="0" presId="urn:microsoft.com/office/officeart/2005/8/layout/bProcess3"/>
    <dgm:cxn modelId="{B66E0199-5B91-4E63-B004-FA320BA2A642}" type="presOf" srcId="{76139A2F-FA06-4EF7-A131-4C42735A65AA}" destId="{484A29A2-8570-456D-B9A1-A3A27ABD96D8}" srcOrd="1" destOrd="0" presId="urn:microsoft.com/office/officeart/2005/8/layout/bProcess3"/>
    <dgm:cxn modelId="{3A627152-8512-43C1-B6BD-C228AC5D7D82}" srcId="{DBC91A1D-71DD-425B-B475-494518F1F72C}" destId="{2DB3547D-F8F8-4769-8816-C02BFD331F8B}" srcOrd="4" destOrd="0" parTransId="{F53FF16E-3296-4BE3-B9F8-C9D2C9AEDA84}" sibTransId="{94599964-73F7-4EFC-A9AD-640DC547DE6B}"/>
    <dgm:cxn modelId="{F270D5C2-E7F6-4635-B111-7E03A5EF6F52}" type="presOf" srcId="{F3AB9232-AC2A-469F-91C4-12D1C80F1826}" destId="{CF2963D6-EF9B-4660-A9F6-44ED5FB0FB9B}" srcOrd="0" destOrd="0" presId="urn:microsoft.com/office/officeart/2005/8/layout/bProcess3"/>
    <dgm:cxn modelId="{A2E25BE0-7D48-4B75-BA63-82867E9B2EEC}" srcId="{DBC91A1D-71DD-425B-B475-494518F1F72C}" destId="{B8662913-F441-4BB1-AA57-ACC62028A957}" srcOrd="7" destOrd="0" parTransId="{3CC1C1C8-6933-4543-8639-CC520507B69D}" sibTransId="{03C9C6E2-1A26-4392-AC65-ABEBFA51FCA5}"/>
    <dgm:cxn modelId="{07E05A22-C117-4697-BA7E-E1D539F3DCFA}" srcId="{DBC91A1D-71DD-425B-B475-494518F1F72C}" destId="{DE3D9C76-BE37-4482-B0B3-E7A0AE42859F}" srcOrd="6" destOrd="0" parTransId="{3AF3E234-7165-4507-AEB5-477FAB1197C1}" sibTransId="{256D7B56-E60C-4DFC-8AE2-E967554EB3E6}"/>
    <dgm:cxn modelId="{A90EC674-E351-4D00-B418-ADC492436AC5}" srcId="{DBC91A1D-71DD-425B-B475-494518F1F72C}" destId="{819F988E-54B6-4A20-9B1F-5F6DFA7745B1}" srcOrd="0" destOrd="0" parTransId="{E5340436-21FE-4C50-8327-63D02C0230A9}" sibTransId="{8CB7C6A4-1189-419D-9060-8EAB5ECF1689}"/>
    <dgm:cxn modelId="{6175521C-52A5-4703-A130-EB6762B9513A}" type="presOf" srcId="{A066802A-A540-4ED8-A6F1-0E020F6B331B}" destId="{BD6241D4-B6F5-4F21-B2BC-EDE35E40B8AE}" srcOrd="0" destOrd="0" presId="urn:microsoft.com/office/officeart/2005/8/layout/bProcess3"/>
    <dgm:cxn modelId="{56B99A88-347C-4CCF-84EF-2974F72B8228}" type="presOf" srcId="{13A2CB8D-EF8A-4864-BDE4-C9221F1653E8}" destId="{4A432C93-3FC7-4508-AEC4-27D9A57C9C85}" srcOrd="0" destOrd="0" presId="urn:microsoft.com/office/officeart/2005/8/layout/bProcess3"/>
    <dgm:cxn modelId="{AB525B8E-20C4-48F8-838E-4175E7BA4BCB}" type="presOf" srcId="{8CB7C6A4-1189-419D-9060-8EAB5ECF1689}" destId="{D47295F1-BC30-4A23-BC2A-25C704D56F44}" srcOrd="1" destOrd="0" presId="urn:microsoft.com/office/officeart/2005/8/layout/bProcess3"/>
    <dgm:cxn modelId="{0B68F994-3EB8-4DC4-ACE0-7855364C25BE}" type="presOf" srcId="{76139A2F-FA06-4EF7-A131-4C42735A65AA}" destId="{58E4D35C-41FC-423A-88EF-5A0608702C65}" srcOrd="0" destOrd="0" presId="urn:microsoft.com/office/officeart/2005/8/layout/bProcess3"/>
    <dgm:cxn modelId="{0E5C40E3-97E6-433E-BF5D-C01894984A4B}" type="presOf" srcId="{B8662913-F441-4BB1-AA57-ACC62028A957}" destId="{D4FFE37D-3480-4307-ACC6-6F88CDDD3A5D}" srcOrd="0" destOrd="0" presId="urn:microsoft.com/office/officeart/2005/8/layout/bProcess3"/>
    <dgm:cxn modelId="{A8CE0F13-A9EA-4D5D-B8D4-ED3D827E7948}" type="presOf" srcId="{8CB7C6A4-1189-419D-9060-8EAB5ECF1689}" destId="{900EEFA6-B342-477F-AE6D-0DDDA0BFBB66}" srcOrd="0" destOrd="0" presId="urn:microsoft.com/office/officeart/2005/8/layout/bProcess3"/>
    <dgm:cxn modelId="{A441460E-EC07-4EA4-AE61-F73B2EAD99B9}" type="presOf" srcId="{05FF1B99-D165-46CC-ADF7-490928DB9E9E}" destId="{7C636601-B766-4933-B0CD-BFD21831AE3E}" srcOrd="0" destOrd="0" presId="urn:microsoft.com/office/officeart/2005/8/layout/bProcess3"/>
    <dgm:cxn modelId="{CAFA458C-9F1C-43CF-98C3-ADCB9EA7994F}" type="presOf" srcId="{DBC91A1D-71DD-425B-B475-494518F1F72C}" destId="{4D34E951-C1FC-4FDE-8F46-C4F42818968A}" srcOrd="0" destOrd="0" presId="urn:microsoft.com/office/officeart/2005/8/layout/bProcess3"/>
    <dgm:cxn modelId="{F668C07A-DDAA-4DB6-9C76-CCE939FE1119}" type="presOf" srcId="{05FF1B99-D165-46CC-ADF7-490928DB9E9E}" destId="{F7FB17E4-AA25-4BA2-80CC-F8D305132C5B}" srcOrd="1" destOrd="0" presId="urn:microsoft.com/office/officeart/2005/8/layout/bProcess3"/>
    <dgm:cxn modelId="{B1594291-8E48-407A-8C2C-7AEA5B76ECBA}" type="presOf" srcId="{03C9C6E2-1A26-4392-AC65-ABEBFA51FCA5}" destId="{C7103107-755B-4A23-B854-012C67F1A160}" srcOrd="1" destOrd="0" presId="urn:microsoft.com/office/officeart/2005/8/layout/bProcess3"/>
    <dgm:cxn modelId="{7328F828-1DD2-4ADB-AB09-060DB31C7E7F}" type="presOf" srcId="{507A978C-1CF0-420B-B5FB-1099B9C6225C}" destId="{80063136-9737-4477-92CA-C49648D525E5}" srcOrd="0" destOrd="0" presId="urn:microsoft.com/office/officeart/2005/8/layout/bProcess3"/>
    <dgm:cxn modelId="{3858E983-5363-456E-B1CD-C6AB2BE36D1E}" srcId="{DBC91A1D-71DD-425B-B475-494518F1F72C}" destId="{13A2CB8D-EF8A-4864-BDE4-C9221F1653E8}" srcOrd="3" destOrd="0" parTransId="{0DA84271-F675-4EC1-A439-CD30CF2C6E53}" sibTransId="{F3AB9232-AC2A-469F-91C4-12D1C80F1826}"/>
    <dgm:cxn modelId="{4413CB9A-BA92-4DFC-BBEA-E81EA157E76B}" type="presOf" srcId="{03C9C6E2-1A26-4392-AC65-ABEBFA51FCA5}" destId="{B25E2A7F-3BEF-4899-9636-7846ECED21D8}" srcOrd="0" destOrd="0" presId="urn:microsoft.com/office/officeart/2005/8/layout/bProcess3"/>
    <dgm:cxn modelId="{F4F0EDF9-A5F9-400F-B759-6E9BF6B0778E}" srcId="{DBC91A1D-71DD-425B-B475-494518F1F72C}" destId="{02A9ECA0-F295-4317-A0F5-3598C133CEFB}" srcOrd="2" destOrd="0" parTransId="{D27BAD0E-CC0D-490F-9658-E4C5F8E80518}" sibTransId="{507A978C-1CF0-420B-B5FB-1099B9C6225C}"/>
    <dgm:cxn modelId="{A8C78638-7C80-4D65-A782-FD6AB215D26C}" type="presOf" srcId="{B38F9DDD-C57D-4B89-8CA3-7CB0151E0847}" destId="{D0471122-3159-4FC6-9C0D-2C90F5B9DEBC}" srcOrd="0" destOrd="0" presId="urn:microsoft.com/office/officeart/2005/8/layout/bProcess3"/>
    <dgm:cxn modelId="{4DFE039E-5FA1-4D97-A969-CC0990CF776E}" type="presOf" srcId="{02A9ECA0-F295-4317-A0F5-3598C133CEFB}" destId="{FDA182D0-2D99-4CF5-8BC1-667D2B01D64B}" srcOrd="0" destOrd="0" presId="urn:microsoft.com/office/officeart/2005/8/layout/bProcess3"/>
    <dgm:cxn modelId="{E0F3E7FC-D2E1-4553-B8B9-F907858474AD}" type="presOf" srcId="{94599964-73F7-4EFC-A9AD-640DC547DE6B}" destId="{93D274FC-BF52-4183-9175-9D0C4CCEF123}" srcOrd="1" destOrd="0" presId="urn:microsoft.com/office/officeart/2005/8/layout/bProcess3"/>
    <dgm:cxn modelId="{1756DECE-C141-4BF5-A089-F6C8D1D25C99}" srcId="{DBC91A1D-71DD-425B-B475-494518F1F72C}" destId="{A066802A-A540-4ED8-A6F1-0E020F6B331B}" srcOrd="5" destOrd="0" parTransId="{F350D5F9-CE75-4875-A640-E39B0DAB837D}" sibTransId="{76139A2F-FA06-4EF7-A131-4C42735A65AA}"/>
    <dgm:cxn modelId="{AB6B7036-3F3F-4F49-A167-5D96F7EFCE68}" type="presOf" srcId="{256D7B56-E60C-4DFC-8AE2-E967554EB3E6}" destId="{D0B9DACD-DF16-4FBB-84E4-358E4A1A0CB4}" srcOrd="0" destOrd="0" presId="urn:microsoft.com/office/officeart/2005/8/layout/bProcess3"/>
    <dgm:cxn modelId="{53D8BEC8-D23A-420D-B0B2-EB2B4D00A146}" type="presOf" srcId="{DE3D9C76-BE37-4482-B0B3-E7A0AE42859F}" destId="{26AFB5AC-74AF-4AFA-AA70-B664FBFC1EB9}" srcOrd="0" destOrd="0" presId="urn:microsoft.com/office/officeart/2005/8/layout/bProcess3"/>
    <dgm:cxn modelId="{F6D0F033-784C-44C6-8DAE-0F2343357CEE}" type="presOf" srcId="{256D7B56-E60C-4DFC-8AE2-E967554EB3E6}" destId="{F2028D75-B8AF-45D6-9BE3-0B862D50E30E}" srcOrd="1" destOrd="0" presId="urn:microsoft.com/office/officeart/2005/8/layout/bProcess3"/>
    <dgm:cxn modelId="{80B39023-307F-46D9-985E-5599F8EF875E}" type="presOf" srcId="{2DB3547D-F8F8-4769-8816-C02BFD331F8B}" destId="{06D23DF9-21BB-441B-9B77-F9478D3CF1B3}" srcOrd="0" destOrd="0" presId="urn:microsoft.com/office/officeart/2005/8/layout/bProcess3"/>
    <dgm:cxn modelId="{E6C46F6B-9E15-4B7B-8803-9F7C9C60362C}" type="presOf" srcId="{F3AB9232-AC2A-469F-91C4-12D1C80F1826}" destId="{33EAB198-58E1-4D37-999D-F47ED1BDFF7A}" srcOrd="1" destOrd="0" presId="urn:microsoft.com/office/officeart/2005/8/layout/bProcess3"/>
    <dgm:cxn modelId="{62C607EA-45BF-427D-A4E0-99BCEC1155B3}" type="presOf" srcId="{94599964-73F7-4EFC-A9AD-640DC547DE6B}" destId="{2DEEC7CD-4CBD-4A58-BEB3-4DE722FFE20E}" srcOrd="0" destOrd="0" presId="urn:microsoft.com/office/officeart/2005/8/layout/bProcess3"/>
    <dgm:cxn modelId="{30ED79B0-50EB-44D8-B9F8-53E61C0D0897}" type="presOf" srcId="{506FBCEC-EC5F-4D36-8EA5-0AC6FF17C01A}" destId="{69302475-87EB-4B42-A648-587547FFBEBB}" srcOrd="0" destOrd="0" presId="urn:microsoft.com/office/officeart/2005/8/layout/bProcess3"/>
    <dgm:cxn modelId="{EEB7C8C0-0CEA-4535-A6F0-E8D8628BE330}" srcId="{DBC91A1D-71DD-425B-B475-494518F1F72C}" destId="{506FBCEC-EC5F-4D36-8EA5-0AC6FF17C01A}" srcOrd="8" destOrd="0" parTransId="{BA377C96-27C9-4CE5-948D-F95542D07C55}" sibTransId="{2E8615DF-2F40-4565-94F7-221D3833B745}"/>
    <dgm:cxn modelId="{13798716-74FB-4FF3-9A42-C6CC56CDAD93}" type="presParOf" srcId="{4D34E951-C1FC-4FDE-8F46-C4F42818968A}" destId="{2E93B9C7-9943-44AB-BCEF-5265D62A2734}" srcOrd="0" destOrd="0" presId="urn:microsoft.com/office/officeart/2005/8/layout/bProcess3"/>
    <dgm:cxn modelId="{0D2933D7-6A28-4522-90DC-8D0BDABCCD39}" type="presParOf" srcId="{4D34E951-C1FC-4FDE-8F46-C4F42818968A}" destId="{900EEFA6-B342-477F-AE6D-0DDDA0BFBB66}" srcOrd="1" destOrd="0" presId="urn:microsoft.com/office/officeart/2005/8/layout/bProcess3"/>
    <dgm:cxn modelId="{14FF5DE1-678F-4760-BB64-F4CF8FC6AFD6}" type="presParOf" srcId="{900EEFA6-B342-477F-AE6D-0DDDA0BFBB66}" destId="{D47295F1-BC30-4A23-BC2A-25C704D56F44}" srcOrd="0" destOrd="0" presId="urn:microsoft.com/office/officeart/2005/8/layout/bProcess3"/>
    <dgm:cxn modelId="{82925B8B-7AAA-41A6-8638-CD674AE65568}" type="presParOf" srcId="{4D34E951-C1FC-4FDE-8F46-C4F42818968A}" destId="{D0471122-3159-4FC6-9C0D-2C90F5B9DEBC}" srcOrd="2" destOrd="0" presId="urn:microsoft.com/office/officeart/2005/8/layout/bProcess3"/>
    <dgm:cxn modelId="{80F7D170-E9A3-47CA-9D78-0BC1B2CD9C0F}" type="presParOf" srcId="{4D34E951-C1FC-4FDE-8F46-C4F42818968A}" destId="{7C636601-B766-4933-B0CD-BFD21831AE3E}" srcOrd="3" destOrd="0" presId="urn:microsoft.com/office/officeart/2005/8/layout/bProcess3"/>
    <dgm:cxn modelId="{DAFD333C-C3E7-4BA3-A0E8-F3626153D921}" type="presParOf" srcId="{7C636601-B766-4933-B0CD-BFD21831AE3E}" destId="{F7FB17E4-AA25-4BA2-80CC-F8D305132C5B}" srcOrd="0" destOrd="0" presId="urn:microsoft.com/office/officeart/2005/8/layout/bProcess3"/>
    <dgm:cxn modelId="{81F873D9-4E5C-4C6F-82F4-880D8F698B83}" type="presParOf" srcId="{4D34E951-C1FC-4FDE-8F46-C4F42818968A}" destId="{FDA182D0-2D99-4CF5-8BC1-667D2B01D64B}" srcOrd="4" destOrd="0" presId="urn:microsoft.com/office/officeart/2005/8/layout/bProcess3"/>
    <dgm:cxn modelId="{CA8510E6-B4FB-4400-9FB5-3231154DD70E}" type="presParOf" srcId="{4D34E951-C1FC-4FDE-8F46-C4F42818968A}" destId="{80063136-9737-4477-92CA-C49648D525E5}" srcOrd="5" destOrd="0" presId="urn:microsoft.com/office/officeart/2005/8/layout/bProcess3"/>
    <dgm:cxn modelId="{17ED438B-6698-4C6F-9061-885E65279DF4}" type="presParOf" srcId="{80063136-9737-4477-92CA-C49648D525E5}" destId="{9F6BB6FF-26EF-42CA-87BD-364961B16B76}" srcOrd="0" destOrd="0" presId="urn:microsoft.com/office/officeart/2005/8/layout/bProcess3"/>
    <dgm:cxn modelId="{DFF3B680-0906-4CD3-9B45-37A0253CF433}" type="presParOf" srcId="{4D34E951-C1FC-4FDE-8F46-C4F42818968A}" destId="{4A432C93-3FC7-4508-AEC4-27D9A57C9C85}" srcOrd="6" destOrd="0" presId="urn:microsoft.com/office/officeart/2005/8/layout/bProcess3"/>
    <dgm:cxn modelId="{497BAADC-CC5B-4591-AEFE-23D69512FC4C}" type="presParOf" srcId="{4D34E951-C1FC-4FDE-8F46-C4F42818968A}" destId="{CF2963D6-EF9B-4660-A9F6-44ED5FB0FB9B}" srcOrd="7" destOrd="0" presId="urn:microsoft.com/office/officeart/2005/8/layout/bProcess3"/>
    <dgm:cxn modelId="{89036AA1-480F-4593-9656-9EE937C2DCA9}" type="presParOf" srcId="{CF2963D6-EF9B-4660-A9F6-44ED5FB0FB9B}" destId="{33EAB198-58E1-4D37-999D-F47ED1BDFF7A}" srcOrd="0" destOrd="0" presId="urn:microsoft.com/office/officeart/2005/8/layout/bProcess3"/>
    <dgm:cxn modelId="{433B534C-25D7-4251-BB3A-D4CC9DAE7FD8}" type="presParOf" srcId="{4D34E951-C1FC-4FDE-8F46-C4F42818968A}" destId="{06D23DF9-21BB-441B-9B77-F9478D3CF1B3}" srcOrd="8" destOrd="0" presId="urn:microsoft.com/office/officeart/2005/8/layout/bProcess3"/>
    <dgm:cxn modelId="{701315DE-297A-4BFC-95D8-E96B9B5CC871}" type="presParOf" srcId="{4D34E951-C1FC-4FDE-8F46-C4F42818968A}" destId="{2DEEC7CD-4CBD-4A58-BEB3-4DE722FFE20E}" srcOrd="9" destOrd="0" presId="urn:microsoft.com/office/officeart/2005/8/layout/bProcess3"/>
    <dgm:cxn modelId="{5C810510-DE60-456C-A532-7E66DD7FEC21}" type="presParOf" srcId="{2DEEC7CD-4CBD-4A58-BEB3-4DE722FFE20E}" destId="{93D274FC-BF52-4183-9175-9D0C4CCEF123}" srcOrd="0" destOrd="0" presId="urn:microsoft.com/office/officeart/2005/8/layout/bProcess3"/>
    <dgm:cxn modelId="{8DBC97F9-E692-4BDA-90C1-C5B34E2A0634}" type="presParOf" srcId="{4D34E951-C1FC-4FDE-8F46-C4F42818968A}" destId="{BD6241D4-B6F5-4F21-B2BC-EDE35E40B8AE}" srcOrd="10" destOrd="0" presId="urn:microsoft.com/office/officeart/2005/8/layout/bProcess3"/>
    <dgm:cxn modelId="{0E6A4AF6-9F6C-4C46-A964-8A8D4B7F6AD9}" type="presParOf" srcId="{4D34E951-C1FC-4FDE-8F46-C4F42818968A}" destId="{58E4D35C-41FC-423A-88EF-5A0608702C65}" srcOrd="11" destOrd="0" presId="urn:microsoft.com/office/officeart/2005/8/layout/bProcess3"/>
    <dgm:cxn modelId="{9BB66288-2D2C-4D40-A212-137AA01912FB}" type="presParOf" srcId="{58E4D35C-41FC-423A-88EF-5A0608702C65}" destId="{484A29A2-8570-456D-B9A1-A3A27ABD96D8}" srcOrd="0" destOrd="0" presId="urn:microsoft.com/office/officeart/2005/8/layout/bProcess3"/>
    <dgm:cxn modelId="{D66AC0E9-E631-4061-A414-66F81EF0B38E}" type="presParOf" srcId="{4D34E951-C1FC-4FDE-8F46-C4F42818968A}" destId="{26AFB5AC-74AF-4AFA-AA70-B664FBFC1EB9}" srcOrd="12" destOrd="0" presId="urn:microsoft.com/office/officeart/2005/8/layout/bProcess3"/>
    <dgm:cxn modelId="{6646741E-9E5F-4353-8F9E-CFCA59A36437}" type="presParOf" srcId="{4D34E951-C1FC-4FDE-8F46-C4F42818968A}" destId="{D0B9DACD-DF16-4FBB-84E4-358E4A1A0CB4}" srcOrd="13" destOrd="0" presId="urn:microsoft.com/office/officeart/2005/8/layout/bProcess3"/>
    <dgm:cxn modelId="{5E75D973-4682-44F5-AB27-E13860D447E2}" type="presParOf" srcId="{D0B9DACD-DF16-4FBB-84E4-358E4A1A0CB4}" destId="{F2028D75-B8AF-45D6-9BE3-0B862D50E30E}" srcOrd="0" destOrd="0" presId="urn:microsoft.com/office/officeart/2005/8/layout/bProcess3"/>
    <dgm:cxn modelId="{0B834222-B8B2-468E-822E-AF5E7513DE1B}" type="presParOf" srcId="{4D34E951-C1FC-4FDE-8F46-C4F42818968A}" destId="{D4FFE37D-3480-4307-ACC6-6F88CDDD3A5D}" srcOrd="14" destOrd="0" presId="urn:microsoft.com/office/officeart/2005/8/layout/bProcess3"/>
    <dgm:cxn modelId="{339564A4-F070-4D16-A30C-6E28BCBC6202}" type="presParOf" srcId="{4D34E951-C1FC-4FDE-8F46-C4F42818968A}" destId="{B25E2A7F-3BEF-4899-9636-7846ECED21D8}" srcOrd="15" destOrd="0" presId="urn:microsoft.com/office/officeart/2005/8/layout/bProcess3"/>
    <dgm:cxn modelId="{15485964-0DBC-40E6-828C-B76A802A0B18}" type="presParOf" srcId="{B25E2A7F-3BEF-4899-9636-7846ECED21D8}" destId="{C7103107-755B-4A23-B854-012C67F1A160}" srcOrd="0" destOrd="0" presId="urn:microsoft.com/office/officeart/2005/8/layout/bProcess3"/>
    <dgm:cxn modelId="{0BED788D-2250-43B1-896A-8888954F5F93}" type="presParOf" srcId="{4D34E951-C1FC-4FDE-8F46-C4F42818968A}" destId="{69302475-87EB-4B42-A648-587547FFBEBB}" srcOrd="1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0FA857-1ADF-417E-9877-015FCFB94439}" type="doc">
      <dgm:prSet loTypeId="urn:microsoft.com/office/officeart/2005/8/layout/lProcess2" loCatId="list" qsTypeId="urn:microsoft.com/office/officeart/2005/8/quickstyle/3d2" qsCatId="3D" csTypeId="urn:microsoft.com/office/officeart/2005/8/colors/accent1_2" csCatId="accent1" phldr="1"/>
      <dgm:spPr/>
      <dgm:t>
        <a:bodyPr/>
        <a:lstStyle/>
        <a:p>
          <a:endParaRPr lang="ru-RU"/>
        </a:p>
      </dgm:t>
    </dgm:pt>
    <dgm:pt modelId="{7782F510-BA2C-46AF-8E5C-C4172162FFA8}">
      <dgm:prSet phldrT="[Текст]" custT="1"/>
      <dgm:spPr/>
      <dgm:t>
        <a:bodyPr/>
        <a:lstStyle/>
        <a:p>
          <a:pPr algn="ctr"/>
          <a:r>
            <a:rPr lang="ru-RU" sz="1600" b="1" dirty="0" smtClean="0"/>
            <a:t>Снижение пороговых значений суммовых критериев для вхождения в НМ</a:t>
          </a:r>
          <a:endParaRPr lang="ru-RU" sz="1600" b="1" dirty="0"/>
        </a:p>
      </dgm:t>
    </dgm:pt>
    <dgm:pt modelId="{3D6B8A39-649C-4182-B51A-09A68066008B}" type="parTrans" cxnId="{85AA99C8-581F-4261-BAB0-09F0F637D8CE}">
      <dgm:prSet/>
      <dgm:spPr/>
      <dgm:t>
        <a:bodyPr/>
        <a:lstStyle/>
        <a:p>
          <a:endParaRPr lang="ru-RU"/>
        </a:p>
      </dgm:t>
    </dgm:pt>
    <dgm:pt modelId="{A352F63B-8CB2-4C7E-8258-69036DB797C4}" type="sibTrans" cxnId="{85AA99C8-581F-4261-BAB0-09F0F637D8CE}">
      <dgm:prSet/>
      <dgm:spPr/>
      <dgm:t>
        <a:bodyPr/>
        <a:lstStyle/>
        <a:p>
          <a:endParaRPr lang="ru-RU"/>
        </a:p>
      </dgm:t>
    </dgm:pt>
    <dgm:pt modelId="{1DFC497B-23EE-49E4-AB62-01E12247AA92}">
      <dgm:prSet phldrT="[Текст]" custT="1"/>
      <dgm:spPr/>
      <dgm:t>
        <a:bodyPr/>
        <a:lstStyle/>
        <a:p>
          <a:r>
            <a:rPr lang="ru-RU" sz="3200" b="1" dirty="0" smtClean="0">
              <a:solidFill>
                <a:srgbClr val="005AA9"/>
              </a:solidFill>
            </a:rPr>
            <a:t>С 01.01.2022</a:t>
          </a:r>
          <a:endParaRPr lang="ru-RU" sz="3200" b="1" dirty="0">
            <a:solidFill>
              <a:srgbClr val="005AA9"/>
            </a:solidFill>
          </a:endParaRPr>
        </a:p>
      </dgm:t>
    </dgm:pt>
    <dgm:pt modelId="{ECF5E819-2D41-4E84-9FA3-68559E7E8A57}" type="parTrans" cxnId="{CEB22BCC-DC93-4295-A1E4-8BD96D590D84}">
      <dgm:prSet/>
      <dgm:spPr/>
      <dgm:t>
        <a:bodyPr/>
        <a:lstStyle/>
        <a:p>
          <a:endParaRPr lang="ru-RU"/>
        </a:p>
      </dgm:t>
    </dgm:pt>
    <dgm:pt modelId="{4DB1A7A4-937D-454B-B23C-4446BFCDC9EF}" type="sibTrans" cxnId="{CEB22BCC-DC93-4295-A1E4-8BD96D590D84}">
      <dgm:prSet/>
      <dgm:spPr/>
      <dgm:t>
        <a:bodyPr/>
        <a:lstStyle/>
        <a:p>
          <a:endParaRPr lang="ru-RU"/>
        </a:p>
      </dgm:t>
    </dgm:pt>
    <dgm:pt modelId="{EE5B863B-B4DD-445E-937D-0B2793064F31}">
      <dgm:prSet phldrT="[Текст]" custT="1"/>
      <dgm:spPr/>
      <dgm:t>
        <a:bodyPr/>
        <a:lstStyle/>
        <a:p>
          <a:r>
            <a:rPr lang="ru-RU" sz="2000" b="1" smtClean="0"/>
            <a:t>Передача права приостановления операций по счетам МИ ФНС России по КН</a:t>
          </a:r>
          <a:endParaRPr lang="ru-RU" sz="2000" b="1" dirty="0"/>
        </a:p>
      </dgm:t>
    </dgm:pt>
    <dgm:pt modelId="{84B9B233-D584-4ECA-A218-DDA546FC6EA8}" type="parTrans" cxnId="{47A4023C-E061-46C4-AD9E-C60B125D4989}">
      <dgm:prSet/>
      <dgm:spPr/>
      <dgm:t>
        <a:bodyPr/>
        <a:lstStyle/>
        <a:p>
          <a:endParaRPr lang="ru-RU"/>
        </a:p>
      </dgm:t>
    </dgm:pt>
    <dgm:pt modelId="{C87C35F7-1D69-4278-AE55-6DFC3C91E03A}" type="sibTrans" cxnId="{47A4023C-E061-46C4-AD9E-C60B125D4989}">
      <dgm:prSet/>
      <dgm:spPr/>
      <dgm:t>
        <a:bodyPr/>
        <a:lstStyle/>
        <a:p>
          <a:endParaRPr lang="ru-RU"/>
        </a:p>
      </dgm:t>
    </dgm:pt>
    <dgm:pt modelId="{D1C3CB2D-A209-418C-9C07-25A071ECF6C2}">
      <dgm:prSet phldrT="[Текст]" custT="1"/>
      <dgm:spPr/>
      <dgm:t>
        <a:bodyPr/>
        <a:lstStyle/>
        <a:p>
          <a:r>
            <a:rPr lang="ru-RU" sz="2800" b="1" dirty="0" smtClean="0">
              <a:solidFill>
                <a:srgbClr val="005AA9"/>
              </a:solidFill>
            </a:rPr>
            <a:t>С 01.01.2024</a:t>
          </a:r>
          <a:endParaRPr lang="ru-RU" sz="2800" b="1" dirty="0">
            <a:solidFill>
              <a:srgbClr val="005AA9"/>
            </a:solidFill>
          </a:endParaRPr>
        </a:p>
      </dgm:t>
    </dgm:pt>
    <dgm:pt modelId="{46D1FEDC-DA2C-4FE7-9505-21C5351BECA5}" type="parTrans" cxnId="{32E8E059-029E-412C-9339-6B765FB82410}">
      <dgm:prSet/>
      <dgm:spPr/>
      <dgm:t>
        <a:bodyPr/>
        <a:lstStyle/>
        <a:p>
          <a:endParaRPr lang="ru-RU"/>
        </a:p>
      </dgm:t>
    </dgm:pt>
    <dgm:pt modelId="{F16F8C6C-6B62-4485-A0C2-DD2C0DD529B7}" type="sibTrans" cxnId="{32E8E059-029E-412C-9339-6B765FB82410}">
      <dgm:prSet/>
      <dgm:spPr/>
      <dgm:t>
        <a:bodyPr/>
        <a:lstStyle/>
        <a:p>
          <a:endParaRPr lang="ru-RU"/>
        </a:p>
      </dgm:t>
    </dgm:pt>
    <dgm:pt modelId="{B5DB60E5-1A48-4AE4-AE8D-F4A7E4444734}">
      <dgm:prSet phldrT="[Текст]" custT="1"/>
      <dgm:spPr/>
      <dgm:t>
        <a:bodyPr/>
        <a:lstStyle/>
        <a:p>
          <a:r>
            <a:rPr lang="ru-RU" sz="1800" b="1" dirty="0" smtClean="0"/>
            <a:t>Отказ от ТКС как способа информационного взаимодействия</a:t>
          </a:r>
          <a:endParaRPr lang="ru-RU" sz="1800" b="1" dirty="0"/>
        </a:p>
      </dgm:t>
    </dgm:pt>
    <dgm:pt modelId="{ACF8152E-E7E7-42A8-8DD1-16D5133CA8FA}" type="parTrans" cxnId="{0CAB334F-0B40-4280-A344-CBFEA8F19821}">
      <dgm:prSet/>
      <dgm:spPr/>
      <dgm:t>
        <a:bodyPr/>
        <a:lstStyle/>
        <a:p>
          <a:endParaRPr lang="ru-RU"/>
        </a:p>
      </dgm:t>
    </dgm:pt>
    <dgm:pt modelId="{F5348137-8536-4FF7-BEB8-9EC4652142B1}" type="sibTrans" cxnId="{0CAB334F-0B40-4280-A344-CBFEA8F19821}">
      <dgm:prSet/>
      <dgm:spPr/>
      <dgm:t>
        <a:bodyPr/>
        <a:lstStyle/>
        <a:p>
          <a:endParaRPr lang="ru-RU"/>
        </a:p>
      </dgm:t>
    </dgm:pt>
    <dgm:pt modelId="{25315546-FFF8-4E21-9DF5-1F8BF0F28583}">
      <dgm:prSet phldrT="[Текст]" custT="1"/>
      <dgm:spPr/>
      <dgm:t>
        <a:bodyPr/>
        <a:lstStyle/>
        <a:p>
          <a:r>
            <a:rPr lang="ru-RU" sz="1800" b="1" dirty="0" smtClean="0"/>
            <a:t>Исключение оснований для проведения КНП</a:t>
          </a:r>
          <a:endParaRPr lang="ru-RU" sz="1800" b="1" dirty="0"/>
        </a:p>
      </dgm:t>
    </dgm:pt>
    <dgm:pt modelId="{DCBA4850-C7E1-4800-B14A-D02DA45541F3}" type="parTrans" cxnId="{23DD9C47-1C6D-4861-9325-C5574BEBE5E4}">
      <dgm:prSet/>
      <dgm:spPr/>
      <dgm:t>
        <a:bodyPr/>
        <a:lstStyle/>
        <a:p>
          <a:endParaRPr lang="ru-RU"/>
        </a:p>
      </dgm:t>
    </dgm:pt>
    <dgm:pt modelId="{C97039B0-4275-4B0F-A4A1-1BF2B2BDAFF4}" type="sibTrans" cxnId="{23DD9C47-1C6D-4861-9325-C5574BEBE5E4}">
      <dgm:prSet/>
      <dgm:spPr/>
      <dgm:t>
        <a:bodyPr/>
        <a:lstStyle/>
        <a:p>
          <a:endParaRPr lang="ru-RU"/>
        </a:p>
      </dgm:t>
    </dgm:pt>
    <dgm:pt modelId="{EFFD95E8-72A0-4C55-AF6D-AF0A65351D30}">
      <dgm:prSet phldrT="[Текст]" custT="1"/>
      <dgm:spPr/>
      <dgm:t>
        <a:bodyPr/>
        <a:lstStyle/>
        <a:p>
          <a:r>
            <a:rPr lang="ru-RU" sz="1400" b="1" dirty="0" smtClean="0"/>
            <a:t>Реализация заявительного порядка возмещения НДС и акциза в рамках НМ</a:t>
          </a:r>
          <a:endParaRPr lang="ru-RU" sz="1400" b="1" dirty="0"/>
        </a:p>
      </dgm:t>
    </dgm:pt>
    <dgm:pt modelId="{158EDAB3-9D9F-4B0E-B455-6FD0FC87B7A9}" type="parTrans" cxnId="{138F17A0-002C-49C9-9C78-CC99D8012C63}">
      <dgm:prSet/>
      <dgm:spPr/>
      <dgm:t>
        <a:bodyPr/>
        <a:lstStyle/>
        <a:p>
          <a:endParaRPr lang="ru-RU"/>
        </a:p>
      </dgm:t>
    </dgm:pt>
    <dgm:pt modelId="{4121B85B-85E3-42CA-A649-8C61CF3DAAC3}" type="sibTrans" cxnId="{138F17A0-002C-49C9-9C78-CC99D8012C63}">
      <dgm:prSet/>
      <dgm:spPr/>
      <dgm:t>
        <a:bodyPr/>
        <a:lstStyle/>
        <a:p>
          <a:endParaRPr lang="ru-RU"/>
        </a:p>
      </dgm:t>
    </dgm:pt>
    <dgm:pt modelId="{B6CBA2C5-6892-4D2B-AB69-6262CA1E2E53}">
      <dgm:prSet phldrT="[Текст]" custT="1"/>
      <dgm:spPr/>
      <dgm:t>
        <a:bodyPr/>
        <a:lstStyle/>
        <a:p>
          <a:r>
            <a:rPr lang="ru-RU" sz="1800" b="1" dirty="0" err="1" smtClean="0"/>
            <a:t>Автоистребование</a:t>
          </a:r>
          <a:r>
            <a:rPr lang="ru-RU" sz="1800" b="1" dirty="0" smtClean="0"/>
            <a:t> документов для ст. 93.1 НК РФ</a:t>
          </a:r>
          <a:endParaRPr lang="ru-RU" sz="1800" b="1" dirty="0"/>
        </a:p>
      </dgm:t>
    </dgm:pt>
    <dgm:pt modelId="{AB66354C-DADB-47E2-9155-E2E37239509B}" type="parTrans" cxnId="{0F04C88A-2FCC-4BFB-BCEA-6B8C629E05E2}">
      <dgm:prSet/>
      <dgm:spPr/>
      <dgm:t>
        <a:bodyPr/>
        <a:lstStyle/>
        <a:p>
          <a:endParaRPr lang="ru-RU"/>
        </a:p>
      </dgm:t>
    </dgm:pt>
    <dgm:pt modelId="{A15B90A8-E7E7-4786-A811-861B94A05B5A}" type="sibTrans" cxnId="{0F04C88A-2FCC-4BFB-BCEA-6B8C629E05E2}">
      <dgm:prSet/>
      <dgm:spPr/>
      <dgm:t>
        <a:bodyPr/>
        <a:lstStyle/>
        <a:p>
          <a:endParaRPr lang="ru-RU"/>
        </a:p>
      </dgm:t>
    </dgm:pt>
    <dgm:pt modelId="{52B79D4B-01FB-4AFA-A348-B302B7829A82}">
      <dgm:prSet phldrT="[Текст]" custT="1"/>
      <dgm:spPr/>
      <dgm:t>
        <a:bodyPr/>
        <a:lstStyle/>
        <a:p>
          <a:r>
            <a:rPr lang="ru-RU" sz="3200" b="1" dirty="0" smtClean="0">
              <a:solidFill>
                <a:srgbClr val="005AA9"/>
              </a:solidFill>
            </a:rPr>
            <a:t>С 01.07.2021</a:t>
          </a:r>
          <a:endParaRPr lang="ru-RU" sz="3200" b="1" dirty="0">
            <a:solidFill>
              <a:srgbClr val="005AA9"/>
            </a:solidFill>
          </a:endParaRPr>
        </a:p>
      </dgm:t>
    </dgm:pt>
    <dgm:pt modelId="{F7D601D5-02CF-4261-A94D-4FC5DDF86898}" type="sibTrans" cxnId="{2FB33B73-B9EE-4060-9BBF-25F31306E30B}">
      <dgm:prSet/>
      <dgm:spPr/>
      <dgm:t>
        <a:bodyPr/>
        <a:lstStyle/>
        <a:p>
          <a:endParaRPr lang="ru-RU"/>
        </a:p>
      </dgm:t>
    </dgm:pt>
    <dgm:pt modelId="{CD6EFBE2-5200-4DD9-AAB5-B70B6A20410B}" type="parTrans" cxnId="{2FB33B73-B9EE-4060-9BBF-25F31306E30B}">
      <dgm:prSet/>
      <dgm:spPr/>
      <dgm:t>
        <a:bodyPr/>
        <a:lstStyle/>
        <a:p>
          <a:endParaRPr lang="ru-RU"/>
        </a:p>
      </dgm:t>
    </dgm:pt>
    <dgm:pt modelId="{7F2D3832-F47A-48B3-8EC3-A73447DBE16A}" type="pres">
      <dgm:prSet presAssocID="{5D0FA857-1ADF-417E-9877-015FCFB94439}" presName="theList" presStyleCnt="0">
        <dgm:presLayoutVars>
          <dgm:dir/>
          <dgm:animLvl val="lvl"/>
          <dgm:resizeHandles val="exact"/>
        </dgm:presLayoutVars>
      </dgm:prSet>
      <dgm:spPr/>
      <dgm:t>
        <a:bodyPr/>
        <a:lstStyle/>
        <a:p>
          <a:endParaRPr lang="ru-RU"/>
        </a:p>
      </dgm:t>
    </dgm:pt>
    <dgm:pt modelId="{6316921A-082C-4628-830F-C2C7A7A2D006}" type="pres">
      <dgm:prSet presAssocID="{52B79D4B-01FB-4AFA-A348-B302B7829A82}" presName="compNode" presStyleCnt="0"/>
      <dgm:spPr/>
      <dgm:t>
        <a:bodyPr/>
        <a:lstStyle/>
        <a:p>
          <a:endParaRPr lang="ru-RU"/>
        </a:p>
      </dgm:t>
    </dgm:pt>
    <dgm:pt modelId="{871A4002-0331-4F5F-99EC-69DEFD7E0BF6}" type="pres">
      <dgm:prSet presAssocID="{52B79D4B-01FB-4AFA-A348-B302B7829A82}" presName="aNode" presStyleLbl="bgShp" presStyleIdx="0" presStyleCnt="3"/>
      <dgm:spPr/>
      <dgm:t>
        <a:bodyPr/>
        <a:lstStyle/>
        <a:p>
          <a:endParaRPr lang="ru-RU"/>
        </a:p>
      </dgm:t>
    </dgm:pt>
    <dgm:pt modelId="{0B348B67-52F0-4C51-9043-EFF6D02CBA78}" type="pres">
      <dgm:prSet presAssocID="{52B79D4B-01FB-4AFA-A348-B302B7829A82}" presName="textNode" presStyleLbl="bgShp" presStyleIdx="0" presStyleCnt="3"/>
      <dgm:spPr/>
      <dgm:t>
        <a:bodyPr/>
        <a:lstStyle/>
        <a:p>
          <a:endParaRPr lang="ru-RU"/>
        </a:p>
      </dgm:t>
    </dgm:pt>
    <dgm:pt modelId="{44336C3E-5CEE-4AD2-8435-087BE295F19A}" type="pres">
      <dgm:prSet presAssocID="{52B79D4B-01FB-4AFA-A348-B302B7829A82}" presName="compChildNode" presStyleCnt="0"/>
      <dgm:spPr/>
      <dgm:t>
        <a:bodyPr/>
        <a:lstStyle/>
        <a:p>
          <a:endParaRPr lang="ru-RU"/>
        </a:p>
      </dgm:t>
    </dgm:pt>
    <dgm:pt modelId="{6E1004FF-46B6-4621-9B09-C1DC818900FF}" type="pres">
      <dgm:prSet presAssocID="{52B79D4B-01FB-4AFA-A348-B302B7829A82}" presName="theInnerList" presStyleCnt="0"/>
      <dgm:spPr/>
      <dgm:t>
        <a:bodyPr/>
        <a:lstStyle/>
        <a:p>
          <a:endParaRPr lang="ru-RU"/>
        </a:p>
      </dgm:t>
    </dgm:pt>
    <dgm:pt modelId="{DDA41731-8686-4224-AFFB-2ABD1756355E}" type="pres">
      <dgm:prSet presAssocID="{7782F510-BA2C-46AF-8E5C-C4172162FFA8}" presName="childNode" presStyleLbl="node1" presStyleIdx="0" presStyleCnt="6">
        <dgm:presLayoutVars>
          <dgm:bulletEnabled val="1"/>
        </dgm:presLayoutVars>
      </dgm:prSet>
      <dgm:spPr/>
      <dgm:t>
        <a:bodyPr/>
        <a:lstStyle/>
        <a:p>
          <a:endParaRPr lang="ru-RU"/>
        </a:p>
      </dgm:t>
    </dgm:pt>
    <dgm:pt modelId="{4248369A-222A-4E34-B5B0-2900825336B0}" type="pres">
      <dgm:prSet presAssocID="{7782F510-BA2C-46AF-8E5C-C4172162FFA8}" presName="aSpace2" presStyleCnt="0"/>
      <dgm:spPr/>
      <dgm:t>
        <a:bodyPr/>
        <a:lstStyle/>
        <a:p>
          <a:endParaRPr lang="ru-RU"/>
        </a:p>
      </dgm:t>
    </dgm:pt>
    <dgm:pt modelId="{5E3836AD-1F7D-4A83-9F90-E27DF6655DCA}" type="pres">
      <dgm:prSet presAssocID="{25315546-FFF8-4E21-9DF5-1F8BF0F28583}" presName="childNode" presStyleLbl="node1" presStyleIdx="1" presStyleCnt="6">
        <dgm:presLayoutVars>
          <dgm:bulletEnabled val="1"/>
        </dgm:presLayoutVars>
      </dgm:prSet>
      <dgm:spPr/>
      <dgm:t>
        <a:bodyPr/>
        <a:lstStyle/>
        <a:p>
          <a:endParaRPr lang="ru-RU"/>
        </a:p>
      </dgm:t>
    </dgm:pt>
    <dgm:pt modelId="{31B3370D-7CE6-435B-8AB3-157FD261DDED}" type="pres">
      <dgm:prSet presAssocID="{25315546-FFF8-4E21-9DF5-1F8BF0F28583}" presName="aSpace2" presStyleCnt="0"/>
      <dgm:spPr/>
      <dgm:t>
        <a:bodyPr/>
        <a:lstStyle/>
        <a:p>
          <a:endParaRPr lang="ru-RU"/>
        </a:p>
      </dgm:t>
    </dgm:pt>
    <dgm:pt modelId="{697AA37A-8D38-43B0-B558-AA9443A6F8CF}" type="pres">
      <dgm:prSet presAssocID="{EFFD95E8-72A0-4C55-AF6D-AF0A65351D30}" presName="childNode" presStyleLbl="node1" presStyleIdx="2" presStyleCnt="6">
        <dgm:presLayoutVars>
          <dgm:bulletEnabled val="1"/>
        </dgm:presLayoutVars>
      </dgm:prSet>
      <dgm:spPr/>
      <dgm:t>
        <a:bodyPr/>
        <a:lstStyle/>
        <a:p>
          <a:endParaRPr lang="ru-RU"/>
        </a:p>
      </dgm:t>
    </dgm:pt>
    <dgm:pt modelId="{9E1015A2-D3E8-4FCF-A0C0-DEB2480C3E90}" type="pres">
      <dgm:prSet presAssocID="{52B79D4B-01FB-4AFA-A348-B302B7829A82}" presName="aSpace" presStyleCnt="0"/>
      <dgm:spPr/>
      <dgm:t>
        <a:bodyPr/>
        <a:lstStyle/>
        <a:p>
          <a:endParaRPr lang="ru-RU"/>
        </a:p>
      </dgm:t>
    </dgm:pt>
    <dgm:pt modelId="{80AAEE78-C8BA-459A-ABCE-F9FBB88D1D97}" type="pres">
      <dgm:prSet presAssocID="{1DFC497B-23EE-49E4-AB62-01E12247AA92}" presName="compNode" presStyleCnt="0"/>
      <dgm:spPr/>
      <dgm:t>
        <a:bodyPr/>
        <a:lstStyle/>
        <a:p>
          <a:endParaRPr lang="ru-RU"/>
        </a:p>
      </dgm:t>
    </dgm:pt>
    <dgm:pt modelId="{AD07B324-08A6-441A-A161-811C2606BE26}" type="pres">
      <dgm:prSet presAssocID="{1DFC497B-23EE-49E4-AB62-01E12247AA92}" presName="aNode" presStyleLbl="bgShp" presStyleIdx="1" presStyleCnt="3"/>
      <dgm:spPr/>
      <dgm:t>
        <a:bodyPr/>
        <a:lstStyle/>
        <a:p>
          <a:endParaRPr lang="ru-RU"/>
        </a:p>
      </dgm:t>
    </dgm:pt>
    <dgm:pt modelId="{6ECF1E04-0AF4-4FE5-9BA3-EAC3C17C6FDE}" type="pres">
      <dgm:prSet presAssocID="{1DFC497B-23EE-49E4-AB62-01E12247AA92}" presName="textNode" presStyleLbl="bgShp" presStyleIdx="1" presStyleCnt="3"/>
      <dgm:spPr/>
      <dgm:t>
        <a:bodyPr/>
        <a:lstStyle/>
        <a:p>
          <a:endParaRPr lang="ru-RU"/>
        </a:p>
      </dgm:t>
    </dgm:pt>
    <dgm:pt modelId="{452B30C7-B78D-458B-8D4C-AEBACCD9A9F7}" type="pres">
      <dgm:prSet presAssocID="{1DFC497B-23EE-49E4-AB62-01E12247AA92}" presName="compChildNode" presStyleCnt="0"/>
      <dgm:spPr/>
      <dgm:t>
        <a:bodyPr/>
        <a:lstStyle/>
        <a:p>
          <a:endParaRPr lang="ru-RU"/>
        </a:p>
      </dgm:t>
    </dgm:pt>
    <dgm:pt modelId="{F8BBA6A6-4207-4740-9D62-FE2FE2448E2A}" type="pres">
      <dgm:prSet presAssocID="{1DFC497B-23EE-49E4-AB62-01E12247AA92}" presName="theInnerList" presStyleCnt="0"/>
      <dgm:spPr/>
      <dgm:t>
        <a:bodyPr/>
        <a:lstStyle/>
        <a:p>
          <a:endParaRPr lang="ru-RU"/>
        </a:p>
      </dgm:t>
    </dgm:pt>
    <dgm:pt modelId="{BBB4F817-7015-42DB-B76C-047D17CF6EAA}" type="pres">
      <dgm:prSet presAssocID="{EE5B863B-B4DD-445E-937D-0B2793064F31}" presName="childNode" presStyleLbl="node1" presStyleIdx="3" presStyleCnt="6">
        <dgm:presLayoutVars>
          <dgm:bulletEnabled val="1"/>
        </dgm:presLayoutVars>
      </dgm:prSet>
      <dgm:spPr/>
      <dgm:t>
        <a:bodyPr/>
        <a:lstStyle/>
        <a:p>
          <a:endParaRPr lang="ru-RU"/>
        </a:p>
      </dgm:t>
    </dgm:pt>
    <dgm:pt modelId="{63B320AA-6F65-4EEC-8E0F-FA9196DAFAB1}" type="pres">
      <dgm:prSet presAssocID="{1DFC497B-23EE-49E4-AB62-01E12247AA92}" presName="aSpace" presStyleCnt="0"/>
      <dgm:spPr/>
      <dgm:t>
        <a:bodyPr/>
        <a:lstStyle/>
        <a:p>
          <a:endParaRPr lang="ru-RU"/>
        </a:p>
      </dgm:t>
    </dgm:pt>
    <dgm:pt modelId="{3BAEA19A-A812-4314-AD90-6440E1128F46}" type="pres">
      <dgm:prSet presAssocID="{D1C3CB2D-A209-418C-9C07-25A071ECF6C2}" presName="compNode" presStyleCnt="0"/>
      <dgm:spPr/>
      <dgm:t>
        <a:bodyPr/>
        <a:lstStyle/>
        <a:p>
          <a:endParaRPr lang="ru-RU"/>
        </a:p>
      </dgm:t>
    </dgm:pt>
    <dgm:pt modelId="{0E056F7A-03B1-48D4-A657-19EC82850BDF}" type="pres">
      <dgm:prSet presAssocID="{D1C3CB2D-A209-418C-9C07-25A071ECF6C2}" presName="aNode" presStyleLbl="bgShp" presStyleIdx="2" presStyleCnt="3"/>
      <dgm:spPr/>
      <dgm:t>
        <a:bodyPr/>
        <a:lstStyle/>
        <a:p>
          <a:endParaRPr lang="ru-RU"/>
        </a:p>
      </dgm:t>
    </dgm:pt>
    <dgm:pt modelId="{BC527649-961B-4CA8-9466-B363DA2EB7B2}" type="pres">
      <dgm:prSet presAssocID="{D1C3CB2D-A209-418C-9C07-25A071ECF6C2}" presName="textNode" presStyleLbl="bgShp" presStyleIdx="2" presStyleCnt="3"/>
      <dgm:spPr/>
      <dgm:t>
        <a:bodyPr/>
        <a:lstStyle/>
        <a:p>
          <a:endParaRPr lang="ru-RU"/>
        </a:p>
      </dgm:t>
    </dgm:pt>
    <dgm:pt modelId="{0F84D79D-97DB-4E78-9DA0-DE15E9644990}" type="pres">
      <dgm:prSet presAssocID="{D1C3CB2D-A209-418C-9C07-25A071ECF6C2}" presName="compChildNode" presStyleCnt="0"/>
      <dgm:spPr/>
      <dgm:t>
        <a:bodyPr/>
        <a:lstStyle/>
        <a:p>
          <a:endParaRPr lang="ru-RU"/>
        </a:p>
      </dgm:t>
    </dgm:pt>
    <dgm:pt modelId="{D5370661-7AB6-4ACA-9249-1DA3403A1221}" type="pres">
      <dgm:prSet presAssocID="{D1C3CB2D-A209-418C-9C07-25A071ECF6C2}" presName="theInnerList" presStyleCnt="0"/>
      <dgm:spPr/>
      <dgm:t>
        <a:bodyPr/>
        <a:lstStyle/>
        <a:p>
          <a:endParaRPr lang="ru-RU"/>
        </a:p>
      </dgm:t>
    </dgm:pt>
    <dgm:pt modelId="{B68CDA4A-1155-4EDA-8688-6EC28B8477DB}" type="pres">
      <dgm:prSet presAssocID="{B5DB60E5-1A48-4AE4-AE8D-F4A7E4444734}" presName="childNode" presStyleLbl="node1" presStyleIdx="4" presStyleCnt="6">
        <dgm:presLayoutVars>
          <dgm:bulletEnabled val="1"/>
        </dgm:presLayoutVars>
      </dgm:prSet>
      <dgm:spPr/>
      <dgm:t>
        <a:bodyPr/>
        <a:lstStyle/>
        <a:p>
          <a:endParaRPr lang="ru-RU"/>
        </a:p>
      </dgm:t>
    </dgm:pt>
    <dgm:pt modelId="{D6CB2B32-5EC8-4BF9-A283-F6AC0B9D3417}" type="pres">
      <dgm:prSet presAssocID="{B5DB60E5-1A48-4AE4-AE8D-F4A7E4444734}" presName="aSpace2" presStyleCnt="0"/>
      <dgm:spPr/>
      <dgm:t>
        <a:bodyPr/>
        <a:lstStyle/>
        <a:p>
          <a:endParaRPr lang="ru-RU"/>
        </a:p>
      </dgm:t>
    </dgm:pt>
    <dgm:pt modelId="{AC582745-42F3-48F0-9382-FD3B5469F311}" type="pres">
      <dgm:prSet presAssocID="{B6CBA2C5-6892-4D2B-AB69-6262CA1E2E53}" presName="childNode" presStyleLbl="node1" presStyleIdx="5" presStyleCnt="6">
        <dgm:presLayoutVars>
          <dgm:bulletEnabled val="1"/>
        </dgm:presLayoutVars>
      </dgm:prSet>
      <dgm:spPr/>
      <dgm:t>
        <a:bodyPr/>
        <a:lstStyle/>
        <a:p>
          <a:endParaRPr lang="ru-RU"/>
        </a:p>
      </dgm:t>
    </dgm:pt>
  </dgm:ptLst>
  <dgm:cxnLst>
    <dgm:cxn modelId="{0CAB334F-0B40-4280-A344-CBFEA8F19821}" srcId="{D1C3CB2D-A209-418C-9C07-25A071ECF6C2}" destId="{B5DB60E5-1A48-4AE4-AE8D-F4A7E4444734}" srcOrd="0" destOrd="0" parTransId="{ACF8152E-E7E7-42A8-8DD1-16D5133CA8FA}" sibTransId="{F5348137-8536-4FF7-BEB8-9EC4652142B1}"/>
    <dgm:cxn modelId="{87B4CA87-6E4F-48F5-AAA1-C661BE37A1A4}" type="presOf" srcId="{7782F510-BA2C-46AF-8E5C-C4172162FFA8}" destId="{DDA41731-8686-4224-AFFB-2ABD1756355E}" srcOrd="0" destOrd="0" presId="urn:microsoft.com/office/officeart/2005/8/layout/lProcess2"/>
    <dgm:cxn modelId="{A08EFE72-7055-427D-952F-4E5094419177}" type="presOf" srcId="{52B79D4B-01FB-4AFA-A348-B302B7829A82}" destId="{871A4002-0331-4F5F-99EC-69DEFD7E0BF6}" srcOrd="0" destOrd="0" presId="urn:microsoft.com/office/officeart/2005/8/layout/lProcess2"/>
    <dgm:cxn modelId="{8A1481F7-57EA-4490-88E2-CDD6D1FFEE58}" type="presOf" srcId="{D1C3CB2D-A209-418C-9C07-25A071ECF6C2}" destId="{BC527649-961B-4CA8-9466-B363DA2EB7B2}" srcOrd="1" destOrd="0" presId="urn:microsoft.com/office/officeart/2005/8/layout/lProcess2"/>
    <dgm:cxn modelId="{0FC96F10-659F-4DE7-B87C-D5DD0A9821DA}" type="presOf" srcId="{B5DB60E5-1A48-4AE4-AE8D-F4A7E4444734}" destId="{B68CDA4A-1155-4EDA-8688-6EC28B8477DB}" srcOrd="0" destOrd="0" presId="urn:microsoft.com/office/officeart/2005/8/layout/lProcess2"/>
    <dgm:cxn modelId="{85AA99C8-581F-4261-BAB0-09F0F637D8CE}" srcId="{52B79D4B-01FB-4AFA-A348-B302B7829A82}" destId="{7782F510-BA2C-46AF-8E5C-C4172162FFA8}" srcOrd="0" destOrd="0" parTransId="{3D6B8A39-649C-4182-B51A-09A68066008B}" sibTransId="{A352F63B-8CB2-4C7E-8258-69036DB797C4}"/>
    <dgm:cxn modelId="{2FB33B73-B9EE-4060-9BBF-25F31306E30B}" srcId="{5D0FA857-1ADF-417E-9877-015FCFB94439}" destId="{52B79D4B-01FB-4AFA-A348-B302B7829A82}" srcOrd="0" destOrd="0" parTransId="{CD6EFBE2-5200-4DD9-AAB5-B70B6A20410B}" sibTransId="{F7D601D5-02CF-4261-A94D-4FC5DDF86898}"/>
    <dgm:cxn modelId="{2AF33FB9-98F2-4EED-BA61-65A10564B2FC}" type="presOf" srcId="{5D0FA857-1ADF-417E-9877-015FCFB94439}" destId="{7F2D3832-F47A-48B3-8EC3-A73447DBE16A}" srcOrd="0" destOrd="0" presId="urn:microsoft.com/office/officeart/2005/8/layout/lProcess2"/>
    <dgm:cxn modelId="{30EA7183-0B18-4AAA-BE86-01F36D8CF070}" type="presOf" srcId="{1DFC497B-23EE-49E4-AB62-01E12247AA92}" destId="{6ECF1E04-0AF4-4FE5-9BA3-EAC3C17C6FDE}" srcOrd="1" destOrd="0" presId="urn:microsoft.com/office/officeart/2005/8/layout/lProcess2"/>
    <dgm:cxn modelId="{23DD9C47-1C6D-4861-9325-C5574BEBE5E4}" srcId="{52B79D4B-01FB-4AFA-A348-B302B7829A82}" destId="{25315546-FFF8-4E21-9DF5-1F8BF0F28583}" srcOrd="1" destOrd="0" parTransId="{DCBA4850-C7E1-4800-B14A-D02DA45541F3}" sibTransId="{C97039B0-4275-4B0F-A4A1-1BF2B2BDAFF4}"/>
    <dgm:cxn modelId="{232903A3-805A-416F-BCA7-89D8DEE4B8E0}" type="presOf" srcId="{D1C3CB2D-A209-418C-9C07-25A071ECF6C2}" destId="{0E056F7A-03B1-48D4-A657-19EC82850BDF}" srcOrd="0" destOrd="0" presId="urn:microsoft.com/office/officeart/2005/8/layout/lProcess2"/>
    <dgm:cxn modelId="{0F04C88A-2FCC-4BFB-BCEA-6B8C629E05E2}" srcId="{D1C3CB2D-A209-418C-9C07-25A071ECF6C2}" destId="{B6CBA2C5-6892-4D2B-AB69-6262CA1E2E53}" srcOrd="1" destOrd="0" parTransId="{AB66354C-DADB-47E2-9155-E2E37239509B}" sibTransId="{A15B90A8-E7E7-4786-A811-861B94A05B5A}"/>
    <dgm:cxn modelId="{AD622AB9-A151-47F8-8988-FDF9EBC545B8}" type="presOf" srcId="{52B79D4B-01FB-4AFA-A348-B302B7829A82}" destId="{0B348B67-52F0-4C51-9043-EFF6D02CBA78}" srcOrd="1" destOrd="0" presId="urn:microsoft.com/office/officeart/2005/8/layout/lProcess2"/>
    <dgm:cxn modelId="{64FE5690-0DB4-47BC-820F-212C9779BEEE}" type="presOf" srcId="{25315546-FFF8-4E21-9DF5-1F8BF0F28583}" destId="{5E3836AD-1F7D-4A83-9F90-E27DF6655DCA}" srcOrd="0" destOrd="0" presId="urn:microsoft.com/office/officeart/2005/8/layout/lProcess2"/>
    <dgm:cxn modelId="{8E17228C-67D0-43F4-87D7-DCCD9BB5B332}" type="presOf" srcId="{EE5B863B-B4DD-445E-937D-0B2793064F31}" destId="{BBB4F817-7015-42DB-B76C-047D17CF6EAA}" srcOrd="0" destOrd="0" presId="urn:microsoft.com/office/officeart/2005/8/layout/lProcess2"/>
    <dgm:cxn modelId="{1144D463-0588-4545-B4E6-8FFA4DE3E200}" type="presOf" srcId="{B6CBA2C5-6892-4D2B-AB69-6262CA1E2E53}" destId="{AC582745-42F3-48F0-9382-FD3B5469F311}" srcOrd="0" destOrd="0" presId="urn:microsoft.com/office/officeart/2005/8/layout/lProcess2"/>
    <dgm:cxn modelId="{32E8E059-029E-412C-9339-6B765FB82410}" srcId="{5D0FA857-1ADF-417E-9877-015FCFB94439}" destId="{D1C3CB2D-A209-418C-9C07-25A071ECF6C2}" srcOrd="2" destOrd="0" parTransId="{46D1FEDC-DA2C-4FE7-9505-21C5351BECA5}" sibTransId="{F16F8C6C-6B62-4485-A0C2-DD2C0DD529B7}"/>
    <dgm:cxn modelId="{78E2F6D6-464A-4978-8F5F-509CF687E106}" type="presOf" srcId="{EFFD95E8-72A0-4C55-AF6D-AF0A65351D30}" destId="{697AA37A-8D38-43B0-B558-AA9443A6F8CF}" srcOrd="0" destOrd="0" presId="urn:microsoft.com/office/officeart/2005/8/layout/lProcess2"/>
    <dgm:cxn modelId="{CEB22BCC-DC93-4295-A1E4-8BD96D590D84}" srcId="{5D0FA857-1ADF-417E-9877-015FCFB94439}" destId="{1DFC497B-23EE-49E4-AB62-01E12247AA92}" srcOrd="1" destOrd="0" parTransId="{ECF5E819-2D41-4E84-9FA3-68559E7E8A57}" sibTransId="{4DB1A7A4-937D-454B-B23C-4446BFCDC9EF}"/>
    <dgm:cxn modelId="{1461309E-279F-4649-A2BF-E9CA3BFAC9AE}" type="presOf" srcId="{1DFC497B-23EE-49E4-AB62-01E12247AA92}" destId="{AD07B324-08A6-441A-A161-811C2606BE26}" srcOrd="0" destOrd="0" presId="urn:microsoft.com/office/officeart/2005/8/layout/lProcess2"/>
    <dgm:cxn modelId="{138F17A0-002C-49C9-9C78-CC99D8012C63}" srcId="{52B79D4B-01FB-4AFA-A348-B302B7829A82}" destId="{EFFD95E8-72A0-4C55-AF6D-AF0A65351D30}" srcOrd="2" destOrd="0" parTransId="{158EDAB3-9D9F-4B0E-B455-6FD0FC87B7A9}" sibTransId="{4121B85B-85E3-42CA-A649-8C61CF3DAAC3}"/>
    <dgm:cxn modelId="{47A4023C-E061-46C4-AD9E-C60B125D4989}" srcId="{1DFC497B-23EE-49E4-AB62-01E12247AA92}" destId="{EE5B863B-B4DD-445E-937D-0B2793064F31}" srcOrd="0" destOrd="0" parTransId="{84B9B233-D584-4ECA-A218-DDA546FC6EA8}" sibTransId="{C87C35F7-1D69-4278-AE55-6DFC3C91E03A}"/>
    <dgm:cxn modelId="{94BC3722-3423-4A5A-AF93-DE77F5933C6A}" type="presParOf" srcId="{7F2D3832-F47A-48B3-8EC3-A73447DBE16A}" destId="{6316921A-082C-4628-830F-C2C7A7A2D006}" srcOrd="0" destOrd="0" presId="urn:microsoft.com/office/officeart/2005/8/layout/lProcess2"/>
    <dgm:cxn modelId="{DCE34C33-F4CD-47C8-91C7-332EB4B2DEA6}" type="presParOf" srcId="{6316921A-082C-4628-830F-C2C7A7A2D006}" destId="{871A4002-0331-4F5F-99EC-69DEFD7E0BF6}" srcOrd="0" destOrd="0" presId="urn:microsoft.com/office/officeart/2005/8/layout/lProcess2"/>
    <dgm:cxn modelId="{CB88E64B-D803-4062-85BA-47FDF7B4A0F4}" type="presParOf" srcId="{6316921A-082C-4628-830F-C2C7A7A2D006}" destId="{0B348B67-52F0-4C51-9043-EFF6D02CBA78}" srcOrd="1" destOrd="0" presId="urn:microsoft.com/office/officeart/2005/8/layout/lProcess2"/>
    <dgm:cxn modelId="{8496D361-5878-4725-B9AF-533E0775C9DD}" type="presParOf" srcId="{6316921A-082C-4628-830F-C2C7A7A2D006}" destId="{44336C3E-5CEE-4AD2-8435-087BE295F19A}" srcOrd="2" destOrd="0" presId="urn:microsoft.com/office/officeart/2005/8/layout/lProcess2"/>
    <dgm:cxn modelId="{7B13F6EA-9EA9-4FBF-81C5-74E39450E4C4}" type="presParOf" srcId="{44336C3E-5CEE-4AD2-8435-087BE295F19A}" destId="{6E1004FF-46B6-4621-9B09-C1DC818900FF}" srcOrd="0" destOrd="0" presId="urn:microsoft.com/office/officeart/2005/8/layout/lProcess2"/>
    <dgm:cxn modelId="{DD375BA6-FA50-4A57-B392-EA6D458CD89D}" type="presParOf" srcId="{6E1004FF-46B6-4621-9B09-C1DC818900FF}" destId="{DDA41731-8686-4224-AFFB-2ABD1756355E}" srcOrd="0" destOrd="0" presId="urn:microsoft.com/office/officeart/2005/8/layout/lProcess2"/>
    <dgm:cxn modelId="{849503C6-8FEE-4D06-B9F3-CC020E5A92B1}" type="presParOf" srcId="{6E1004FF-46B6-4621-9B09-C1DC818900FF}" destId="{4248369A-222A-4E34-B5B0-2900825336B0}" srcOrd="1" destOrd="0" presId="urn:microsoft.com/office/officeart/2005/8/layout/lProcess2"/>
    <dgm:cxn modelId="{579147D9-AC0D-45B5-9B3B-282BBBCFD51B}" type="presParOf" srcId="{6E1004FF-46B6-4621-9B09-C1DC818900FF}" destId="{5E3836AD-1F7D-4A83-9F90-E27DF6655DCA}" srcOrd="2" destOrd="0" presId="urn:microsoft.com/office/officeart/2005/8/layout/lProcess2"/>
    <dgm:cxn modelId="{234D322C-B619-4BB3-9509-BB7FCB2F4612}" type="presParOf" srcId="{6E1004FF-46B6-4621-9B09-C1DC818900FF}" destId="{31B3370D-7CE6-435B-8AB3-157FD261DDED}" srcOrd="3" destOrd="0" presId="urn:microsoft.com/office/officeart/2005/8/layout/lProcess2"/>
    <dgm:cxn modelId="{A987AB84-198F-44DF-AEF0-20D84AC20619}" type="presParOf" srcId="{6E1004FF-46B6-4621-9B09-C1DC818900FF}" destId="{697AA37A-8D38-43B0-B558-AA9443A6F8CF}" srcOrd="4" destOrd="0" presId="urn:microsoft.com/office/officeart/2005/8/layout/lProcess2"/>
    <dgm:cxn modelId="{66A12122-7B8D-4AFB-AFD4-D45781B172D5}" type="presParOf" srcId="{7F2D3832-F47A-48B3-8EC3-A73447DBE16A}" destId="{9E1015A2-D3E8-4FCF-A0C0-DEB2480C3E90}" srcOrd="1" destOrd="0" presId="urn:microsoft.com/office/officeart/2005/8/layout/lProcess2"/>
    <dgm:cxn modelId="{7343CCBB-AD36-4E7C-BE69-7C26F07D8B45}" type="presParOf" srcId="{7F2D3832-F47A-48B3-8EC3-A73447DBE16A}" destId="{80AAEE78-C8BA-459A-ABCE-F9FBB88D1D97}" srcOrd="2" destOrd="0" presId="urn:microsoft.com/office/officeart/2005/8/layout/lProcess2"/>
    <dgm:cxn modelId="{89DB375E-8026-4469-BB30-DAE9A4E69553}" type="presParOf" srcId="{80AAEE78-C8BA-459A-ABCE-F9FBB88D1D97}" destId="{AD07B324-08A6-441A-A161-811C2606BE26}" srcOrd="0" destOrd="0" presId="urn:microsoft.com/office/officeart/2005/8/layout/lProcess2"/>
    <dgm:cxn modelId="{2A23CFEB-036A-49C1-8F61-40F3E2255D91}" type="presParOf" srcId="{80AAEE78-C8BA-459A-ABCE-F9FBB88D1D97}" destId="{6ECF1E04-0AF4-4FE5-9BA3-EAC3C17C6FDE}" srcOrd="1" destOrd="0" presId="urn:microsoft.com/office/officeart/2005/8/layout/lProcess2"/>
    <dgm:cxn modelId="{B1BDA329-92C9-4B67-98F5-D053FFBCDF9F}" type="presParOf" srcId="{80AAEE78-C8BA-459A-ABCE-F9FBB88D1D97}" destId="{452B30C7-B78D-458B-8D4C-AEBACCD9A9F7}" srcOrd="2" destOrd="0" presId="urn:microsoft.com/office/officeart/2005/8/layout/lProcess2"/>
    <dgm:cxn modelId="{E00D4AFF-C96C-403D-A8CE-2ED05F06B342}" type="presParOf" srcId="{452B30C7-B78D-458B-8D4C-AEBACCD9A9F7}" destId="{F8BBA6A6-4207-4740-9D62-FE2FE2448E2A}" srcOrd="0" destOrd="0" presId="urn:microsoft.com/office/officeart/2005/8/layout/lProcess2"/>
    <dgm:cxn modelId="{0AB7B134-B9FB-42EF-8D34-771E281B134C}" type="presParOf" srcId="{F8BBA6A6-4207-4740-9D62-FE2FE2448E2A}" destId="{BBB4F817-7015-42DB-B76C-047D17CF6EAA}" srcOrd="0" destOrd="0" presId="urn:microsoft.com/office/officeart/2005/8/layout/lProcess2"/>
    <dgm:cxn modelId="{70802B49-6314-4519-9A5E-EA04FCC204BD}" type="presParOf" srcId="{7F2D3832-F47A-48B3-8EC3-A73447DBE16A}" destId="{63B320AA-6F65-4EEC-8E0F-FA9196DAFAB1}" srcOrd="3" destOrd="0" presId="urn:microsoft.com/office/officeart/2005/8/layout/lProcess2"/>
    <dgm:cxn modelId="{C921D94E-E043-4AD5-872E-6241598D5639}" type="presParOf" srcId="{7F2D3832-F47A-48B3-8EC3-A73447DBE16A}" destId="{3BAEA19A-A812-4314-AD90-6440E1128F46}" srcOrd="4" destOrd="0" presId="urn:microsoft.com/office/officeart/2005/8/layout/lProcess2"/>
    <dgm:cxn modelId="{501815FD-0073-42A7-9E2F-2783D078CF48}" type="presParOf" srcId="{3BAEA19A-A812-4314-AD90-6440E1128F46}" destId="{0E056F7A-03B1-48D4-A657-19EC82850BDF}" srcOrd="0" destOrd="0" presId="urn:microsoft.com/office/officeart/2005/8/layout/lProcess2"/>
    <dgm:cxn modelId="{3B6CB43F-1732-4538-9CDB-0EE4EC702DC4}" type="presParOf" srcId="{3BAEA19A-A812-4314-AD90-6440E1128F46}" destId="{BC527649-961B-4CA8-9466-B363DA2EB7B2}" srcOrd="1" destOrd="0" presId="urn:microsoft.com/office/officeart/2005/8/layout/lProcess2"/>
    <dgm:cxn modelId="{0113C4C1-1E96-45D1-AB0A-B6633089B32A}" type="presParOf" srcId="{3BAEA19A-A812-4314-AD90-6440E1128F46}" destId="{0F84D79D-97DB-4E78-9DA0-DE15E9644990}" srcOrd="2" destOrd="0" presId="urn:microsoft.com/office/officeart/2005/8/layout/lProcess2"/>
    <dgm:cxn modelId="{17015B8D-1A86-482F-B620-C9F416968E70}" type="presParOf" srcId="{0F84D79D-97DB-4E78-9DA0-DE15E9644990}" destId="{D5370661-7AB6-4ACA-9249-1DA3403A1221}" srcOrd="0" destOrd="0" presId="urn:microsoft.com/office/officeart/2005/8/layout/lProcess2"/>
    <dgm:cxn modelId="{0276EE75-440B-4297-BE0A-5A68937F0E58}" type="presParOf" srcId="{D5370661-7AB6-4ACA-9249-1DA3403A1221}" destId="{B68CDA4A-1155-4EDA-8688-6EC28B8477DB}" srcOrd="0" destOrd="0" presId="urn:microsoft.com/office/officeart/2005/8/layout/lProcess2"/>
    <dgm:cxn modelId="{83869B5F-0049-491B-B9BD-90204A634790}" type="presParOf" srcId="{D5370661-7AB6-4ACA-9249-1DA3403A1221}" destId="{D6CB2B32-5EC8-4BF9-A283-F6AC0B9D3417}" srcOrd="1" destOrd="0" presId="urn:microsoft.com/office/officeart/2005/8/layout/lProcess2"/>
    <dgm:cxn modelId="{B3C8E1C1-788A-4389-9412-22548175AC46}" type="presParOf" srcId="{D5370661-7AB6-4ACA-9249-1DA3403A1221}" destId="{AC582745-42F3-48F0-9382-FD3B5469F311}"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A81DBD-8894-45F6-8FC5-D0513C710B2C}" type="doc">
      <dgm:prSet loTypeId="urn:microsoft.com/office/officeart/2005/8/layout/process1" loCatId="process" qsTypeId="urn:microsoft.com/office/officeart/2005/8/quickstyle/simple1" qsCatId="simple" csTypeId="urn:microsoft.com/office/officeart/2005/8/colors/accent1_2" csCatId="accent1" phldr="0"/>
      <dgm:spPr/>
    </dgm:pt>
    <dgm:pt modelId="{483A7A21-8C83-4F92-A680-91283ACAAF5F}" type="pres">
      <dgm:prSet presAssocID="{73A81DBD-8894-45F6-8FC5-D0513C710B2C}" presName="Name0" presStyleCnt="0">
        <dgm:presLayoutVars>
          <dgm:dir/>
          <dgm:resizeHandles val="exact"/>
        </dgm:presLayoutVars>
      </dgm:prSet>
      <dgm:spPr/>
    </dgm:pt>
  </dgm:ptLst>
  <dgm:cxnLst>
    <dgm:cxn modelId="{749A800D-FAFC-4312-B272-3D1F3B15C9C5}" type="presOf" srcId="{73A81DBD-8894-45F6-8FC5-D0513C710B2C}" destId="{483A7A21-8C83-4F92-A680-91283ACAAF5F}"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2" loCatId="process" qsTypeId="urn:microsoft.com/office/officeart/2005/8/quickstyle/3d2" qsCatId="3D" csTypeId="urn:microsoft.com/office/officeart/2005/8/colors/accent1_2" csCatId="accent1" phldr="1"/>
      <dgm:spPr/>
    </dgm:pt>
    <dgm:pt modelId="{512EB3D1-46CD-4BA0-860B-4AB91C45850F}">
      <dgm:prSet phldrT="[Текст]" custT="1"/>
      <dgm:spPr/>
      <dgm:t>
        <a:bodyPr/>
        <a:lstStyle/>
        <a:p>
          <a:pPr algn="just"/>
          <a:r>
            <a:rPr lang="ru-RU" sz="2200" b="1" dirty="0" smtClean="0">
              <a:latin typeface="+mj-lt"/>
            </a:rPr>
            <a:t>1) НД позднее 1 июля года, следующего за периодом, за который проводится НМ;</a:t>
          </a:r>
        </a:p>
        <a:p>
          <a:pPr algn="just"/>
          <a:r>
            <a:rPr lang="ru-RU" sz="2200" b="1" dirty="0" smtClean="0">
              <a:latin typeface="+mj-lt"/>
            </a:rPr>
            <a:t>2) НД по НДС и акцизу с суммой налога к возмещению;</a:t>
          </a:r>
        </a:p>
        <a:p>
          <a:pPr algn="just"/>
          <a:r>
            <a:rPr lang="ru-RU" sz="2200" b="1" dirty="0" smtClean="0">
              <a:latin typeface="+mj-lt"/>
            </a:rPr>
            <a:t>3) УНД, в которой уменьшена сумма налога, или увеличен убыток по сравнению с ранее представленной НД;</a:t>
          </a:r>
        </a:p>
        <a:p>
          <a:pPr algn="just"/>
          <a:r>
            <a:rPr lang="ru-RU" sz="2200" b="1" dirty="0" smtClean="0">
              <a:latin typeface="+mj-lt"/>
            </a:rPr>
            <a:t>4)досрочное прекращение НМ.</a:t>
          </a:r>
          <a:endParaRPr lang="ru-RU" sz="2200" b="1" dirty="0">
            <a:latin typeface="+mj-lt"/>
          </a:endParaRPr>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dgm:spPr/>
      <dgm:t>
        <a:bodyPr/>
        <a:lstStyle/>
        <a:p>
          <a:r>
            <a:rPr lang="ru-RU" b="1" dirty="0" smtClean="0">
              <a:latin typeface="+mj-lt"/>
            </a:rPr>
            <a:t>Представление НД или УНД за налоговый период года, за который проводится или проведен НМ, и досрочное прекращение НМ менее чем через три месяца со дня представления такой НД</a:t>
          </a:r>
          <a:endParaRPr lang="ru-RU" b="1" dirty="0">
            <a:latin typeface="+mj-lt"/>
          </a:endParaRPr>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168FA78D-9085-4D22-9B04-4DE2D5FFEF78}" type="pres">
      <dgm:prSet presAssocID="{6F77DBA3-F935-46DB-B8E1-491136C9C8D9}" presName="linearFlow" presStyleCnt="0">
        <dgm:presLayoutVars>
          <dgm:resizeHandles val="exact"/>
        </dgm:presLayoutVars>
      </dgm:prSet>
      <dgm:spPr/>
    </dgm:pt>
    <dgm:pt modelId="{72506F44-4827-4D87-966A-54CE2E4AEC8D}" type="pres">
      <dgm:prSet presAssocID="{512EB3D1-46CD-4BA0-860B-4AB91C45850F}" presName="node" presStyleLbl="node1" presStyleIdx="0" presStyleCnt="2">
        <dgm:presLayoutVars>
          <dgm:bulletEnabled val="1"/>
        </dgm:presLayoutVars>
      </dgm:prSet>
      <dgm:spPr/>
      <dgm:t>
        <a:bodyPr/>
        <a:lstStyle/>
        <a:p>
          <a:endParaRPr lang="ru-RU"/>
        </a:p>
      </dgm:t>
    </dgm:pt>
    <dgm:pt modelId="{38D73EF2-F54F-4D3D-A4A1-C930823FBDCA}" type="pres">
      <dgm:prSet presAssocID="{A2237EC9-A63A-4D37-881C-F3515F0990CA}" presName="sibTrans" presStyleLbl="sibTrans2D1" presStyleIdx="0" presStyleCnt="1"/>
      <dgm:spPr/>
      <dgm:t>
        <a:bodyPr/>
        <a:lstStyle/>
        <a:p>
          <a:endParaRPr lang="ru-RU"/>
        </a:p>
      </dgm:t>
    </dgm:pt>
    <dgm:pt modelId="{6414B4AA-25BC-400C-9979-88D95DD1EE12}" type="pres">
      <dgm:prSet presAssocID="{A2237EC9-A63A-4D37-881C-F3515F0990CA}" presName="connectorText" presStyleLbl="sibTrans2D1" presStyleIdx="0" presStyleCnt="1"/>
      <dgm:spPr/>
      <dgm:t>
        <a:bodyPr/>
        <a:lstStyle/>
        <a:p>
          <a:endParaRPr lang="ru-RU"/>
        </a:p>
      </dgm:t>
    </dgm:pt>
    <dgm:pt modelId="{B7A19ACC-EE0E-452A-878F-E3628D606DD5}" type="pres">
      <dgm:prSet presAssocID="{C1329E96-B0D1-4B99-B409-E4737D86F548}" presName="node" presStyleLbl="node1" presStyleIdx="1" presStyleCnt="2">
        <dgm:presLayoutVars>
          <dgm:bulletEnabled val="1"/>
        </dgm:presLayoutVars>
      </dgm:prSet>
      <dgm:spPr/>
      <dgm:t>
        <a:bodyPr/>
        <a:lstStyle/>
        <a:p>
          <a:endParaRPr lang="ru-RU"/>
        </a:p>
      </dgm:t>
    </dgm:pt>
  </dgm:ptLst>
  <dgm:cxnLst>
    <dgm:cxn modelId="{D9C91CD6-00E1-4FFC-B1B8-68C6537CEC47}" type="presOf" srcId="{6F77DBA3-F935-46DB-B8E1-491136C9C8D9}" destId="{168FA78D-9085-4D22-9B04-4DE2D5FFEF78}" srcOrd="0" destOrd="0" presId="urn:microsoft.com/office/officeart/2005/8/layout/process2"/>
    <dgm:cxn modelId="{92242CFA-8961-4AFD-9870-3A9FA963889D}" type="presOf" srcId="{C1329E96-B0D1-4B99-B409-E4737D86F548}" destId="{B7A19ACC-EE0E-452A-878F-E3628D606DD5}" srcOrd="0" destOrd="0" presId="urn:microsoft.com/office/officeart/2005/8/layout/process2"/>
    <dgm:cxn modelId="{7BAD84C8-2328-4C59-AE2E-279403E7A113}" srcId="{6F77DBA3-F935-46DB-B8E1-491136C9C8D9}" destId="{512EB3D1-46CD-4BA0-860B-4AB91C45850F}" srcOrd="0" destOrd="0" parTransId="{8E38BDB3-E4A0-466A-B1F5-1AA5E97C8C38}" sibTransId="{A2237EC9-A63A-4D37-881C-F3515F0990CA}"/>
    <dgm:cxn modelId="{5B3B6447-25B2-431C-8040-34F7A28CD43D}" srcId="{6F77DBA3-F935-46DB-B8E1-491136C9C8D9}" destId="{C1329E96-B0D1-4B99-B409-E4737D86F548}" srcOrd="1" destOrd="0" parTransId="{D2B04A56-F14E-4F30-9387-9E41B3D2F32B}" sibTransId="{A15E0648-97AC-42E1-A191-6B8B9E2ED817}"/>
    <dgm:cxn modelId="{E4E989AD-1B08-436A-A61E-CBB3F35B669F}" type="presOf" srcId="{512EB3D1-46CD-4BA0-860B-4AB91C45850F}" destId="{72506F44-4827-4D87-966A-54CE2E4AEC8D}" srcOrd="0" destOrd="0" presId="urn:microsoft.com/office/officeart/2005/8/layout/process2"/>
    <dgm:cxn modelId="{07F58349-A62C-4DAA-A944-21BAFBD6A3F4}" type="presOf" srcId="{A2237EC9-A63A-4D37-881C-F3515F0990CA}" destId="{38D73EF2-F54F-4D3D-A4A1-C930823FBDCA}" srcOrd="0" destOrd="0" presId="urn:microsoft.com/office/officeart/2005/8/layout/process2"/>
    <dgm:cxn modelId="{8360B5EE-FAAE-41C3-889F-258810D3BD74}" type="presOf" srcId="{A2237EC9-A63A-4D37-881C-F3515F0990CA}" destId="{6414B4AA-25BC-400C-9979-88D95DD1EE12}" srcOrd="1" destOrd="0" presId="urn:microsoft.com/office/officeart/2005/8/layout/process2"/>
    <dgm:cxn modelId="{4ABDA8F3-FA73-4F2C-B25D-759EACCB97B6}" type="presParOf" srcId="{168FA78D-9085-4D22-9B04-4DE2D5FFEF78}" destId="{72506F44-4827-4D87-966A-54CE2E4AEC8D}" srcOrd="0" destOrd="0" presId="urn:microsoft.com/office/officeart/2005/8/layout/process2"/>
    <dgm:cxn modelId="{B948E124-C296-4BF5-803A-DB496603FE37}" type="presParOf" srcId="{168FA78D-9085-4D22-9B04-4DE2D5FFEF78}" destId="{38D73EF2-F54F-4D3D-A4A1-C930823FBDCA}" srcOrd="1" destOrd="0" presId="urn:microsoft.com/office/officeart/2005/8/layout/process2"/>
    <dgm:cxn modelId="{770F9FF7-F15A-4A05-813F-A72C2455F73C}" type="presParOf" srcId="{38D73EF2-F54F-4D3D-A4A1-C930823FBDCA}" destId="{6414B4AA-25BC-400C-9979-88D95DD1EE12}" srcOrd="0" destOrd="0" presId="urn:microsoft.com/office/officeart/2005/8/layout/process2"/>
    <dgm:cxn modelId="{1DE0FDED-297D-4D7F-B3A8-AF7E7155892F}" type="presParOf" srcId="{168FA78D-9085-4D22-9B04-4DE2D5FFEF78}" destId="{B7A19ACC-EE0E-452A-878F-E3628D606DD5}"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77DBA3-F935-46DB-B8E1-491136C9C8D9}" type="doc">
      <dgm:prSet loTypeId="urn:microsoft.com/office/officeart/2005/8/layout/process1" loCatId="process" qsTypeId="urn:microsoft.com/office/officeart/2005/8/quickstyle/simple1" qsCatId="simple" csTypeId="urn:microsoft.com/office/officeart/2005/8/colors/accent1_2" csCatId="accent1" phldr="1"/>
      <dgm:spPr/>
    </dgm:pt>
    <dgm:pt modelId="{02846222-735B-4BF9-8140-E438E4C7E455}" type="pres">
      <dgm:prSet presAssocID="{6F77DBA3-F935-46DB-B8E1-491136C9C8D9}" presName="Name0" presStyleCnt="0">
        <dgm:presLayoutVars>
          <dgm:dir/>
          <dgm:resizeHandles val="exact"/>
        </dgm:presLayoutVars>
      </dgm:prSet>
      <dgm:spPr/>
    </dgm:pt>
  </dgm:ptLst>
  <dgm:cxnLst>
    <dgm:cxn modelId="{15B0359D-D053-4DF3-BB22-93F8C88100A8}" type="presOf" srcId="{6F77DBA3-F935-46DB-B8E1-491136C9C8D9}" destId="{02846222-735B-4BF9-8140-E438E4C7E455}"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332031-6437-4F42-B804-CC77674506BF}" type="doc">
      <dgm:prSet loTypeId="urn:microsoft.com/office/officeart/2005/8/layout/hierarchy2" loCatId="hierarchy" qsTypeId="urn:microsoft.com/office/officeart/2005/8/quickstyle/3d2" qsCatId="3D" csTypeId="urn:microsoft.com/office/officeart/2005/8/colors/accent1_2" csCatId="accent1" phldr="1"/>
      <dgm:spPr/>
      <dgm:t>
        <a:bodyPr/>
        <a:lstStyle/>
        <a:p>
          <a:endParaRPr lang="ru-RU"/>
        </a:p>
      </dgm:t>
    </dgm:pt>
    <dgm:pt modelId="{05682140-5184-4595-8070-C01A261C409D}">
      <dgm:prSet phldrT="[Текст]" custT="1"/>
      <dgm:spPr/>
      <dgm:t>
        <a:bodyPr/>
        <a:lstStyle/>
        <a:p>
          <a:r>
            <a:rPr lang="ru-RU" sz="2200" dirty="0" smtClean="0"/>
            <a:t>Решение о продлении срока проведения НМ (принимается до 1 октября года, следующего за годом, за который проводится НМ)</a:t>
          </a:r>
          <a:endParaRPr lang="ru-RU" sz="2200" dirty="0"/>
        </a:p>
      </dgm:t>
    </dgm:pt>
    <dgm:pt modelId="{FB909D57-C963-403D-9E73-D903469B5F42}" type="parTrans" cxnId="{4AE0A0ED-98E2-4556-A90F-F73B927A1423}">
      <dgm:prSet/>
      <dgm:spPr/>
      <dgm:t>
        <a:bodyPr/>
        <a:lstStyle/>
        <a:p>
          <a:endParaRPr lang="ru-RU"/>
        </a:p>
      </dgm:t>
    </dgm:pt>
    <dgm:pt modelId="{0C61BA8A-CDFE-48DF-9C30-DA6DE43D7A72}" type="sibTrans" cxnId="{4AE0A0ED-98E2-4556-A90F-F73B927A1423}">
      <dgm:prSet/>
      <dgm:spPr/>
      <dgm:t>
        <a:bodyPr/>
        <a:lstStyle/>
        <a:p>
          <a:endParaRPr lang="ru-RU"/>
        </a:p>
      </dgm:t>
    </dgm:pt>
    <dgm:pt modelId="{E004CA73-0BB2-46E4-AD73-E735830D841C}">
      <dgm:prSet phldrT="[Текст]" custT="1"/>
      <dgm:spPr/>
      <dgm:t>
        <a:bodyPr/>
        <a:lstStyle/>
        <a:p>
          <a:r>
            <a:rPr lang="ru-RU" sz="2100" b="1" u="sng" dirty="0" smtClean="0"/>
            <a:t>Не более чем на 3 мес. </a:t>
          </a:r>
          <a:r>
            <a:rPr lang="ru-RU" sz="2100" dirty="0" smtClean="0">
              <a:latin typeface="Times New Roman"/>
              <a:cs typeface="Times New Roman"/>
            </a:rPr>
            <a:t>→ представление в кал. году, за который НМ не проводится, УНД менее чем за 3 месяца до окончания срока проведения НМ</a:t>
          </a:r>
          <a:endParaRPr lang="ru-RU" sz="2100" dirty="0">
            <a:latin typeface="Times New Roman"/>
            <a:cs typeface="Times New Roman"/>
          </a:endParaRPr>
        </a:p>
      </dgm:t>
    </dgm:pt>
    <dgm:pt modelId="{F6904269-B18C-4197-AFDD-F75DB0D4BB26}" type="parTrans" cxnId="{39EAFE85-CEC1-471A-B3BC-4665062D53C8}">
      <dgm:prSet/>
      <dgm:spPr/>
      <dgm:t>
        <a:bodyPr/>
        <a:lstStyle/>
        <a:p>
          <a:endParaRPr lang="ru-RU"/>
        </a:p>
      </dgm:t>
    </dgm:pt>
    <dgm:pt modelId="{9F2771AA-5A56-4066-841A-947444DB33A0}" type="sibTrans" cxnId="{39EAFE85-CEC1-471A-B3BC-4665062D53C8}">
      <dgm:prSet/>
      <dgm:spPr/>
      <dgm:t>
        <a:bodyPr/>
        <a:lstStyle/>
        <a:p>
          <a:endParaRPr lang="ru-RU"/>
        </a:p>
      </dgm:t>
    </dgm:pt>
    <dgm:pt modelId="{8DC566B3-FEA2-416C-AD9B-7BAF208152D9}">
      <dgm:prSet phldrT="[Текст]" custT="1"/>
      <dgm:spPr/>
      <dgm:t>
        <a:bodyPr/>
        <a:lstStyle/>
        <a:p>
          <a:r>
            <a:rPr lang="ru-RU" sz="2000" b="1" u="sng" dirty="0" smtClean="0"/>
            <a:t>Не более чем на 6 мес</a:t>
          </a:r>
          <a:r>
            <a:rPr lang="ru-RU" sz="2000" dirty="0" smtClean="0"/>
            <a:t>.      </a:t>
          </a:r>
          <a:r>
            <a:rPr lang="ru-RU" sz="2000" dirty="0" smtClean="0">
              <a:latin typeface="Times New Roman"/>
              <a:cs typeface="Times New Roman"/>
            </a:rPr>
            <a:t>→ представление в кал. году, за который НМ не проводится, УНД с возмещением менее чем за 6 месяцев до окончания срока проведения НМ</a:t>
          </a:r>
          <a:endParaRPr lang="ru-RU" sz="2000" dirty="0"/>
        </a:p>
      </dgm:t>
    </dgm:pt>
    <dgm:pt modelId="{4A9A6739-50BC-4DA3-AF5F-B0C5F57DF19F}" type="parTrans" cxnId="{DE268B37-F614-4B37-B255-8FB4F3655033}">
      <dgm:prSet/>
      <dgm:spPr/>
      <dgm:t>
        <a:bodyPr/>
        <a:lstStyle/>
        <a:p>
          <a:endParaRPr lang="ru-RU"/>
        </a:p>
      </dgm:t>
    </dgm:pt>
    <dgm:pt modelId="{AD140732-BFD9-4AEF-AE3E-5F63EF00F784}" type="sibTrans" cxnId="{DE268B37-F614-4B37-B255-8FB4F3655033}">
      <dgm:prSet/>
      <dgm:spPr/>
      <dgm:t>
        <a:bodyPr/>
        <a:lstStyle/>
        <a:p>
          <a:endParaRPr lang="ru-RU"/>
        </a:p>
      </dgm:t>
    </dgm:pt>
    <dgm:pt modelId="{3B8D133A-8923-4757-A407-37DDC11A9D60}" type="pres">
      <dgm:prSet presAssocID="{10332031-6437-4F42-B804-CC77674506BF}" presName="diagram" presStyleCnt="0">
        <dgm:presLayoutVars>
          <dgm:chPref val="1"/>
          <dgm:dir/>
          <dgm:animOne val="branch"/>
          <dgm:animLvl val="lvl"/>
          <dgm:resizeHandles val="exact"/>
        </dgm:presLayoutVars>
      </dgm:prSet>
      <dgm:spPr/>
      <dgm:t>
        <a:bodyPr/>
        <a:lstStyle/>
        <a:p>
          <a:endParaRPr lang="ru-RU"/>
        </a:p>
      </dgm:t>
    </dgm:pt>
    <dgm:pt modelId="{F162AE6D-4948-4C90-BD9B-A77D75A0B95D}" type="pres">
      <dgm:prSet presAssocID="{05682140-5184-4595-8070-C01A261C409D}" presName="root1" presStyleCnt="0"/>
      <dgm:spPr/>
      <dgm:t>
        <a:bodyPr/>
        <a:lstStyle/>
        <a:p>
          <a:endParaRPr lang="ru-RU"/>
        </a:p>
      </dgm:t>
    </dgm:pt>
    <dgm:pt modelId="{256914A7-22D0-4886-953E-B19A028FCBE7}" type="pres">
      <dgm:prSet presAssocID="{05682140-5184-4595-8070-C01A261C409D}" presName="LevelOneTextNode" presStyleLbl="node0" presStyleIdx="0" presStyleCnt="1" custScaleY="184239" custLinFactNeighborX="-1328" custLinFactNeighborY="-14649">
        <dgm:presLayoutVars>
          <dgm:chPref val="3"/>
        </dgm:presLayoutVars>
      </dgm:prSet>
      <dgm:spPr/>
      <dgm:t>
        <a:bodyPr/>
        <a:lstStyle/>
        <a:p>
          <a:endParaRPr lang="ru-RU"/>
        </a:p>
      </dgm:t>
    </dgm:pt>
    <dgm:pt modelId="{B4EDEE94-91F3-4AFE-878F-64A5AC798B2C}" type="pres">
      <dgm:prSet presAssocID="{05682140-5184-4595-8070-C01A261C409D}" presName="level2hierChild" presStyleCnt="0"/>
      <dgm:spPr/>
      <dgm:t>
        <a:bodyPr/>
        <a:lstStyle/>
        <a:p>
          <a:endParaRPr lang="ru-RU"/>
        </a:p>
      </dgm:t>
    </dgm:pt>
    <dgm:pt modelId="{432171F2-1B60-4EAB-BC01-8B0E4CEE8E32}" type="pres">
      <dgm:prSet presAssocID="{F6904269-B18C-4197-AFDD-F75DB0D4BB26}" presName="conn2-1" presStyleLbl="parChTrans1D2" presStyleIdx="0" presStyleCnt="2"/>
      <dgm:spPr/>
      <dgm:t>
        <a:bodyPr/>
        <a:lstStyle/>
        <a:p>
          <a:endParaRPr lang="ru-RU"/>
        </a:p>
      </dgm:t>
    </dgm:pt>
    <dgm:pt modelId="{E8BAADD8-EEF7-424A-8D8E-060006D7F0F4}" type="pres">
      <dgm:prSet presAssocID="{F6904269-B18C-4197-AFDD-F75DB0D4BB26}" presName="connTx" presStyleLbl="parChTrans1D2" presStyleIdx="0" presStyleCnt="2"/>
      <dgm:spPr/>
      <dgm:t>
        <a:bodyPr/>
        <a:lstStyle/>
        <a:p>
          <a:endParaRPr lang="ru-RU"/>
        </a:p>
      </dgm:t>
    </dgm:pt>
    <dgm:pt modelId="{DA18CD7B-0263-4CF2-B859-CFC98DE92A7E}" type="pres">
      <dgm:prSet presAssocID="{E004CA73-0BB2-46E4-AD73-E735830D841C}" presName="root2" presStyleCnt="0"/>
      <dgm:spPr/>
      <dgm:t>
        <a:bodyPr/>
        <a:lstStyle/>
        <a:p>
          <a:endParaRPr lang="ru-RU"/>
        </a:p>
      </dgm:t>
    </dgm:pt>
    <dgm:pt modelId="{DE4E75B4-014F-4441-B285-E4FC1F66A688}" type="pres">
      <dgm:prSet presAssocID="{E004CA73-0BB2-46E4-AD73-E735830D841C}" presName="LevelTwoTextNode" presStyleLbl="node2" presStyleIdx="0" presStyleCnt="2" custScaleX="110601" custScaleY="145012" custLinFactNeighborX="-587" custLinFactNeighborY="-17962">
        <dgm:presLayoutVars>
          <dgm:chPref val="3"/>
        </dgm:presLayoutVars>
      </dgm:prSet>
      <dgm:spPr/>
      <dgm:t>
        <a:bodyPr/>
        <a:lstStyle/>
        <a:p>
          <a:endParaRPr lang="ru-RU"/>
        </a:p>
      </dgm:t>
    </dgm:pt>
    <dgm:pt modelId="{35968673-2E1F-4565-AC55-8AB9B26438FF}" type="pres">
      <dgm:prSet presAssocID="{E004CA73-0BB2-46E4-AD73-E735830D841C}" presName="level3hierChild" presStyleCnt="0"/>
      <dgm:spPr/>
      <dgm:t>
        <a:bodyPr/>
        <a:lstStyle/>
        <a:p>
          <a:endParaRPr lang="ru-RU"/>
        </a:p>
      </dgm:t>
    </dgm:pt>
    <dgm:pt modelId="{E2715E95-EEAD-4587-A60A-C2CFC120E198}" type="pres">
      <dgm:prSet presAssocID="{4A9A6739-50BC-4DA3-AF5F-B0C5F57DF19F}" presName="conn2-1" presStyleLbl="parChTrans1D2" presStyleIdx="1" presStyleCnt="2"/>
      <dgm:spPr/>
      <dgm:t>
        <a:bodyPr/>
        <a:lstStyle/>
        <a:p>
          <a:endParaRPr lang="ru-RU"/>
        </a:p>
      </dgm:t>
    </dgm:pt>
    <dgm:pt modelId="{18739EB4-4D33-460E-99CA-10DBF2D2D214}" type="pres">
      <dgm:prSet presAssocID="{4A9A6739-50BC-4DA3-AF5F-B0C5F57DF19F}" presName="connTx" presStyleLbl="parChTrans1D2" presStyleIdx="1" presStyleCnt="2"/>
      <dgm:spPr/>
      <dgm:t>
        <a:bodyPr/>
        <a:lstStyle/>
        <a:p>
          <a:endParaRPr lang="ru-RU"/>
        </a:p>
      </dgm:t>
    </dgm:pt>
    <dgm:pt modelId="{0C31DD1F-66AB-49B8-B47E-F7F5F1CF5059}" type="pres">
      <dgm:prSet presAssocID="{8DC566B3-FEA2-416C-AD9B-7BAF208152D9}" presName="root2" presStyleCnt="0"/>
      <dgm:spPr/>
      <dgm:t>
        <a:bodyPr/>
        <a:lstStyle/>
        <a:p>
          <a:endParaRPr lang="ru-RU"/>
        </a:p>
      </dgm:t>
    </dgm:pt>
    <dgm:pt modelId="{F61C2192-7816-4A56-BF13-839FFBFF6002}" type="pres">
      <dgm:prSet presAssocID="{8DC566B3-FEA2-416C-AD9B-7BAF208152D9}" presName="LevelTwoTextNode" presStyleLbl="node2" presStyleIdx="1" presStyleCnt="2" custScaleX="117660" custScaleY="151161" custLinFactNeighborX="-587" custLinFactNeighborY="10134">
        <dgm:presLayoutVars>
          <dgm:chPref val="3"/>
        </dgm:presLayoutVars>
      </dgm:prSet>
      <dgm:spPr/>
      <dgm:t>
        <a:bodyPr/>
        <a:lstStyle/>
        <a:p>
          <a:endParaRPr lang="ru-RU"/>
        </a:p>
      </dgm:t>
    </dgm:pt>
    <dgm:pt modelId="{47FD3286-808D-4C71-8D4A-197A60A98BBD}" type="pres">
      <dgm:prSet presAssocID="{8DC566B3-FEA2-416C-AD9B-7BAF208152D9}" presName="level3hierChild" presStyleCnt="0"/>
      <dgm:spPr/>
      <dgm:t>
        <a:bodyPr/>
        <a:lstStyle/>
        <a:p>
          <a:endParaRPr lang="ru-RU"/>
        </a:p>
      </dgm:t>
    </dgm:pt>
  </dgm:ptLst>
  <dgm:cxnLst>
    <dgm:cxn modelId="{E2B2F24B-8282-46B4-8643-882408013E36}" type="presOf" srcId="{E004CA73-0BB2-46E4-AD73-E735830D841C}" destId="{DE4E75B4-014F-4441-B285-E4FC1F66A688}" srcOrd="0" destOrd="0" presId="urn:microsoft.com/office/officeart/2005/8/layout/hierarchy2"/>
    <dgm:cxn modelId="{DE268B37-F614-4B37-B255-8FB4F3655033}" srcId="{05682140-5184-4595-8070-C01A261C409D}" destId="{8DC566B3-FEA2-416C-AD9B-7BAF208152D9}" srcOrd="1" destOrd="0" parTransId="{4A9A6739-50BC-4DA3-AF5F-B0C5F57DF19F}" sibTransId="{AD140732-BFD9-4AEF-AE3E-5F63EF00F784}"/>
    <dgm:cxn modelId="{AA4F2B3C-1D53-4384-82B8-749206CB7B7D}" type="presOf" srcId="{F6904269-B18C-4197-AFDD-F75DB0D4BB26}" destId="{432171F2-1B60-4EAB-BC01-8B0E4CEE8E32}" srcOrd="0" destOrd="0" presId="urn:microsoft.com/office/officeart/2005/8/layout/hierarchy2"/>
    <dgm:cxn modelId="{9192B279-1755-482E-87E8-3CD4FBF722F7}" type="presOf" srcId="{8DC566B3-FEA2-416C-AD9B-7BAF208152D9}" destId="{F61C2192-7816-4A56-BF13-839FFBFF6002}" srcOrd="0" destOrd="0" presId="urn:microsoft.com/office/officeart/2005/8/layout/hierarchy2"/>
    <dgm:cxn modelId="{4AE0A0ED-98E2-4556-A90F-F73B927A1423}" srcId="{10332031-6437-4F42-B804-CC77674506BF}" destId="{05682140-5184-4595-8070-C01A261C409D}" srcOrd="0" destOrd="0" parTransId="{FB909D57-C963-403D-9E73-D903469B5F42}" sibTransId="{0C61BA8A-CDFE-48DF-9C30-DA6DE43D7A72}"/>
    <dgm:cxn modelId="{4D35C9FF-7FE9-4C08-AD37-71D5936AD94F}" type="presOf" srcId="{05682140-5184-4595-8070-C01A261C409D}" destId="{256914A7-22D0-4886-953E-B19A028FCBE7}" srcOrd="0" destOrd="0" presId="urn:microsoft.com/office/officeart/2005/8/layout/hierarchy2"/>
    <dgm:cxn modelId="{B4B6157B-6682-489D-AEF5-042B94E80677}" type="presOf" srcId="{4A9A6739-50BC-4DA3-AF5F-B0C5F57DF19F}" destId="{18739EB4-4D33-460E-99CA-10DBF2D2D214}" srcOrd="1" destOrd="0" presId="urn:microsoft.com/office/officeart/2005/8/layout/hierarchy2"/>
    <dgm:cxn modelId="{C32BF504-3B76-4CF6-AAF3-ED4409D71651}" type="presOf" srcId="{4A9A6739-50BC-4DA3-AF5F-B0C5F57DF19F}" destId="{E2715E95-EEAD-4587-A60A-C2CFC120E198}" srcOrd="0" destOrd="0" presId="urn:microsoft.com/office/officeart/2005/8/layout/hierarchy2"/>
    <dgm:cxn modelId="{39EAFE85-CEC1-471A-B3BC-4665062D53C8}" srcId="{05682140-5184-4595-8070-C01A261C409D}" destId="{E004CA73-0BB2-46E4-AD73-E735830D841C}" srcOrd="0" destOrd="0" parTransId="{F6904269-B18C-4197-AFDD-F75DB0D4BB26}" sibTransId="{9F2771AA-5A56-4066-841A-947444DB33A0}"/>
    <dgm:cxn modelId="{AAE9D334-92D1-4D88-8AA1-4C017F0B4C9E}" type="presOf" srcId="{F6904269-B18C-4197-AFDD-F75DB0D4BB26}" destId="{E8BAADD8-EEF7-424A-8D8E-060006D7F0F4}" srcOrd="1" destOrd="0" presId="urn:microsoft.com/office/officeart/2005/8/layout/hierarchy2"/>
    <dgm:cxn modelId="{73686BC6-9079-4031-BC5D-2329756AFD32}" type="presOf" srcId="{10332031-6437-4F42-B804-CC77674506BF}" destId="{3B8D133A-8923-4757-A407-37DDC11A9D60}" srcOrd="0" destOrd="0" presId="urn:microsoft.com/office/officeart/2005/8/layout/hierarchy2"/>
    <dgm:cxn modelId="{A8D12FB4-D2AC-42FE-824B-2CA1A8CE254B}" type="presParOf" srcId="{3B8D133A-8923-4757-A407-37DDC11A9D60}" destId="{F162AE6D-4948-4C90-BD9B-A77D75A0B95D}" srcOrd="0" destOrd="0" presId="urn:microsoft.com/office/officeart/2005/8/layout/hierarchy2"/>
    <dgm:cxn modelId="{F355C8D1-5D69-4240-A789-CF26606CC705}" type="presParOf" srcId="{F162AE6D-4948-4C90-BD9B-A77D75A0B95D}" destId="{256914A7-22D0-4886-953E-B19A028FCBE7}" srcOrd="0" destOrd="0" presId="urn:microsoft.com/office/officeart/2005/8/layout/hierarchy2"/>
    <dgm:cxn modelId="{3B1BD26F-AD8C-41FE-9FE8-306C307E9DEC}" type="presParOf" srcId="{F162AE6D-4948-4C90-BD9B-A77D75A0B95D}" destId="{B4EDEE94-91F3-4AFE-878F-64A5AC798B2C}" srcOrd="1" destOrd="0" presId="urn:microsoft.com/office/officeart/2005/8/layout/hierarchy2"/>
    <dgm:cxn modelId="{D00D964B-9BEE-4584-ADCA-1446902A8DED}" type="presParOf" srcId="{B4EDEE94-91F3-4AFE-878F-64A5AC798B2C}" destId="{432171F2-1B60-4EAB-BC01-8B0E4CEE8E32}" srcOrd="0" destOrd="0" presId="urn:microsoft.com/office/officeart/2005/8/layout/hierarchy2"/>
    <dgm:cxn modelId="{6CEF6F9C-F514-4A65-BA04-1FDF26C31148}" type="presParOf" srcId="{432171F2-1B60-4EAB-BC01-8B0E4CEE8E32}" destId="{E8BAADD8-EEF7-424A-8D8E-060006D7F0F4}" srcOrd="0" destOrd="0" presId="urn:microsoft.com/office/officeart/2005/8/layout/hierarchy2"/>
    <dgm:cxn modelId="{42FDAEE3-8B2C-44BE-A85B-F72D022D16B6}" type="presParOf" srcId="{B4EDEE94-91F3-4AFE-878F-64A5AC798B2C}" destId="{DA18CD7B-0263-4CF2-B859-CFC98DE92A7E}" srcOrd="1" destOrd="0" presId="urn:microsoft.com/office/officeart/2005/8/layout/hierarchy2"/>
    <dgm:cxn modelId="{990D3381-B118-47E2-A11B-BE1BF201C254}" type="presParOf" srcId="{DA18CD7B-0263-4CF2-B859-CFC98DE92A7E}" destId="{DE4E75B4-014F-4441-B285-E4FC1F66A688}" srcOrd="0" destOrd="0" presId="urn:microsoft.com/office/officeart/2005/8/layout/hierarchy2"/>
    <dgm:cxn modelId="{35B0528B-77AF-4EB4-91D4-8DCE7A724D39}" type="presParOf" srcId="{DA18CD7B-0263-4CF2-B859-CFC98DE92A7E}" destId="{35968673-2E1F-4565-AC55-8AB9B26438FF}" srcOrd="1" destOrd="0" presId="urn:microsoft.com/office/officeart/2005/8/layout/hierarchy2"/>
    <dgm:cxn modelId="{EC37B707-B448-4F00-A9A0-ECEA463F62AF}" type="presParOf" srcId="{B4EDEE94-91F3-4AFE-878F-64A5AC798B2C}" destId="{E2715E95-EEAD-4587-A60A-C2CFC120E198}" srcOrd="2" destOrd="0" presId="urn:microsoft.com/office/officeart/2005/8/layout/hierarchy2"/>
    <dgm:cxn modelId="{1BEB2E35-5F7F-4C9F-BA99-AA70A0A58AF9}" type="presParOf" srcId="{E2715E95-EEAD-4587-A60A-C2CFC120E198}" destId="{18739EB4-4D33-460E-99CA-10DBF2D2D214}" srcOrd="0" destOrd="0" presId="urn:microsoft.com/office/officeart/2005/8/layout/hierarchy2"/>
    <dgm:cxn modelId="{69B0A907-F81F-4445-BA21-E8FEFE38AED8}" type="presParOf" srcId="{B4EDEE94-91F3-4AFE-878F-64A5AC798B2C}" destId="{0C31DD1F-66AB-49B8-B47E-F7F5F1CF5059}" srcOrd="3" destOrd="0" presId="urn:microsoft.com/office/officeart/2005/8/layout/hierarchy2"/>
    <dgm:cxn modelId="{2492C9A4-9B59-45A3-99E0-59FA153E6293}" type="presParOf" srcId="{0C31DD1F-66AB-49B8-B47E-F7F5F1CF5059}" destId="{F61C2192-7816-4A56-BF13-839FFBFF6002}" srcOrd="0" destOrd="0" presId="urn:microsoft.com/office/officeart/2005/8/layout/hierarchy2"/>
    <dgm:cxn modelId="{962B1B6C-E978-49A4-8385-3831B76DEAFE}" type="presParOf" srcId="{0C31DD1F-66AB-49B8-B47E-F7F5F1CF5059}" destId="{47FD3286-808D-4C71-8D4A-197A60A98BBD}"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F77DBA3-F935-46DB-B8E1-491136C9C8D9}" type="doc">
      <dgm:prSet loTypeId="urn:microsoft.com/office/officeart/2005/8/layout/hProcess9" loCatId="process" qsTypeId="urn:microsoft.com/office/officeart/2005/8/quickstyle/3d2" qsCatId="3D" csTypeId="urn:microsoft.com/office/officeart/2005/8/colors/accent1_2" csCatId="accent1" phldr="1"/>
      <dgm:spPr/>
    </dgm:pt>
    <dgm:pt modelId="{512EB3D1-46CD-4BA0-860B-4AB91C45850F}">
      <dgm:prSet phldrT="[Текст]" custT="1"/>
      <dgm:spPr/>
      <dgm:t>
        <a:bodyPr/>
        <a:lstStyle/>
        <a:p>
          <a:pPr algn="just"/>
          <a:r>
            <a:rPr lang="ru-RU" sz="1600" b="1" dirty="0" smtClean="0"/>
            <a:t>1) Проведение ВНП вышестоящим налоговым органом - в порядке контроля за деятельностью налогового органа, проводившего НМ;</a:t>
          </a:r>
        </a:p>
        <a:p>
          <a:pPr algn="just"/>
          <a:r>
            <a:rPr lang="ru-RU" sz="1600" b="1" dirty="0" smtClean="0"/>
            <a:t>2) Досрочное прекращение НМ;</a:t>
          </a:r>
        </a:p>
        <a:p>
          <a:pPr algn="just"/>
          <a:r>
            <a:rPr lang="ru-RU" sz="1600" b="1" dirty="0" smtClean="0"/>
            <a:t>3) Невыполнение ММ налогового органа.</a:t>
          </a:r>
        </a:p>
        <a:p>
          <a:pPr algn="just"/>
          <a:r>
            <a:rPr lang="ru-RU" sz="1600" b="1" dirty="0" smtClean="0"/>
            <a:t>4) УНД, в которой уменьшена сумма налога по сравнению с ранее представленной НД</a:t>
          </a:r>
          <a:endParaRPr lang="ru-RU" sz="1600" b="1" dirty="0"/>
        </a:p>
      </dgm:t>
    </dgm:pt>
    <dgm:pt modelId="{8E38BDB3-E4A0-466A-B1F5-1AA5E97C8C38}" type="parTrans" cxnId="{7BAD84C8-2328-4C59-AE2E-279403E7A113}">
      <dgm:prSet/>
      <dgm:spPr/>
      <dgm:t>
        <a:bodyPr/>
        <a:lstStyle/>
        <a:p>
          <a:endParaRPr lang="ru-RU"/>
        </a:p>
      </dgm:t>
    </dgm:pt>
    <dgm:pt modelId="{A2237EC9-A63A-4D37-881C-F3515F0990CA}" type="sibTrans" cxnId="{7BAD84C8-2328-4C59-AE2E-279403E7A113}">
      <dgm:prSet/>
      <dgm:spPr/>
      <dgm:t>
        <a:bodyPr/>
        <a:lstStyle/>
        <a:p>
          <a:endParaRPr lang="ru-RU"/>
        </a:p>
      </dgm:t>
    </dgm:pt>
    <dgm:pt modelId="{C1329E96-B0D1-4B99-B409-E4737D86F548}">
      <dgm:prSet phldrT="[Текст]" custT="1"/>
      <dgm:spPr/>
      <dgm:t>
        <a:bodyPr/>
        <a:lstStyle/>
        <a:p>
          <a:pPr algn="just"/>
          <a:r>
            <a:rPr lang="ru-RU" sz="1200" b="1" dirty="0" smtClean="0"/>
            <a:t>1) Проведение ВНП вышестоящим налоговым органом - в порядке контроля за деятельностью налогового органа, проводившего НМ;</a:t>
          </a:r>
        </a:p>
        <a:p>
          <a:pPr algn="just"/>
          <a:r>
            <a:rPr lang="ru-RU" sz="1200" b="1" dirty="0" smtClean="0"/>
            <a:t>2) Досрочное прекращение НМ;</a:t>
          </a:r>
        </a:p>
        <a:p>
          <a:pPr algn="just"/>
          <a:r>
            <a:rPr lang="ru-RU" sz="1200" b="1" dirty="0" smtClean="0"/>
            <a:t>3) Невыполнение ММ налогового органа </a:t>
          </a:r>
          <a:r>
            <a:rPr lang="ru-RU" sz="1200" b="1" u="sng" dirty="0" smtClean="0"/>
            <a:t>в срок до 1 декабря года, следующего за периодом, за который проводился НМ</a:t>
          </a:r>
          <a:r>
            <a:rPr lang="ru-RU" sz="1200" b="1" dirty="0" smtClean="0"/>
            <a:t>. </a:t>
          </a:r>
        </a:p>
        <a:p>
          <a:r>
            <a:rPr lang="ru-RU" sz="1200" b="1" dirty="0" smtClean="0"/>
            <a:t>4) Представление УНД за период проведения НМ в календарном году, за который НМ не проводится, в которой уменьшена сумма налога </a:t>
          </a:r>
          <a:r>
            <a:rPr lang="ru-RU" sz="1200" b="1" u="sng" dirty="0" smtClean="0"/>
            <a:t>(увеличено возмещение),  или увеличен убыток</a:t>
          </a:r>
          <a:r>
            <a:rPr lang="ru-RU" sz="1200" b="1" dirty="0" smtClean="0"/>
            <a:t> по сравнению с ранее представленной НД</a:t>
          </a:r>
          <a:endParaRPr lang="ru-RU" sz="1200" b="1" dirty="0"/>
        </a:p>
      </dgm:t>
    </dgm:pt>
    <dgm:pt modelId="{D2B04A56-F14E-4F30-9387-9E41B3D2F32B}" type="parTrans" cxnId="{5B3B6447-25B2-431C-8040-34F7A28CD43D}">
      <dgm:prSet/>
      <dgm:spPr/>
      <dgm:t>
        <a:bodyPr/>
        <a:lstStyle/>
        <a:p>
          <a:endParaRPr lang="ru-RU"/>
        </a:p>
      </dgm:t>
    </dgm:pt>
    <dgm:pt modelId="{A15E0648-97AC-42E1-A191-6B8B9E2ED817}" type="sibTrans" cxnId="{5B3B6447-25B2-431C-8040-34F7A28CD43D}">
      <dgm:prSet/>
      <dgm:spPr/>
      <dgm:t>
        <a:bodyPr/>
        <a:lstStyle/>
        <a:p>
          <a:endParaRPr lang="ru-RU"/>
        </a:p>
      </dgm:t>
    </dgm:pt>
    <dgm:pt modelId="{96EFC981-0FDA-4F8C-B09B-77526E36B29D}" type="pres">
      <dgm:prSet presAssocID="{6F77DBA3-F935-46DB-B8E1-491136C9C8D9}" presName="CompostProcess" presStyleCnt="0">
        <dgm:presLayoutVars>
          <dgm:dir/>
          <dgm:resizeHandles val="exact"/>
        </dgm:presLayoutVars>
      </dgm:prSet>
      <dgm:spPr/>
    </dgm:pt>
    <dgm:pt modelId="{1C99AC49-7529-4D50-997C-CDC963795616}" type="pres">
      <dgm:prSet presAssocID="{6F77DBA3-F935-46DB-B8E1-491136C9C8D9}" presName="arrow" presStyleLbl="bgShp" presStyleIdx="0" presStyleCnt="1"/>
      <dgm:spPr/>
    </dgm:pt>
    <dgm:pt modelId="{BDC30575-C5B9-4546-AA04-892CD3A32DEB}" type="pres">
      <dgm:prSet presAssocID="{6F77DBA3-F935-46DB-B8E1-491136C9C8D9}" presName="linearProcess" presStyleCnt="0"/>
      <dgm:spPr/>
    </dgm:pt>
    <dgm:pt modelId="{DF90568D-B3F6-4099-8A94-8284492BDA80}" type="pres">
      <dgm:prSet presAssocID="{512EB3D1-46CD-4BA0-860B-4AB91C45850F}" presName="textNode" presStyleLbl="node1" presStyleIdx="0" presStyleCnt="2" custScaleX="103562" custScaleY="129747" custLinFactNeighborX="5337" custLinFactNeighborY="0">
        <dgm:presLayoutVars>
          <dgm:bulletEnabled val="1"/>
        </dgm:presLayoutVars>
      </dgm:prSet>
      <dgm:spPr/>
      <dgm:t>
        <a:bodyPr/>
        <a:lstStyle/>
        <a:p>
          <a:endParaRPr lang="ru-RU"/>
        </a:p>
      </dgm:t>
    </dgm:pt>
    <dgm:pt modelId="{DC9B88AB-4D81-4EFE-B8FF-C9673B8AFBC9}" type="pres">
      <dgm:prSet presAssocID="{A2237EC9-A63A-4D37-881C-F3515F0990CA}" presName="sibTrans" presStyleCnt="0"/>
      <dgm:spPr/>
    </dgm:pt>
    <dgm:pt modelId="{C34A0BE7-0D42-469D-ACD1-21586C1BB0AF}" type="pres">
      <dgm:prSet presAssocID="{C1329E96-B0D1-4B99-B409-E4737D86F548}" presName="textNode" presStyleLbl="node1" presStyleIdx="1" presStyleCnt="2" custScaleX="103562" custScaleY="129747">
        <dgm:presLayoutVars>
          <dgm:bulletEnabled val="1"/>
        </dgm:presLayoutVars>
      </dgm:prSet>
      <dgm:spPr/>
      <dgm:t>
        <a:bodyPr/>
        <a:lstStyle/>
        <a:p>
          <a:endParaRPr lang="ru-RU"/>
        </a:p>
      </dgm:t>
    </dgm:pt>
  </dgm:ptLst>
  <dgm:cxnLst>
    <dgm:cxn modelId="{7BAD84C8-2328-4C59-AE2E-279403E7A113}" srcId="{6F77DBA3-F935-46DB-B8E1-491136C9C8D9}" destId="{512EB3D1-46CD-4BA0-860B-4AB91C45850F}" srcOrd="0" destOrd="0" parTransId="{8E38BDB3-E4A0-466A-B1F5-1AA5E97C8C38}" sibTransId="{A2237EC9-A63A-4D37-881C-F3515F0990CA}"/>
    <dgm:cxn modelId="{A920A7AB-F9C2-408F-922B-A3F8BF7103D6}" type="presOf" srcId="{C1329E96-B0D1-4B99-B409-E4737D86F548}" destId="{C34A0BE7-0D42-469D-ACD1-21586C1BB0AF}" srcOrd="0" destOrd="0" presId="urn:microsoft.com/office/officeart/2005/8/layout/hProcess9"/>
    <dgm:cxn modelId="{5B3B6447-25B2-431C-8040-34F7A28CD43D}" srcId="{6F77DBA3-F935-46DB-B8E1-491136C9C8D9}" destId="{C1329E96-B0D1-4B99-B409-E4737D86F548}" srcOrd="1" destOrd="0" parTransId="{D2B04A56-F14E-4F30-9387-9E41B3D2F32B}" sibTransId="{A15E0648-97AC-42E1-A191-6B8B9E2ED817}"/>
    <dgm:cxn modelId="{69F42B17-18B1-4A38-8534-5A21BFF63DB8}" type="presOf" srcId="{512EB3D1-46CD-4BA0-860B-4AB91C45850F}" destId="{DF90568D-B3F6-4099-8A94-8284492BDA80}" srcOrd="0" destOrd="0" presId="urn:microsoft.com/office/officeart/2005/8/layout/hProcess9"/>
    <dgm:cxn modelId="{0DF67893-8DE4-4918-B739-2ED865CF3B0C}" type="presOf" srcId="{6F77DBA3-F935-46DB-B8E1-491136C9C8D9}" destId="{96EFC981-0FDA-4F8C-B09B-77526E36B29D}" srcOrd="0" destOrd="0" presId="urn:microsoft.com/office/officeart/2005/8/layout/hProcess9"/>
    <dgm:cxn modelId="{20D31C89-E266-483E-A82B-F4455DD0C42B}" type="presParOf" srcId="{96EFC981-0FDA-4F8C-B09B-77526E36B29D}" destId="{1C99AC49-7529-4D50-997C-CDC963795616}" srcOrd="0" destOrd="0" presId="urn:microsoft.com/office/officeart/2005/8/layout/hProcess9"/>
    <dgm:cxn modelId="{50726488-BDC5-4031-9EFA-E2F6B24D9B5B}" type="presParOf" srcId="{96EFC981-0FDA-4F8C-B09B-77526E36B29D}" destId="{BDC30575-C5B9-4546-AA04-892CD3A32DEB}" srcOrd="1" destOrd="0" presId="urn:microsoft.com/office/officeart/2005/8/layout/hProcess9"/>
    <dgm:cxn modelId="{65B56696-2B79-4FC2-8F89-4BEC4A732C9F}" type="presParOf" srcId="{BDC30575-C5B9-4546-AA04-892CD3A32DEB}" destId="{DF90568D-B3F6-4099-8A94-8284492BDA80}" srcOrd="0" destOrd="0" presId="urn:microsoft.com/office/officeart/2005/8/layout/hProcess9"/>
    <dgm:cxn modelId="{3E2B4538-D520-47F1-BCCA-EC480798EC27}" type="presParOf" srcId="{BDC30575-C5B9-4546-AA04-892CD3A32DEB}" destId="{DC9B88AB-4D81-4EFE-B8FF-C9673B8AFBC9}" srcOrd="1" destOrd="0" presId="urn:microsoft.com/office/officeart/2005/8/layout/hProcess9"/>
    <dgm:cxn modelId="{4646D2F9-69FD-4B51-8D17-61AF8A46AEBC}" type="presParOf" srcId="{BDC30575-C5B9-4546-AA04-892CD3A32DEB}" destId="{C34A0BE7-0D42-469D-ACD1-21586C1BB0AF}"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ACA1B-2936-472E-ABC1-412009121F39}">
      <dsp:nvSpPr>
        <dsp:cNvPr id="0" name=""/>
        <dsp:cNvSpPr/>
      </dsp:nvSpPr>
      <dsp:spPr>
        <a:xfrm>
          <a:off x="0" y="212358"/>
          <a:ext cx="8561139" cy="15035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ru-RU" sz="1700" b="1" i="0" kern="1200" dirty="0" smtClean="0"/>
            <a:t>Новая форма налогового контроля, заменяющая традиционные проверки (КНП и ВНП)</a:t>
          </a:r>
          <a:endParaRPr lang="ru-RU" sz="1700" kern="1200" dirty="0"/>
        </a:p>
      </dsp:txBody>
      <dsp:txXfrm>
        <a:off x="73398" y="285756"/>
        <a:ext cx="8414343" cy="1356763"/>
      </dsp:txXfrm>
    </dsp:sp>
    <dsp:sp modelId="{7039CFAF-396F-4254-9951-81ADDE4C91BB}">
      <dsp:nvSpPr>
        <dsp:cNvPr id="0" name=""/>
        <dsp:cNvSpPr/>
      </dsp:nvSpPr>
      <dsp:spPr>
        <a:xfrm>
          <a:off x="0" y="1764878"/>
          <a:ext cx="8561139" cy="15035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0">
            <a:lnSpc>
              <a:spcPct val="90000"/>
            </a:lnSpc>
            <a:spcBef>
              <a:spcPct val="0"/>
            </a:spcBef>
            <a:spcAft>
              <a:spcPct val="35000"/>
            </a:spcAft>
          </a:pPr>
          <a:r>
            <a:rPr lang="ru-RU" sz="1700" b="1" i="0" kern="1200" dirty="0" smtClean="0"/>
            <a:t>Информационное взаимодействие организации с налоговым органом посредством: </a:t>
          </a:r>
        </a:p>
        <a:p>
          <a:pPr lvl="0" algn="just" defTabSz="755650" rtl="0">
            <a:lnSpc>
              <a:spcPct val="90000"/>
            </a:lnSpc>
            <a:spcBef>
              <a:spcPct val="0"/>
            </a:spcBef>
            <a:spcAft>
              <a:spcPct val="35000"/>
            </a:spcAft>
          </a:pPr>
          <a:r>
            <a:rPr lang="ru-RU" sz="1700" b="1" i="0" kern="1200" dirty="0" smtClean="0"/>
            <a:t>— Удаленного </a:t>
          </a:r>
          <a:r>
            <a:rPr lang="ru-RU" sz="1700" b="1" i="0" kern="1200" dirty="0" smtClean="0"/>
            <a:t>доступа к ИС; </a:t>
          </a:r>
          <a:endParaRPr lang="ru-RU" sz="1700" b="1" i="0" kern="1200" dirty="0" smtClean="0"/>
        </a:p>
        <a:p>
          <a:pPr lvl="0" algn="just" defTabSz="755650" rtl="0">
            <a:lnSpc>
              <a:spcPct val="90000"/>
            </a:lnSpc>
            <a:spcBef>
              <a:spcPct val="0"/>
            </a:spcBef>
            <a:spcAft>
              <a:spcPct val="35000"/>
            </a:spcAft>
          </a:pPr>
          <a:r>
            <a:rPr lang="ru-RU" sz="1700" b="1" i="0" kern="1200" dirty="0" smtClean="0"/>
            <a:t>— Аналитической витрины; </a:t>
          </a:r>
        </a:p>
        <a:p>
          <a:pPr lvl="0" algn="just" defTabSz="755650" rtl="0">
            <a:lnSpc>
              <a:spcPct val="90000"/>
            </a:lnSpc>
            <a:spcBef>
              <a:spcPct val="0"/>
            </a:spcBef>
            <a:spcAft>
              <a:spcPct val="35000"/>
            </a:spcAft>
          </a:pPr>
          <a:r>
            <a:rPr lang="ru-RU" sz="1700" b="1" i="0" kern="1200" dirty="0" smtClean="0"/>
            <a:t>— ТКС (с 01.01.2024 г. не применяется)</a:t>
          </a:r>
        </a:p>
      </dsp:txBody>
      <dsp:txXfrm>
        <a:off x="73398" y="1838276"/>
        <a:ext cx="8414343" cy="1356763"/>
      </dsp:txXfrm>
    </dsp:sp>
    <dsp:sp modelId="{476D29A8-FFFC-4180-AF77-9FE368677D26}">
      <dsp:nvSpPr>
        <dsp:cNvPr id="0" name=""/>
        <dsp:cNvSpPr/>
      </dsp:nvSpPr>
      <dsp:spPr>
        <a:xfrm>
          <a:off x="0" y="3317398"/>
          <a:ext cx="8561139" cy="150355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0">
            <a:lnSpc>
              <a:spcPct val="90000"/>
            </a:lnSpc>
            <a:spcBef>
              <a:spcPct val="0"/>
            </a:spcBef>
            <a:spcAft>
              <a:spcPct val="35000"/>
            </a:spcAft>
          </a:pPr>
          <a:r>
            <a:rPr lang="ru-RU" sz="1700" b="1" i="0" kern="1200" dirty="0" smtClean="0"/>
            <a:t>Оперативное согласование позиции по налогообложению планируемых и совершаемых операций с налоговым органом</a:t>
          </a:r>
          <a:r>
            <a:rPr lang="ru-RU" sz="1700" b="0" i="0" kern="1200" dirty="0" smtClean="0"/>
            <a:t>.</a:t>
          </a:r>
          <a:endParaRPr lang="ru-RU" sz="1700" kern="1200" dirty="0"/>
        </a:p>
      </dsp:txBody>
      <dsp:txXfrm>
        <a:off x="73398" y="3390796"/>
        <a:ext cx="8414343" cy="13567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B9FFD-8AEE-4AB2-95F6-68722C4FED94}">
      <dsp:nvSpPr>
        <dsp:cNvPr id="0" name=""/>
        <dsp:cNvSpPr/>
      </dsp:nvSpPr>
      <dsp:spPr>
        <a:xfrm>
          <a:off x="0" y="0"/>
          <a:ext cx="946074" cy="946074"/>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42C1C45-596F-4327-8571-7426B68C95C3}">
      <dsp:nvSpPr>
        <dsp:cNvPr id="0" name=""/>
        <dsp:cNvSpPr/>
      </dsp:nvSpPr>
      <dsp:spPr>
        <a:xfrm>
          <a:off x="473036" y="0"/>
          <a:ext cx="4063466" cy="94607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ru-RU" sz="1900" b="1" kern="1200" dirty="0" smtClean="0">
              <a:solidFill>
                <a:srgbClr val="005AA9"/>
              </a:solidFill>
            </a:rPr>
            <a:t>Предмет ВНП – правильность исчисления налога на основании измененных показателей УНД</a:t>
          </a:r>
          <a:endParaRPr lang="ru-RU" sz="1900" kern="1200" dirty="0">
            <a:solidFill>
              <a:srgbClr val="005AA9"/>
            </a:solidFill>
          </a:endParaRPr>
        </a:p>
      </dsp:txBody>
      <dsp:txXfrm>
        <a:off x="473036" y="0"/>
        <a:ext cx="4063466" cy="946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4D0E3-A6FA-43B6-B76E-0AB7013F877F}">
      <dsp:nvSpPr>
        <dsp:cNvPr id="0" name=""/>
        <dsp:cNvSpPr/>
      </dsp:nvSpPr>
      <dsp:spPr>
        <a:xfrm rot="5400000">
          <a:off x="1518222" y="2395119"/>
          <a:ext cx="2141991" cy="2438582"/>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sp3d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6C0D5803-9587-4F39-A4E6-441E3157B186}">
      <dsp:nvSpPr>
        <dsp:cNvPr id="0" name=""/>
        <dsp:cNvSpPr/>
      </dsp:nvSpPr>
      <dsp:spPr>
        <a:xfrm>
          <a:off x="267253" y="20678"/>
          <a:ext cx="4972796" cy="2523980"/>
        </a:xfrm>
        <a:prstGeom prst="roundRect">
          <a:avLst>
            <a:gd name="adj" fmla="val 1667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t>1) Неисполнение РИВ, которое стало препятствием для проведения НМ;</a:t>
          </a:r>
        </a:p>
        <a:p>
          <a:pPr lvl="0" algn="just" defTabSz="711200">
            <a:lnSpc>
              <a:spcPct val="90000"/>
            </a:lnSpc>
            <a:spcBef>
              <a:spcPct val="0"/>
            </a:spcBef>
            <a:spcAft>
              <a:spcPct val="35000"/>
            </a:spcAft>
          </a:pPr>
          <a:endParaRPr lang="ru-RU" sz="1600" b="1" kern="1200" dirty="0" smtClean="0"/>
        </a:p>
        <a:p>
          <a:pPr lvl="0" algn="just" defTabSz="711200">
            <a:lnSpc>
              <a:spcPct val="90000"/>
            </a:lnSpc>
            <a:spcBef>
              <a:spcPct val="0"/>
            </a:spcBef>
            <a:spcAft>
              <a:spcPct val="35000"/>
            </a:spcAft>
          </a:pPr>
          <a:r>
            <a:rPr lang="ru-RU" sz="1600" b="1" kern="1200" dirty="0" smtClean="0"/>
            <a:t>2) Выявление факта представления недостоверной информации;</a:t>
          </a:r>
        </a:p>
        <a:p>
          <a:pPr lvl="0" algn="just" defTabSz="711200">
            <a:lnSpc>
              <a:spcPct val="90000"/>
            </a:lnSpc>
            <a:spcBef>
              <a:spcPct val="0"/>
            </a:spcBef>
            <a:spcAft>
              <a:spcPct val="35000"/>
            </a:spcAft>
          </a:pPr>
          <a:endParaRPr lang="ru-RU" sz="1600" b="1" kern="1200" dirty="0" smtClean="0"/>
        </a:p>
        <a:p>
          <a:pPr lvl="0" algn="just" defTabSz="711200">
            <a:lnSpc>
              <a:spcPct val="90000"/>
            </a:lnSpc>
            <a:spcBef>
              <a:spcPct val="0"/>
            </a:spcBef>
            <a:spcAft>
              <a:spcPct val="35000"/>
            </a:spcAft>
          </a:pPr>
          <a:r>
            <a:rPr lang="ru-RU" sz="1600" b="1" kern="1200" dirty="0" smtClean="0"/>
            <a:t>3) Систематическое (2 раза и более) непредставление документов (информации), пояснений.</a:t>
          </a:r>
          <a:endParaRPr lang="ru-RU" sz="1600" b="1" kern="1200" dirty="0"/>
        </a:p>
      </dsp:txBody>
      <dsp:txXfrm>
        <a:off x="390486" y="143911"/>
        <a:ext cx="4726330" cy="2277514"/>
      </dsp:txXfrm>
    </dsp:sp>
    <dsp:sp modelId="{A6914F26-3627-408D-BCA0-705D948C1651}">
      <dsp:nvSpPr>
        <dsp:cNvPr id="0" name=""/>
        <dsp:cNvSpPr/>
      </dsp:nvSpPr>
      <dsp:spPr>
        <a:xfrm>
          <a:off x="4556577" y="261397"/>
          <a:ext cx="2622554" cy="2039992"/>
        </a:xfrm>
        <a:prstGeom prst="rect">
          <a:avLst/>
        </a:prstGeom>
        <a:noFill/>
        <a:ln>
          <a:noFill/>
        </a:ln>
        <a:effectLst/>
      </dsp:spPr>
      <dsp:style>
        <a:lnRef idx="0">
          <a:scrgbClr r="0" g="0" b="0"/>
        </a:lnRef>
        <a:fillRef idx="0">
          <a:scrgbClr r="0" g="0" b="0"/>
        </a:fillRef>
        <a:effectRef idx="0">
          <a:scrgbClr r="0" g="0" b="0"/>
        </a:effectRef>
        <a:fontRef idx="minor"/>
      </dsp:style>
    </dsp:sp>
    <dsp:sp modelId="{BC9A81D3-DCEF-4180-844A-555DD0BB2C77}">
      <dsp:nvSpPr>
        <dsp:cNvPr id="0" name=""/>
        <dsp:cNvSpPr/>
      </dsp:nvSpPr>
      <dsp:spPr>
        <a:xfrm>
          <a:off x="3584955" y="2855941"/>
          <a:ext cx="4644735" cy="2523980"/>
        </a:xfrm>
        <a:prstGeom prst="roundRect">
          <a:avLst>
            <a:gd name="adj" fmla="val 1667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dirty="0" smtClean="0"/>
            <a:t>1) Неисполнение РИВ, которое стало препятствием для проведения НМ;</a:t>
          </a:r>
        </a:p>
        <a:p>
          <a:pPr lvl="0" algn="just" defTabSz="622300">
            <a:lnSpc>
              <a:spcPct val="90000"/>
            </a:lnSpc>
            <a:spcBef>
              <a:spcPct val="0"/>
            </a:spcBef>
            <a:spcAft>
              <a:spcPct val="35000"/>
            </a:spcAft>
          </a:pPr>
          <a:endParaRPr lang="ru-RU" sz="1400" b="1" kern="1200" dirty="0" smtClean="0"/>
        </a:p>
        <a:p>
          <a:pPr lvl="0" algn="just" defTabSz="622300">
            <a:lnSpc>
              <a:spcPct val="90000"/>
            </a:lnSpc>
            <a:spcBef>
              <a:spcPct val="0"/>
            </a:spcBef>
            <a:spcAft>
              <a:spcPct val="35000"/>
            </a:spcAft>
          </a:pPr>
          <a:r>
            <a:rPr lang="ru-RU" sz="1400" b="1" kern="1200" dirty="0" smtClean="0"/>
            <a:t>2) Выявление факта представления недостоверной информации;</a:t>
          </a:r>
        </a:p>
        <a:p>
          <a:pPr lvl="0" algn="just" defTabSz="622300">
            <a:lnSpc>
              <a:spcPct val="90000"/>
            </a:lnSpc>
            <a:spcBef>
              <a:spcPct val="0"/>
            </a:spcBef>
            <a:spcAft>
              <a:spcPct val="35000"/>
            </a:spcAft>
          </a:pPr>
          <a:endParaRPr lang="ru-RU" sz="1400" b="1" kern="1200" dirty="0" smtClean="0"/>
        </a:p>
        <a:p>
          <a:pPr lvl="0" algn="just" defTabSz="622300">
            <a:lnSpc>
              <a:spcPct val="90000"/>
            </a:lnSpc>
            <a:spcBef>
              <a:spcPct val="0"/>
            </a:spcBef>
            <a:spcAft>
              <a:spcPct val="35000"/>
            </a:spcAft>
          </a:pPr>
          <a:r>
            <a:rPr lang="ru-RU" sz="1400" b="1" kern="1200" dirty="0" smtClean="0"/>
            <a:t>3) Систематическое (2 раза и более) непредставление или </a:t>
          </a:r>
          <a:r>
            <a:rPr lang="ru-RU" sz="1400" b="1" u="sng" kern="1200" dirty="0" smtClean="0"/>
            <a:t>несвоевременное представление</a:t>
          </a:r>
          <a:r>
            <a:rPr lang="ru-RU" sz="1400" b="1" kern="1200" dirty="0" smtClean="0"/>
            <a:t> документов (информации), пояснений.</a:t>
          </a:r>
          <a:endParaRPr lang="ru-RU" sz="1400" b="1" kern="1200" dirty="0"/>
        </a:p>
      </dsp:txBody>
      <dsp:txXfrm>
        <a:off x="3708188" y="2979174"/>
        <a:ext cx="4398269" cy="227751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5DD7D-64FD-4482-A867-0ED3368D577E}">
      <dsp:nvSpPr>
        <dsp:cNvPr id="0" name=""/>
        <dsp:cNvSpPr/>
      </dsp:nvSpPr>
      <dsp:spPr>
        <a:xfrm>
          <a:off x="770410" y="0"/>
          <a:ext cx="7604195" cy="4752621"/>
        </a:xfrm>
        <a:prstGeom prst="swooshArrow">
          <a:avLst>
            <a:gd name="adj1" fmla="val 25000"/>
            <a:gd name="adj2" fmla="val 25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B6AD1EEC-D8D1-4523-8683-8109A772B3D2}">
      <dsp:nvSpPr>
        <dsp:cNvPr id="0" name=""/>
        <dsp:cNvSpPr/>
      </dsp:nvSpPr>
      <dsp:spPr>
        <a:xfrm>
          <a:off x="1736143" y="3280259"/>
          <a:ext cx="197709" cy="19770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410A801-E178-44A5-A063-591DB54DE115}">
      <dsp:nvSpPr>
        <dsp:cNvPr id="0" name=""/>
        <dsp:cNvSpPr/>
      </dsp:nvSpPr>
      <dsp:spPr>
        <a:xfrm>
          <a:off x="1834997" y="3379114"/>
          <a:ext cx="1771777" cy="1373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762"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Уведомление организации о наличии оснований  для досрочного прекращения НМ</a:t>
          </a:r>
          <a:endParaRPr lang="ru-RU" sz="1500" b="1" kern="1200" dirty="0">
            <a:solidFill>
              <a:srgbClr val="005AA9"/>
            </a:solidFill>
          </a:endParaRPr>
        </a:p>
      </dsp:txBody>
      <dsp:txXfrm>
        <a:off x="1834997" y="3379114"/>
        <a:ext cx="1771777" cy="1373507"/>
      </dsp:txXfrm>
    </dsp:sp>
    <dsp:sp modelId="{6B4609BC-1441-49B4-9C2F-9078A6D5405A}">
      <dsp:nvSpPr>
        <dsp:cNvPr id="0" name=""/>
        <dsp:cNvSpPr/>
      </dsp:nvSpPr>
      <dsp:spPr>
        <a:xfrm>
          <a:off x="3481305" y="1988497"/>
          <a:ext cx="357397" cy="35739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F4F314B-BD03-4CE7-9081-6ED5860546AF}">
      <dsp:nvSpPr>
        <dsp:cNvPr id="0" name=""/>
        <dsp:cNvSpPr/>
      </dsp:nvSpPr>
      <dsp:spPr>
        <a:xfrm>
          <a:off x="3708403" y="2075051"/>
          <a:ext cx="1825006" cy="25854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377"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Возможность организации устранить указанные обстоятельства и уведомить об этом налоговый орган</a:t>
          </a:r>
          <a:endParaRPr lang="ru-RU" sz="1500" b="1" kern="1200" dirty="0">
            <a:solidFill>
              <a:srgbClr val="005AA9"/>
            </a:solidFill>
          </a:endParaRPr>
        </a:p>
      </dsp:txBody>
      <dsp:txXfrm>
        <a:off x="3708403" y="2075051"/>
        <a:ext cx="1825006" cy="2585426"/>
      </dsp:txXfrm>
    </dsp:sp>
    <dsp:sp modelId="{5EB8ABB7-4EF3-4012-A67A-ECB9A0C789E5}">
      <dsp:nvSpPr>
        <dsp:cNvPr id="0" name=""/>
        <dsp:cNvSpPr/>
      </dsp:nvSpPr>
      <dsp:spPr>
        <a:xfrm>
          <a:off x="5580063" y="1202413"/>
          <a:ext cx="494272" cy="49427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84BC150-88EF-4E43-B2F1-269182F09DF5}">
      <dsp:nvSpPr>
        <dsp:cNvPr id="0" name=""/>
        <dsp:cNvSpPr/>
      </dsp:nvSpPr>
      <dsp:spPr>
        <a:xfrm>
          <a:off x="5868646" y="1292257"/>
          <a:ext cx="1825006" cy="3303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905" tIns="0" rIns="0" bIns="0" numCol="1" spcCol="1270" anchor="t" anchorCtr="0">
          <a:noAutofit/>
        </a:bodyPr>
        <a:lstStyle/>
        <a:p>
          <a:pPr lvl="0" algn="just" defTabSz="666750">
            <a:lnSpc>
              <a:spcPct val="90000"/>
            </a:lnSpc>
            <a:spcBef>
              <a:spcPct val="0"/>
            </a:spcBef>
            <a:spcAft>
              <a:spcPct val="35000"/>
            </a:spcAft>
          </a:pPr>
          <a:r>
            <a:rPr lang="ru-RU" sz="1500" b="1" kern="1200" dirty="0" smtClean="0">
              <a:solidFill>
                <a:srgbClr val="005AA9"/>
              </a:solidFill>
            </a:rPr>
            <a:t>—Решение о досрочном прекращении НМ</a:t>
          </a:r>
        </a:p>
        <a:p>
          <a:pPr lvl="0" algn="just" defTabSz="666750">
            <a:lnSpc>
              <a:spcPct val="90000"/>
            </a:lnSpc>
            <a:spcBef>
              <a:spcPct val="0"/>
            </a:spcBef>
            <a:spcAft>
              <a:spcPct val="35000"/>
            </a:spcAft>
          </a:pPr>
          <a:r>
            <a:rPr lang="ru-RU" sz="1500" b="1" kern="1200" dirty="0" smtClean="0">
              <a:solidFill>
                <a:srgbClr val="005AA9"/>
              </a:solidFill>
            </a:rPr>
            <a:t>—Уведомление об отсутствии оснований для прекращения НМ</a:t>
          </a:r>
          <a:endParaRPr lang="ru-RU" sz="1500" b="1" kern="1200" dirty="0">
            <a:solidFill>
              <a:srgbClr val="005AA9"/>
            </a:solidFill>
          </a:endParaRPr>
        </a:p>
      </dsp:txBody>
      <dsp:txXfrm>
        <a:off x="5868646" y="1292257"/>
        <a:ext cx="1825006" cy="330307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01E04-E73E-4701-939A-7891CC2A5807}">
      <dsp:nvSpPr>
        <dsp:cNvPr id="0" name=""/>
        <dsp:cNvSpPr/>
      </dsp:nvSpPr>
      <dsp:spPr>
        <a:xfrm>
          <a:off x="216267" y="0"/>
          <a:ext cx="2451030" cy="2484822"/>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5291B190-44D3-4D43-A6D3-07F3A4F79B17}">
      <dsp:nvSpPr>
        <dsp:cNvPr id="0" name=""/>
        <dsp:cNvSpPr/>
      </dsp:nvSpPr>
      <dsp:spPr>
        <a:xfrm>
          <a:off x="31538" y="745446"/>
          <a:ext cx="2820487" cy="99392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b="1" kern="1200" smtClean="0"/>
            <a:t>Уведомление организации о наличии оснований для составления ММ</a:t>
          </a:r>
          <a:endParaRPr lang="ru-RU" sz="1700" kern="1200"/>
        </a:p>
      </dsp:txBody>
      <dsp:txXfrm>
        <a:off x="80058" y="793966"/>
        <a:ext cx="2723447" cy="89688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F9675-32E3-4607-8061-28C35FB11321}">
      <dsp:nvSpPr>
        <dsp:cNvPr id="0" name=""/>
        <dsp:cNvSpPr/>
      </dsp:nvSpPr>
      <dsp:spPr>
        <a:xfrm>
          <a:off x="226196" y="0"/>
          <a:ext cx="2563559" cy="2638621"/>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79D799F6-9E37-4881-BFCC-66B0B3104D0D}">
      <dsp:nvSpPr>
        <dsp:cNvPr id="0" name=""/>
        <dsp:cNvSpPr/>
      </dsp:nvSpPr>
      <dsp:spPr>
        <a:xfrm>
          <a:off x="98960" y="791586"/>
          <a:ext cx="2818030" cy="105544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u-RU" sz="1500" b="1" kern="1200" smtClean="0"/>
            <a:t>Право организации представить в налоговый орган пояснения или внести соответствующие исправления</a:t>
          </a:r>
          <a:endParaRPr lang="ru-RU" sz="1500" kern="1200"/>
        </a:p>
      </dsp:txBody>
      <dsp:txXfrm>
        <a:off x="150483" y="843109"/>
        <a:ext cx="2714984" cy="95240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497CE-E8CC-432A-8253-6CEC5DFB3A0F}">
      <dsp:nvSpPr>
        <dsp:cNvPr id="0" name=""/>
        <dsp:cNvSpPr/>
      </dsp:nvSpPr>
      <dsp:spPr>
        <a:xfrm>
          <a:off x="288030" y="0"/>
          <a:ext cx="2232251" cy="1054446"/>
        </a:xfrm>
        <a:prstGeom prst="ellipse">
          <a:avLst/>
        </a:prstGeom>
        <a:gradFill rotWithShape="0">
          <a:gsLst>
            <a:gs pos="0">
              <a:schemeClr val="accent1">
                <a:alpha val="50000"/>
                <a:hueOff val="0"/>
                <a:satOff val="0"/>
                <a:lumOff val="0"/>
                <a:alphaOff val="0"/>
                <a:shade val="51000"/>
                <a:satMod val="130000"/>
              </a:schemeClr>
            </a:gs>
            <a:gs pos="80000">
              <a:schemeClr val="accent1">
                <a:alpha val="50000"/>
                <a:hueOff val="0"/>
                <a:satOff val="0"/>
                <a:lumOff val="0"/>
                <a:alphaOff val="0"/>
                <a:shade val="93000"/>
                <a:satMod val="130000"/>
              </a:schemeClr>
            </a:gs>
            <a:gs pos="100000">
              <a:schemeClr val="accent1">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577850" rtl="0">
            <a:lnSpc>
              <a:spcPct val="90000"/>
            </a:lnSpc>
            <a:spcBef>
              <a:spcPct val="0"/>
            </a:spcBef>
            <a:spcAft>
              <a:spcPct val="35000"/>
            </a:spcAft>
          </a:pPr>
          <a:r>
            <a:rPr lang="ru-RU" sz="1300" kern="1200" dirty="0" smtClean="0">
              <a:solidFill>
                <a:srgbClr val="FEFDD1"/>
              </a:solidFill>
            </a:rPr>
            <a:t>ММ по инициативе налогового органа (в случае наличия нарушения)</a:t>
          </a:r>
          <a:endParaRPr lang="ru-RU" sz="1300" kern="1200" dirty="0">
            <a:solidFill>
              <a:srgbClr val="FEFDD1"/>
            </a:solidFill>
          </a:endParaRPr>
        </a:p>
      </dsp:txBody>
      <dsp:txXfrm>
        <a:off x="614936" y="154420"/>
        <a:ext cx="1578439" cy="74560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1E46A-6907-4628-8C29-77D48D1A5BC9}">
      <dsp:nvSpPr>
        <dsp:cNvPr id="0" name=""/>
        <dsp:cNvSpPr/>
      </dsp:nvSpPr>
      <dsp:spPr>
        <a:xfrm>
          <a:off x="-5707336" y="-873775"/>
          <a:ext cx="6796247" cy="6796247"/>
        </a:xfrm>
        <a:prstGeom prst="blockArc">
          <a:avLst>
            <a:gd name="adj1" fmla="val 18900000"/>
            <a:gd name="adj2" fmla="val 2700000"/>
            <a:gd name="adj3" fmla="val 318"/>
          </a:avLst>
        </a:pr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E5C5A41-D912-48BF-A8BB-517ED8B9838D}">
      <dsp:nvSpPr>
        <dsp:cNvPr id="0" name=""/>
        <dsp:cNvSpPr/>
      </dsp:nvSpPr>
      <dsp:spPr>
        <a:xfrm>
          <a:off x="700759" y="504869"/>
          <a:ext cx="841671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l" defTabSz="577850" rtl="0">
            <a:lnSpc>
              <a:spcPct val="90000"/>
            </a:lnSpc>
            <a:spcBef>
              <a:spcPct val="0"/>
            </a:spcBef>
            <a:spcAft>
              <a:spcPct val="35000"/>
            </a:spcAft>
          </a:pPr>
          <a:r>
            <a:rPr lang="ru-RU" sz="1300" b="1" kern="1200" dirty="0" smtClean="0"/>
            <a:t>При выявлении противоречий и несоответствий сведений налоговым органом направляется требование организации представить в течение 5 дней необходимые пояснения или внести соответствующие исправления (п.2 ст. 105.29 НК РФ)</a:t>
          </a:r>
          <a:endParaRPr lang="ru-RU" sz="1300" kern="1200" dirty="0"/>
        </a:p>
      </dsp:txBody>
      <dsp:txXfrm>
        <a:off x="700759" y="504869"/>
        <a:ext cx="8416712" cy="1009739"/>
      </dsp:txXfrm>
    </dsp:sp>
    <dsp:sp modelId="{0F26369C-4FAD-49F6-825A-42AB97DC912C}">
      <dsp:nvSpPr>
        <dsp:cNvPr id="0" name=""/>
        <dsp:cNvSpPr/>
      </dsp:nvSpPr>
      <dsp:spPr>
        <a:xfrm>
          <a:off x="69672" y="378652"/>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E9F37DC-EE73-4705-9221-158E8C792107}">
      <dsp:nvSpPr>
        <dsp:cNvPr id="0" name=""/>
        <dsp:cNvSpPr/>
      </dsp:nvSpPr>
      <dsp:spPr>
        <a:xfrm>
          <a:off x="1067799" y="2019478"/>
          <a:ext cx="804967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l" defTabSz="577850" rtl="0">
            <a:lnSpc>
              <a:spcPct val="90000"/>
            </a:lnSpc>
            <a:spcBef>
              <a:spcPct val="0"/>
            </a:spcBef>
            <a:spcAft>
              <a:spcPct val="35000"/>
            </a:spcAft>
          </a:pPr>
          <a:r>
            <a:rPr lang="ru-RU" sz="1300" b="1" kern="1200" dirty="0" smtClean="0"/>
            <a:t>При необходимости получения документов (информации), пояснений, связанных с правильностью исчисления налога (взноса), налоговым органом направляется Требование организации представить их в </a:t>
          </a:r>
          <a:r>
            <a:rPr lang="ru-RU" sz="1300" b="1" kern="1200" dirty="0" err="1" smtClean="0"/>
            <a:t>теч</a:t>
          </a:r>
          <a:r>
            <a:rPr lang="ru-RU" sz="1300" b="1" kern="1200" dirty="0" smtClean="0"/>
            <a:t>. 10 дней (в случае невозможности представить документы в указанный срок НП уведомляет об этом НО -&gt; НО в </a:t>
          </a:r>
          <a:r>
            <a:rPr lang="ru-RU" sz="1300" b="1" kern="1200" dirty="0" err="1" smtClean="0"/>
            <a:t>теч</a:t>
          </a:r>
          <a:r>
            <a:rPr lang="ru-RU" sz="1300" b="1" kern="1200" smtClean="0"/>
            <a:t>. </a:t>
          </a:r>
          <a:r>
            <a:rPr lang="ru-RU" sz="1300" b="1" kern="1200" dirty="0" smtClean="0"/>
            <a:t>2-х дней выносит Решение о продлении (об отказе в продлении) сроков представления) (п. 5 ст. 105.29 НК РФ)</a:t>
          </a:r>
          <a:endParaRPr lang="ru-RU" sz="1300" kern="1200" dirty="0"/>
        </a:p>
      </dsp:txBody>
      <dsp:txXfrm>
        <a:off x="1067799" y="2019478"/>
        <a:ext cx="8049672" cy="1009739"/>
      </dsp:txXfrm>
    </dsp:sp>
    <dsp:sp modelId="{D0255F08-C48E-4CA5-AB6D-B53C6E12F4B3}">
      <dsp:nvSpPr>
        <dsp:cNvPr id="0" name=""/>
        <dsp:cNvSpPr/>
      </dsp:nvSpPr>
      <dsp:spPr>
        <a:xfrm>
          <a:off x="436712" y="1893260"/>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5814AA2-8656-4E54-8DB2-66F280ADCD33}">
      <dsp:nvSpPr>
        <dsp:cNvPr id="0" name=""/>
        <dsp:cNvSpPr/>
      </dsp:nvSpPr>
      <dsp:spPr>
        <a:xfrm>
          <a:off x="700759" y="3534087"/>
          <a:ext cx="8416712" cy="10097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1480" tIns="33020" rIns="33020" bIns="33020" numCol="1" spcCol="1270" anchor="ctr" anchorCtr="0">
          <a:noAutofit/>
        </a:bodyPr>
        <a:lstStyle/>
        <a:p>
          <a:pPr lvl="0" algn="ctr" defTabSz="577850" rtl="0">
            <a:lnSpc>
              <a:spcPct val="90000"/>
            </a:lnSpc>
            <a:spcBef>
              <a:spcPct val="0"/>
            </a:spcBef>
            <a:spcAft>
              <a:spcPct val="35000"/>
            </a:spcAft>
          </a:pPr>
          <a:r>
            <a:rPr lang="ru-RU" sz="1300" b="1" kern="1200" dirty="0" smtClean="0"/>
            <a:t>- Обязательное использование Усиленной квалифицированной электронной подписи</a:t>
          </a:r>
        </a:p>
        <a:p>
          <a:pPr lvl="0" algn="ctr" defTabSz="577850" rtl="0">
            <a:lnSpc>
              <a:spcPct val="90000"/>
            </a:lnSpc>
            <a:spcBef>
              <a:spcPct val="0"/>
            </a:spcBef>
            <a:spcAft>
              <a:spcPct val="35000"/>
            </a:spcAft>
          </a:pPr>
          <a:r>
            <a:rPr lang="ru-RU" sz="1300" b="1" kern="1200" dirty="0" smtClean="0"/>
            <a:t>- Направление документов через ТКС или ИС организации, к которым предоставлен доступ НО</a:t>
          </a:r>
          <a:endParaRPr lang="ru-RU" sz="1300" kern="1200" dirty="0"/>
        </a:p>
      </dsp:txBody>
      <dsp:txXfrm>
        <a:off x="700759" y="3534087"/>
        <a:ext cx="8416712" cy="1009739"/>
      </dsp:txXfrm>
    </dsp:sp>
    <dsp:sp modelId="{0EE2DFE3-4875-49C4-B972-418197DC8072}">
      <dsp:nvSpPr>
        <dsp:cNvPr id="0" name=""/>
        <dsp:cNvSpPr/>
      </dsp:nvSpPr>
      <dsp:spPr>
        <a:xfrm>
          <a:off x="69672" y="3407869"/>
          <a:ext cx="1262174" cy="1262174"/>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B549C-D02F-4D82-B1B4-9963A6C6FA06}">
      <dsp:nvSpPr>
        <dsp:cNvPr id="0" name=""/>
        <dsp:cNvSpPr/>
      </dsp:nvSpPr>
      <dsp:spPr>
        <a:xfrm>
          <a:off x="-6349749" y="-971997"/>
          <a:ext cx="7563745" cy="7563745"/>
        </a:xfrm>
        <a:prstGeom prst="blockArc">
          <a:avLst>
            <a:gd name="adj1" fmla="val 18900000"/>
            <a:gd name="adj2" fmla="val 2700000"/>
            <a:gd name="adj3" fmla="val 286"/>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8827AE1-1F53-4EC4-B30A-51191B4B29D2}">
      <dsp:nvSpPr>
        <dsp:cNvPr id="0" name=""/>
        <dsp:cNvSpPr/>
      </dsp:nvSpPr>
      <dsp:spPr>
        <a:xfrm>
          <a:off x="394225" y="255473"/>
          <a:ext cx="8603312"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27940" rIns="27940" bIns="27940" numCol="1" spcCol="1270" anchor="ctr" anchorCtr="0">
          <a:noAutofit/>
        </a:bodyPr>
        <a:lstStyle/>
        <a:p>
          <a:pPr lvl="0" algn="just" defTabSz="488950">
            <a:lnSpc>
              <a:spcPct val="90000"/>
            </a:lnSpc>
            <a:spcBef>
              <a:spcPct val="0"/>
            </a:spcBef>
            <a:spcAft>
              <a:spcPct val="35000"/>
            </a:spcAft>
          </a:pPr>
          <a:r>
            <a:rPr lang="ru-RU" sz="1100" b="1" kern="1200" dirty="0" smtClean="0"/>
            <a:t>— Раздел V.2. НК РФ «Налоговый Контроль в форме Налогового мониторинга»;</a:t>
          </a:r>
        </a:p>
        <a:p>
          <a:pPr lvl="0" algn="just" defTabSz="488950">
            <a:lnSpc>
              <a:spcPct val="90000"/>
            </a:lnSpc>
            <a:spcBef>
              <a:spcPct val="0"/>
            </a:spcBef>
            <a:spcAft>
              <a:spcPct val="35000"/>
            </a:spcAft>
          </a:pPr>
          <a:r>
            <a:rPr lang="ru-RU" sz="1100" b="1" kern="1200" dirty="0" smtClean="0"/>
            <a:t>— </a:t>
          </a:r>
          <a:r>
            <a:rPr lang="ru-RU" sz="1050" b="1" kern="1200" dirty="0" smtClean="0"/>
            <a:t>Распоряжение</a:t>
          </a:r>
          <a:r>
            <a:rPr lang="ru-RU" sz="1100" b="1" kern="1200" dirty="0" smtClean="0"/>
            <a:t> Правительства РФ от 21.02.2020 N 381-р «Об утверждении Концепции развития и функционирования в Российской Федерации системы налогового мониторинга»</a:t>
          </a:r>
          <a:endParaRPr lang="ru-RU" sz="1100" b="1" kern="1200" dirty="0"/>
        </a:p>
      </dsp:txBody>
      <dsp:txXfrm>
        <a:off x="394225" y="255473"/>
        <a:ext cx="8603312" cy="510722"/>
      </dsp:txXfrm>
    </dsp:sp>
    <dsp:sp modelId="{FA887F83-24F0-4828-A43A-71545946BF27}">
      <dsp:nvSpPr>
        <dsp:cNvPr id="0" name=""/>
        <dsp:cNvSpPr/>
      </dsp:nvSpPr>
      <dsp:spPr>
        <a:xfrm>
          <a:off x="75023" y="191633"/>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5F446B8-0199-48DD-BD6E-6911F1D9EA4E}">
      <dsp:nvSpPr>
        <dsp:cNvPr id="0" name=""/>
        <dsp:cNvSpPr/>
      </dsp:nvSpPr>
      <dsp:spPr>
        <a:xfrm>
          <a:off x="856731" y="1022007"/>
          <a:ext cx="8140807"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27940" rIns="27940" bIns="27940" numCol="1" spcCol="1270" anchor="ctr" anchorCtr="0">
          <a:noAutofit/>
        </a:bodyPr>
        <a:lstStyle/>
        <a:p>
          <a:pPr lvl="0" algn="just" defTabSz="488950">
            <a:lnSpc>
              <a:spcPct val="90000"/>
            </a:lnSpc>
            <a:spcBef>
              <a:spcPct val="0"/>
            </a:spcBef>
            <a:spcAft>
              <a:spcPct val="35000"/>
            </a:spcAft>
          </a:pPr>
          <a:r>
            <a:rPr lang="ru-RU" sz="1100" kern="1200" dirty="0" smtClean="0"/>
            <a:t>— </a:t>
          </a:r>
          <a:r>
            <a:rPr lang="ru-RU" sz="1100" b="1" kern="1200" dirty="0" smtClean="0"/>
            <a:t>Приказ ФНС России от 21.04.2017 N ММВ-7-15/323@ «Об утверждении форм документов, используемых при проведении налогового мониторинга, и требований к ним»</a:t>
          </a:r>
          <a:endParaRPr lang="ru-RU" sz="1100" b="1" kern="1200" dirty="0"/>
        </a:p>
      </dsp:txBody>
      <dsp:txXfrm>
        <a:off x="856731" y="1022007"/>
        <a:ext cx="8140807" cy="510722"/>
      </dsp:txXfrm>
    </dsp:sp>
    <dsp:sp modelId="{4CE13131-1D58-4094-941B-C2E8BD6AC3DB}">
      <dsp:nvSpPr>
        <dsp:cNvPr id="0" name=""/>
        <dsp:cNvSpPr/>
      </dsp:nvSpPr>
      <dsp:spPr>
        <a:xfrm>
          <a:off x="537529" y="958167"/>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9C6575A-B49B-4C55-B389-1B940D1CC20F}">
      <dsp:nvSpPr>
        <dsp:cNvPr id="0" name=""/>
        <dsp:cNvSpPr/>
      </dsp:nvSpPr>
      <dsp:spPr>
        <a:xfrm>
          <a:off x="1110181" y="1787979"/>
          <a:ext cx="7887356"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16.06.2017 N ММВ-7-15/509@ «Об утверждении Требований к организации системы внутреннего контроля»</a:t>
          </a:r>
          <a:endParaRPr lang="ru-RU" sz="1200" b="1" kern="1200" dirty="0"/>
        </a:p>
      </dsp:txBody>
      <dsp:txXfrm>
        <a:off x="1110181" y="1787979"/>
        <a:ext cx="7887356" cy="510722"/>
      </dsp:txXfrm>
    </dsp:sp>
    <dsp:sp modelId="{67E655FB-CADC-48E6-A66C-6DA078094112}">
      <dsp:nvSpPr>
        <dsp:cNvPr id="0" name=""/>
        <dsp:cNvSpPr/>
      </dsp:nvSpPr>
      <dsp:spPr>
        <a:xfrm>
          <a:off x="790979" y="1724139"/>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B8CBDBF-D69F-4CCE-8D88-60A3E0A33268}">
      <dsp:nvSpPr>
        <dsp:cNvPr id="0" name=""/>
        <dsp:cNvSpPr/>
      </dsp:nvSpPr>
      <dsp:spPr>
        <a:xfrm>
          <a:off x="1191106" y="2554514"/>
          <a:ext cx="7806432"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Приказ ФНС России от 15.12.2017 N ММВ-7-3/1065@ «Об утверждении регламента взаимодействия МИ ФНС России по КН и ЦА ФНС России при составлении мотивированного мнения»</a:t>
          </a:r>
          <a:endParaRPr lang="ru-RU" sz="1200" b="1" kern="1200" dirty="0"/>
        </a:p>
      </dsp:txBody>
      <dsp:txXfrm>
        <a:off x="1191106" y="2554514"/>
        <a:ext cx="7806432" cy="510722"/>
      </dsp:txXfrm>
    </dsp:sp>
    <dsp:sp modelId="{5D670D0C-0B7B-4917-9B46-132E3CCA9A2E}">
      <dsp:nvSpPr>
        <dsp:cNvPr id="0" name=""/>
        <dsp:cNvSpPr/>
      </dsp:nvSpPr>
      <dsp:spPr>
        <a:xfrm>
          <a:off x="871904" y="2490673"/>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408E7A1-6524-4F39-895E-29C4F0E95A80}">
      <dsp:nvSpPr>
        <dsp:cNvPr id="0" name=""/>
        <dsp:cNvSpPr/>
      </dsp:nvSpPr>
      <dsp:spPr>
        <a:xfrm>
          <a:off x="1110181" y="3321048"/>
          <a:ext cx="7887356"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Письмо ФНС России № ЕД-4-15/8603@ от 07.05.2019 г. «О направлении порядка оценки полноты сведений, указанных организацией в заявлении о проведении налогового мониторинга»</a:t>
          </a:r>
          <a:endParaRPr lang="ru-RU" sz="1200" b="1" kern="1200" dirty="0"/>
        </a:p>
      </dsp:txBody>
      <dsp:txXfrm>
        <a:off x="1110181" y="3321048"/>
        <a:ext cx="7887356" cy="510722"/>
      </dsp:txXfrm>
    </dsp:sp>
    <dsp:sp modelId="{01695715-75DA-4812-A12E-C3723855E02B}">
      <dsp:nvSpPr>
        <dsp:cNvPr id="0" name=""/>
        <dsp:cNvSpPr/>
      </dsp:nvSpPr>
      <dsp:spPr>
        <a:xfrm>
          <a:off x="790979" y="3257207"/>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7771DDE-654C-421C-99ED-B1DEBBCFCAC4}">
      <dsp:nvSpPr>
        <dsp:cNvPr id="0" name=""/>
        <dsp:cNvSpPr/>
      </dsp:nvSpPr>
      <dsp:spPr>
        <a:xfrm>
          <a:off x="856731" y="4087020"/>
          <a:ext cx="8140807"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Письмо ФНС России № ЕД-4-15/23793@ от 23.11.2017 г. «О направлении рекомендаций по оценке эффективности налогового мониторинга»</a:t>
          </a:r>
          <a:endParaRPr lang="ru-RU" sz="1200" b="1" kern="1200" dirty="0"/>
        </a:p>
      </dsp:txBody>
      <dsp:txXfrm>
        <a:off x="856731" y="4087020"/>
        <a:ext cx="8140807" cy="510722"/>
      </dsp:txXfrm>
    </dsp:sp>
    <dsp:sp modelId="{83F85A95-093C-489C-8B22-684E6FEF9537}">
      <dsp:nvSpPr>
        <dsp:cNvPr id="0" name=""/>
        <dsp:cNvSpPr/>
      </dsp:nvSpPr>
      <dsp:spPr>
        <a:xfrm>
          <a:off x="537529" y="4023179"/>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B9C72C7-C8D9-4C96-88F5-67F8E48D87C0}">
      <dsp:nvSpPr>
        <dsp:cNvPr id="0" name=""/>
        <dsp:cNvSpPr/>
      </dsp:nvSpPr>
      <dsp:spPr>
        <a:xfrm>
          <a:off x="394225" y="4853554"/>
          <a:ext cx="8603312" cy="51072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5386" tIns="30480" rIns="30480" bIns="30480" numCol="1" spcCol="1270" anchor="ctr" anchorCtr="0">
          <a:noAutofit/>
        </a:bodyPr>
        <a:lstStyle/>
        <a:p>
          <a:pPr lvl="0" algn="just" defTabSz="533400">
            <a:lnSpc>
              <a:spcPct val="90000"/>
            </a:lnSpc>
            <a:spcBef>
              <a:spcPct val="0"/>
            </a:spcBef>
            <a:spcAft>
              <a:spcPct val="35000"/>
            </a:spcAft>
          </a:pPr>
          <a:r>
            <a:rPr lang="ru-RU" sz="1200" b="1" kern="1200" dirty="0" smtClean="0"/>
            <a:t>— Письмо ФНС России № ЕД-4-15/789@ от 18.01.2018 г. «О направлении рекомендаций по планированию проведения налогового мониторинга»</a:t>
          </a:r>
          <a:endParaRPr lang="ru-RU" sz="1200" b="1" kern="1200" dirty="0"/>
        </a:p>
      </dsp:txBody>
      <dsp:txXfrm>
        <a:off x="394225" y="4853554"/>
        <a:ext cx="8603312" cy="510722"/>
      </dsp:txXfrm>
    </dsp:sp>
    <dsp:sp modelId="{392EBF74-2138-47C8-82C4-AB635214B675}">
      <dsp:nvSpPr>
        <dsp:cNvPr id="0" name=""/>
        <dsp:cNvSpPr/>
      </dsp:nvSpPr>
      <dsp:spPr>
        <a:xfrm>
          <a:off x="75023" y="4789713"/>
          <a:ext cx="638403" cy="638403"/>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6C025-56D8-4A9C-B4C6-3B3EFCCECFF8}">
      <dsp:nvSpPr>
        <dsp:cNvPr id="0" name=""/>
        <dsp:cNvSpPr/>
      </dsp:nvSpPr>
      <dsp:spPr>
        <a:xfrm>
          <a:off x="1417241" y="0"/>
          <a:ext cx="5904656" cy="5904656"/>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20DC08A-739A-445C-9D84-6C2E30E94B50}">
      <dsp:nvSpPr>
        <dsp:cNvPr id="0" name=""/>
        <dsp:cNvSpPr/>
      </dsp:nvSpPr>
      <dsp:spPr>
        <a:xfrm>
          <a:off x="4638173" y="593368"/>
          <a:ext cx="3300817" cy="125704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 1 ст. 176 НК РФ: налогоплательщики, в отношении которых проводится налоговый мониторинг, реализуют право на возмещение суммы налога, в порядке, установленном ст. 176.1 НК РФ.</a:t>
          </a:r>
          <a:endParaRPr lang="ru-RU" sz="1300" b="1" kern="1200" dirty="0">
            <a:solidFill>
              <a:srgbClr val="005AA9"/>
            </a:solidFill>
          </a:endParaRPr>
        </a:p>
      </dsp:txBody>
      <dsp:txXfrm>
        <a:off x="4699537" y="654732"/>
        <a:ext cx="3178089" cy="1134317"/>
      </dsp:txXfrm>
    </dsp:sp>
    <dsp:sp modelId="{D3CCFC2E-432B-4B2B-8DEA-2EC8741C88D1}">
      <dsp:nvSpPr>
        <dsp:cNvPr id="0" name=""/>
        <dsp:cNvSpPr/>
      </dsp:nvSpPr>
      <dsp:spPr>
        <a:xfrm>
          <a:off x="4194555" y="2016224"/>
          <a:ext cx="4476059" cy="125704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 2 ст. 176.1 НК </a:t>
          </a:r>
          <a:r>
            <a:rPr lang="ru-RU" sz="1300" b="1" kern="1200" dirty="0" smtClean="0">
              <a:solidFill>
                <a:srgbClr val="005AA9"/>
              </a:solidFill>
            </a:rPr>
            <a:t>РФ </a:t>
          </a:r>
          <a:r>
            <a:rPr lang="ru-RU" sz="1300" b="1" kern="1200" dirty="0" smtClean="0">
              <a:solidFill>
                <a:srgbClr val="005AA9"/>
              </a:solidFill>
            </a:rPr>
            <a:t>дополнился новым основанием (пп.6).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a:t>
          </a:r>
          <a:r>
            <a:rPr lang="ru-RU" sz="1300" kern="1200" dirty="0" smtClean="0">
              <a:solidFill>
                <a:srgbClr val="005AA9"/>
              </a:solidFill>
            </a:rPr>
            <a:t>.</a:t>
          </a:r>
          <a:endParaRPr lang="ru-RU" sz="1300" kern="1200" dirty="0">
            <a:solidFill>
              <a:srgbClr val="005AA9"/>
            </a:solidFill>
          </a:endParaRPr>
        </a:p>
      </dsp:txBody>
      <dsp:txXfrm>
        <a:off x="4255919" y="2077588"/>
        <a:ext cx="4353331" cy="1134317"/>
      </dsp:txXfrm>
    </dsp:sp>
    <dsp:sp modelId="{CBE83253-511F-4ADE-8B29-579BC9FB6C3B}">
      <dsp:nvSpPr>
        <dsp:cNvPr id="0" name=""/>
        <dsp:cNvSpPr/>
      </dsp:nvSpPr>
      <dsp:spPr>
        <a:xfrm>
          <a:off x="3391121" y="3421721"/>
          <a:ext cx="5794920" cy="173243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kern="1200" dirty="0" smtClean="0">
              <a:solidFill>
                <a:srgbClr val="005AA9"/>
              </a:solidFill>
            </a:rPr>
            <a:t>Право на применение заявительного порядка возмещения НДС реализуется путем подачи в ходе проведения НМ не позднее 2-х мес. со дня подачи НД заявления о применении заявительного порядка возмещения НДС, в котором налогоплательщик указывает для возврата </a:t>
          </a:r>
          <a:r>
            <a:rPr lang="ru-RU" sz="1300" b="1" kern="1200" dirty="0" err="1" smtClean="0">
              <a:solidFill>
                <a:srgbClr val="005AA9"/>
              </a:solidFill>
            </a:rPr>
            <a:t>ден</a:t>
          </a:r>
          <a:r>
            <a:rPr lang="ru-RU" sz="1300" b="1" kern="1200"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a:t>
          </a:r>
          <a:r>
            <a:rPr lang="ru-RU" sz="1300" b="1" kern="1200" dirty="0" err="1" smtClean="0">
              <a:solidFill>
                <a:srgbClr val="005AA9"/>
              </a:solidFill>
            </a:rPr>
            <a:t>бюдж</a:t>
          </a:r>
          <a:r>
            <a:rPr lang="ru-RU" sz="1300" b="1" kern="1200" dirty="0" smtClean="0">
              <a:solidFill>
                <a:srgbClr val="005AA9"/>
              </a:solidFill>
            </a:rPr>
            <a:t>. средствами).</a:t>
          </a:r>
          <a:endParaRPr lang="ru-RU" sz="1300" b="1" kern="1200" dirty="0">
            <a:solidFill>
              <a:srgbClr val="005AA9"/>
            </a:solidFill>
          </a:endParaRPr>
        </a:p>
      </dsp:txBody>
      <dsp:txXfrm>
        <a:off x="3475692" y="3506292"/>
        <a:ext cx="5625778" cy="156329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0D6CB-2D23-46C7-B1FB-9D807486BF42}">
      <dsp:nvSpPr>
        <dsp:cNvPr id="0" name=""/>
        <dsp:cNvSpPr/>
      </dsp:nvSpPr>
      <dsp:spPr>
        <a:xfrm>
          <a:off x="0" y="0"/>
          <a:ext cx="4752528" cy="475252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DA5596-2D90-4307-9D3A-2655D9FB2F61}">
      <dsp:nvSpPr>
        <dsp:cNvPr id="0" name=""/>
        <dsp:cNvSpPr/>
      </dsp:nvSpPr>
      <dsp:spPr>
        <a:xfrm>
          <a:off x="2376264" y="0"/>
          <a:ext cx="6696743" cy="475252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ru-RU" sz="1800" b="1" kern="1200" dirty="0" smtClean="0">
              <a:solidFill>
                <a:srgbClr val="005AA9"/>
              </a:solidFill>
            </a:rPr>
            <a:t>П. 11 ст. 176.1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1800" kern="1200" dirty="0">
            <a:solidFill>
              <a:srgbClr val="005AA9"/>
            </a:solidFill>
          </a:endParaRPr>
        </a:p>
      </dsp:txBody>
      <dsp:txXfrm>
        <a:off x="2376264" y="0"/>
        <a:ext cx="6696743" cy="1425761"/>
      </dsp:txXfrm>
    </dsp:sp>
    <dsp:sp modelId="{04B3C331-F015-401E-9B4E-E4C6C6B09828}">
      <dsp:nvSpPr>
        <dsp:cNvPr id="0" name=""/>
        <dsp:cNvSpPr/>
      </dsp:nvSpPr>
      <dsp:spPr>
        <a:xfrm>
          <a:off x="831693" y="1425761"/>
          <a:ext cx="3089140" cy="3089140"/>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A09D2C4-76E5-4A94-950D-6847D700E0BE}">
      <dsp:nvSpPr>
        <dsp:cNvPr id="0" name=""/>
        <dsp:cNvSpPr/>
      </dsp:nvSpPr>
      <dsp:spPr>
        <a:xfrm>
          <a:off x="2376264" y="1425761"/>
          <a:ext cx="6696743" cy="30891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49530" rIns="49530" bIns="49530" numCol="1" spcCol="1270" anchor="ctr" anchorCtr="0">
          <a:noAutofit/>
        </a:bodyPr>
        <a:lstStyle/>
        <a:p>
          <a:pPr lvl="0" algn="just" defTabSz="577850" rtl="0">
            <a:lnSpc>
              <a:spcPct val="90000"/>
            </a:lnSpc>
            <a:spcBef>
              <a:spcPct val="0"/>
            </a:spcBef>
            <a:spcAft>
              <a:spcPct val="35000"/>
            </a:spcAft>
          </a:pPr>
          <a:r>
            <a:rPr lang="ru-RU" sz="1300" b="1" kern="1200" dirty="0" smtClean="0">
              <a:solidFill>
                <a:srgbClr val="005AA9"/>
              </a:solidFill>
            </a:rPr>
            <a:t>П. 15 ст. 176.1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300" kern="1200" dirty="0">
            <a:solidFill>
              <a:srgbClr val="005AA9"/>
            </a:solidFill>
          </a:endParaRPr>
        </a:p>
      </dsp:txBody>
      <dsp:txXfrm>
        <a:off x="2376264" y="1425761"/>
        <a:ext cx="6696743" cy="1425756"/>
      </dsp:txXfrm>
    </dsp:sp>
    <dsp:sp modelId="{E67662AC-1390-43CD-ABC8-A5AE2C9B819D}">
      <dsp:nvSpPr>
        <dsp:cNvPr id="0" name=""/>
        <dsp:cNvSpPr/>
      </dsp:nvSpPr>
      <dsp:spPr>
        <a:xfrm>
          <a:off x="1663385" y="2851518"/>
          <a:ext cx="1425756" cy="1425756"/>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4A430CB-2CA0-44EC-A76F-D955BAA65CEC}">
      <dsp:nvSpPr>
        <dsp:cNvPr id="0" name=""/>
        <dsp:cNvSpPr/>
      </dsp:nvSpPr>
      <dsp:spPr>
        <a:xfrm>
          <a:off x="2376264" y="2851518"/>
          <a:ext cx="6696743" cy="142575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1" kern="1200" dirty="0" smtClean="0">
              <a:solidFill>
                <a:srgbClr val="005AA9"/>
              </a:solidFill>
            </a:rPr>
            <a:t>П. 24 ст. 176.1 НК РФ: 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a:t>
          </a:r>
          <a:endParaRPr lang="ru-RU" sz="1600" kern="1200" dirty="0">
            <a:solidFill>
              <a:srgbClr val="005AA9"/>
            </a:solidFill>
          </a:endParaRPr>
        </a:p>
      </dsp:txBody>
      <dsp:txXfrm>
        <a:off x="2376264" y="2851518"/>
        <a:ext cx="6696743" cy="142575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AB059-15EA-4F2F-8E3A-72C83802DE31}">
      <dsp:nvSpPr>
        <dsp:cNvPr id="0" name=""/>
        <dsp:cNvSpPr/>
      </dsp:nvSpPr>
      <dsp:spPr>
        <a:xfrm>
          <a:off x="1172497" y="0"/>
          <a:ext cx="5472606" cy="5472606"/>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FEF7BA4-901C-429C-A5AF-C43AC8ACE0AB}">
      <dsp:nvSpPr>
        <dsp:cNvPr id="0" name=""/>
        <dsp:cNvSpPr/>
      </dsp:nvSpPr>
      <dsp:spPr>
        <a:xfrm>
          <a:off x="3783943" y="477644"/>
          <a:ext cx="3893349" cy="99317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kern="1200" dirty="0" smtClean="0">
              <a:solidFill>
                <a:srgbClr val="005AA9"/>
              </a:solidFill>
            </a:rPr>
            <a:t>Ст. 203 НК РФ: налогоплательщики, в отношении которых проводится налоговый мониторинг, реализуют право на возмещение суммы акциза, в порядке, установленном ст. 203.1 НК РФ.</a:t>
          </a:r>
          <a:endParaRPr lang="ru-RU" sz="1400" b="1" kern="1200" dirty="0">
            <a:solidFill>
              <a:srgbClr val="005AA9"/>
            </a:solidFill>
          </a:endParaRPr>
        </a:p>
      </dsp:txBody>
      <dsp:txXfrm>
        <a:off x="3832426" y="526127"/>
        <a:ext cx="3796383" cy="896207"/>
      </dsp:txXfrm>
    </dsp:sp>
    <dsp:sp modelId="{5124EF26-DC1B-4EB4-B4BD-0ADE6FC7D40B}">
      <dsp:nvSpPr>
        <dsp:cNvPr id="0" name=""/>
        <dsp:cNvSpPr/>
      </dsp:nvSpPr>
      <dsp:spPr>
        <a:xfrm>
          <a:off x="3402522" y="1623753"/>
          <a:ext cx="4656189" cy="1216778"/>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b="1" kern="1200" dirty="0" smtClean="0">
              <a:solidFill>
                <a:srgbClr val="005AA9"/>
              </a:solidFill>
            </a:rPr>
            <a:t>ст. 203.1 НК РФ дополнилась новым основанием (п.10). Таким образом, право на применение заявительного порядка возмещения налога имеют налогоплательщики, в отношении которых проводится налоговый мониторинг на дату представления налоговой декларации  за налоговый период года, за который проводится (проведен) налоговый мониторинг.</a:t>
          </a:r>
          <a:endParaRPr lang="ru-RU" sz="1200" b="1" kern="1200" dirty="0">
            <a:solidFill>
              <a:srgbClr val="005AA9"/>
            </a:solidFill>
          </a:endParaRPr>
        </a:p>
      </dsp:txBody>
      <dsp:txXfrm>
        <a:off x="3461920" y="1683151"/>
        <a:ext cx="4537393" cy="1097982"/>
      </dsp:txXfrm>
    </dsp:sp>
    <dsp:sp modelId="{67534687-5C8A-4627-BC62-DD80DD660CBA}">
      <dsp:nvSpPr>
        <dsp:cNvPr id="0" name=""/>
        <dsp:cNvSpPr/>
      </dsp:nvSpPr>
      <dsp:spPr>
        <a:xfrm>
          <a:off x="2458977" y="3062000"/>
          <a:ext cx="6586465" cy="190355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lang="ru-RU" sz="1400" b="1" kern="1200" dirty="0" smtClean="0">
              <a:solidFill>
                <a:srgbClr val="005AA9"/>
              </a:solidFill>
            </a:rPr>
            <a:t>Право на применение заявительного порядка возмещения акциза реализуется путем подачи в ходе проведения НМ не позднее 2-х мес. со дня подачи НД заявления о применении заявительного порядка возмещения акциза, в котором налогоплательщик указывает для возврата </a:t>
          </a:r>
          <a:r>
            <a:rPr lang="ru-RU" sz="1400" b="1" kern="1200" dirty="0" err="1" smtClean="0">
              <a:solidFill>
                <a:srgbClr val="005AA9"/>
              </a:solidFill>
            </a:rPr>
            <a:t>ден</a:t>
          </a:r>
          <a:r>
            <a:rPr lang="ru-RU" sz="1400" b="1" kern="1200" dirty="0" smtClean="0">
              <a:solidFill>
                <a:srgbClr val="005AA9"/>
              </a:solidFill>
            </a:rPr>
            <a:t>. средств реквизиты открытого им счета в банке и принимает на себя обязательство вернуть в бюджет излишне полученные (зачтенные им) в заявительном порядке суммы (включая проценты, которые рассчитываются исходя из однократной ставки рефинансирования ЦБ РФ, действовавшей в период пользования бюджетными средствами средствами).</a:t>
          </a:r>
          <a:endParaRPr lang="ru-RU" sz="1400" b="1" kern="1200" dirty="0">
            <a:solidFill>
              <a:srgbClr val="005AA9"/>
            </a:solidFill>
          </a:endParaRPr>
        </a:p>
      </dsp:txBody>
      <dsp:txXfrm>
        <a:off x="2551901" y="3154924"/>
        <a:ext cx="6400617" cy="171771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F9AB0-E743-47DB-9FEF-55027CC428C0}">
      <dsp:nvSpPr>
        <dsp:cNvPr id="0" name=""/>
        <dsp:cNvSpPr/>
      </dsp:nvSpPr>
      <dsp:spPr>
        <a:xfrm>
          <a:off x="0" y="0"/>
          <a:ext cx="5112568" cy="511256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DCF6290-A4F1-47E0-AFC7-D92A37E0DD73}">
      <dsp:nvSpPr>
        <dsp:cNvPr id="0" name=""/>
        <dsp:cNvSpPr/>
      </dsp:nvSpPr>
      <dsp:spPr>
        <a:xfrm>
          <a:off x="2556284" y="0"/>
          <a:ext cx="6876764" cy="511256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ru-RU" sz="2400" b="1" kern="1200" dirty="0" smtClean="0">
              <a:solidFill>
                <a:srgbClr val="005AA9"/>
              </a:solidFill>
            </a:rPr>
            <a:t>П. 2 ст. 203.1 НК РФ: Банковская гарантия и (или) договор поручительства НП могут не предоставляться.</a:t>
          </a:r>
          <a:endParaRPr lang="ru-RU" sz="2400" b="1" kern="1200" dirty="0">
            <a:solidFill>
              <a:srgbClr val="005AA9"/>
            </a:solidFill>
          </a:endParaRPr>
        </a:p>
      </dsp:txBody>
      <dsp:txXfrm>
        <a:off x="2556284" y="0"/>
        <a:ext cx="6876764" cy="1086420"/>
      </dsp:txXfrm>
    </dsp:sp>
    <dsp:sp modelId="{2E244E17-B525-4965-AFA8-1DDBBDB169CB}">
      <dsp:nvSpPr>
        <dsp:cNvPr id="0" name=""/>
        <dsp:cNvSpPr/>
      </dsp:nvSpPr>
      <dsp:spPr>
        <a:xfrm>
          <a:off x="671024" y="1086420"/>
          <a:ext cx="3770518" cy="377051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B7BB275-7CF1-49C4-8FED-30EFCD0B1B29}">
      <dsp:nvSpPr>
        <dsp:cNvPr id="0" name=""/>
        <dsp:cNvSpPr/>
      </dsp:nvSpPr>
      <dsp:spPr>
        <a:xfrm>
          <a:off x="2556284" y="1086420"/>
          <a:ext cx="6876764" cy="377051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ru-RU" sz="2000" b="1" kern="1200" dirty="0" smtClean="0">
              <a:solidFill>
                <a:srgbClr val="005AA9"/>
              </a:solidFill>
            </a:rPr>
            <a:t>П. 8 ст. 203.1 НК РФ: Обоснованность суммы налога, заявленной к возмещению в налоговой декларации, проверяется налоговым органом в течение срока проведения налогового мониторинга.</a:t>
          </a:r>
          <a:endParaRPr lang="ru-RU" sz="2000" b="1" kern="1200" dirty="0">
            <a:solidFill>
              <a:srgbClr val="005AA9"/>
            </a:solidFill>
          </a:endParaRPr>
        </a:p>
      </dsp:txBody>
      <dsp:txXfrm>
        <a:off x="2556284" y="1086420"/>
        <a:ext cx="6876764" cy="1086420"/>
      </dsp:txXfrm>
    </dsp:sp>
    <dsp:sp modelId="{C2582D09-078A-4D93-8E2F-3095CB28F680}">
      <dsp:nvSpPr>
        <dsp:cNvPr id="0" name=""/>
        <dsp:cNvSpPr/>
      </dsp:nvSpPr>
      <dsp:spPr>
        <a:xfrm>
          <a:off x="1342049" y="2172841"/>
          <a:ext cx="2428469" cy="2428469"/>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6B4F677-96FD-4151-B74A-0FE69C95F4EC}">
      <dsp:nvSpPr>
        <dsp:cNvPr id="0" name=""/>
        <dsp:cNvSpPr/>
      </dsp:nvSpPr>
      <dsp:spPr>
        <a:xfrm>
          <a:off x="2556284" y="2172841"/>
          <a:ext cx="6876764" cy="242846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just" defTabSz="533400" rtl="0">
            <a:lnSpc>
              <a:spcPct val="90000"/>
            </a:lnSpc>
            <a:spcBef>
              <a:spcPct val="0"/>
            </a:spcBef>
            <a:spcAft>
              <a:spcPct val="35000"/>
            </a:spcAft>
          </a:pPr>
          <a:r>
            <a:rPr lang="ru-RU" sz="1200" b="1" kern="1200" dirty="0" smtClean="0">
              <a:solidFill>
                <a:srgbClr val="005AA9"/>
              </a:solidFill>
            </a:rPr>
            <a:t>П. 12 ст. 203.1 НК РФ: Если возмещенная сумма налога превышает сумму налога, подлежащую возмещению в соответствии с составленным налоговым органом ММ, налоговый орган одновременно с составлением ММ принимает решение об отмене (полностью или частично) решения о возмещении суммы налога, заявленной к возмещению, а также решения о возврате (зачете) (полностью или частично) суммы налога, заявленной к возмещению, в части соответствующей суммы налога, не подлежащей возмещению.</a:t>
          </a:r>
          <a:endParaRPr lang="ru-RU" sz="1200" b="1" kern="1200" dirty="0">
            <a:solidFill>
              <a:srgbClr val="005AA9"/>
            </a:solidFill>
          </a:endParaRPr>
        </a:p>
      </dsp:txBody>
      <dsp:txXfrm>
        <a:off x="2556284" y="2172841"/>
        <a:ext cx="6876764" cy="1086420"/>
      </dsp:txXfrm>
    </dsp:sp>
    <dsp:sp modelId="{2E828E63-B042-4F4F-8CFF-57395272893F}">
      <dsp:nvSpPr>
        <dsp:cNvPr id="0" name=""/>
        <dsp:cNvSpPr/>
      </dsp:nvSpPr>
      <dsp:spPr>
        <a:xfrm>
          <a:off x="2013073" y="3259262"/>
          <a:ext cx="1086420" cy="1086420"/>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99F7FD0-47AA-43C1-9686-BFC2993B13BC}">
      <dsp:nvSpPr>
        <dsp:cNvPr id="0" name=""/>
        <dsp:cNvSpPr/>
      </dsp:nvSpPr>
      <dsp:spPr>
        <a:xfrm>
          <a:off x="2556284" y="3259262"/>
          <a:ext cx="6876764" cy="108642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ru-RU" sz="1600" b="1" kern="1200" dirty="0" smtClean="0">
              <a:solidFill>
                <a:srgbClr val="005AA9"/>
              </a:solidFill>
            </a:rPr>
            <a:t>Если УНД подана после принятия налоговым органом решения о возмещении суммы налога, заявленной к возмещению, но до окончания срока проведения НМ, но не позднее дня составления ММ, то указанное решение по ранее поданной НД отменяется (полностью или частично) не позднее дня, следующего за днем подачи УНД (п. 20 ст. 203.1 НК РФ).</a:t>
          </a:r>
          <a:endParaRPr lang="ru-RU" sz="1600" b="1" kern="1200" dirty="0">
            <a:solidFill>
              <a:srgbClr val="005AA9"/>
            </a:solidFill>
          </a:endParaRPr>
        </a:p>
      </dsp:txBody>
      <dsp:txXfrm>
        <a:off x="2556284" y="3259262"/>
        <a:ext cx="6876764" cy="108642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38BF8-FDE4-4964-B4E7-3BA4705A81F7}">
      <dsp:nvSpPr>
        <dsp:cNvPr id="0" name=""/>
        <dsp:cNvSpPr/>
      </dsp:nvSpPr>
      <dsp:spPr>
        <a:xfrm>
          <a:off x="0" y="5168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РИВ — регламент информационного взаимодействия</a:t>
          </a:r>
          <a:endParaRPr lang="ru-RU" sz="1400" kern="1200" dirty="0"/>
        </a:p>
      </dsp:txBody>
      <dsp:txXfrm>
        <a:off x="16392" y="68077"/>
        <a:ext cx="8904689" cy="303006"/>
      </dsp:txXfrm>
    </dsp:sp>
    <dsp:sp modelId="{208E0D5C-C4E3-4331-AF2E-296ACAF304AA}">
      <dsp:nvSpPr>
        <dsp:cNvPr id="0" name=""/>
        <dsp:cNvSpPr/>
      </dsp:nvSpPr>
      <dsp:spPr>
        <a:xfrm>
          <a:off x="0" y="42779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НД — налоговая декларация</a:t>
          </a:r>
          <a:endParaRPr lang="ru-RU" sz="1400" kern="1200" dirty="0"/>
        </a:p>
      </dsp:txBody>
      <dsp:txXfrm>
        <a:off x="16392" y="444187"/>
        <a:ext cx="8904689" cy="303006"/>
      </dsp:txXfrm>
    </dsp:sp>
    <dsp:sp modelId="{975EB567-B71B-4C39-9467-DB9EC81E69F5}">
      <dsp:nvSpPr>
        <dsp:cNvPr id="0" name=""/>
        <dsp:cNvSpPr/>
      </dsp:nvSpPr>
      <dsp:spPr>
        <a:xfrm>
          <a:off x="0" y="80390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УНД — уточненная налоговая декларация</a:t>
          </a:r>
          <a:endParaRPr lang="ru-RU" sz="1400" kern="1200" dirty="0"/>
        </a:p>
      </dsp:txBody>
      <dsp:txXfrm>
        <a:off x="16392" y="820297"/>
        <a:ext cx="8904689" cy="303006"/>
      </dsp:txXfrm>
    </dsp:sp>
    <dsp:sp modelId="{3BC4852C-AC6B-4C34-A5A8-32063EB69AE1}">
      <dsp:nvSpPr>
        <dsp:cNvPr id="0" name=""/>
        <dsp:cNvSpPr/>
      </dsp:nvSpPr>
      <dsp:spPr>
        <a:xfrm>
          <a:off x="0" y="118001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НМ — налоговый мониторинг</a:t>
          </a:r>
          <a:endParaRPr lang="ru-RU" sz="1400" kern="1200" dirty="0"/>
        </a:p>
      </dsp:txBody>
      <dsp:txXfrm>
        <a:off x="16392" y="1196407"/>
        <a:ext cx="8904689" cy="303006"/>
      </dsp:txXfrm>
    </dsp:sp>
    <dsp:sp modelId="{8BE74065-78C9-47DE-832F-B64F280A70B4}">
      <dsp:nvSpPr>
        <dsp:cNvPr id="0" name=""/>
        <dsp:cNvSpPr/>
      </dsp:nvSpPr>
      <dsp:spPr>
        <a:xfrm>
          <a:off x="0" y="155612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НК РФ — Налоговый Кодекс Российской Федерации</a:t>
          </a:r>
          <a:endParaRPr lang="ru-RU" sz="1400" kern="1200" dirty="0"/>
        </a:p>
      </dsp:txBody>
      <dsp:txXfrm>
        <a:off x="16392" y="1572517"/>
        <a:ext cx="8904689" cy="303006"/>
      </dsp:txXfrm>
    </dsp:sp>
    <dsp:sp modelId="{849704CF-77BD-40CD-872C-A84CB8D37BA4}">
      <dsp:nvSpPr>
        <dsp:cNvPr id="0" name=""/>
        <dsp:cNvSpPr/>
      </dsp:nvSpPr>
      <dsp:spPr>
        <a:xfrm>
          <a:off x="0" y="193223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НДС — налог на добавленную стоимость</a:t>
          </a:r>
          <a:endParaRPr lang="ru-RU" sz="1400" kern="1200" dirty="0"/>
        </a:p>
      </dsp:txBody>
      <dsp:txXfrm>
        <a:off x="16392" y="1948627"/>
        <a:ext cx="8904689" cy="303006"/>
      </dsp:txXfrm>
    </dsp:sp>
    <dsp:sp modelId="{83CF3EB9-D0E7-404C-9C98-27771E16F0C4}">
      <dsp:nvSpPr>
        <dsp:cNvPr id="0" name=""/>
        <dsp:cNvSpPr/>
      </dsp:nvSpPr>
      <dsp:spPr>
        <a:xfrm>
          <a:off x="0" y="230834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КНП — камеральная налоговая проверка</a:t>
          </a:r>
          <a:endParaRPr lang="ru-RU" sz="1400" kern="1200" dirty="0"/>
        </a:p>
      </dsp:txBody>
      <dsp:txXfrm>
        <a:off x="16392" y="2324737"/>
        <a:ext cx="8904689" cy="303006"/>
      </dsp:txXfrm>
    </dsp:sp>
    <dsp:sp modelId="{229E800A-CC4D-4284-B404-432E172BE1AB}">
      <dsp:nvSpPr>
        <dsp:cNvPr id="0" name=""/>
        <dsp:cNvSpPr/>
      </dsp:nvSpPr>
      <dsp:spPr>
        <a:xfrm>
          <a:off x="0" y="268445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ВНП — выездная налоговая проверка</a:t>
          </a:r>
          <a:endParaRPr lang="ru-RU" sz="1400" kern="1200" dirty="0"/>
        </a:p>
      </dsp:txBody>
      <dsp:txXfrm>
        <a:off x="16392" y="2700847"/>
        <a:ext cx="8904689" cy="303006"/>
      </dsp:txXfrm>
    </dsp:sp>
    <dsp:sp modelId="{7F7723B1-408F-49B6-A5A0-DB2F5F6D7CA1}">
      <dsp:nvSpPr>
        <dsp:cNvPr id="0" name=""/>
        <dsp:cNvSpPr/>
      </dsp:nvSpPr>
      <dsp:spPr>
        <a:xfrm>
          <a:off x="0" y="306056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МИ ФНС России по КН — межрегиональная налоговая инспекция по крупнейшим налогоплательщикам</a:t>
          </a:r>
          <a:endParaRPr lang="ru-RU" sz="1400" kern="1200" dirty="0"/>
        </a:p>
      </dsp:txBody>
      <dsp:txXfrm>
        <a:off x="16392" y="3076957"/>
        <a:ext cx="8904689" cy="303006"/>
      </dsp:txXfrm>
    </dsp:sp>
    <dsp:sp modelId="{3F3B03D0-95A3-4D9F-A3C3-07B9C25286D9}">
      <dsp:nvSpPr>
        <dsp:cNvPr id="0" name=""/>
        <dsp:cNvSpPr/>
      </dsp:nvSpPr>
      <dsp:spPr>
        <a:xfrm>
          <a:off x="0" y="343667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ЦА ФНС — Центральный аппарат Федеральной налоговой службы России</a:t>
          </a:r>
          <a:endParaRPr lang="ru-RU" sz="1400" kern="1200" dirty="0"/>
        </a:p>
      </dsp:txBody>
      <dsp:txXfrm>
        <a:off x="16392" y="3453067"/>
        <a:ext cx="8904689" cy="303006"/>
      </dsp:txXfrm>
    </dsp:sp>
    <dsp:sp modelId="{1DD9C9D6-9B6B-4B44-B624-D81C08FD04AA}">
      <dsp:nvSpPr>
        <dsp:cNvPr id="0" name=""/>
        <dsp:cNvSpPr/>
      </dsp:nvSpPr>
      <dsp:spPr>
        <a:xfrm>
          <a:off x="0" y="381278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ММ — Мотивированное мнение</a:t>
          </a:r>
          <a:endParaRPr lang="ru-RU" sz="1400" kern="1200" dirty="0"/>
        </a:p>
      </dsp:txBody>
      <dsp:txXfrm>
        <a:off x="16392" y="3829177"/>
        <a:ext cx="8904689" cy="303006"/>
      </dsp:txXfrm>
    </dsp:sp>
    <dsp:sp modelId="{0F8D6BD6-8547-457B-9AB2-28056CE40383}">
      <dsp:nvSpPr>
        <dsp:cNvPr id="0" name=""/>
        <dsp:cNvSpPr/>
      </dsp:nvSpPr>
      <dsp:spPr>
        <a:xfrm>
          <a:off x="0" y="418889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ИС — информационная система</a:t>
          </a:r>
          <a:endParaRPr lang="ru-RU" sz="1400" kern="1200" dirty="0"/>
        </a:p>
      </dsp:txBody>
      <dsp:txXfrm>
        <a:off x="16392" y="4205287"/>
        <a:ext cx="8904689" cy="303006"/>
      </dsp:txXfrm>
    </dsp:sp>
    <dsp:sp modelId="{FA17AC74-3E4A-4A52-B486-176828452E3C}">
      <dsp:nvSpPr>
        <dsp:cNvPr id="0" name=""/>
        <dsp:cNvSpPr/>
      </dsp:nvSpPr>
      <dsp:spPr>
        <a:xfrm>
          <a:off x="0" y="456500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КГН — консолидированная группа налогоплательщиков</a:t>
          </a:r>
          <a:endParaRPr lang="ru-RU" sz="1400" kern="1200" dirty="0"/>
        </a:p>
      </dsp:txBody>
      <dsp:txXfrm>
        <a:off x="16392" y="4581397"/>
        <a:ext cx="8904689" cy="303006"/>
      </dsp:txXfrm>
    </dsp:sp>
    <dsp:sp modelId="{B78C746E-A6F0-48EB-9DD2-867BCB7C5977}">
      <dsp:nvSpPr>
        <dsp:cNvPr id="0" name=""/>
        <dsp:cNvSpPr/>
      </dsp:nvSpPr>
      <dsp:spPr>
        <a:xfrm>
          <a:off x="0" y="4941115"/>
          <a:ext cx="8937473" cy="335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1" kern="1200" dirty="0" smtClean="0"/>
            <a:t>НП — налогоплательщик</a:t>
          </a:r>
          <a:endParaRPr lang="ru-RU" sz="1400" kern="1200" dirty="0"/>
        </a:p>
      </dsp:txBody>
      <dsp:txXfrm>
        <a:off x="16392" y="4957507"/>
        <a:ext cx="8904689" cy="3030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EEFA6-B342-477F-AE6D-0DDDA0BFBB66}">
      <dsp:nvSpPr>
        <dsp:cNvPr id="0" name=""/>
        <dsp:cNvSpPr/>
      </dsp:nvSpPr>
      <dsp:spPr>
        <a:xfrm>
          <a:off x="2560731" y="663131"/>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706144"/>
        <a:ext cx="27064" cy="5412"/>
      </dsp:txXfrm>
    </dsp:sp>
    <dsp:sp modelId="{2E93B9C7-9943-44AB-BCEF-5265D62A2734}">
      <dsp:nvSpPr>
        <dsp:cNvPr id="0" name=""/>
        <dsp:cNvSpPr/>
      </dsp:nvSpPr>
      <dsp:spPr>
        <a:xfrm>
          <a:off x="209053"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rtl="0">
            <a:lnSpc>
              <a:spcPct val="90000"/>
            </a:lnSpc>
            <a:spcBef>
              <a:spcPct val="0"/>
            </a:spcBef>
            <a:spcAft>
              <a:spcPct val="35000"/>
            </a:spcAft>
          </a:pPr>
          <a:r>
            <a:rPr lang="ru-RU" sz="1100" b="1" i="0" kern="1200" dirty="0" smtClean="0"/>
            <a:t>Предварительный анализ информационных систем, системы внутреннего контроля , техническая готовность организации к взаимодействию с налоговым органом</a:t>
          </a:r>
          <a:endParaRPr lang="ru-RU" sz="1100" kern="1200" dirty="0"/>
        </a:p>
      </dsp:txBody>
      <dsp:txXfrm>
        <a:off x="209053" y="2808"/>
        <a:ext cx="2353477" cy="1412086"/>
      </dsp:txXfrm>
    </dsp:sp>
    <dsp:sp modelId="{7C636601-B766-4933-B0CD-BFD21831AE3E}">
      <dsp:nvSpPr>
        <dsp:cNvPr id="0" name=""/>
        <dsp:cNvSpPr/>
      </dsp:nvSpPr>
      <dsp:spPr>
        <a:xfrm>
          <a:off x="5455508" y="663131"/>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706144"/>
        <a:ext cx="27064" cy="5412"/>
      </dsp:txXfrm>
    </dsp:sp>
    <dsp:sp modelId="{D0471122-3159-4FC6-9C0D-2C90F5B9DEBC}">
      <dsp:nvSpPr>
        <dsp:cNvPr id="0" name=""/>
        <dsp:cNvSpPr/>
      </dsp:nvSpPr>
      <dsp:spPr>
        <a:xfrm>
          <a:off x="3103830"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dirty="0" smtClean="0"/>
            <a:t>Информирование налогового органа о намерении перехода на налоговый мониторинг и выбор способа информационного взаимодействия с налоговым органом</a:t>
          </a:r>
          <a:endParaRPr lang="ru-RU" sz="1200" kern="1200" dirty="0"/>
        </a:p>
      </dsp:txBody>
      <dsp:txXfrm>
        <a:off x="3103830" y="2808"/>
        <a:ext cx="2353477" cy="1412086"/>
      </dsp:txXfrm>
    </dsp:sp>
    <dsp:sp modelId="{80063136-9737-4477-92CA-C49648D525E5}">
      <dsp:nvSpPr>
        <dsp:cNvPr id="0" name=""/>
        <dsp:cNvSpPr/>
      </dsp:nvSpPr>
      <dsp:spPr>
        <a:xfrm>
          <a:off x="1385792" y="1413094"/>
          <a:ext cx="5789553" cy="510699"/>
        </a:xfrm>
        <a:custGeom>
          <a:avLst/>
          <a:gdLst/>
          <a:ahLst/>
          <a:cxnLst/>
          <a:rect l="0" t="0" r="0" b="0"/>
          <a:pathLst>
            <a:path>
              <a:moveTo>
                <a:pt x="5789553" y="0"/>
              </a:moveTo>
              <a:lnTo>
                <a:pt x="5789553" y="272449"/>
              </a:lnTo>
              <a:lnTo>
                <a:pt x="0" y="272449"/>
              </a:lnTo>
              <a:lnTo>
                <a:pt x="0" y="510699"/>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5199" y="1665737"/>
        <a:ext cx="290740" cy="5412"/>
      </dsp:txXfrm>
    </dsp:sp>
    <dsp:sp modelId="{FDA182D0-2D99-4CF5-8BC1-667D2B01D64B}">
      <dsp:nvSpPr>
        <dsp:cNvPr id="0" name=""/>
        <dsp:cNvSpPr/>
      </dsp:nvSpPr>
      <dsp:spPr>
        <a:xfrm>
          <a:off x="5998607" y="2808"/>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dirty="0" smtClean="0"/>
            <a:t>Проверка готовности организации для перехода на налоговый мониторинг  (приведение ИС, СВК в соответствие с требованиями законодательства о налогах и сборах РФ)</a:t>
          </a:r>
          <a:endParaRPr lang="ru-RU" sz="1200" kern="1200" dirty="0"/>
        </a:p>
      </dsp:txBody>
      <dsp:txXfrm>
        <a:off x="5998607" y="2808"/>
        <a:ext cx="2353477" cy="1412086"/>
      </dsp:txXfrm>
    </dsp:sp>
    <dsp:sp modelId="{CF2963D6-EF9B-4660-A9F6-44ED5FB0FB9B}">
      <dsp:nvSpPr>
        <dsp:cNvPr id="0" name=""/>
        <dsp:cNvSpPr/>
      </dsp:nvSpPr>
      <dsp:spPr>
        <a:xfrm>
          <a:off x="2560731" y="2616517"/>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2659531"/>
        <a:ext cx="27064" cy="5412"/>
      </dsp:txXfrm>
    </dsp:sp>
    <dsp:sp modelId="{4A432C93-3FC7-4508-AEC4-27D9A57C9C85}">
      <dsp:nvSpPr>
        <dsp:cNvPr id="0" name=""/>
        <dsp:cNvSpPr/>
      </dsp:nvSpPr>
      <dsp:spPr>
        <a:xfrm>
          <a:off x="209053"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Подготовка «Дорожной карты» по вступлению в налоговый мониторинг</a:t>
          </a:r>
          <a:endParaRPr lang="ru-RU" sz="1200" kern="1200"/>
        </a:p>
      </dsp:txBody>
      <dsp:txXfrm>
        <a:off x="209053" y="1956194"/>
        <a:ext cx="2353477" cy="1412086"/>
      </dsp:txXfrm>
    </dsp:sp>
    <dsp:sp modelId="{2DEEC7CD-4CBD-4A58-BEB3-4DE722FFE20E}">
      <dsp:nvSpPr>
        <dsp:cNvPr id="0" name=""/>
        <dsp:cNvSpPr/>
      </dsp:nvSpPr>
      <dsp:spPr>
        <a:xfrm>
          <a:off x="5455508" y="2616517"/>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2659531"/>
        <a:ext cx="27064" cy="5412"/>
      </dsp:txXfrm>
    </dsp:sp>
    <dsp:sp modelId="{06D23DF9-21BB-441B-9B77-F9478D3CF1B3}">
      <dsp:nvSpPr>
        <dsp:cNvPr id="0" name=""/>
        <dsp:cNvSpPr/>
      </dsp:nvSpPr>
      <dsp:spPr>
        <a:xfrm>
          <a:off x="3103830"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Направление «Дорожной карты» в налоговый орган</a:t>
          </a:r>
          <a:endParaRPr lang="ru-RU" sz="1200" kern="1200"/>
        </a:p>
      </dsp:txBody>
      <dsp:txXfrm>
        <a:off x="3103830" y="1956194"/>
        <a:ext cx="2353477" cy="1412086"/>
      </dsp:txXfrm>
    </dsp:sp>
    <dsp:sp modelId="{58E4D35C-41FC-423A-88EF-5A0608702C65}">
      <dsp:nvSpPr>
        <dsp:cNvPr id="0" name=""/>
        <dsp:cNvSpPr/>
      </dsp:nvSpPr>
      <dsp:spPr>
        <a:xfrm>
          <a:off x="1385792" y="3366480"/>
          <a:ext cx="5789553" cy="510699"/>
        </a:xfrm>
        <a:custGeom>
          <a:avLst/>
          <a:gdLst/>
          <a:ahLst/>
          <a:cxnLst/>
          <a:rect l="0" t="0" r="0" b="0"/>
          <a:pathLst>
            <a:path>
              <a:moveTo>
                <a:pt x="5789553" y="0"/>
              </a:moveTo>
              <a:lnTo>
                <a:pt x="5789553" y="272449"/>
              </a:lnTo>
              <a:lnTo>
                <a:pt x="0" y="272449"/>
              </a:lnTo>
              <a:lnTo>
                <a:pt x="0" y="510699"/>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4135199" y="3619124"/>
        <a:ext cx="290740" cy="5412"/>
      </dsp:txXfrm>
    </dsp:sp>
    <dsp:sp modelId="{BD6241D4-B6F5-4F21-B2BC-EDE35E40B8AE}">
      <dsp:nvSpPr>
        <dsp:cNvPr id="0" name=""/>
        <dsp:cNvSpPr/>
      </dsp:nvSpPr>
      <dsp:spPr>
        <a:xfrm>
          <a:off x="5998607" y="1956194"/>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Подготовка документов для вступления в налоговый мониторинг</a:t>
          </a:r>
          <a:endParaRPr lang="ru-RU" sz="1200" kern="1200"/>
        </a:p>
      </dsp:txBody>
      <dsp:txXfrm>
        <a:off x="5998607" y="1956194"/>
        <a:ext cx="2353477" cy="1412086"/>
      </dsp:txXfrm>
    </dsp:sp>
    <dsp:sp modelId="{D0B9DACD-DF16-4FBB-84E4-358E4A1A0CB4}">
      <dsp:nvSpPr>
        <dsp:cNvPr id="0" name=""/>
        <dsp:cNvSpPr/>
      </dsp:nvSpPr>
      <dsp:spPr>
        <a:xfrm>
          <a:off x="2560731" y="4569903"/>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802548" y="4612917"/>
        <a:ext cx="27064" cy="5412"/>
      </dsp:txXfrm>
    </dsp:sp>
    <dsp:sp modelId="{26AFB5AC-74AF-4AFA-AA70-B664FBFC1EB9}">
      <dsp:nvSpPr>
        <dsp:cNvPr id="0" name=""/>
        <dsp:cNvSpPr/>
      </dsp:nvSpPr>
      <dsp:spPr>
        <a:xfrm>
          <a:off x="209053"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Представление заявления и документов в налоговый орган</a:t>
          </a:r>
          <a:endParaRPr lang="ru-RU" sz="1200" kern="1200"/>
        </a:p>
      </dsp:txBody>
      <dsp:txXfrm>
        <a:off x="209053" y="3909580"/>
        <a:ext cx="2353477" cy="1412086"/>
      </dsp:txXfrm>
    </dsp:sp>
    <dsp:sp modelId="{B25E2A7F-3BEF-4899-9636-7846ECED21D8}">
      <dsp:nvSpPr>
        <dsp:cNvPr id="0" name=""/>
        <dsp:cNvSpPr/>
      </dsp:nvSpPr>
      <dsp:spPr>
        <a:xfrm>
          <a:off x="5455508" y="4569903"/>
          <a:ext cx="510699" cy="91440"/>
        </a:xfrm>
        <a:custGeom>
          <a:avLst/>
          <a:gdLst/>
          <a:ahLst/>
          <a:cxnLst/>
          <a:rect l="0" t="0" r="0" b="0"/>
          <a:pathLst>
            <a:path>
              <a:moveTo>
                <a:pt x="0" y="45720"/>
              </a:moveTo>
              <a:lnTo>
                <a:pt x="510699"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5697325" y="4612917"/>
        <a:ext cx="27064" cy="5412"/>
      </dsp:txXfrm>
    </dsp:sp>
    <dsp:sp modelId="{D4FFE37D-3480-4307-ACC6-6F88CDDD3A5D}">
      <dsp:nvSpPr>
        <dsp:cNvPr id="0" name=""/>
        <dsp:cNvSpPr/>
      </dsp:nvSpPr>
      <dsp:spPr>
        <a:xfrm>
          <a:off x="3103830"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Оценка налоговым органом заявления и документов организации</a:t>
          </a:r>
          <a:endParaRPr lang="ru-RU" sz="1200" kern="1200"/>
        </a:p>
      </dsp:txBody>
      <dsp:txXfrm>
        <a:off x="3103830" y="3909580"/>
        <a:ext cx="2353477" cy="1412086"/>
      </dsp:txXfrm>
    </dsp:sp>
    <dsp:sp modelId="{69302475-87EB-4B42-A648-587547FFBEBB}">
      <dsp:nvSpPr>
        <dsp:cNvPr id="0" name=""/>
        <dsp:cNvSpPr/>
      </dsp:nvSpPr>
      <dsp:spPr>
        <a:xfrm>
          <a:off x="5998607" y="3909580"/>
          <a:ext cx="2353477" cy="141208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1" i="0" kern="1200" smtClean="0"/>
            <a:t>Решение о проведении налогового мониторинга</a:t>
          </a:r>
          <a:endParaRPr lang="ru-RU" sz="1200" kern="1200"/>
        </a:p>
      </dsp:txBody>
      <dsp:txXfrm>
        <a:off x="5998607" y="3909580"/>
        <a:ext cx="2353477" cy="1412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A4002-0331-4F5F-99EC-69DEFD7E0BF6}">
      <dsp:nvSpPr>
        <dsp:cNvPr id="0" name=""/>
        <dsp:cNvSpPr/>
      </dsp:nvSpPr>
      <dsp:spPr>
        <a:xfrm>
          <a:off x="109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solidFill>
                <a:srgbClr val="005AA9"/>
              </a:solidFill>
            </a:rPr>
            <a:t>С 01.07.2021</a:t>
          </a:r>
          <a:endParaRPr lang="ru-RU" sz="3200" b="1" kern="1200" dirty="0">
            <a:solidFill>
              <a:srgbClr val="005AA9"/>
            </a:solidFill>
          </a:endParaRPr>
        </a:p>
      </dsp:txBody>
      <dsp:txXfrm>
        <a:off x="1098" y="0"/>
        <a:ext cx="2856762" cy="1620180"/>
      </dsp:txXfrm>
    </dsp:sp>
    <dsp:sp modelId="{DDA41731-8686-4224-AFFB-2ABD1756355E}">
      <dsp:nvSpPr>
        <dsp:cNvPr id="0" name=""/>
        <dsp:cNvSpPr/>
      </dsp:nvSpPr>
      <dsp:spPr>
        <a:xfrm>
          <a:off x="286775" y="1620641"/>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b="1" kern="1200" dirty="0" smtClean="0"/>
            <a:t>Снижение пороговых значений суммовых критериев для вхождения в НМ</a:t>
          </a:r>
          <a:endParaRPr lang="ru-RU" sz="1600" b="1" kern="1200" dirty="0"/>
        </a:p>
      </dsp:txBody>
      <dsp:txXfrm>
        <a:off x="317851" y="1651717"/>
        <a:ext cx="2223258" cy="998849"/>
      </dsp:txXfrm>
    </dsp:sp>
    <dsp:sp modelId="{5E3836AD-1F7D-4A83-9F90-E27DF6655DCA}">
      <dsp:nvSpPr>
        <dsp:cNvPr id="0" name=""/>
        <dsp:cNvSpPr/>
      </dsp:nvSpPr>
      <dsp:spPr>
        <a:xfrm>
          <a:off x="286775" y="2844874"/>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smtClean="0"/>
            <a:t>Исключение оснований для проведения КНП</a:t>
          </a:r>
          <a:endParaRPr lang="ru-RU" sz="1800" b="1" kern="1200" dirty="0"/>
        </a:p>
      </dsp:txBody>
      <dsp:txXfrm>
        <a:off x="317851" y="2875950"/>
        <a:ext cx="2223258" cy="998849"/>
      </dsp:txXfrm>
    </dsp:sp>
    <dsp:sp modelId="{697AA37A-8D38-43B0-B558-AA9443A6F8CF}">
      <dsp:nvSpPr>
        <dsp:cNvPr id="0" name=""/>
        <dsp:cNvSpPr/>
      </dsp:nvSpPr>
      <dsp:spPr>
        <a:xfrm>
          <a:off x="286775" y="4069106"/>
          <a:ext cx="2285410" cy="106100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b="1" kern="1200" dirty="0" smtClean="0"/>
            <a:t>Реализация заявительного порядка возмещения НДС и акциза в рамках НМ</a:t>
          </a:r>
          <a:endParaRPr lang="ru-RU" sz="1400" b="1" kern="1200" dirty="0"/>
        </a:p>
      </dsp:txBody>
      <dsp:txXfrm>
        <a:off x="317851" y="4100182"/>
        <a:ext cx="2223258" cy="998849"/>
      </dsp:txXfrm>
    </dsp:sp>
    <dsp:sp modelId="{AD07B324-08A6-441A-A161-811C2606BE26}">
      <dsp:nvSpPr>
        <dsp:cNvPr id="0" name=""/>
        <dsp:cNvSpPr/>
      </dsp:nvSpPr>
      <dsp:spPr>
        <a:xfrm>
          <a:off x="307211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solidFill>
                <a:srgbClr val="005AA9"/>
              </a:solidFill>
            </a:rPr>
            <a:t>С 01.01.2022</a:t>
          </a:r>
          <a:endParaRPr lang="ru-RU" sz="3200" b="1" kern="1200" dirty="0">
            <a:solidFill>
              <a:srgbClr val="005AA9"/>
            </a:solidFill>
          </a:endParaRPr>
        </a:p>
      </dsp:txBody>
      <dsp:txXfrm>
        <a:off x="3072118" y="0"/>
        <a:ext cx="2856762" cy="1620180"/>
      </dsp:txXfrm>
    </dsp:sp>
    <dsp:sp modelId="{BBB4F817-7015-42DB-B76C-047D17CF6EAA}">
      <dsp:nvSpPr>
        <dsp:cNvPr id="0" name=""/>
        <dsp:cNvSpPr/>
      </dsp:nvSpPr>
      <dsp:spPr>
        <a:xfrm>
          <a:off x="3357794" y="1620180"/>
          <a:ext cx="2285410" cy="3510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ru-RU" sz="2000" b="1" kern="1200" smtClean="0"/>
            <a:t>Передача права приостановления операций по счетам МИ ФНС России по КН</a:t>
          </a:r>
          <a:endParaRPr lang="ru-RU" sz="2000" b="1" kern="1200" dirty="0"/>
        </a:p>
      </dsp:txBody>
      <dsp:txXfrm>
        <a:off x="3424731" y="1687117"/>
        <a:ext cx="2151536" cy="3376516"/>
      </dsp:txXfrm>
    </dsp:sp>
    <dsp:sp modelId="{0E056F7A-03B1-48D4-A657-19EC82850BDF}">
      <dsp:nvSpPr>
        <dsp:cNvPr id="0" name=""/>
        <dsp:cNvSpPr/>
      </dsp:nvSpPr>
      <dsp:spPr>
        <a:xfrm>
          <a:off x="6143138" y="0"/>
          <a:ext cx="2856762" cy="5400600"/>
        </a:xfrm>
        <a:prstGeom prst="roundRect">
          <a:avLst>
            <a:gd name="adj" fmla="val 10000"/>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solidFill>
                <a:srgbClr val="005AA9"/>
              </a:solidFill>
            </a:rPr>
            <a:t>С 01.01.2024</a:t>
          </a:r>
          <a:endParaRPr lang="ru-RU" sz="2800" b="1" kern="1200" dirty="0">
            <a:solidFill>
              <a:srgbClr val="005AA9"/>
            </a:solidFill>
          </a:endParaRPr>
        </a:p>
      </dsp:txBody>
      <dsp:txXfrm>
        <a:off x="6143138" y="0"/>
        <a:ext cx="2856762" cy="1620180"/>
      </dsp:txXfrm>
    </dsp:sp>
    <dsp:sp modelId="{B68CDA4A-1155-4EDA-8688-6EC28B8477DB}">
      <dsp:nvSpPr>
        <dsp:cNvPr id="0" name=""/>
        <dsp:cNvSpPr/>
      </dsp:nvSpPr>
      <dsp:spPr>
        <a:xfrm>
          <a:off x="6428814" y="1621762"/>
          <a:ext cx="2285410" cy="162835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smtClean="0"/>
            <a:t>Отказ от ТКС как способа информационного взаимодействия</a:t>
          </a:r>
          <a:endParaRPr lang="ru-RU" sz="1800" b="1" kern="1200" dirty="0"/>
        </a:p>
      </dsp:txBody>
      <dsp:txXfrm>
        <a:off x="6476507" y="1669455"/>
        <a:ext cx="2190024" cy="1532968"/>
      </dsp:txXfrm>
    </dsp:sp>
    <dsp:sp modelId="{AC582745-42F3-48F0-9382-FD3B5469F311}">
      <dsp:nvSpPr>
        <dsp:cNvPr id="0" name=""/>
        <dsp:cNvSpPr/>
      </dsp:nvSpPr>
      <dsp:spPr>
        <a:xfrm>
          <a:off x="6428814" y="3500633"/>
          <a:ext cx="2285410" cy="162835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ru-RU" sz="1800" b="1" kern="1200" dirty="0" err="1" smtClean="0"/>
            <a:t>Автоистребование</a:t>
          </a:r>
          <a:r>
            <a:rPr lang="ru-RU" sz="1800" b="1" kern="1200" dirty="0" smtClean="0"/>
            <a:t> документов для ст. 93.1 НК РФ</a:t>
          </a:r>
          <a:endParaRPr lang="ru-RU" sz="1800" b="1" kern="1200" dirty="0"/>
        </a:p>
      </dsp:txBody>
      <dsp:txXfrm>
        <a:off x="6476507" y="3548326"/>
        <a:ext cx="2190024" cy="15329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06F44-4827-4D87-966A-54CE2E4AEC8D}">
      <dsp:nvSpPr>
        <dsp:cNvPr id="0" name=""/>
        <dsp:cNvSpPr/>
      </dsp:nvSpPr>
      <dsp:spPr>
        <a:xfrm>
          <a:off x="0" y="3339"/>
          <a:ext cx="8712967" cy="2186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ru-RU" sz="2200" b="1" kern="1200" dirty="0" smtClean="0">
              <a:latin typeface="+mj-lt"/>
            </a:rPr>
            <a:t>1) НД позднее 1 июля года, следующего за периодом, за который проводится НМ;</a:t>
          </a:r>
        </a:p>
        <a:p>
          <a:pPr lvl="0" algn="just" defTabSz="977900">
            <a:lnSpc>
              <a:spcPct val="90000"/>
            </a:lnSpc>
            <a:spcBef>
              <a:spcPct val="0"/>
            </a:spcBef>
            <a:spcAft>
              <a:spcPct val="35000"/>
            </a:spcAft>
          </a:pPr>
          <a:r>
            <a:rPr lang="ru-RU" sz="2200" b="1" kern="1200" dirty="0" smtClean="0">
              <a:latin typeface="+mj-lt"/>
            </a:rPr>
            <a:t>2) НД по НДС и акцизу с суммой налога к возмещению;</a:t>
          </a:r>
        </a:p>
        <a:p>
          <a:pPr lvl="0" algn="just" defTabSz="977900">
            <a:lnSpc>
              <a:spcPct val="90000"/>
            </a:lnSpc>
            <a:spcBef>
              <a:spcPct val="0"/>
            </a:spcBef>
            <a:spcAft>
              <a:spcPct val="35000"/>
            </a:spcAft>
          </a:pPr>
          <a:r>
            <a:rPr lang="ru-RU" sz="2200" b="1" kern="1200" dirty="0" smtClean="0">
              <a:latin typeface="+mj-lt"/>
            </a:rPr>
            <a:t>3) УНД, в которой уменьшена сумма налога, или увеличен убыток по сравнению с ранее представленной НД;</a:t>
          </a:r>
        </a:p>
        <a:p>
          <a:pPr lvl="0" algn="just" defTabSz="977900">
            <a:lnSpc>
              <a:spcPct val="90000"/>
            </a:lnSpc>
            <a:spcBef>
              <a:spcPct val="0"/>
            </a:spcBef>
            <a:spcAft>
              <a:spcPct val="35000"/>
            </a:spcAft>
          </a:pPr>
          <a:r>
            <a:rPr lang="ru-RU" sz="2200" b="1" kern="1200" dirty="0" smtClean="0">
              <a:latin typeface="+mj-lt"/>
            </a:rPr>
            <a:t>4)досрочное прекращение НМ.</a:t>
          </a:r>
          <a:endParaRPr lang="ru-RU" sz="2200" b="1" kern="1200" dirty="0">
            <a:latin typeface="+mj-lt"/>
          </a:endParaRPr>
        </a:p>
      </dsp:txBody>
      <dsp:txXfrm>
        <a:off x="64037" y="67376"/>
        <a:ext cx="8584893" cy="2058316"/>
      </dsp:txXfrm>
    </dsp:sp>
    <dsp:sp modelId="{38D73EF2-F54F-4D3D-A4A1-C930823FBDCA}">
      <dsp:nvSpPr>
        <dsp:cNvPr id="0" name=""/>
        <dsp:cNvSpPr/>
      </dsp:nvSpPr>
      <dsp:spPr>
        <a:xfrm rot="5400000">
          <a:off x="3946535" y="2244389"/>
          <a:ext cx="819896" cy="98387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ru-RU" sz="2400" kern="1200"/>
        </a:p>
      </dsp:txBody>
      <dsp:txXfrm rot="-5400000">
        <a:off x="4061321" y="2326379"/>
        <a:ext cx="590325" cy="573927"/>
      </dsp:txXfrm>
    </dsp:sp>
    <dsp:sp modelId="{B7A19ACC-EE0E-452A-878F-E3628D606DD5}">
      <dsp:nvSpPr>
        <dsp:cNvPr id="0" name=""/>
        <dsp:cNvSpPr/>
      </dsp:nvSpPr>
      <dsp:spPr>
        <a:xfrm>
          <a:off x="0" y="3282925"/>
          <a:ext cx="8712967" cy="218639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b="1" kern="1200" dirty="0" smtClean="0">
              <a:latin typeface="+mj-lt"/>
            </a:rPr>
            <a:t>Представление НД или УНД за налоговый период года, за который проводится или проведен НМ, и досрочное прекращение НМ менее чем через три месяца со дня представления такой НД</a:t>
          </a:r>
          <a:endParaRPr lang="ru-RU" sz="3000" b="1" kern="1200" dirty="0">
            <a:latin typeface="+mj-lt"/>
          </a:endParaRPr>
        </a:p>
      </dsp:txBody>
      <dsp:txXfrm>
        <a:off x="64037" y="3346962"/>
        <a:ext cx="8584893" cy="20583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914A7-22D0-4886-953E-B19A028FCBE7}">
      <dsp:nvSpPr>
        <dsp:cNvPr id="0" name=""/>
        <dsp:cNvSpPr/>
      </dsp:nvSpPr>
      <dsp:spPr>
        <a:xfrm>
          <a:off x="0" y="901051"/>
          <a:ext cx="2763473" cy="254569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ru-RU" sz="2200" kern="1200" dirty="0" smtClean="0"/>
            <a:t>Решение о продлении срока проведения НМ (принимается до 1 октября года, следующего за годом, за который проводится НМ)</a:t>
          </a:r>
          <a:endParaRPr lang="ru-RU" sz="2200" kern="1200" dirty="0"/>
        </a:p>
      </dsp:txBody>
      <dsp:txXfrm>
        <a:off x="74561" y="975612"/>
        <a:ext cx="2614351" cy="2396575"/>
      </dsp:txXfrm>
    </dsp:sp>
    <dsp:sp modelId="{432171F2-1B60-4EAB-BC01-8B0E4CEE8E32}">
      <dsp:nvSpPr>
        <dsp:cNvPr id="0" name=""/>
        <dsp:cNvSpPr/>
      </dsp:nvSpPr>
      <dsp:spPr>
        <a:xfrm rot="18780768">
          <a:off x="2508738" y="1561705"/>
          <a:ext cx="1602921" cy="52331"/>
        </a:xfrm>
        <a:custGeom>
          <a:avLst/>
          <a:gdLst/>
          <a:ahLst/>
          <a:cxnLst/>
          <a:rect l="0" t="0" r="0" b="0"/>
          <a:pathLst>
            <a:path>
              <a:moveTo>
                <a:pt x="0" y="26165"/>
              </a:moveTo>
              <a:lnTo>
                <a:pt x="1602921" y="26165"/>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270125" y="1547798"/>
        <a:ext cx="80146" cy="80146"/>
      </dsp:txXfrm>
    </dsp:sp>
    <dsp:sp modelId="{DE4E75B4-014F-4441-B285-E4FC1F66A688}">
      <dsp:nvSpPr>
        <dsp:cNvPr id="0" name=""/>
        <dsp:cNvSpPr/>
      </dsp:nvSpPr>
      <dsp:spPr>
        <a:xfrm>
          <a:off x="3856924" y="0"/>
          <a:ext cx="3056428" cy="200368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b="1" u="sng" kern="1200" dirty="0" smtClean="0"/>
            <a:t>Не более чем на 3 мес. </a:t>
          </a:r>
          <a:r>
            <a:rPr lang="ru-RU" sz="2100" kern="1200" dirty="0" smtClean="0">
              <a:latin typeface="Times New Roman"/>
              <a:cs typeface="Times New Roman"/>
            </a:rPr>
            <a:t>→ представление в кал. году, за который НМ не проводится, УНД менее чем за 3 месяца до окончания срока проведения НМ</a:t>
          </a:r>
          <a:endParaRPr lang="ru-RU" sz="2100" kern="1200" dirty="0">
            <a:latin typeface="Times New Roman"/>
            <a:cs typeface="Times New Roman"/>
          </a:endParaRPr>
        </a:p>
      </dsp:txBody>
      <dsp:txXfrm>
        <a:off x="3915610" y="58686"/>
        <a:ext cx="2939056" cy="1886311"/>
      </dsp:txXfrm>
    </dsp:sp>
    <dsp:sp modelId="{E2715E95-EEAD-4587-A60A-C2CFC120E198}">
      <dsp:nvSpPr>
        <dsp:cNvPr id="0" name=""/>
        <dsp:cNvSpPr/>
      </dsp:nvSpPr>
      <dsp:spPr>
        <a:xfrm rot="3176407">
          <a:off x="2402995" y="2871688"/>
          <a:ext cx="1814407" cy="52331"/>
        </a:xfrm>
        <a:custGeom>
          <a:avLst/>
          <a:gdLst/>
          <a:ahLst/>
          <a:cxnLst/>
          <a:rect l="0" t="0" r="0" b="0"/>
          <a:pathLst>
            <a:path>
              <a:moveTo>
                <a:pt x="0" y="26165"/>
              </a:moveTo>
              <a:lnTo>
                <a:pt x="1814407" y="26165"/>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264838" y="2852494"/>
        <a:ext cx="90720" cy="90720"/>
      </dsp:txXfrm>
    </dsp:sp>
    <dsp:sp modelId="{F61C2192-7816-4A56-BF13-839FFBFF6002}">
      <dsp:nvSpPr>
        <dsp:cNvPr id="0" name=""/>
        <dsp:cNvSpPr/>
      </dsp:nvSpPr>
      <dsp:spPr>
        <a:xfrm>
          <a:off x="3856924" y="2577484"/>
          <a:ext cx="3251502" cy="208864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b="1" u="sng" kern="1200" dirty="0" smtClean="0"/>
            <a:t>Не более чем на 6 мес</a:t>
          </a:r>
          <a:r>
            <a:rPr lang="ru-RU" sz="2000" kern="1200" dirty="0" smtClean="0"/>
            <a:t>.      </a:t>
          </a:r>
          <a:r>
            <a:rPr lang="ru-RU" sz="2000" kern="1200" dirty="0" smtClean="0">
              <a:latin typeface="Times New Roman"/>
              <a:cs typeface="Times New Roman"/>
            </a:rPr>
            <a:t>→ представление в кал. году, за который НМ не проводится, УНД с возмещением менее чем за 6 месяцев до окончания срока проведения НМ</a:t>
          </a:r>
          <a:endParaRPr lang="ru-RU" sz="2000" kern="1200" dirty="0"/>
        </a:p>
      </dsp:txBody>
      <dsp:txXfrm>
        <a:off x="3918098" y="2638658"/>
        <a:ext cx="3129154" cy="19662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9AC49-7529-4D50-997C-CDC963795616}">
      <dsp:nvSpPr>
        <dsp:cNvPr id="0" name=""/>
        <dsp:cNvSpPr/>
      </dsp:nvSpPr>
      <dsp:spPr>
        <a:xfrm>
          <a:off x="642671" y="0"/>
          <a:ext cx="7283609" cy="5688632"/>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DF90568D-B3F6-4099-8A94-8284492BDA80}">
      <dsp:nvSpPr>
        <dsp:cNvPr id="0" name=""/>
        <dsp:cNvSpPr/>
      </dsp:nvSpPr>
      <dsp:spPr>
        <a:xfrm>
          <a:off x="90612" y="1368150"/>
          <a:ext cx="4015961" cy="295233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kern="1200" dirty="0" smtClean="0"/>
            <a:t>1) Проведение ВНП вышестоящим налоговым органом - в порядке контроля за деятельностью налогового органа, проводившего НМ;</a:t>
          </a:r>
        </a:p>
        <a:p>
          <a:pPr lvl="0" algn="just" defTabSz="711200">
            <a:lnSpc>
              <a:spcPct val="90000"/>
            </a:lnSpc>
            <a:spcBef>
              <a:spcPct val="0"/>
            </a:spcBef>
            <a:spcAft>
              <a:spcPct val="35000"/>
            </a:spcAft>
          </a:pPr>
          <a:r>
            <a:rPr lang="ru-RU" sz="1600" b="1" kern="1200" dirty="0" smtClean="0"/>
            <a:t>2) Досрочное прекращение НМ;</a:t>
          </a:r>
        </a:p>
        <a:p>
          <a:pPr lvl="0" algn="just" defTabSz="711200">
            <a:lnSpc>
              <a:spcPct val="90000"/>
            </a:lnSpc>
            <a:spcBef>
              <a:spcPct val="0"/>
            </a:spcBef>
            <a:spcAft>
              <a:spcPct val="35000"/>
            </a:spcAft>
          </a:pPr>
          <a:r>
            <a:rPr lang="ru-RU" sz="1600" b="1" kern="1200" dirty="0" smtClean="0"/>
            <a:t>3) Невыполнение ММ налогового органа.</a:t>
          </a:r>
        </a:p>
        <a:p>
          <a:pPr lvl="0" algn="just" defTabSz="711200">
            <a:lnSpc>
              <a:spcPct val="90000"/>
            </a:lnSpc>
            <a:spcBef>
              <a:spcPct val="0"/>
            </a:spcBef>
            <a:spcAft>
              <a:spcPct val="35000"/>
            </a:spcAft>
          </a:pPr>
          <a:r>
            <a:rPr lang="ru-RU" sz="1600" b="1" kern="1200" dirty="0" smtClean="0"/>
            <a:t>4) УНД, в которой уменьшена сумма налога по сравнению с ранее представленной НД</a:t>
          </a:r>
          <a:endParaRPr lang="ru-RU" sz="1600" b="1" kern="1200" dirty="0"/>
        </a:p>
      </dsp:txBody>
      <dsp:txXfrm>
        <a:off x="234733" y="1512271"/>
        <a:ext cx="3727719" cy="2664089"/>
      </dsp:txXfrm>
    </dsp:sp>
    <dsp:sp modelId="{C34A0BE7-0D42-469D-ACD1-21586C1BB0AF}">
      <dsp:nvSpPr>
        <dsp:cNvPr id="0" name=""/>
        <dsp:cNvSpPr/>
      </dsp:nvSpPr>
      <dsp:spPr>
        <a:xfrm>
          <a:off x="4483637" y="1368150"/>
          <a:ext cx="4015961" cy="295233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ru-RU" sz="1200" b="1" kern="1200" dirty="0" smtClean="0"/>
            <a:t>1) Проведение ВНП вышестоящим налоговым органом - в порядке контроля за деятельностью налогового органа, проводившего НМ;</a:t>
          </a:r>
        </a:p>
        <a:p>
          <a:pPr lvl="0" algn="just" defTabSz="533400">
            <a:lnSpc>
              <a:spcPct val="90000"/>
            </a:lnSpc>
            <a:spcBef>
              <a:spcPct val="0"/>
            </a:spcBef>
            <a:spcAft>
              <a:spcPct val="35000"/>
            </a:spcAft>
          </a:pPr>
          <a:r>
            <a:rPr lang="ru-RU" sz="1200" b="1" kern="1200" dirty="0" smtClean="0"/>
            <a:t>2) Досрочное прекращение НМ;</a:t>
          </a:r>
        </a:p>
        <a:p>
          <a:pPr lvl="0" algn="just" defTabSz="533400">
            <a:lnSpc>
              <a:spcPct val="90000"/>
            </a:lnSpc>
            <a:spcBef>
              <a:spcPct val="0"/>
            </a:spcBef>
            <a:spcAft>
              <a:spcPct val="35000"/>
            </a:spcAft>
          </a:pPr>
          <a:r>
            <a:rPr lang="ru-RU" sz="1200" b="1" kern="1200" dirty="0" smtClean="0"/>
            <a:t>3) Невыполнение ММ налогового органа </a:t>
          </a:r>
          <a:r>
            <a:rPr lang="ru-RU" sz="1200" b="1" u="sng" kern="1200" dirty="0" smtClean="0"/>
            <a:t>в срок до 1 декабря года, следующего за периодом, за который проводился НМ</a:t>
          </a:r>
          <a:r>
            <a:rPr lang="ru-RU" sz="1200" b="1" kern="1200" dirty="0" smtClean="0"/>
            <a:t>. </a:t>
          </a:r>
        </a:p>
        <a:p>
          <a:pPr lvl="0" defTabSz="533400">
            <a:lnSpc>
              <a:spcPct val="90000"/>
            </a:lnSpc>
            <a:spcBef>
              <a:spcPct val="0"/>
            </a:spcBef>
            <a:spcAft>
              <a:spcPct val="35000"/>
            </a:spcAft>
          </a:pPr>
          <a:r>
            <a:rPr lang="ru-RU" sz="1200" b="1" kern="1200" dirty="0" smtClean="0"/>
            <a:t>4) Представление УНД за период проведения НМ в календарном году, за который НМ не проводится, в которой уменьшена сумма налога </a:t>
          </a:r>
          <a:r>
            <a:rPr lang="ru-RU" sz="1200" b="1" u="sng" kern="1200" dirty="0" smtClean="0"/>
            <a:t>(увеличено возмещение),  или увеличен убыток</a:t>
          </a:r>
          <a:r>
            <a:rPr lang="ru-RU" sz="1200" b="1" kern="1200" dirty="0" smtClean="0"/>
            <a:t> по сравнению с ранее представленной НД</a:t>
          </a:r>
          <a:endParaRPr lang="ru-RU" sz="1200" b="1" kern="1200" dirty="0"/>
        </a:p>
      </dsp:txBody>
      <dsp:txXfrm>
        <a:off x="4627758" y="1512271"/>
        <a:ext cx="3727719" cy="26640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4703" cy="49379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09978" y="0"/>
            <a:ext cx="2914703" cy="493792"/>
          </a:xfrm>
          <a:prstGeom prst="rect">
            <a:avLst/>
          </a:prstGeom>
        </p:spPr>
        <p:txBody>
          <a:bodyPr vert="horz" lIns="91440" tIns="45720" rIns="91440" bIns="45720" rtlCol="0"/>
          <a:lstStyle>
            <a:lvl1pPr algn="r">
              <a:defRPr sz="1200"/>
            </a:lvl1pPr>
          </a:lstStyle>
          <a:p>
            <a:fld id="{54B2CB9A-35A0-44DF-9563-3B4294FF58F5}" type="datetimeFigureOut">
              <a:rPr lang="ru-RU" smtClean="0"/>
              <a:pPr/>
              <a:t>08.04.2021</a:t>
            </a:fld>
            <a:endParaRPr lang="ru-RU"/>
          </a:p>
        </p:txBody>
      </p:sp>
      <p:sp>
        <p:nvSpPr>
          <p:cNvPr id="4" name="Образ слайда 3"/>
          <p:cNvSpPr>
            <a:spLocks noGrp="1" noRot="1" noChangeAspect="1"/>
          </p:cNvSpPr>
          <p:nvPr>
            <p:ph type="sldImg" idx="2"/>
          </p:nvPr>
        </p:nvSpPr>
        <p:spPr>
          <a:xfrm>
            <a:off x="746125" y="741363"/>
            <a:ext cx="5233988" cy="37020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2624" y="4691023"/>
            <a:ext cx="5380990" cy="44441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80332"/>
            <a:ext cx="2914703" cy="4937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09978" y="9380332"/>
            <a:ext cx="2914703" cy="493792"/>
          </a:xfrm>
          <a:prstGeom prst="rect">
            <a:avLst/>
          </a:prstGeom>
        </p:spPr>
        <p:txBody>
          <a:bodyPr vert="horz" lIns="91440" tIns="45720" rIns="91440" bIns="45720" rtlCol="0" anchor="b"/>
          <a:lstStyle>
            <a:lvl1pPr algn="r">
              <a:defRPr sz="1200"/>
            </a:lvl1pPr>
          </a:lstStyle>
          <a:p>
            <a:fld id="{67CAF5B9-CC1E-4A3E-B04F-728BB30B0B5D}" type="slidenum">
              <a:rPr lang="ru-RU" smtClean="0"/>
              <a:pPr/>
              <a:t>‹#›</a:t>
            </a:fld>
            <a:endParaRPr lang="ru-RU"/>
          </a:p>
        </p:txBody>
      </p:sp>
    </p:spTree>
    <p:extLst>
      <p:ext uri="{BB962C8B-B14F-4D97-AF65-F5344CB8AC3E}">
        <p14:creationId xmlns:p14="http://schemas.microsoft.com/office/powerpoint/2010/main" val="1201665286"/>
      </p:ext>
    </p:extLst>
  </p:cSld>
  <p:clrMap bg1="lt1" tx1="dk1" bg2="lt2" tx2="dk2" accent1="accent1" accent2="accent2" accent3="accent3" accent4="accent4" accent5="accent5" accent6="accent6" hlink="hlink" folHlink="folHlink"/>
  <p:notesStyle>
    <a:lvl1pPr marL="0" algn="l" defTabSz="1042990" rtl="0" eaLnBrk="1" latinLnBrk="0" hangingPunct="1">
      <a:defRPr sz="1400" kern="1200">
        <a:solidFill>
          <a:schemeClr val="tx1"/>
        </a:solidFill>
        <a:latin typeface="+mn-lt"/>
        <a:ea typeface="+mn-ea"/>
        <a:cs typeface="+mn-cs"/>
      </a:defRPr>
    </a:lvl1pPr>
    <a:lvl2pPr marL="521495" algn="l" defTabSz="1042990" rtl="0" eaLnBrk="1" latinLnBrk="0" hangingPunct="1">
      <a:defRPr sz="1400" kern="1200">
        <a:solidFill>
          <a:schemeClr val="tx1"/>
        </a:solidFill>
        <a:latin typeface="+mn-lt"/>
        <a:ea typeface="+mn-ea"/>
        <a:cs typeface="+mn-cs"/>
      </a:defRPr>
    </a:lvl2pPr>
    <a:lvl3pPr marL="1042990" algn="l" defTabSz="1042990" rtl="0" eaLnBrk="1" latinLnBrk="0" hangingPunct="1">
      <a:defRPr sz="1400" kern="1200">
        <a:solidFill>
          <a:schemeClr val="tx1"/>
        </a:solidFill>
        <a:latin typeface="+mn-lt"/>
        <a:ea typeface="+mn-ea"/>
        <a:cs typeface="+mn-cs"/>
      </a:defRPr>
    </a:lvl3pPr>
    <a:lvl4pPr marL="1564485" algn="l" defTabSz="1042990" rtl="0" eaLnBrk="1" latinLnBrk="0" hangingPunct="1">
      <a:defRPr sz="1400" kern="1200">
        <a:solidFill>
          <a:schemeClr val="tx1"/>
        </a:solidFill>
        <a:latin typeface="+mn-lt"/>
        <a:ea typeface="+mn-ea"/>
        <a:cs typeface="+mn-cs"/>
      </a:defRPr>
    </a:lvl4pPr>
    <a:lvl5pPr marL="2085981" algn="l" defTabSz="1042990" rtl="0" eaLnBrk="1" latinLnBrk="0" hangingPunct="1">
      <a:defRPr sz="1400" kern="1200">
        <a:solidFill>
          <a:schemeClr val="tx1"/>
        </a:solidFill>
        <a:latin typeface="+mn-lt"/>
        <a:ea typeface="+mn-ea"/>
        <a:cs typeface="+mn-cs"/>
      </a:defRPr>
    </a:lvl5pPr>
    <a:lvl6pPr marL="2607476" algn="l" defTabSz="1042990" rtl="0" eaLnBrk="1" latinLnBrk="0" hangingPunct="1">
      <a:defRPr sz="1400" kern="1200">
        <a:solidFill>
          <a:schemeClr val="tx1"/>
        </a:solidFill>
        <a:latin typeface="+mn-lt"/>
        <a:ea typeface="+mn-ea"/>
        <a:cs typeface="+mn-cs"/>
      </a:defRPr>
    </a:lvl6pPr>
    <a:lvl7pPr marL="3128970" algn="l" defTabSz="1042990" rtl="0" eaLnBrk="1" latinLnBrk="0" hangingPunct="1">
      <a:defRPr sz="1400" kern="1200">
        <a:solidFill>
          <a:schemeClr val="tx1"/>
        </a:solidFill>
        <a:latin typeface="+mn-lt"/>
        <a:ea typeface="+mn-ea"/>
        <a:cs typeface="+mn-cs"/>
      </a:defRPr>
    </a:lvl7pPr>
    <a:lvl8pPr marL="3650465" algn="l" defTabSz="1042990" rtl="0" eaLnBrk="1" latinLnBrk="0" hangingPunct="1">
      <a:defRPr sz="1400" kern="1200">
        <a:solidFill>
          <a:schemeClr val="tx1"/>
        </a:solidFill>
        <a:latin typeface="+mn-lt"/>
        <a:ea typeface="+mn-ea"/>
        <a:cs typeface="+mn-cs"/>
      </a:defRPr>
    </a:lvl8pPr>
    <a:lvl9pPr marL="4171960" algn="l" defTabSz="104299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15</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16</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17</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18</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19</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20</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21</a:t>
            </a:fld>
            <a:endParaRPr lang="ru-RU"/>
          </a:p>
        </p:txBody>
      </p:sp>
    </p:spTree>
    <p:extLst>
      <p:ext uri="{BB962C8B-B14F-4D97-AF65-F5344CB8AC3E}">
        <p14:creationId xmlns:p14="http://schemas.microsoft.com/office/powerpoint/2010/main" val="125779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46125" y="741363"/>
            <a:ext cx="5233988" cy="37020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AF5B9-CC1E-4A3E-B04F-728BB30B0B5D}" type="slidenum">
              <a:rPr lang="ru-RU" smtClean="0"/>
              <a:pPr/>
              <a:t>22</a:t>
            </a:fld>
            <a:endParaRPr lang="ru-RU"/>
          </a:p>
        </p:txBody>
      </p:sp>
    </p:spTree>
    <p:extLst>
      <p:ext uri="{BB962C8B-B14F-4D97-AF65-F5344CB8AC3E}">
        <p14:creationId xmlns:p14="http://schemas.microsoft.com/office/powerpoint/2010/main" val="1257790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userDrawn="1"/>
        </p:nvPicPr>
        <p:blipFill>
          <a:blip r:embed="rId2" cstate="print"/>
          <a:stretch>
            <a:fillRect/>
          </a:stretch>
        </p:blipFill>
        <p:spPr bwMode="auto">
          <a:xfrm>
            <a:off x="1589" y="1574"/>
            <a:ext cx="10691812" cy="7558635"/>
          </a:xfrm>
          <a:prstGeom prst="rect">
            <a:avLst/>
          </a:prstGeom>
          <a:noFill/>
        </p:spPr>
      </p:pic>
      <p:sp>
        <p:nvSpPr>
          <p:cNvPr id="2" name="Заголовок 1"/>
          <p:cNvSpPr>
            <a:spLocks noGrp="1"/>
          </p:cNvSpPr>
          <p:nvPr>
            <p:ph type="ctrTitle" hasCustomPrompt="1"/>
          </p:nvPr>
        </p:nvSpPr>
        <p:spPr>
          <a:xfrm>
            <a:off x="802005" y="3708624"/>
            <a:ext cx="9089390" cy="1620771"/>
          </a:xfrm>
        </p:spPr>
        <p:txBody>
          <a:bodyPr>
            <a:normAutofit/>
          </a:bodyPr>
          <a:lstStyle>
            <a:lvl1pPr>
              <a:defRPr sz="57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604010" y="5364807"/>
            <a:ext cx="7485380" cy="1932323"/>
          </a:xfrm>
        </p:spPr>
        <p:txBody>
          <a:bodyPr>
            <a:normAutofit/>
          </a:bodyPr>
          <a:lstStyle>
            <a:lvl1pPr marL="0" indent="0" algn="ctr">
              <a:buNone/>
              <a:defRPr sz="3200" b="0">
                <a:solidFill>
                  <a:schemeClr val="bg1"/>
                </a:solidFill>
                <a:latin typeface="+mj-lt"/>
              </a:defRPr>
            </a:lvl1pPr>
            <a:lvl2pPr marL="521495" indent="0" algn="ctr">
              <a:buNone/>
              <a:defRPr>
                <a:solidFill>
                  <a:schemeClr val="tx1">
                    <a:tint val="75000"/>
                  </a:schemeClr>
                </a:solidFill>
              </a:defRPr>
            </a:lvl2pPr>
            <a:lvl3pPr marL="1042990" indent="0" algn="ctr">
              <a:buNone/>
              <a:defRPr>
                <a:solidFill>
                  <a:schemeClr val="tx1">
                    <a:tint val="75000"/>
                  </a:schemeClr>
                </a:solidFill>
              </a:defRPr>
            </a:lvl3pPr>
            <a:lvl4pPr marL="1564485" indent="0" algn="ctr">
              <a:buNone/>
              <a:defRPr>
                <a:solidFill>
                  <a:schemeClr val="tx1">
                    <a:tint val="75000"/>
                  </a:schemeClr>
                </a:solidFill>
              </a:defRPr>
            </a:lvl4pPr>
            <a:lvl5pPr marL="2085981" indent="0" algn="ctr">
              <a:buNone/>
              <a:defRPr>
                <a:solidFill>
                  <a:schemeClr val="tx1">
                    <a:tint val="75000"/>
                  </a:schemeClr>
                </a:solidFill>
              </a:defRPr>
            </a:lvl5pPr>
            <a:lvl6pPr marL="2607476" indent="0" algn="ctr">
              <a:buNone/>
              <a:defRPr>
                <a:solidFill>
                  <a:schemeClr val="tx1">
                    <a:tint val="75000"/>
                  </a:schemeClr>
                </a:solidFill>
              </a:defRPr>
            </a:lvl6pPr>
            <a:lvl7pPr marL="3128970" indent="0" algn="ctr">
              <a:buNone/>
              <a:defRPr>
                <a:solidFill>
                  <a:schemeClr val="tx1">
                    <a:tint val="75000"/>
                  </a:schemeClr>
                </a:solidFill>
              </a:defRPr>
            </a:lvl7pPr>
            <a:lvl8pPr marL="3650465" indent="0" algn="ctr">
              <a:buNone/>
              <a:defRPr>
                <a:solidFill>
                  <a:schemeClr val="tx1">
                    <a:tint val="75000"/>
                  </a:schemeClr>
                </a:solidFill>
              </a:defRPr>
            </a:lvl8pPr>
            <a:lvl9pPr marL="4171960" indent="0" algn="ctr">
              <a:buNone/>
              <a:defRPr>
                <a:solidFill>
                  <a:schemeClr val="tx1">
                    <a:tint val="75000"/>
                  </a:schemeClr>
                </a:solidFill>
              </a:defRPr>
            </a:lvl9pPr>
          </a:lstStyle>
          <a:p>
            <a:r>
              <a:rPr lang="ru-RU" dirty="0" smtClean="0"/>
              <a:t>22.12.2012</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2095981" y="675613"/>
            <a:ext cx="6416040" cy="4536758"/>
          </a:xfrm>
        </p:spPr>
        <p:txBody>
          <a:bodyPr/>
          <a:lstStyle>
            <a:lvl1pPr marL="0" indent="0">
              <a:buNone/>
              <a:defRPr sz="3700"/>
            </a:lvl1pPr>
            <a:lvl2pPr marL="521495" indent="0">
              <a:buNone/>
              <a:defRPr sz="3200"/>
            </a:lvl2pPr>
            <a:lvl3pPr marL="1042990" indent="0">
              <a:buNone/>
              <a:defRPr sz="2700"/>
            </a:lvl3pPr>
            <a:lvl4pPr marL="1564485" indent="0">
              <a:buNone/>
              <a:defRPr sz="2300"/>
            </a:lvl4pPr>
            <a:lvl5pPr marL="2085981" indent="0">
              <a:buNone/>
              <a:defRPr sz="2300"/>
            </a:lvl5pPr>
            <a:lvl6pPr marL="2607476" indent="0">
              <a:buNone/>
              <a:defRPr sz="2300"/>
            </a:lvl6pPr>
            <a:lvl7pPr marL="3128970" indent="0">
              <a:buNone/>
              <a:defRPr sz="2300"/>
            </a:lvl7pPr>
            <a:lvl8pPr marL="3650465" indent="0">
              <a:buNone/>
              <a:defRPr sz="2300"/>
            </a:lvl8pPr>
            <a:lvl9pPr marL="4171960"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2095981" y="5917739"/>
            <a:ext cx="6416040" cy="887398"/>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67113" y="334306"/>
            <a:ext cx="2812588" cy="71131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5639" y="334306"/>
            <a:ext cx="8263250" cy="71131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3" name="Содержимое 2"/>
          <p:cNvSpPr>
            <a:spLocks noGrp="1"/>
          </p:cNvSpPr>
          <p:nvPr>
            <p:ph idx="1"/>
          </p:nvPr>
        </p:nvSpPr>
        <p:spPr>
          <a:xfrm>
            <a:off x="962026" y="1771651"/>
            <a:ext cx="8561139" cy="5324475"/>
          </a:xfrm>
        </p:spPr>
        <p:txBody>
          <a:bodyPr/>
          <a:lstStyle>
            <a:lvl1pPr marL="363515" indent="0">
              <a:buFontTx/>
              <a:buNone/>
              <a:defRPr b="1">
                <a:latin typeface="+mj-lt"/>
              </a:defRPr>
            </a:lvl1pPr>
            <a:lvl2pPr marL="360340" indent="3175">
              <a:defRPr>
                <a:latin typeface="+mj-lt"/>
              </a:defRPr>
            </a:lvl2pPr>
            <a:lvl3pPr marL="628610" indent="-260333">
              <a:tabLst/>
              <a:defRPr>
                <a:latin typeface="+mj-lt"/>
              </a:defRPr>
            </a:lvl3pPr>
            <a:lvl4pPr marL="0" indent="360340">
              <a:lnSpc>
                <a:spcPts val="1800"/>
              </a:lnSpc>
              <a:spcBef>
                <a:spcPts val="400"/>
              </a:spcBef>
              <a:defRPr>
                <a:latin typeface="+mj-lt"/>
              </a:defRPr>
            </a:lvl4pPr>
            <a:lvl5pPr>
              <a:lnSpc>
                <a:spcPts val="1800"/>
              </a:lnSpc>
              <a:spcBef>
                <a:spcPts val="400"/>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userDrawn="1"/>
        </p:nvSpPr>
        <p:spPr>
          <a:xfrm>
            <a:off x="6930876" y="5652840"/>
            <a:ext cx="1080120" cy="415498"/>
          </a:xfrm>
          <a:prstGeom prst="rect">
            <a:avLst/>
          </a:prstGeom>
          <a:noFill/>
        </p:spPr>
        <p:txBody>
          <a:bodyPr wrap="square" lIns="91434" tIns="45717" rIns="91434" bIns="45717" rtlCol="0">
            <a:noAutofit/>
          </a:bodyPr>
          <a:lstStyle/>
          <a:p>
            <a:endParaRPr lang="ru-RU" dirty="0"/>
          </a:p>
        </p:txBody>
      </p:sp>
      <p:sp>
        <p:nvSpPr>
          <p:cNvPr id="13" name="Заголовок 12"/>
          <p:cNvSpPr>
            <a:spLocks noGrp="1"/>
          </p:cNvSpPr>
          <p:nvPr>
            <p:ph type="title" hasCustomPrompt="1"/>
          </p:nvPr>
        </p:nvSpPr>
        <p:spPr>
          <a:xfrm>
            <a:off x="962026" y="552452"/>
            <a:ext cx="8580438" cy="1219199"/>
          </a:xfrm>
        </p:spPr>
        <p:txBody>
          <a:bodyPr/>
          <a:lstStyle>
            <a:lvl1pPr marL="0" marR="0" indent="0" defTabSz="1042990" rtl="0" eaLnBrk="1" fontAlgn="auto" latinLnBrk="0" hangingPunct="1">
              <a:lnSpc>
                <a:spcPct val="100000"/>
              </a:lnSpc>
              <a:spcBef>
                <a:spcPct val="0"/>
              </a:spcBef>
              <a:spcAft>
                <a:spcPts val="0"/>
              </a:spcAft>
              <a:tabLst/>
              <a:defRPr sz="5400"/>
            </a:lvl1pPr>
          </a:lstStyle>
          <a:p>
            <a:pPr marL="0" marR="0" lvl="0" indent="0" defTabSz="1042990"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userDrawn="1"/>
        </p:nvPicPr>
        <p:blipFill>
          <a:blip r:embed="rId2" cstate="print"/>
          <a:stretch>
            <a:fillRect/>
          </a:stretch>
        </p:blipFill>
        <p:spPr bwMode="auto">
          <a:xfrm>
            <a:off x="0" y="520"/>
            <a:ext cx="10691813" cy="7558635"/>
          </a:xfrm>
          <a:prstGeom prst="rect">
            <a:avLst/>
          </a:prstGeom>
          <a:noFill/>
        </p:spPr>
      </p:pic>
      <p:sp>
        <p:nvSpPr>
          <p:cNvPr id="3" name="Содержимое 2"/>
          <p:cNvSpPr>
            <a:spLocks noGrp="1"/>
          </p:cNvSpPr>
          <p:nvPr>
            <p:ph idx="1"/>
          </p:nvPr>
        </p:nvSpPr>
        <p:spPr>
          <a:xfrm>
            <a:off x="962026" y="1771651"/>
            <a:ext cx="8561139" cy="5324475"/>
          </a:xfrm>
        </p:spPr>
        <p:txBody>
          <a:bodyPr/>
          <a:lstStyle>
            <a:lvl1pPr marL="363515" indent="0">
              <a:buFontTx/>
              <a:buNone/>
              <a:defRPr b="1">
                <a:latin typeface="+mj-lt"/>
              </a:defRPr>
            </a:lvl1pPr>
            <a:lvl2pPr marL="363515" indent="0">
              <a:defRPr>
                <a:latin typeface="+mj-lt"/>
              </a:defRPr>
            </a:lvl2pPr>
            <a:lvl3pPr marL="628610" indent="-260333">
              <a:defRPr>
                <a:latin typeface="+mj-lt"/>
              </a:defRPr>
            </a:lvl3pPr>
            <a:lvl4pPr marL="0" indent="360340">
              <a:defRPr>
                <a:latin typeface="+mj-lt"/>
              </a:defRPr>
            </a:lvl4pPr>
            <a:lvl5pPr marL="1435009"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961197" y="552452"/>
            <a:ext cx="8581267" cy="1219199"/>
          </a:xfrm>
        </p:spPr>
        <p:txBody>
          <a:bodyPr/>
          <a:lstStyle>
            <a:lvl1pPr marL="0" marR="0" indent="0" defTabSz="1042990" rtl="0" eaLnBrk="1" fontAlgn="auto" latinLnBrk="0" hangingPunct="1">
              <a:lnSpc>
                <a:spcPct val="100000"/>
              </a:lnSpc>
              <a:spcBef>
                <a:spcPct val="0"/>
              </a:spcBef>
              <a:spcAft>
                <a:spcPts val="0"/>
              </a:spcAft>
              <a:tabLst/>
              <a:defRPr sz="5400"/>
            </a:lvl1pPr>
          </a:lstStyle>
          <a:p>
            <a:pPr marL="0" marR="0" lvl="0" indent="0" defTabSz="1042990"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0" y="1"/>
            <a:ext cx="10691813" cy="7558635"/>
          </a:xfrm>
          <a:prstGeom prst="rect">
            <a:avLst/>
          </a:prstGeom>
          <a:noFill/>
        </p:spPr>
      </p:pic>
      <p:sp>
        <p:nvSpPr>
          <p:cNvPr id="2" name="Заголовок 1"/>
          <p:cNvSpPr>
            <a:spLocks noGrp="1"/>
          </p:cNvSpPr>
          <p:nvPr>
            <p:ph type="title"/>
          </p:nvPr>
        </p:nvSpPr>
        <p:spPr>
          <a:xfrm>
            <a:off x="962026" y="1116335"/>
            <a:ext cx="8561139" cy="2232248"/>
          </a:xfrm>
        </p:spPr>
        <p:txBody>
          <a:bodyPr anchor="t"/>
          <a:lstStyle>
            <a:lvl1pPr algn="l">
              <a:defRPr sz="4600" b="1" cap="all"/>
            </a:lvl1pPr>
          </a:lstStyle>
          <a:p>
            <a:r>
              <a:rPr lang="ru-RU" smtClean="0"/>
              <a:t>Образец заголовка</a:t>
            </a:r>
            <a:endParaRPr lang="ru-RU" dirty="0"/>
          </a:p>
        </p:txBody>
      </p:sp>
      <p:sp>
        <p:nvSpPr>
          <p:cNvPr id="3" name="Текст 2"/>
          <p:cNvSpPr>
            <a:spLocks noGrp="1"/>
          </p:cNvSpPr>
          <p:nvPr>
            <p:ph type="body" idx="1"/>
          </p:nvPr>
        </p:nvSpPr>
        <p:spPr>
          <a:xfrm>
            <a:off x="962026" y="3781425"/>
            <a:ext cx="8561139" cy="3314700"/>
          </a:xfrm>
        </p:spPr>
        <p:txBody>
          <a:bodyPr anchor="t"/>
          <a:lstStyle>
            <a:lvl1pPr marL="0" indent="0">
              <a:buNone/>
              <a:defRPr sz="2300">
                <a:solidFill>
                  <a:schemeClr val="tx1">
                    <a:tint val="75000"/>
                  </a:schemeClr>
                </a:solidFill>
              </a:defRPr>
            </a:lvl1pPr>
            <a:lvl2pPr marL="521495" indent="0">
              <a:buNone/>
              <a:defRPr sz="2100">
                <a:solidFill>
                  <a:schemeClr val="tx1">
                    <a:tint val="75000"/>
                  </a:schemeClr>
                </a:solidFill>
              </a:defRPr>
            </a:lvl2pPr>
            <a:lvl3pPr marL="1042990" indent="0">
              <a:buNone/>
              <a:defRPr sz="1900">
                <a:solidFill>
                  <a:schemeClr val="tx1">
                    <a:tint val="75000"/>
                  </a:schemeClr>
                </a:solidFill>
              </a:defRPr>
            </a:lvl3pPr>
            <a:lvl4pPr marL="1564485" indent="0">
              <a:buNone/>
              <a:defRPr sz="1600">
                <a:solidFill>
                  <a:schemeClr val="tx1">
                    <a:tint val="75000"/>
                  </a:schemeClr>
                </a:solidFill>
              </a:defRPr>
            </a:lvl4pPr>
            <a:lvl5pPr marL="2085981" indent="0">
              <a:buNone/>
              <a:defRPr sz="1600">
                <a:solidFill>
                  <a:schemeClr val="tx1">
                    <a:tint val="75000"/>
                  </a:schemeClr>
                </a:solidFill>
              </a:defRPr>
            </a:lvl5pPr>
            <a:lvl6pPr marL="2607476" indent="0">
              <a:buNone/>
              <a:defRPr sz="1600">
                <a:solidFill>
                  <a:schemeClr val="tx1">
                    <a:tint val="75000"/>
                  </a:schemeClr>
                </a:solidFill>
              </a:defRPr>
            </a:lvl6pPr>
            <a:lvl7pPr marL="3128970" indent="0">
              <a:buNone/>
              <a:defRPr sz="1600">
                <a:solidFill>
                  <a:schemeClr val="tx1">
                    <a:tint val="75000"/>
                  </a:schemeClr>
                </a:solidFill>
              </a:defRPr>
            </a:lvl7pPr>
            <a:lvl8pPr marL="3650465" indent="0">
              <a:buNone/>
              <a:defRPr sz="1600">
                <a:solidFill>
                  <a:schemeClr val="tx1">
                    <a:tint val="75000"/>
                  </a:schemeClr>
                </a:solidFill>
              </a:defRPr>
            </a:lvl8pPr>
            <a:lvl9pPr marL="4171960" indent="0">
              <a:buNone/>
              <a:defRPr sz="16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2" name="Заголовок 1"/>
          <p:cNvSpPr>
            <a:spLocks noGrp="1"/>
          </p:cNvSpPr>
          <p:nvPr>
            <p:ph type="title"/>
          </p:nvPr>
        </p:nvSpPr>
        <p:spPr>
          <a:xfrm>
            <a:off x="962026" y="552451"/>
            <a:ext cx="8580438" cy="1219200"/>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962026" y="1771650"/>
            <a:ext cx="4234282"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5279959" y="1771650"/>
            <a:ext cx="4262505"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6" y="552450"/>
            <a:ext cx="9196705" cy="1219200"/>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962026" y="1771650"/>
            <a:ext cx="4297420" cy="626250"/>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lang="ru-RU" smtClean="0"/>
              <a:t>Образец текста</a:t>
            </a:r>
          </a:p>
        </p:txBody>
      </p:sp>
      <p:sp>
        <p:nvSpPr>
          <p:cNvPr id="4" name="Содержимое 3"/>
          <p:cNvSpPr>
            <a:spLocks noGrp="1"/>
          </p:cNvSpPr>
          <p:nvPr>
            <p:ph sz="half" idx="2"/>
          </p:nvPr>
        </p:nvSpPr>
        <p:spPr>
          <a:xfrm>
            <a:off x="962026" y="2397901"/>
            <a:ext cx="4297420" cy="4698224"/>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5346701" y="1771650"/>
            <a:ext cx="4195762" cy="626250"/>
          </a:xfrm>
        </p:spPr>
        <p:txBody>
          <a:bodyPr anchor="b"/>
          <a:lstStyle>
            <a:lvl1pPr marL="0" indent="0">
              <a:buNone/>
              <a:defRPr sz="2700" b="1"/>
            </a:lvl1pPr>
            <a:lvl2pPr marL="521495" indent="0">
              <a:buNone/>
              <a:defRPr sz="2300" b="1"/>
            </a:lvl2pPr>
            <a:lvl3pPr marL="1042990" indent="0">
              <a:buNone/>
              <a:defRPr sz="2100" b="1"/>
            </a:lvl3pPr>
            <a:lvl4pPr marL="1564485" indent="0">
              <a:buNone/>
              <a:defRPr sz="1900" b="1"/>
            </a:lvl4pPr>
            <a:lvl5pPr marL="2085981" indent="0">
              <a:buNone/>
              <a:defRPr sz="1900" b="1"/>
            </a:lvl5pPr>
            <a:lvl6pPr marL="2607476" indent="0">
              <a:buNone/>
              <a:defRPr sz="1900" b="1"/>
            </a:lvl6pPr>
            <a:lvl7pPr marL="3128970" indent="0">
              <a:buNone/>
              <a:defRPr sz="1900" b="1"/>
            </a:lvl7pPr>
            <a:lvl8pPr marL="3650465" indent="0">
              <a:buNone/>
              <a:defRPr sz="1900" b="1"/>
            </a:lvl8pPr>
            <a:lvl9pPr marL="4171960" indent="0">
              <a:buNone/>
              <a:defRPr sz="1900" b="1"/>
            </a:lvl9pPr>
          </a:lstStyle>
          <a:p>
            <a:pPr lvl="0"/>
            <a:r>
              <a:rPr lang="ru-RU" smtClean="0"/>
              <a:t>Образец текста</a:t>
            </a:r>
          </a:p>
        </p:txBody>
      </p:sp>
      <p:sp>
        <p:nvSpPr>
          <p:cNvPr id="6" name="Содержимое 5"/>
          <p:cNvSpPr>
            <a:spLocks noGrp="1"/>
          </p:cNvSpPr>
          <p:nvPr>
            <p:ph sz="quarter" idx="4"/>
          </p:nvPr>
        </p:nvSpPr>
        <p:spPr>
          <a:xfrm>
            <a:off x="5346701" y="2412479"/>
            <a:ext cx="4195762" cy="4683646"/>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8" y="2109"/>
            <a:ext cx="10691813" cy="7558635"/>
          </a:xfrm>
          <a:prstGeom prst="rect">
            <a:avLst/>
          </a:prstGeom>
          <a:noFill/>
        </p:spPr>
      </p:pic>
      <p:sp>
        <p:nvSpPr>
          <p:cNvPr id="2" name="Заголовок 1"/>
          <p:cNvSpPr>
            <a:spLocks noGrp="1"/>
          </p:cNvSpPr>
          <p:nvPr>
            <p:ph type="title"/>
          </p:nvPr>
        </p:nvSpPr>
        <p:spPr>
          <a:xfrm>
            <a:off x="962026" y="552451"/>
            <a:ext cx="9196705" cy="1219200"/>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5" name="Номер слайда 5"/>
          <p:cNvSpPr>
            <a:spLocks noGrp="1"/>
          </p:cNvSpPr>
          <p:nvPr>
            <p:ph type="sldNum" sz="quarter" idx="4"/>
          </p:nvPr>
        </p:nvSpPr>
        <p:spPr>
          <a:xfrm>
            <a:off x="9578976" y="6474804"/>
            <a:ext cx="663575" cy="720080"/>
          </a:xfrm>
          <a:prstGeom prst="rect">
            <a:avLst/>
          </a:prstGeom>
        </p:spPr>
        <p:txBody>
          <a:bodyPr vert="horz" lIns="104299" tIns="52150" rIns="104299" bIns="52150" rtlCol="0" anchor="ctr">
            <a:normAutofit/>
          </a:bodyPr>
          <a:lstStyle>
            <a:lvl1pPr algn="ctr">
              <a:defRPr sz="2700" i="0">
                <a:solidFill>
                  <a:schemeClr val="bg1"/>
                </a:solidFill>
                <a:latin typeface="+mj-lt"/>
              </a:defRPr>
            </a:lvl1pPr>
          </a:lstStyle>
          <a:p>
            <a:fld id="{E20E89E6-FE54-4E13-859C-1FA908D70D39}"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1" y="301050"/>
            <a:ext cx="3518055" cy="1281214"/>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4180821" y="301051"/>
            <a:ext cx="5977909"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671" y="1582265"/>
            <a:ext cx="3518055" cy="5172114"/>
          </a:xfrm>
        </p:spPr>
        <p:txBody>
          <a:bodyPr/>
          <a:lstStyle>
            <a:lvl1pPr marL="0" indent="0">
              <a:buNone/>
              <a:defRPr sz="1600"/>
            </a:lvl1pPr>
            <a:lvl2pPr marL="521495" indent="0">
              <a:buNone/>
              <a:defRPr sz="1400"/>
            </a:lvl2pPr>
            <a:lvl3pPr marL="1042990" indent="0">
              <a:buNone/>
              <a:defRPr sz="1100"/>
            </a:lvl3pPr>
            <a:lvl4pPr marL="1564485" indent="0">
              <a:buNone/>
              <a:defRPr sz="1000"/>
            </a:lvl4pPr>
            <a:lvl5pPr marL="2085981" indent="0">
              <a:buNone/>
              <a:defRPr sz="1000"/>
            </a:lvl5pPr>
            <a:lvl6pPr marL="2607476" indent="0">
              <a:buNone/>
              <a:defRPr sz="1000"/>
            </a:lvl6pPr>
            <a:lvl7pPr marL="3128970" indent="0">
              <a:buNone/>
              <a:defRPr sz="1000"/>
            </a:lvl7pPr>
            <a:lvl8pPr marL="3650465" indent="0">
              <a:buNone/>
              <a:defRPr sz="1000"/>
            </a:lvl8pPr>
            <a:lvl9pPr marL="417196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3" y="540272"/>
            <a:ext cx="8588251" cy="1224136"/>
          </a:xfrm>
          <a:prstGeom prst="rect">
            <a:avLst/>
          </a:prstGeom>
        </p:spPr>
        <p:txBody>
          <a:bodyPr vert="horz" lIns="104299" tIns="52150" rIns="104299" bIns="5215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954213" y="1764295"/>
            <a:ext cx="8588251" cy="5331830"/>
          </a:xfrm>
          <a:prstGeom prst="rect">
            <a:avLst/>
          </a:prstGeom>
        </p:spPr>
        <p:txBody>
          <a:bodyPr vert="horz" lIns="104299" tIns="52150" rIns="104299" bIns="5215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534671" y="7008172"/>
            <a:ext cx="2495127" cy="402567"/>
          </a:xfrm>
          <a:prstGeom prst="rect">
            <a:avLst/>
          </a:prstGeom>
        </p:spPr>
        <p:txBody>
          <a:bodyPr vert="horz" lIns="104299" tIns="52150" rIns="104299" bIns="52150" rtlCol="0" anchor="ctr"/>
          <a:lstStyle>
            <a:lvl1pPr algn="l">
              <a:defRPr sz="14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653580" y="7008172"/>
            <a:ext cx="3386243" cy="402567"/>
          </a:xfrm>
          <a:prstGeom prst="rect">
            <a:avLst/>
          </a:prstGeom>
        </p:spPr>
        <p:txBody>
          <a:bodyPr vert="horz" lIns="104299" tIns="52150" rIns="104299" bIns="52150"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9734550" y="6660951"/>
            <a:ext cx="724718" cy="696626"/>
          </a:xfrm>
          <a:prstGeom prst="rect">
            <a:avLst/>
          </a:prstGeom>
        </p:spPr>
        <p:txBody>
          <a:bodyPr vert="horz" lIns="104299" tIns="52150" rIns="104299" bIns="52150" rtlCol="0" anchor="ctr">
            <a:normAutofit/>
          </a:bodyPr>
          <a:lstStyle>
            <a:lvl1pPr algn="ctr">
              <a:lnSpc>
                <a:spcPts val="2400"/>
              </a:lnSpc>
              <a:defRPr sz="2700">
                <a:solidFill>
                  <a:schemeClr val="bg1"/>
                </a:solidFill>
              </a:defRPr>
            </a:lvl1pPr>
          </a:lstStyle>
          <a:p>
            <a:fld id="{E20E89E6-FE54-4E13-859C-1FA908D70D3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1042990" rtl="0" eaLnBrk="1" latinLnBrk="0" hangingPunct="1">
        <a:lnSpc>
          <a:spcPts val="5199"/>
        </a:lnSpc>
        <a:spcBef>
          <a:spcPct val="0"/>
        </a:spcBef>
        <a:buNone/>
        <a:defRPr sz="4200" b="1" i="0" kern="1200">
          <a:solidFill>
            <a:srgbClr val="005AA9"/>
          </a:solidFill>
          <a:latin typeface="+mj-lt"/>
          <a:ea typeface="+mj-ea"/>
          <a:cs typeface="+mj-cs"/>
        </a:defRPr>
      </a:lvl1pPr>
    </p:titleStyle>
    <p:bodyStyle>
      <a:lvl1pPr marL="363515" indent="0" algn="l" defTabSz="1042990" rtl="0" eaLnBrk="1" latinLnBrk="0" hangingPunct="1">
        <a:spcBef>
          <a:spcPct val="20000"/>
        </a:spcBef>
        <a:buFont typeface="+mj-lt"/>
        <a:buNone/>
        <a:defRPr sz="3600" b="0" i="0" kern="1200">
          <a:solidFill>
            <a:srgbClr val="005AA9"/>
          </a:solidFill>
          <a:latin typeface="+mj-lt"/>
          <a:ea typeface="+mn-ea"/>
          <a:cs typeface="+mn-cs"/>
        </a:defRPr>
      </a:lvl1pPr>
      <a:lvl2pPr marL="363515" indent="0" algn="l" defTabSz="1042990" rtl="0" eaLnBrk="1" latinLnBrk="0" hangingPunct="1">
        <a:spcBef>
          <a:spcPct val="20000"/>
        </a:spcBef>
        <a:buFont typeface="Arial" pitchFamily="34" charset="0"/>
        <a:buNone/>
        <a:defRPr sz="2400" b="0" i="0" kern="1200">
          <a:solidFill>
            <a:srgbClr val="504F53"/>
          </a:solidFill>
          <a:latin typeface="+mj-lt"/>
          <a:ea typeface="+mn-ea"/>
          <a:cs typeface="+mn-cs"/>
        </a:defRPr>
      </a:lvl2pPr>
      <a:lvl3pPr marL="712743" indent="-260333" algn="l" defTabSz="1042990" rtl="0" eaLnBrk="1" latinLnBrk="0" hangingPunct="1">
        <a:spcBef>
          <a:spcPct val="20000"/>
        </a:spcBef>
        <a:buFont typeface="Arial" pitchFamily="34" charset="0"/>
        <a:buChar char="•"/>
        <a:defRPr sz="2400" b="0" i="0" kern="1200">
          <a:solidFill>
            <a:srgbClr val="504F53"/>
          </a:solidFill>
          <a:latin typeface="+mj-lt"/>
          <a:ea typeface="+mn-ea"/>
          <a:cs typeface="+mn-cs"/>
        </a:defRPr>
      </a:lvl3pPr>
      <a:lvl4pPr marL="0" indent="360340" algn="just" defTabSz="1042990" rtl="0" eaLnBrk="1" latinLnBrk="0" hangingPunct="1">
        <a:lnSpc>
          <a:spcPts val="1800"/>
        </a:lnSpc>
        <a:spcBef>
          <a:spcPts val="400"/>
        </a:spcBef>
        <a:buFont typeface="Arial" pitchFamily="34" charset="0"/>
        <a:buNone/>
        <a:tabLst/>
        <a:defRPr sz="1600" b="0" i="0" kern="1200">
          <a:solidFill>
            <a:srgbClr val="504F53"/>
          </a:solidFill>
          <a:latin typeface="+mj-lt"/>
          <a:ea typeface="+mn-ea"/>
          <a:cs typeface="+mn-cs"/>
        </a:defRPr>
      </a:lvl4pPr>
      <a:lvl5pPr marL="1435009" indent="0" algn="l" defTabSz="1042990" rtl="0" eaLnBrk="1" latinLnBrk="0" hangingPunct="1">
        <a:lnSpc>
          <a:spcPts val="1800"/>
        </a:lnSpc>
        <a:spcBef>
          <a:spcPts val="400"/>
        </a:spcBef>
        <a:buFont typeface="Arial" pitchFamily="34" charset="0"/>
        <a:buNone/>
        <a:defRPr sz="1400" b="0" i="0" kern="1200">
          <a:solidFill>
            <a:srgbClr val="8D8C90"/>
          </a:solidFill>
          <a:latin typeface="+mj-lt"/>
          <a:ea typeface="+mn-ea"/>
          <a:cs typeface="+mn-cs"/>
        </a:defRPr>
      </a:lvl5pPr>
      <a:lvl6pPr marL="2868222"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718"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213"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708" indent="-260748" algn="l" defTabSz="104299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42990" rtl="0" eaLnBrk="1" latinLnBrk="0" hangingPunct="1">
        <a:defRPr sz="2100" kern="1200">
          <a:solidFill>
            <a:schemeClr val="tx1"/>
          </a:solidFill>
          <a:latin typeface="+mn-lt"/>
          <a:ea typeface="+mn-ea"/>
          <a:cs typeface="+mn-cs"/>
        </a:defRPr>
      </a:lvl1pPr>
      <a:lvl2pPr marL="521495" algn="l" defTabSz="1042990" rtl="0" eaLnBrk="1" latinLnBrk="0" hangingPunct="1">
        <a:defRPr sz="2100" kern="1200">
          <a:solidFill>
            <a:schemeClr val="tx1"/>
          </a:solidFill>
          <a:latin typeface="+mn-lt"/>
          <a:ea typeface="+mn-ea"/>
          <a:cs typeface="+mn-cs"/>
        </a:defRPr>
      </a:lvl2pPr>
      <a:lvl3pPr marL="1042990" algn="l" defTabSz="1042990" rtl="0" eaLnBrk="1" latinLnBrk="0" hangingPunct="1">
        <a:defRPr sz="2100" kern="1200">
          <a:solidFill>
            <a:schemeClr val="tx1"/>
          </a:solidFill>
          <a:latin typeface="+mn-lt"/>
          <a:ea typeface="+mn-ea"/>
          <a:cs typeface="+mn-cs"/>
        </a:defRPr>
      </a:lvl3pPr>
      <a:lvl4pPr marL="1564485" algn="l" defTabSz="1042990" rtl="0" eaLnBrk="1" latinLnBrk="0" hangingPunct="1">
        <a:defRPr sz="2100" kern="1200">
          <a:solidFill>
            <a:schemeClr val="tx1"/>
          </a:solidFill>
          <a:latin typeface="+mn-lt"/>
          <a:ea typeface="+mn-ea"/>
          <a:cs typeface="+mn-cs"/>
        </a:defRPr>
      </a:lvl4pPr>
      <a:lvl5pPr marL="2085981" algn="l" defTabSz="1042990" rtl="0" eaLnBrk="1" latinLnBrk="0" hangingPunct="1">
        <a:defRPr sz="2100" kern="1200">
          <a:solidFill>
            <a:schemeClr val="tx1"/>
          </a:solidFill>
          <a:latin typeface="+mn-lt"/>
          <a:ea typeface="+mn-ea"/>
          <a:cs typeface="+mn-cs"/>
        </a:defRPr>
      </a:lvl5pPr>
      <a:lvl6pPr marL="2607476" algn="l" defTabSz="1042990" rtl="0" eaLnBrk="1" latinLnBrk="0" hangingPunct="1">
        <a:defRPr sz="2100" kern="1200">
          <a:solidFill>
            <a:schemeClr val="tx1"/>
          </a:solidFill>
          <a:latin typeface="+mn-lt"/>
          <a:ea typeface="+mn-ea"/>
          <a:cs typeface="+mn-cs"/>
        </a:defRPr>
      </a:lvl6pPr>
      <a:lvl7pPr marL="3128970" algn="l" defTabSz="1042990" rtl="0" eaLnBrk="1" latinLnBrk="0" hangingPunct="1">
        <a:defRPr sz="2100" kern="1200">
          <a:solidFill>
            <a:schemeClr val="tx1"/>
          </a:solidFill>
          <a:latin typeface="+mn-lt"/>
          <a:ea typeface="+mn-ea"/>
          <a:cs typeface="+mn-cs"/>
        </a:defRPr>
      </a:lvl7pPr>
      <a:lvl8pPr marL="3650465" algn="l" defTabSz="1042990" rtl="0" eaLnBrk="1" latinLnBrk="0" hangingPunct="1">
        <a:defRPr sz="2100" kern="1200">
          <a:solidFill>
            <a:schemeClr val="tx1"/>
          </a:solidFill>
          <a:latin typeface="+mn-lt"/>
          <a:ea typeface="+mn-ea"/>
          <a:cs typeface="+mn-cs"/>
        </a:defRPr>
      </a:lvl8pPr>
      <a:lvl9pPr marL="4171960" algn="l" defTabSz="104299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diagramLayout" Target="../diagrams/layout16.xml"/><Relationship Id="rId18" Type="http://schemas.openxmlformats.org/officeDocument/2006/relationships/diagramLayout" Target="../diagrams/layout17.xml"/><Relationship Id="rId26" Type="http://schemas.microsoft.com/office/2007/relationships/diagramDrawing" Target="../diagrams/drawing18.xml"/><Relationship Id="rId3" Type="http://schemas.openxmlformats.org/officeDocument/2006/relationships/diagramLayout" Target="../diagrams/layout14.xml"/><Relationship Id="rId21" Type="http://schemas.microsoft.com/office/2007/relationships/diagramDrawing" Target="../diagrams/drawing17.xml"/><Relationship Id="rId7" Type="http://schemas.openxmlformats.org/officeDocument/2006/relationships/diagramData" Target="../diagrams/data15.xml"/><Relationship Id="rId12" Type="http://schemas.openxmlformats.org/officeDocument/2006/relationships/diagramData" Target="../diagrams/data16.xml"/><Relationship Id="rId17" Type="http://schemas.openxmlformats.org/officeDocument/2006/relationships/diagramData" Target="../diagrams/data17.xml"/><Relationship Id="rId25" Type="http://schemas.openxmlformats.org/officeDocument/2006/relationships/diagramColors" Target="../diagrams/colors18.xml"/><Relationship Id="rId2" Type="http://schemas.openxmlformats.org/officeDocument/2006/relationships/diagramData" Target="../diagrams/data14.xml"/><Relationship Id="rId16" Type="http://schemas.microsoft.com/office/2007/relationships/diagramDrawing" Target="../diagrams/drawing16.xml"/><Relationship Id="rId20" Type="http://schemas.openxmlformats.org/officeDocument/2006/relationships/diagramColors" Target="../diagrams/colors17.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24" Type="http://schemas.openxmlformats.org/officeDocument/2006/relationships/diagramQuickStyle" Target="../diagrams/quickStyle18.xml"/><Relationship Id="rId5" Type="http://schemas.openxmlformats.org/officeDocument/2006/relationships/diagramColors" Target="../diagrams/colors14.xml"/><Relationship Id="rId15" Type="http://schemas.openxmlformats.org/officeDocument/2006/relationships/diagramColors" Target="../diagrams/colors16.xml"/><Relationship Id="rId23" Type="http://schemas.openxmlformats.org/officeDocument/2006/relationships/diagramLayout" Target="../diagrams/layout18.xml"/><Relationship Id="rId10" Type="http://schemas.openxmlformats.org/officeDocument/2006/relationships/diagramColors" Target="../diagrams/colors15.xml"/><Relationship Id="rId19" Type="http://schemas.openxmlformats.org/officeDocument/2006/relationships/diagramQuickStyle" Target="../diagrams/quickStyle17.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diagramQuickStyle" Target="../diagrams/quickStyle16.xml"/><Relationship Id="rId22" Type="http://schemas.openxmlformats.org/officeDocument/2006/relationships/diagramData" Target="../diagrams/data1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0156" y="3492599"/>
            <a:ext cx="9937104" cy="3096344"/>
          </a:xfrm>
        </p:spPr>
        <p:txBody>
          <a:bodyPr>
            <a:noAutofit/>
          </a:bodyPr>
          <a:lstStyle/>
          <a:p>
            <a:pPr algn="ctr">
              <a:lnSpc>
                <a:spcPct val="100000"/>
              </a:lnSpc>
            </a:pPr>
            <a:r>
              <a:rPr lang="ru-RU" sz="3600" dirty="0"/>
              <a:t>Актуальные условия вхождения в налоговый мониторинг, опыт взаимодействия с организациями в рамках проведения налогового мониторинга </a:t>
            </a:r>
            <a:r>
              <a:rPr lang="ru-RU" sz="3600" dirty="0">
                <a:latin typeface="DIN Pro Medium" pitchFamily="50" charset="0"/>
              </a:rPr>
              <a:t/>
            </a:r>
            <a:br>
              <a:rPr lang="ru-RU" sz="3600" dirty="0">
                <a:latin typeface="DIN Pro Medium" pitchFamily="50" charset="0"/>
              </a:rPr>
            </a:br>
            <a:r>
              <a:rPr lang="ru-RU" sz="1900" dirty="0">
                <a:solidFill>
                  <a:schemeClr val="tx1"/>
                </a:solidFill>
                <a:latin typeface="+mn-lt"/>
              </a:rPr>
              <a:t>Начальник отдела налогового мониторинга: Борисова Нина Андреевна</a:t>
            </a:r>
            <a:br>
              <a:rPr lang="ru-RU" sz="1900" dirty="0">
                <a:solidFill>
                  <a:schemeClr val="tx1"/>
                </a:solidFill>
                <a:latin typeface="+mn-lt"/>
              </a:rPr>
            </a:br>
            <a:r>
              <a:rPr lang="ru-RU" sz="1900" dirty="0">
                <a:solidFill>
                  <a:schemeClr val="tx1"/>
                </a:solidFill>
                <a:latin typeface="+mn-lt"/>
              </a:rPr>
              <a:t>Зам. начальника отдела налогового мониторинга: Васькина Екатерина Николаевна</a:t>
            </a:r>
          </a:p>
        </p:txBody>
      </p:sp>
      <p:sp>
        <p:nvSpPr>
          <p:cNvPr id="3" name="Подзаголовок 2"/>
          <p:cNvSpPr>
            <a:spLocks noGrp="1"/>
          </p:cNvSpPr>
          <p:nvPr>
            <p:ph type="subTitle" idx="1"/>
          </p:nvPr>
        </p:nvSpPr>
        <p:spPr>
          <a:xfrm>
            <a:off x="1602284" y="6804967"/>
            <a:ext cx="7487106" cy="492163"/>
          </a:xfrm>
        </p:spPr>
        <p:txBody>
          <a:bodyPr>
            <a:normAutofit/>
          </a:bodyPr>
          <a:lstStyle/>
          <a:p>
            <a:r>
              <a:rPr lang="ru-RU" sz="1600" dirty="0"/>
              <a:t>08.04.2021</a:t>
            </a:r>
          </a:p>
        </p:txBody>
      </p:sp>
      <p:sp>
        <p:nvSpPr>
          <p:cNvPr id="5" name="TextBox 4"/>
          <p:cNvSpPr txBox="1"/>
          <p:nvPr/>
        </p:nvSpPr>
        <p:spPr>
          <a:xfrm>
            <a:off x="1378036" y="2700511"/>
            <a:ext cx="8424936" cy="936104"/>
          </a:xfrm>
          <a:prstGeom prst="rect">
            <a:avLst/>
          </a:prstGeom>
        </p:spPr>
        <p:txBody>
          <a:bodyPr vert="horz" wrap="square" lIns="104299" tIns="52150" rIns="104299" bIns="52150" rtlCol="0" anchor="ctr">
            <a:noAutofit/>
          </a:bodyPr>
          <a:lstStyle/>
          <a:p>
            <a:pPr algn="ctr">
              <a:spcBef>
                <a:spcPct val="0"/>
              </a:spcBef>
            </a:pPr>
            <a:r>
              <a:rPr lang="ru-RU" sz="2400" b="1" dirty="0">
                <a:latin typeface="+mj-lt"/>
                <a:ea typeface="+mj-ea"/>
                <a:cs typeface="+mj-cs"/>
              </a:rPr>
              <a:t>Межрегиональная инспекция Федеральной налоговой службы </a:t>
            </a:r>
          </a:p>
          <a:p>
            <a:pPr algn="ctr">
              <a:spcBef>
                <a:spcPct val="0"/>
              </a:spcBef>
            </a:pPr>
            <a:r>
              <a:rPr lang="ru-RU" sz="2400" b="1" dirty="0">
                <a:latin typeface="+mj-lt"/>
                <a:ea typeface="+mj-ea"/>
                <a:cs typeface="+mj-cs"/>
              </a:rPr>
              <a:t>по крупнейшим налогоплательщикам № 5</a:t>
            </a: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540271"/>
            <a:ext cx="8580438" cy="1219199"/>
          </a:xfrm>
        </p:spPr>
        <p:txBody>
          <a:bodyPr>
            <a:noAutofit/>
          </a:bodyPr>
          <a:lstStyle/>
          <a:p>
            <a:pPr algn="ctr"/>
            <a:r>
              <a:rPr lang="ru-RU" sz="3200" dirty="0"/>
              <a:t>Условия продления налогового мониторинга (п. 5 ст. 105.26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10</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187562808"/>
              </p:ext>
            </p:extLst>
          </p:nvPr>
        </p:nvGraphicFramePr>
        <p:xfrm>
          <a:off x="954213" y="1404320"/>
          <a:ext cx="8712967" cy="547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Схема 6"/>
          <p:cNvGraphicFramePr/>
          <p:nvPr>
            <p:extLst>
              <p:ext uri="{D42A27DB-BD31-4B8C-83A1-F6EECF244321}">
                <p14:modId xmlns:p14="http://schemas.microsoft.com/office/powerpoint/2010/main" val="3164177711"/>
              </p:ext>
            </p:extLst>
          </p:nvPr>
        </p:nvGraphicFramePr>
        <p:xfrm>
          <a:off x="1674292" y="2196455"/>
          <a:ext cx="7128933" cy="47526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582789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396256"/>
            <a:ext cx="8580438" cy="1219199"/>
          </a:xfrm>
        </p:spPr>
        <p:txBody>
          <a:bodyPr>
            <a:noAutofit/>
          </a:bodyPr>
          <a:lstStyle/>
          <a:p>
            <a:pPr algn="ctr"/>
            <a:r>
              <a:rPr lang="ru-RU" sz="2400" dirty="0"/>
              <a:t>Изменения оснований для проведения ВНП при НМ </a:t>
            </a:r>
            <a:r>
              <a:rPr lang="ru-RU" sz="2400" dirty="0" smtClean="0"/>
              <a:t>(</a:t>
            </a:r>
            <a:r>
              <a:rPr lang="ru-RU" sz="2400" dirty="0"/>
              <a:t>ст. 89 и 89.1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11</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3019473191"/>
              </p:ext>
            </p:extLst>
          </p:nvPr>
        </p:nvGraphicFramePr>
        <p:xfrm>
          <a:off x="1098228" y="1836415"/>
          <a:ext cx="856895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9" name="Схема 8"/>
          <p:cNvGraphicFramePr/>
          <p:nvPr>
            <p:extLst>
              <p:ext uri="{D42A27DB-BD31-4B8C-83A1-F6EECF244321}">
                <p14:modId xmlns:p14="http://schemas.microsoft.com/office/powerpoint/2010/main" val="592743984"/>
              </p:ext>
            </p:extLst>
          </p:nvPr>
        </p:nvGraphicFramePr>
        <p:xfrm>
          <a:off x="954212" y="1764407"/>
          <a:ext cx="4536504" cy="9460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500473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468263"/>
            <a:ext cx="8580438" cy="1219199"/>
          </a:xfrm>
        </p:spPr>
        <p:txBody>
          <a:bodyPr>
            <a:noAutofit/>
          </a:bodyPr>
          <a:lstStyle/>
          <a:p>
            <a:pPr algn="ctr"/>
            <a:r>
              <a:rPr lang="ru-RU" sz="2400" dirty="0"/>
              <a:t>Дополнение оснований досрочного прекращения налогового мониторинга (ст. 105.28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12</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846085837"/>
              </p:ext>
            </p:extLst>
          </p:nvPr>
        </p:nvGraphicFramePr>
        <p:xfrm>
          <a:off x="1098228" y="1764407"/>
          <a:ext cx="849694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Tree>
    <p:extLst>
      <p:ext uri="{BB962C8B-B14F-4D97-AF65-F5344CB8AC3E}">
        <p14:creationId xmlns:p14="http://schemas.microsoft.com/office/powerpoint/2010/main" val="20855149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10196" y="396255"/>
            <a:ext cx="8724454" cy="1512167"/>
          </a:xfrm>
        </p:spPr>
        <p:txBody>
          <a:bodyPr>
            <a:noAutofit/>
          </a:bodyPr>
          <a:lstStyle/>
          <a:p>
            <a:pPr algn="ctr"/>
            <a:r>
              <a:rPr lang="ru-RU" sz="2400" dirty="0"/>
              <a:t>Порядок досрочного прекращения Налогового мониторинга ст. 105.28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13</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726296572"/>
              </p:ext>
            </p:extLst>
          </p:nvPr>
        </p:nvGraphicFramePr>
        <p:xfrm>
          <a:off x="954213" y="1404319"/>
          <a:ext cx="8712967" cy="5904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8" name="Схема 7"/>
          <p:cNvGraphicFramePr/>
          <p:nvPr>
            <p:extLst>
              <p:ext uri="{D42A27DB-BD31-4B8C-83A1-F6EECF244321}">
                <p14:modId xmlns:p14="http://schemas.microsoft.com/office/powerpoint/2010/main" val="601178833"/>
              </p:ext>
            </p:extLst>
          </p:nvPr>
        </p:nvGraphicFramePr>
        <p:xfrm>
          <a:off x="630176" y="2065622"/>
          <a:ext cx="9145016" cy="47526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p:cNvSpPr txBox="1"/>
          <p:nvPr/>
        </p:nvSpPr>
        <p:spPr>
          <a:xfrm>
            <a:off x="1890316" y="4716735"/>
            <a:ext cx="1296144" cy="576064"/>
          </a:xfrm>
          <a:prstGeom prst="rect">
            <a:avLst/>
          </a:prstGeom>
          <a:ln>
            <a:solidFill>
              <a:schemeClr val="accent1"/>
            </a:solidFill>
          </a:ln>
        </p:spPr>
        <p:txBody>
          <a:bodyPr vert="horz" wrap="square" lIns="104299" tIns="52150" rIns="104299" bIns="52150" rtlCol="0" anchor="ctr">
            <a:normAutofit fontScale="47500" lnSpcReduction="20000"/>
          </a:bodyPr>
          <a:lstStyle/>
          <a:p>
            <a:pPr>
              <a:spcBef>
                <a:spcPct val="0"/>
              </a:spcBef>
            </a:pPr>
            <a:r>
              <a:rPr lang="ru-RU" sz="4800" b="1" dirty="0">
                <a:solidFill>
                  <a:srgbClr val="005AA9"/>
                </a:solidFill>
                <a:latin typeface="+mj-lt"/>
                <a:ea typeface="+mj-ea"/>
                <a:cs typeface="+mj-cs"/>
              </a:rPr>
              <a:t>10 дней</a:t>
            </a:r>
          </a:p>
        </p:txBody>
      </p:sp>
      <p:sp>
        <p:nvSpPr>
          <p:cNvPr id="13" name="TextBox 12"/>
          <p:cNvSpPr txBox="1"/>
          <p:nvPr/>
        </p:nvSpPr>
        <p:spPr>
          <a:xfrm>
            <a:off x="3546500" y="3420591"/>
            <a:ext cx="1368152" cy="576064"/>
          </a:xfrm>
          <a:prstGeom prst="rect">
            <a:avLst/>
          </a:prstGeom>
          <a:ln>
            <a:solidFill>
              <a:schemeClr val="accent1"/>
            </a:solidFill>
          </a:ln>
        </p:spPr>
        <p:txBody>
          <a:bodyPr vert="horz" wrap="square" lIns="104299" tIns="52150" rIns="104299" bIns="52150" rtlCol="0" anchor="ctr">
            <a:normAutofit fontScale="55000" lnSpcReduction="20000"/>
          </a:bodyPr>
          <a:lstStyle/>
          <a:p>
            <a:pPr>
              <a:spcBef>
                <a:spcPct val="0"/>
              </a:spcBef>
            </a:pPr>
            <a:r>
              <a:rPr lang="ru-RU" sz="4800" b="1" dirty="0">
                <a:solidFill>
                  <a:srgbClr val="005AA9"/>
                </a:solidFill>
                <a:latin typeface="+mj-lt"/>
                <a:ea typeface="+mj-ea"/>
                <a:cs typeface="+mj-cs"/>
              </a:rPr>
              <a:t>10 дней</a:t>
            </a:r>
          </a:p>
        </p:txBody>
      </p:sp>
      <p:sp>
        <p:nvSpPr>
          <p:cNvPr id="15" name="TextBox 14"/>
          <p:cNvSpPr txBox="1"/>
          <p:nvPr/>
        </p:nvSpPr>
        <p:spPr>
          <a:xfrm>
            <a:off x="5736117" y="2628503"/>
            <a:ext cx="1440974" cy="576064"/>
          </a:xfrm>
          <a:prstGeom prst="rect">
            <a:avLst/>
          </a:prstGeom>
          <a:ln>
            <a:solidFill>
              <a:schemeClr val="accent1"/>
            </a:solidFill>
          </a:ln>
        </p:spPr>
        <p:txBody>
          <a:bodyPr vert="horz" wrap="square" lIns="104299" tIns="52150" rIns="104299" bIns="52150" rtlCol="0" anchor="ctr">
            <a:normAutofit fontScale="55000" lnSpcReduction="20000"/>
          </a:bodyPr>
          <a:lstStyle/>
          <a:p>
            <a:pPr>
              <a:spcBef>
                <a:spcPct val="0"/>
              </a:spcBef>
            </a:pPr>
            <a:r>
              <a:rPr lang="ru-RU" sz="4800" b="1" dirty="0">
                <a:solidFill>
                  <a:srgbClr val="005AA9"/>
                </a:solidFill>
                <a:latin typeface="+mj-lt"/>
                <a:ea typeface="+mj-ea"/>
                <a:cs typeface="+mj-cs"/>
              </a:rPr>
              <a:t>10 дней</a:t>
            </a:r>
          </a:p>
        </p:txBody>
      </p:sp>
    </p:spTree>
    <p:extLst>
      <p:ext uri="{BB962C8B-B14F-4D97-AF65-F5344CB8AC3E}">
        <p14:creationId xmlns:p14="http://schemas.microsoft.com/office/powerpoint/2010/main" val="1717306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768449" y="509168"/>
            <a:ext cx="8580438" cy="1219199"/>
          </a:xfrm>
        </p:spPr>
        <p:txBody>
          <a:bodyPr>
            <a:noAutofit/>
          </a:bodyPr>
          <a:lstStyle/>
          <a:p>
            <a:pPr algn="ctr"/>
            <a:r>
              <a:rPr lang="ru-RU" sz="2400" dirty="0"/>
              <a:t>Уведомление о наличии оснований для составления мотивированного мнения ст. 105.29 НК РФ</a:t>
            </a:r>
            <a:endParaRPr lang="ru-RU" sz="2200" dirty="0">
              <a:latin typeface="DIN Pro Medium" pitchFamily="50" charset="0"/>
            </a:endParaRPr>
          </a:p>
        </p:txBody>
      </p:sp>
      <p:sp>
        <p:nvSpPr>
          <p:cNvPr id="6" name="Номер слайда 5"/>
          <p:cNvSpPr>
            <a:spLocks noGrp="1"/>
          </p:cNvSpPr>
          <p:nvPr>
            <p:ph type="sldNum" sz="quarter" idx="11"/>
          </p:nvPr>
        </p:nvSpPr>
        <p:spPr/>
        <p:txBody>
          <a:bodyPr/>
          <a:lstStyle/>
          <a:p>
            <a:fld id="{E20E89E6-FE54-4E13-859C-1FA908D70D39}" type="slidenum">
              <a:rPr lang="ru-RU" smtClean="0"/>
              <a:pPr/>
              <a:t>14</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1525886915"/>
              </p:ext>
            </p:extLst>
          </p:nvPr>
        </p:nvGraphicFramePr>
        <p:xfrm>
          <a:off x="734944" y="1404319"/>
          <a:ext cx="8932236" cy="5904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5778748" y="6660951"/>
            <a:ext cx="32403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sp>
        <p:nvSpPr>
          <p:cNvPr id="5" name="TextBox 4"/>
          <p:cNvSpPr txBox="1"/>
          <p:nvPr/>
        </p:nvSpPr>
        <p:spPr>
          <a:xfrm>
            <a:off x="2322364" y="6660951"/>
            <a:ext cx="6840760" cy="432048"/>
          </a:xfrm>
          <a:prstGeom prst="rect">
            <a:avLst/>
          </a:prstGeom>
        </p:spPr>
        <p:txBody>
          <a:bodyPr vert="horz" wrap="square" lIns="104299" tIns="52150" rIns="104299" bIns="52150" rtlCol="0" anchor="ctr">
            <a:normAutofit fontScale="55000" lnSpcReduction="20000"/>
          </a:bodyPr>
          <a:lstStyle/>
          <a:p>
            <a:pPr>
              <a:spcBef>
                <a:spcPct val="0"/>
              </a:spcBef>
            </a:pPr>
            <a:endParaRPr lang="ru-RU" sz="4800" b="1" dirty="0">
              <a:solidFill>
                <a:srgbClr val="005AA9"/>
              </a:solidFill>
              <a:latin typeface="+mj-lt"/>
              <a:ea typeface="+mj-ea"/>
              <a:cs typeface="+mj-cs"/>
            </a:endParaRPr>
          </a:p>
        </p:txBody>
      </p:sp>
      <p:graphicFrame>
        <p:nvGraphicFramePr>
          <p:cNvPr id="8" name="Схема 7"/>
          <p:cNvGraphicFramePr/>
          <p:nvPr>
            <p:extLst>
              <p:ext uri="{D42A27DB-BD31-4B8C-83A1-F6EECF244321}">
                <p14:modId xmlns:p14="http://schemas.microsoft.com/office/powerpoint/2010/main" val="34098782"/>
              </p:ext>
            </p:extLst>
          </p:nvPr>
        </p:nvGraphicFramePr>
        <p:xfrm>
          <a:off x="594172" y="1404321"/>
          <a:ext cx="9145016" cy="47526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p:cNvSpPr txBox="1"/>
          <p:nvPr/>
        </p:nvSpPr>
        <p:spPr>
          <a:xfrm>
            <a:off x="1242244" y="2052440"/>
            <a:ext cx="1728192" cy="720080"/>
          </a:xfrm>
          <a:prstGeom prst="rect">
            <a:avLst/>
          </a:prstGeom>
          <a:ln>
            <a:solidFill>
              <a:schemeClr val="accent1"/>
            </a:solidFill>
          </a:ln>
        </p:spPr>
        <p:txBody>
          <a:bodyPr vert="horz" wrap="square" lIns="104299" tIns="52150" rIns="104299" bIns="52150" rtlCol="0" anchor="ctr">
            <a:normAutofit fontScale="70000" lnSpcReduction="20000"/>
          </a:bodyPr>
          <a:lstStyle/>
          <a:p>
            <a:pPr>
              <a:spcBef>
                <a:spcPct val="0"/>
              </a:spcBef>
            </a:pPr>
            <a:r>
              <a:rPr lang="ru-RU" sz="4800" b="1" dirty="0">
                <a:solidFill>
                  <a:srgbClr val="005AA9"/>
                </a:solidFill>
                <a:latin typeface="+mj-lt"/>
                <a:ea typeface="+mj-ea"/>
                <a:cs typeface="+mj-cs"/>
              </a:rPr>
              <a:t>10 дней</a:t>
            </a:r>
          </a:p>
        </p:txBody>
      </p:sp>
      <p:cxnSp>
        <p:nvCxnSpPr>
          <p:cNvPr id="12" name="Прямая соединительная линия 11"/>
          <p:cNvCxnSpPr/>
          <p:nvPr/>
        </p:nvCxnSpPr>
        <p:spPr>
          <a:xfrm>
            <a:off x="2034332" y="2772518"/>
            <a:ext cx="0" cy="115212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194572" y="2052440"/>
            <a:ext cx="1728192" cy="720080"/>
          </a:xfrm>
          <a:prstGeom prst="rect">
            <a:avLst/>
          </a:prstGeom>
          <a:ln>
            <a:solidFill>
              <a:schemeClr val="accent1"/>
            </a:solidFill>
          </a:ln>
        </p:spPr>
        <p:txBody>
          <a:bodyPr vert="horz" wrap="square" lIns="104299" tIns="52150" rIns="104299" bIns="52150" rtlCol="0" anchor="ctr">
            <a:normAutofit fontScale="70000" lnSpcReduction="20000"/>
          </a:bodyPr>
          <a:lstStyle/>
          <a:p>
            <a:pPr>
              <a:spcBef>
                <a:spcPct val="0"/>
              </a:spcBef>
            </a:pPr>
            <a:r>
              <a:rPr lang="ru-RU" sz="4800" b="1" dirty="0">
                <a:solidFill>
                  <a:srgbClr val="005AA9"/>
                </a:solidFill>
                <a:latin typeface="+mj-lt"/>
                <a:ea typeface="+mj-ea"/>
                <a:cs typeface="+mj-cs"/>
              </a:rPr>
              <a:t>15 дней</a:t>
            </a:r>
          </a:p>
        </p:txBody>
      </p:sp>
      <p:cxnSp>
        <p:nvCxnSpPr>
          <p:cNvPr id="14" name="Прямая соединительная линия 13"/>
          <p:cNvCxnSpPr/>
          <p:nvPr/>
        </p:nvCxnSpPr>
        <p:spPr>
          <a:xfrm>
            <a:off x="5039229" y="2772520"/>
            <a:ext cx="0" cy="1224135"/>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367040" y="2124446"/>
            <a:ext cx="2016224" cy="642293"/>
          </a:xfrm>
          <a:prstGeom prst="rect">
            <a:avLst/>
          </a:prstGeom>
          <a:ln>
            <a:solidFill>
              <a:schemeClr val="accent1"/>
            </a:solidFill>
          </a:ln>
        </p:spPr>
        <p:txBody>
          <a:bodyPr vert="horz" wrap="square" lIns="104299" tIns="52150" rIns="104299" bIns="52150" rtlCol="0" anchor="ctr">
            <a:normAutofit fontScale="25000" lnSpcReduction="20000"/>
          </a:bodyPr>
          <a:lstStyle/>
          <a:p>
            <a:pPr algn="ctr">
              <a:spcBef>
                <a:spcPct val="0"/>
              </a:spcBef>
            </a:pPr>
            <a:r>
              <a:rPr lang="ru-RU" sz="7100" b="1" dirty="0">
                <a:solidFill>
                  <a:srgbClr val="005AA9"/>
                </a:solidFill>
                <a:latin typeface="+mj-lt"/>
                <a:ea typeface="+mj-ea"/>
                <a:cs typeface="+mj-cs"/>
              </a:rPr>
              <a:t>В течение срока проведения НМ</a:t>
            </a:r>
          </a:p>
        </p:txBody>
      </p:sp>
      <p:sp>
        <p:nvSpPr>
          <p:cNvPr id="7" name="TextBox 6"/>
          <p:cNvSpPr txBox="1"/>
          <p:nvPr/>
        </p:nvSpPr>
        <p:spPr>
          <a:xfrm>
            <a:off x="882204" y="5148783"/>
            <a:ext cx="2736304" cy="1008112"/>
          </a:xfrm>
          <a:prstGeom prst="rect">
            <a:avLst/>
          </a:prstGeom>
        </p:spPr>
        <p:txBody>
          <a:bodyPr vert="horz" wrap="square" lIns="104299" tIns="52150" rIns="104299" bIns="52150" rtlCol="0" anchor="ctr">
            <a:normAutofit/>
          </a:bodyPr>
          <a:lstStyle/>
          <a:p>
            <a:pPr>
              <a:spcBef>
                <a:spcPct val="0"/>
              </a:spcBef>
            </a:pPr>
            <a:endParaRPr lang="ru-RU" sz="4800" b="1" dirty="0">
              <a:solidFill>
                <a:srgbClr val="005AA9"/>
              </a:solidFill>
              <a:latin typeface="+mj-lt"/>
              <a:ea typeface="+mj-ea"/>
              <a:cs typeface="+mj-cs"/>
            </a:endParaRPr>
          </a:p>
        </p:txBody>
      </p:sp>
      <p:graphicFrame>
        <p:nvGraphicFramePr>
          <p:cNvPr id="11" name="Схема 10"/>
          <p:cNvGraphicFramePr/>
          <p:nvPr>
            <p:extLst>
              <p:ext uri="{D42A27DB-BD31-4B8C-83A1-F6EECF244321}">
                <p14:modId xmlns:p14="http://schemas.microsoft.com/office/powerpoint/2010/main" val="2742448421"/>
              </p:ext>
            </p:extLst>
          </p:nvPr>
        </p:nvGraphicFramePr>
        <p:xfrm>
          <a:off x="734944" y="3168017"/>
          <a:ext cx="2883565" cy="248482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val="1485047415"/>
              </p:ext>
            </p:extLst>
          </p:nvPr>
        </p:nvGraphicFramePr>
        <p:xfrm>
          <a:off x="3770908" y="3158233"/>
          <a:ext cx="3015952" cy="263862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1" name="Схема 20"/>
          <p:cNvGraphicFramePr/>
          <p:nvPr>
            <p:extLst>
              <p:ext uri="{D42A27DB-BD31-4B8C-83A1-F6EECF244321}">
                <p14:modId xmlns:p14="http://schemas.microsoft.com/office/powerpoint/2010/main" val="3623188521"/>
              </p:ext>
            </p:extLst>
          </p:nvPr>
        </p:nvGraphicFramePr>
        <p:xfrm>
          <a:off x="6970996" y="3909367"/>
          <a:ext cx="2808312" cy="105444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cxnSp>
        <p:nvCxnSpPr>
          <p:cNvPr id="18" name="Прямая соединительная линия 17"/>
          <p:cNvCxnSpPr>
            <a:stCxn id="15" idx="2"/>
            <a:endCxn id="21" idx="0"/>
          </p:cNvCxnSpPr>
          <p:nvPr/>
        </p:nvCxnSpPr>
        <p:spPr>
          <a:xfrm>
            <a:off x="8375152" y="2766739"/>
            <a:ext cx="0" cy="11426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624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458268" y="180231"/>
            <a:ext cx="8580438" cy="1944216"/>
          </a:xfrm>
        </p:spPr>
        <p:txBody>
          <a:bodyPr>
            <a:noAutofit/>
          </a:bodyPr>
          <a:lstStyle/>
          <a:p>
            <a:pPr algn="ctr"/>
            <a:r>
              <a:rPr lang="ru-RU" sz="3200" dirty="0">
                <a:solidFill>
                  <a:srgbClr val="0070C0"/>
                </a:solidFill>
              </a:rPr>
              <a:t>Истребование документов и пояснений в рамках ст. 105.29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15</a:t>
            </a:fld>
            <a:endParaRPr lang="ru-RU" dirty="0"/>
          </a:p>
        </p:txBody>
      </p:sp>
      <p:sp>
        <p:nvSpPr>
          <p:cNvPr id="7" name="TextBox 6"/>
          <p:cNvSpPr txBox="1"/>
          <p:nvPr/>
        </p:nvSpPr>
        <p:spPr>
          <a:xfrm>
            <a:off x="3330476" y="3204567"/>
            <a:ext cx="914400" cy="914400"/>
          </a:xfrm>
          <a:prstGeom prst="rect">
            <a:avLst/>
          </a:prstGeom>
        </p:spPr>
        <p:txBody>
          <a:bodyPr vert="horz" wrap="none" lIns="104306" tIns="52153" rIns="104306" bIns="52153" rtlCol="0" anchor="ctr">
            <a:norm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sp>
        <p:nvSpPr>
          <p:cNvPr id="8" name="TextBox 7"/>
          <p:cNvSpPr txBox="1"/>
          <p:nvPr/>
        </p:nvSpPr>
        <p:spPr>
          <a:xfrm>
            <a:off x="3330476" y="2412479"/>
            <a:ext cx="914400" cy="914400"/>
          </a:xfrm>
          <a:prstGeom prst="rect">
            <a:avLst/>
          </a:prstGeom>
        </p:spPr>
        <p:txBody>
          <a:bodyPr vert="horz" wrap="none" lIns="104306" tIns="52153" rIns="104306" bIns="52153" rtlCol="0" anchor="ctr">
            <a:norm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graphicFrame>
        <p:nvGraphicFramePr>
          <p:cNvPr id="12" name="Схема 11"/>
          <p:cNvGraphicFramePr/>
          <p:nvPr>
            <p:extLst>
              <p:ext uri="{D42A27DB-BD31-4B8C-83A1-F6EECF244321}">
                <p14:modId xmlns:p14="http://schemas.microsoft.com/office/powerpoint/2010/main" val="2895653845"/>
              </p:ext>
            </p:extLst>
          </p:nvPr>
        </p:nvGraphicFramePr>
        <p:xfrm>
          <a:off x="522164" y="1908423"/>
          <a:ext cx="9187144" cy="5048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637139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468263"/>
            <a:ext cx="8580438" cy="1152128"/>
          </a:xfrm>
        </p:spPr>
        <p:txBody>
          <a:bodyPr>
            <a:noAutofit/>
          </a:bodyPr>
          <a:lstStyle/>
          <a:p>
            <a:pPr algn="ctr"/>
            <a:r>
              <a:rPr lang="ru-RU" sz="3500" dirty="0">
                <a:solidFill>
                  <a:srgbClr val="0070C0"/>
                </a:solidFill>
              </a:rPr>
              <a:t>НД по НДС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16</a:t>
            </a:fld>
            <a:endParaRPr lang="ru-RU" dirty="0"/>
          </a:p>
        </p:txBody>
      </p:sp>
      <p:graphicFrame>
        <p:nvGraphicFramePr>
          <p:cNvPr id="2" name="Схема 1"/>
          <p:cNvGraphicFramePr/>
          <p:nvPr>
            <p:extLst>
              <p:ext uri="{D42A27DB-BD31-4B8C-83A1-F6EECF244321}">
                <p14:modId xmlns:p14="http://schemas.microsoft.com/office/powerpoint/2010/main" val="1641104356"/>
              </p:ext>
            </p:extLst>
          </p:nvPr>
        </p:nvGraphicFramePr>
        <p:xfrm>
          <a:off x="0" y="1476375"/>
          <a:ext cx="10603284"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18080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10196" y="684287"/>
            <a:ext cx="8928992" cy="936104"/>
          </a:xfrm>
        </p:spPr>
        <p:txBody>
          <a:bodyPr>
            <a:noAutofit/>
          </a:bodyPr>
          <a:lstStyle/>
          <a:p>
            <a:pPr algn="ctr"/>
            <a:r>
              <a:rPr lang="ru-RU" sz="3600" dirty="0">
                <a:solidFill>
                  <a:srgbClr val="0070C0"/>
                </a:solidFill>
              </a:rPr>
              <a:t>НД по НДС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17</a:t>
            </a:fld>
            <a:endParaRPr lang="ru-RU" dirty="0"/>
          </a:p>
        </p:txBody>
      </p:sp>
      <p:graphicFrame>
        <p:nvGraphicFramePr>
          <p:cNvPr id="2" name="Схема 1"/>
          <p:cNvGraphicFramePr/>
          <p:nvPr>
            <p:extLst>
              <p:ext uri="{D42A27DB-BD31-4B8C-83A1-F6EECF244321}">
                <p14:modId xmlns:p14="http://schemas.microsoft.com/office/powerpoint/2010/main" val="1795433285"/>
              </p:ext>
            </p:extLst>
          </p:nvPr>
        </p:nvGraphicFramePr>
        <p:xfrm>
          <a:off x="666180" y="1980431"/>
          <a:ext cx="907300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529316"/>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738188" y="540271"/>
            <a:ext cx="8580438" cy="1152128"/>
          </a:xfrm>
        </p:spPr>
        <p:txBody>
          <a:bodyPr>
            <a:noAutofit/>
          </a:bodyPr>
          <a:lstStyle/>
          <a:p>
            <a:pPr algn="ctr"/>
            <a:r>
              <a:rPr lang="ru-RU" sz="3200" dirty="0">
                <a:solidFill>
                  <a:srgbClr val="0070C0"/>
                </a:solidFill>
              </a:rPr>
              <a:t>НД по акцизу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18</a:t>
            </a:fld>
            <a:endParaRPr lang="ru-RU" dirty="0"/>
          </a:p>
        </p:txBody>
      </p:sp>
      <p:graphicFrame>
        <p:nvGraphicFramePr>
          <p:cNvPr id="2" name="Схема 1"/>
          <p:cNvGraphicFramePr/>
          <p:nvPr>
            <p:extLst>
              <p:ext uri="{D42A27DB-BD31-4B8C-83A1-F6EECF244321}">
                <p14:modId xmlns:p14="http://schemas.microsoft.com/office/powerpoint/2010/main" val="3194753700"/>
              </p:ext>
            </p:extLst>
          </p:nvPr>
        </p:nvGraphicFramePr>
        <p:xfrm>
          <a:off x="234132" y="1620391"/>
          <a:ext cx="10153128" cy="5472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9637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82204" y="684287"/>
            <a:ext cx="8928992" cy="936104"/>
          </a:xfrm>
        </p:spPr>
        <p:txBody>
          <a:bodyPr>
            <a:noAutofit/>
          </a:bodyPr>
          <a:lstStyle/>
          <a:p>
            <a:pPr algn="ctr"/>
            <a:r>
              <a:rPr lang="ru-RU" sz="3500" dirty="0">
                <a:solidFill>
                  <a:srgbClr val="0070C0"/>
                </a:solidFill>
              </a:rPr>
              <a:t>НД по акцизу с возмещением в рамках НМ</a:t>
            </a:r>
          </a:p>
        </p:txBody>
      </p:sp>
      <p:sp>
        <p:nvSpPr>
          <p:cNvPr id="6" name="Номер слайда 5"/>
          <p:cNvSpPr>
            <a:spLocks noGrp="1"/>
          </p:cNvSpPr>
          <p:nvPr>
            <p:ph type="sldNum" sz="quarter" idx="11"/>
          </p:nvPr>
        </p:nvSpPr>
        <p:spPr/>
        <p:txBody>
          <a:bodyPr/>
          <a:lstStyle/>
          <a:p>
            <a:fld id="{E20E89E6-FE54-4E13-859C-1FA908D70D39}" type="slidenum">
              <a:rPr lang="ru-RU" smtClean="0"/>
              <a:pPr/>
              <a:t>19</a:t>
            </a:fld>
            <a:endParaRPr lang="ru-RU" dirty="0"/>
          </a:p>
        </p:txBody>
      </p:sp>
      <p:graphicFrame>
        <p:nvGraphicFramePr>
          <p:cNvPr id="2" name="Схема 1"/>
          <p:cNvGraphicFramePr/>
          <p:nvPr>
            <p:extLst>
              <p:ext uri="{D42A27DB-BD31-4B8C-83A1-F6EECF244321}">
                <p14:modId xmlns:p14="http://schemas.microsoft.com/office/powerpoint/2010/main" val="3204943147"/>
              </p:ext>
            </p:extLst>
          </p:nvPr>
        </p:nvGraphicFramePr>
        <p:xfrm>
          <a:off x="234133" y="1980431"/>
          <a:ext cx="943304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004895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10669543"/>
              </p:ext>
            </p:extLst>
          </p:nvPr>
        </p:nvGraphicFramePr>
        <p:xfrm>
          <a:off x="1026221" y="2052440"/>
          <a:ext cx="8561139" cy="5033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Заголовок 9"/>
          <p:cNvSpPr>
            <a:spLocks noGrp="1"/>
          </p:cNvSpPr>
          <p:nvPr>
            <p:ph type="title"/>
          </p:nvPr>
        </p:nvSpPr>
        <p:spPr/>
        <p:txBody>
          <a:bodyPr>
            <a:noAutofit/>
          </a:bodyPr>
          <a:lstStyle/>
          <a:p>
            <a:pPr algn="ctr"/>
            <a:r>
              <a:rPr lang="ru-RU" sz="4800" dirty="0"/>
              <a:t>Налоговый мониторинг </a:t>
            </a:r>
            <a:r>
              <a:rPr lang="ru-RU" sz="4800" dirty="0" smtClean="0"/>
              <a:t>— </a:t>
            </a:r>
            <a:r>
              <a:rPr lang="ru-RU" sz="4800" dirty="0"/>
              <a:t>это</a:t>
            </a:r>
          </a:p>
        </p:txBody>
      </p:sp>
      <p:sp>
        <p:nvSpPr>
          <p:cNvPr id="6" name="Номер слайда 5"/>
          <p:cNvSpPr>
            <a:spLocks noGrp="1"/>
          </p:cNvSpPr>
          <p:nvPr>
            <p:ph type="sldNum" sz="quarter" idx="11"/>
          </p:nvPr>
        </p:nvSpPr>
        <p:spPr/>
        <p:txBody>
          <a:bodyPr/>
          <a:lstStyle/>
          <a:p>
            <a:fld id="{E20E89E6-FE54-4E13-859C-1FA908D70D39}" type="slidenum">
              <a:rPr lang="ru-RU" smtClean="0"/>
              <a:pPr/>
              <a:t>2</a:t>
            </a:fld>
            <a:endParaRPr lang="ru-RU"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1"/>
          </p:nvPr>
        </p:nvSpPr>
        <p:spPr/>
        <p:txBody>
          <a:bodyPr/>
          <a:lstStyle/>
          <a:p>
            <a:fld id="{E20E89E6-FE54-4E13-859C-1FA908D70D39}" type="slidenum">
              <a:rPr lang="ru-RU" smtClean="0"/>
              <a:pPr/>
              <a:t>20</a:t>
            </a:fld>
            <a:endParaRPr lang="ru-RU" dirty="0"/>
          </a:p>
        </p:txBody>
      </p:sp>
      <p:sp>
        <p:nvSpPr>
          <p:cNvPr id="7" name="Скругленный прямоугольник 6"/>
          <p:cNvSpPr/>
          <p:nvPr/>
        </p:nvSpPr>
        <p:spPr>
          <a:xfrm>
            <a:off x="378148" y="1764407"/>
            <a:ext cx="9289032" cy="3672408"/>
          </a:xfrm>
          <a:prstGeom prst="roundRect">
            <a:avLst/>
          </a:prstGeom>
          <a:solidFill>
            <a:srgbClr val="4E81BE"/>
          </a:solidFill>
          <a:ln>
            <a:noFill/>
          </a:ln>
          <a:scene3d>
            <a:camera prst="orthographicFront"/>
            <a:lightRig rig="threePt" dir="t"/>
          </a:scene3d>
          <a:sp3d prstMaterial="dkEdge">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just"/>
            <a:r>
              <a:rPr lang="ru-RU" b="1" dirty="0"/>
              <a:t>Положения пункта 1.1 статьи 88, пункта 5 статьи 105.26, пунктов 1.3, 3.10, 15 статьи 165, пункта 1 статьи 176, статей 176.1, 184, пунктов 7 и 12 статьи 198, пункта 4 статьи 203, статьи 203.1, пунктов 12.1 и 13 статьи 204, пункта 14 статьи 214.6, пункта 1 статьи 214.8, пункта 15 статьи 310.1, пункта 1 статьи 310.2 Налогового кодекса Российской Федерации (в </a:t>
            </a:r>
            <a:r>
              <a:rPr lang="ru-RU" b="1"/>
              <a:t>редакции </a:t>
            </a:r>
            <a:r>
              <a:rPr lang="ru-RU" b="1" smtClean="0"/>
              <a:t>Федерального закона № 470-ФЗ) </a:t>
            </a:r>
            <a:r>
              <a:rPr lang="ru-RU" b="1" dirty="0"/>
              <a:t>применяются в отношении налоговых деклараций (расчетов), уточненных налоговых деклараций (уточненных расчетов), представленных за налоговые (отчетные) периоды, наступившие после 1 июля 2021 года.</a:t>
            </a:r>
          </a:p>
        </p:txBody>
      </p:sp>
    </p:spTree>
    <p:extLst>
      <p:ext uri="{BB962C8B-B14F-4D97-AF65-F5344CB8AC3E}">
        <p14:creationId xmlns:p14="http://schemas.microsoft.com/office/powerpoint/2010/main" val="24396029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684287"/>
            <a:ext cx="8928992" cy="936104"/>
          </a:xfrm>
        </p:spPr>
        <p:txBody>
          <a:bodyPr>
            <a:noAutofit/>
          </a:bodyPr>
          <a:lstStyle/>
          <a:p>
            <a:pPr algn="ctr"/>
            <a:r>
              <a:rPr lang="ru-RU" sz="3500" dirty="0">
                <a:solidFill>
                  <a:srgbClr val="0070C0"/>
                </a:solidFill>
              </a:rPr>
              <a:t>Глоссарий</a:t>
            </a:r>
          </a:p>
        </p:txBody>
      </p:sp>
      <p:sp>
        <p:nvSpPr>
          <p:cNvPr id="6" name="Номер слайда 5"/>
          <p:cNvSpPr>
            <a:spLocks noGrp="1"/>
          </p:cNvSpPr>
          <p:nvPr>
            <p:ph type="sldNum" sz="quarter" idx="11"/>
          </p:nvPr>
        </p:nvSpPr>
        <p:spPr/>
        <p:txBody>
          <a:bodyPr/>
          <a:lstStyle/>
          <a:p>
            <a:fld id="{E20E89E6-FE54-4E13-859C-1FA908D70D39}" type="slidenum">
              <a:rPr lang="ru-RU" smtClean="0"/>
              <a:pPr/>
              <a:t>21</a:t>
            </a:fld>
            <a:endParaRPr lang="ru-RU" dirty="0"/>
          </a:p>
        </p:txBody>
      </p:sp>
      <p:graphicFrame>
        <p:nvGraphicFramePr>
          <p:cNvPr id="4" name="Схема 3"/>
          <p:cNvGraphicFramePr/>
          <p:nvPr>
            <p:extLst>
              <p:ext uri="{D42A27DB-BD31-4B8C-83A1-F6EECF244321}">
                <p14:modId xmlns:p14="http://schemas.microsoft.com/office/powerpoint/2010/main" val="2190386663"/>
              </p:ext>
            </p:extLst>
          </p:nvPr>
        </p:nvGraphicFramePr>
        <p:xfrm>
          <a:off x="810196" y="1836415"/>
          <a:ext cx="8937473" cy="53285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871208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1"/>
          </p:nvPr>
        </p:nvSpPr>
        <p:spPr/>
        <p:txBody>
          <a:bodyPr/>
          <a:lstStyle/>
          <a:p>
            <a:fld id="{E20E89E6-FE54-4E13-859C-1FA908D70D39}" type="slidenum">
              <a:rPr lang="ru-RU" smtClean="0"/>
              <a:pPr/>
              <a:t>22</a:t>
            </a:fld>
            <a:endParaRPr lang="ru-RU" dirty="0"/>
          </a:p>
        </p:txBody>
      </p:sp>
      <p:sp>
        <p:nvSpPr>
          <p:cNvPr id="7" name="Скругленный прямоугольник 6"/>
          <p:cNvSpPr/>
          <p:nvPr/>
        </p:nvSpPr>
        <p:spPr>
          <a:xfrm>
            <a:off x="378148" y="1764407"/>
            <a:ext cx="9289032" cy="3672408"/>
          </a:xfrm>
          <a:prstGeom prst="roundRect">
            <a:avLst/>
          </a:prstGeom>
          <a:solidFill>
            <a:srgbClr val="4E81BE"/>
          </a:solidFill>
          <a:ln>
            <a:noFill/>
          </a:ln>
          <a:scene3d>
            <a:camera prst="orthographicFront"/>
            <a:lightRig rig="threePt" dir="t"/>
          </a:scene3d>
          <a:sp3d prstMaterial="dkEdge">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just"/>
            <a:r>
              <a:rPr lang="ru-RU" b="1" dirty="0" smtClean="0"/>
              <a:t>Эл. почта отдела налогового мониторинга: </a:t>
            </a:r>
            <a:r>
              <a:rPr lang="en-US" b="1" smtClean="0"/>
              <a:t>n.borisova.r9975@tax.gov.ru</a:t>
            </a:r>
            <a:endParaRPr lang="ru-RU" b="1" dirty="0"/>
          </a:p>
        </p:txBody>
      </p:sp>
    </p:spTree>
    <p:extLst>
      <p:ext uri="{BB962C8B-B14F-4D97-AF65-F5344CB8AC3E}">
        <p14:creationId xmlns:p14="http://schemas.microsoft.com/office/powerpoint/2010/main" val="423887888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0196" y="1836415"/>
            <a:ext cx="9089390" cy="4896544"/>
          </a:xfrm>
        </p:spPr>
        <p:txBody>
          <a:bodyPr>
            <a:noAutofit/>
          </a:bodyPr>
          <a:lstStyle/>
          <a:p>
            <a:pPr algn="ctr">
              <a:lnSpc>
                <a:spcPct val="100000"/>
              </a:lnSpc>
            </a:pPr>
            <a:r>
              <a:rPr lang="ru-RU" sz="5600" dirty="0">
                <a:solidFill>
                  <a:schemeClr val="tx1"/>
                </a:solidFill>
              </a:rPr>
              <a:t>Спасибо за </a:t>
            </a:r>
            <a:r>
              <a:rPr lang="ru-RU" sz="5600" dirty="0" smtClean="0">
                <a:solidFill>
                  <a:schemeClr val="tx1"/>
                </a:solidFill>
              </a:rPr>
              <a:t>внимание</a:t>
            </a:r>
            <a:endParaRPr lang="ru-RU" sz="5600" dirty="0">
              <a:solidFill>
                <a:schemeClr val="tx1"/>
              </a:solidFill>
            </a:endParaRPr>
          </a:p>
        </p:txBody>
      </p:sp>
    </p:spTree>
    <p:extLst>
      <p:ext uri="{BB962C8B-B14F-4D97-AF65-F5344CB8AC3E}">
        <p14:creationId xmlns:p14="http://schemas.microsoft.com/office/powerpoint/2010/main" val="350762402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684287"/>
            <a:ext cx="9137202" cy="720079"/>
          </a:xfrm>
        </p:spPr>
        <p:txBody>
          <a:bodyPr>
            <a:noAutofit/>
          </a:bodyPr>
          <a:lstStyle/>
          <a:p>
            <a:pPr algn="ctr"/>
            <a:r>
              <a:rPr lang="ru-RU" sz="4500" dirty="0"/>
              <a:t>Регламентирующие документы:</a:t>
            </a:r>
          </a:p>
        </p:txBody>
      </p:sp>
      <p:sp>
        <p:nvSpPr>
          <p:cNvPr id="6" name="Номер слайда 5"/>
          <p:cNvSpPr>
            <a:spLocks noGrp="1"/>
          </p:cNvSpPr>
          <p:nvPr>
            <p:ph type="sldNum" sz="quarter" idx="11"/>
          </p:nvPr>
        </p:nvSpPr>
        <p:spPr/>
        <p:txBody>
          <a:bodyPr/>
          <a:lstStyle/>
          <a:p>
            <a:fld id="{E20E89E6-FE54-4E13-859C-1FA908D70D39}" type="slidenum">
              <a:rPr lang="ru-RU" smtClean="0"/>
              <a:pPr/>
              <a:t>3</a:t>
            </a:fld>
            <a:endParaRPr lang="ru-RU" dirty="0"/>
          </a:p>
        </p:txBody>
      </p:sp>
      <p:graphicFrame>
        <p:nvGraphicFramePr>
          <p:cNvPr id="3" name="Объект 2"/>
          <p:cNvGraphicFramePr>
            <a:graphicFrameLocks noGrp="1"/>
          </p:cNvGraphicFramePr>
          <p:nvPr>
            <p:ph idx="1"/>
            <p:extLst>
              <p:ext uri="{D42A27DB-BD31-4B8C-83A1-F6EECF244321}">
                <p14:modId xmlns:p14="http://schemas.microsoft.com/office/powerpoint/2010/main" val="1883889900"/>
              </p:ext>
            </p:extLst>
          </p:nvPr>
        </p:nvGraphicFramePr>
        <p:xfrm>
          <a:off x="738188" y="1620391"/>
          <a:ext cx="9072562" cy="5619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332855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algn="ctr"/>
            <a:r>
              <a:rPr lang="ru-RU" sz="2000" dirty="0" smtClean="0"/>
              <a:t>Проекты </a:t>
            </a:r>
            <a:r>
              <a:rPr lang="ru-RU" sz="2000" dirty="0"/>
              <a:t>приказов ФНС России, регламентирующие формы, форматы, требования и порядок к представлению документов, используемых при проведении налогового мониторинга</a:t>
            </a:r>
          </a:p>
        </p:txBody>
      </p:sp>
      <p:sp>
        <p:nvSpPr>
          <p:cNvPr id="4" name="Номер слайда 3"/>
          <p:cNvSpPr>
            <a:spLocks noGrp="1"/>
          </p:cNvSpPr>
          <p:nvPr>
            <p:ph type="sldNum" sz="quarter" idx="11"/>
          </p:nvPr>
        </p:nvSpPr>
        <p:spPr/>
        <p:txBody>
          <a:bodyPr/>
          <a:lstStyle/>
          <a:p>
            <a:fld id="{E20E89E6-FE54-4E13-859C-1FA908D70D39}" type="slidenum">
              <a:rPr lang="ru-RU" smtClean="0"/>
              <a:pPr/>
              <a:t>4</a:t>
            </a:fld>
            <a:endParaRPr lang="ru-RU" dirty="0"/>
          </a:p>
        </p:txBody>
      </p:sp>
      <p:graphicFrame>
        <p:nvGraphicFramePr>
          <p:cNvPr id="7" name="Объект 6"/>
          <p:cNvGraphicFramePr>
            <a:graphicFrameLocks noGrp="1"/>
          </p:cNvGraphicFramePr>
          <p:nvPr>
            <p:ph idx="1"/>
            <p:extLst>
              <p:ext uri="{D42A27DB-BD31-4B8C-83A1-F6EECF244321}">
                <p14:modId xmlns:p14="http://schemas.microsoft.com/office/powerpoint/2010/main" val="955280332"/>
              </p:ext>
            </p:extLst>
          </p:nvPr>
        </p:nvGraphicFramePr>
        <p:xfrm>
          <a:off x="954212" y="1692398"/>
          <a:ext cx="8784974" cy="5016247"/>
        </p:xfrm>
        <a:graphic>
          <a:graphicData uri="http://schemas.openxmlformats.org/drawingml/2006/table">
            <a:tbl>
              <a:tblPr firstRow="1" bandRow="1">
                <a:effectLst>
                  <a:innerShdw blurRad="114300">
                    <a:prstClr val="black"/>
                  </a:innerShdw>
                </a:effectLst>
                <a:tableStyleId>{5C22544A-7EE6-4342-B048-85BDC9FD1C3A}</a:tableStyleId>
              </a:tblPr>
              <a:tblGrid>
                <a:gridCol w="648073"/>
                <a:gridCol w="5760638"/>
                <a:gridCol w="2376263"/>
              </a:tblGrid>
              <a:tr h="703325">
                <a:tc>
                  <a:txBody>
                    <a:bodyPr/>
                    <a:lstStyle/>
                    <a:p>
                      <a:pPr algn="ctr"/>
                      <a:r>
                        <a:rPr lang="ru-RU" b="1" dirty="0" smtClean="0"/>
                        <a:t>№ п/п</a:t>
                      </a:r>
                      <a:endParaRPr lang="ru-RU" b="1" dirty="0"/>
                    </a:p>
                  </a:txBody>
                  <a:tcPr/>
                </a:tc>
                <a:tc>
                  <a:txBody>
                    <a:bodyPr/>
                    <a:lstStyle/>
                    <a:p>
                      <a:pPr algn="ctr"/>
                      <a:r>
                        <a:rPr lang="ru-RU" dirty="0" smtClean="0">
                          <a:solidFill>
                            <a:schemeClr val="bg1"/>
                          </a:solidFill>
                        </a:rPr>
                        <a:t>Наименование нормативного правового акта</a:t>
                      </a:r>
                      <a:endParaRPr lang="ru-RU" dirty="0">
                        <a:solidFill>
                          <a:schemeClr val="bg1"/>
                        </a:solidFill>
                      </a:endParaRPr>
                    </a:p>
                  </a:txBody>
                  <a:tcPr/>
                </a:tc>
                <a:tc>
                  <a:txBody>
                    <a:bodyPr/>
                    <a:lstStyle/>
                    <a:p>
                      <a:pPr algn="ctr"/>
                      <a:r>
                        <a:rPr lang="ru-RU" dirty="0" smtClean="0"/>
                        <a:t>Срок издания акта</a:t>
                      </a:r>
                      <a:endParaRPr lang="ru-RU" dirty="0"/>
                    </a:p>
                  </a:txBody>
                  <a:tcPr/>
                </a:tc>
              </a:tr>
              <a:tr h="903768">
                <a:tc>
                  <a:txBody>
                    <a:bodyPr/>
                    <a:lstStyle/>
                    <a:p>
                      <a:pPr algn="ctr"/>
                      <a:r>
                        <a:rPr lang="ru-RU" sz="1800" b="1" dirty="0" smtClean="0">
                          <a:solidFill>
                            <a:srgbClr val="005AA9"/>
                          </a:solidFill>
                        </a:rPr>
                        <a:t>1.</a:t>
                      </a:r>
                      <a:endParaRPr lang="ru-RU" sz="1800" b="1" dirty="0">
                        <a:solidFill>
                          <a:srgbClr val="005AA9"/>
                        </a:solidFill>
                      </a:endParaRPr>
                    </a:p>
                  </a:txBody>
                  <a:tcPr/>
                </a:tc>
                <a:tc>
                  <a:txBody>
                    <a:bodyPr/>
                    <a:lstStyle/>
                    <a:p>
                      <a:pPr algn="ctr"/>
                      <a:r>
                        <a:rPr lang="ru-RU" sz="1400" b="1" dirty="0" smtClean="0">
                          <a:solidFill>
                            <a:srgbClr val="005AA9"/>
                          </a:solidFill>
                        </a:rPr>
                        <a:t>Приказ ФНС России</a:t>
                      </a:r>
                    </a:p>
                    <a:p>
                      <a:pPr algn="ctr"/>
                      <a:r>
                        <a:rPr lang="ru-RU" sz="1400" b="1" dirty="0" smtClean="0">
                          <a:solidFill>
                            <a:srgbClr val="005AA9"/>
                          </a:solidFill>
                        </a:rPr>
                        <a:t>«Об утверждении форм и форматов представления документов, используемых при проведении налогового мониторинга, и требований к ним»</a:t>
                      </a:r>
                      <a:endParaRPr lang="ru-RU" sz="1400" b="1" dirty="0">
                        <a:solidFill>
                          <a:srgbClr val="005AA9"/>
                        </a:solidFill>
                      </a:endParaRPr>
                    </a:p>
                  </a:txBody>
                  <a:tcPr/>
                </a:tc>
                <a:tc>
                  <a:txBody>
                    <a:bodyPr/>
                    <a:lstStyle/>
                    <a:p>
                      <a:pPr algn="ctr"/>
                      <a:r>
                        <a:rPr lang="ru-RU" sz="1800" b="1" dirty="0" smtClean="0">
                          <a:solidFill>
                            <a:srgbClr val="005AA9"/>
                          </a:solidFill>
                        </a:rPr>
                        <a:t>20.07.2021</a:t>
                      </a:r>
                      <a:endParaRPr lang="ru-RU" sz="1800" b="1" dirty="0">
                        <a:solidFill>
                          <a:srgbClr val="005AA9"/>
                        </a:solidFill>
                      </a:endParaRPr>
                    </a:p>
                  </a:txBody>
                  <a:tcPr/>
                </a:tc>
              </a:tr>
              <a:tr h="1193254">
                <a:tc>
                  <a:txBody>
                    <a:bodyPr/>
                    <a:lstStyle/>
                    <a:p>
                      <a:pPr algn="ctr"/>
                      <a:r>
                        <a:rPr lang="ru-RU" sz="1800" b="1" dirty="0" smtClean="0">
                          <a:solidFill>
                            <a:srgbClr val="005AA9"/>
                          </a:solidFill>
                        </a:rPr>
                        <a:t>2.</a:t>
                      </a:r>
                      <a:endParaRPr lang="ru-RU" sz="1800" b="1" dirty="0">
                        <a:solidFill>
                          <a:srgbClr val="005AA9"/>
                        </a:solidFill>
                      </a:endParaRPr>
                    </a:p>
                  </a:txBody>
                  <a:tcPr/>
                </a:tc>
                <a:tc>
                  <a:txBody>
                    <a:bodyPr/>
                    <a:lstStyle/>
                    <a:p>
                      <a:pPr algn="ctr"/>
                      <a:r>
                        <a:rPr lang="ru-RU" sz="1400" b="1" dirty="0" smtClean="0">
                          <a:solidFill>
                            <a:srgbClr val="005AA9"/>
                          </a:solidFill>
                        </a:rPr>
                        <a:t>Приказ ФНС России</a:t>
                      </a:r>
                    </a:p>
                    <a:p>
                      <a:pPr algn="ctr"/>
                      <a:r>
                        <a:rPr lang="ru-RU" sz="1400" b="1" dirty="0" smtClean="0">
                          <a:solidFill>
                            <a:srgbClr val="005AA9"/>
                          </a:solidFill>
                        </a:rPr>
                        <a:t>«Об утверждении требований к организации системы внутреннего контроля, а также форм и форматов представления документов, представляемых организациями при раскрытии информации о системе внутреннего контроля»</a:t>
                      </a:r>
                      <a:endParaRPr lang="ru-RU" sz="1400" b="1" dirty="0">
                        <a:solidFill>
                          <a:srgbClr val="005AA9"/>
                        </a:solidFill>
                      </a:endParaRPr>
                    </a:p>
                  </a:txBody>
                  <a:tcPr/>
                </a:tc>
                <a:tc>
                  <a:txBody>
                    <a:bodyPr/>
                    <a:lstStyle/>
                    <a:p>
                      <a:pPr algn="ctr"/>
                      <a:r>
                        <a:rPr lang="ru-RU" sz="1800" b="1" dirty="0" smtClean="0">
                          <a:solidFill>
                            <a:srgbClr val="005AA9"/>
                          </a:solidFill>
                        </a:rPr>
                        <a:t>20.07.2021</a:t>
                      </a:r>
                      <a:endParaRPr lang="ru-RU" sz="1800" b="1" dirty="0">
                        <a:solidFill>
                          <a:srgbClr val="005AA9"/>
                        </a:solidFill>
                      </a:endParaRPr>
                    </a:p>
                  </a:txBody>
                  <a:tcPr/>
                </a:tc>
              </a:tr>
              <a:tr h="988353">
                <a:tc>
                  <a:txBody>
                    <a:bodyPr/>
                    <a:lstStyle/>
                    <a:p>
                      <a:pPr algn="ctr"/>
                      <a:r>
                        <a:rPr lang="ru-RU" sz="1800" b="1" dirty="0" smtClean="0">
                          <a:solidFill>
                            <a:srgbClr val="005AA9"/>
                          </a:solidFill>
                        </a:rPr>
                        <a:t>3.</a:t>
                      </a:r>
                      <a:endParaRPr lang="ru-RU" sz="1800" b="1" dirty="0">
                        <a:solidFill>
                          <a:srgbClr val="005AA9"/>
                        </a:solidFill>
                      </a:endParaRPr>
                    </a:p>
                  </a:txBody>
                  <a:tcPr/>
                </a:tc>
                <a:tc>
                  <a:txBody>
                    <a:bodyPr/>
                    <a:lstStyle/>
                    <a:p>
                      <a:pPr algn="ctr"/>
                      <a:r>
                        <a:rPr lang="ru-RU" sz="1400" b="1" dirty="0" smtClean="0">
                          <a:solidFill>
                            <a:srgbClr val="005AA9"/>
                          </a:solidFill>
                        </a:rPr>
                        <a:t>Приказ ФНС России</a:t>
                      </a:r>
                    </a:p>
                    <a:p>
                      <a:pPr algn="ctr"/>
                      <a:r>
                        <a:rPr lang="ru-RU" sz="1400" b="1" dirty="0" smtClean="0">
                          <a:solidFill>
                            <a:srgbClr val="005AA9"/>
                          </a:solidFill>
                        </a:rPr>
                        <a:t>«Об утверждении форм и форматов документов, используемых при составлении мотивированного мнения налогового органа, а также формы мотивированного мнения и требования к его составлению»</a:t>
                      </a:r>
                      <a:endParaRPr lang="ru-RU" sz="1400" b="1" dirty="0">
                        <a:solidFill>
                          <a:srgbClr val="005AA9"/>
                        </a:solidFill>
                      </a:endParaRPr>
                    </a:p>
                  </a:txBody>
                  <a:tcPr/>
                </a:tc>
                <a:tc>
                  <a:txBody>
                    <a:bodyPr/>
                    <a:lstStyle/>
                    <a:p>
                      <a:pPr algn="ctr"/>
                      <a:r>
                        <a:rPr lang="ru-RU" sz="1800" b="1" dirty="0" smtClean="0">
                          <a:solidFill>
                            <a:srgbClr val="005AA9"/>
                          </a:solidFill>
                        </a:rPr>
                        <a:t>20.07.2021</a:t>
                      </a:r>
                      <a:endParaRPr lang="ru-RU" sz="1800" b="1" dirty="0">
                        <a:solidFill>
                          <a:srgbClr val="005AA9"/>
                        </a:solidFill>
                      </a:endParaRPr>
                    </a:p>
                  </a:txBody>
                  <a:tcPr/>
                </a:tc>
              </a:tr>
              <a:tr h="1107845">
                <a:tc>
                  <a:txBody>
                    <a:bodyPr/>
                    <a:lstStyle/>
                    <a:p>
                      <a:pPr algn="ctr"/>
                      <a:r>
                        <a:rPr lang="ru-RU" sz="1800" b="1" dirty="0" smtClean="0">
                          <a:solidFill>
                            <a:srgbClr val="005AA9"/>
                          </a:solidFill>
                        </a:rPr>
                        <a:t>4.</a:t>
                      </a:r>
                      <a:endParaRPr lang="ru-RU" sz="1800" b="1" dirty="0">
                        <a:solidFill>
                          <a:srgbClr val="005AA9"/>
                        </a:solidFill>
                      </a:endParaRPr>
                    </a:p>
                  </a:txBody>
                  <a:tcPr/>
                </a:tc>
                <a:tc>
                  <a:txBody>
                    <a:bodyPr/>
                    <a:lstStyle/>
                    <a:p>
                      <a:pPr algn="ctr"/>
                      <a:r>
                        <a:rPr lang="ru-RU" sz="1400" b="1" dirty="0" smtClean="0">
                          <a:solidFill>
                            <a:srgbClr val="005AA9"/>
                          </a:solidFill>
                        </a:rPr>
                        <a:t>Приказ ФНС России</a:t>
                      </a:r>
                    </a:p>
                    <a:p>
                      <a:pPr algn="ctr"/>
                      <a:r>
                        <a:rPr lang="ru-RU" sz="1400" b="1" dirty="0" smtClean="0">
                          <a:solidFill>
                            <a:srgbClr val="005AA9"/>
                          </a:solidFill>
                        </a:rPr>
                        <a:t>«Об утверждении форм и форматов представления документов, используемых при заявительном порядке возмещения налога на добавленную стоимость и акциза при проведении налогового мониторинга»</a:t>
                      </a:r>
                      <a:endParaRPr lang="ru-RU" sz="1400" b="1" dirty="0">
                        <a:solidFill>
                          <a:srgbClr val="005AA9"/>
                        </a:solidFill>
                      </a:endParaRPr>
                    </a:p>
                  </a:txBody>
                  <a:tcPr/>
                </a:tc>
                <a:tc>
                  <a:txBody>
                    <a:bodyPr/>
                    <a:lstStyle/>
                    <a:p>
                      <a:pPr algn="ctr"/>
                      <a:r>
                        <a:rPr lang="ru-RU" sz="1800" b="1" dirty="0" smtClean="0">
                          <a:solidFill>
                            <a:srgbClr val="005AA9"/>
                          </a:solidFill>
                        </a:rPr>
                        <a:t>20.10.2021</a:t>
                      </a:r>
                      <a:endParaRPr lang="ru-RU" sz="1800" b="1" dirty="0">
                        <a:solidFill>
                          <a:srgbClr val="005AA9"/>
                        </a:solidFill>
                      </a:endParaRPr>
                    </a:p>
                  </a:txBody>
                  <a:tcPr/>
                </a:tc>
              </a:tr>
            </a:tbl>
          </a:graphicData>
        </a:graphic>
      </p:graphicFrame>
      <p:sp>
        <p:nvSpPr>
          <p:cNvPr id="8" name="TextBox 7"/>
          <p:cNvSpPr txBox="1"/>
          <p:nvPr/>
        </p:nvSpPr>
        <p:spPr>
          <a:xfrm>
            <a:off x="897583" y="6499720"/>
            <a:ext cx="8712968" cy="914400"/>
          </a:xfrm>
          <a:prstGeom prst="rect">
            <a:avLst/>
          </a:prstGeom>
        </p:spPr>
        <p:txBody>
          <a:bodyPr vert="horz" wrap="none" lIns="104306" tIns="52153" rIns="104306" bIns="52153" rtlCol="0" anchor="ctr">
            <a:normAutofit/>
          </a:bodyPr>
          <a:lstStyle/>
          <a:p>
            <a:pPr defTabSz="1043056">
              <a:spcBef>
                <a:spcPct val="0"/>
              </a:spcBef>
            </a:pPr>
            <a:r>
              <a:rPr kumimoji="0" lang="ru-RU" sz="1200" b="1" i="0" u="none" strike="noStrike" kern="1200" cap="none" spc="0" normalizeH="0" baseline="0" noProof="0" dirty="0" smtClean="0">
                <a:ln>
                  <a:noFill/>
                </a:ln>
                <a:solidFill>
                  <a:srgbClr val="005AA9"/>
                </a:solidFill>
                <a:effectLst/>
                <a:uLnTx/>
                <a:uFillTx/>
                <a:latin typeface="+mj-lt"/>
                <a:ea typeface="+mj-ea"/>
                <a:cs typeface="+mj-cs"/>
              </a:rPr>
              <a:t>_________________________________________________________________________________________________________________</a:t>
            </a:r>
          </a:p>
          <a:p>
            <a:pPr defTabSz="1043056">
              <a:spcBef>
                <a:spcPct val="0"/>
              </a:spcBef>
            </a:pPr>
            <a:r>
              <a:rPr kumimoji="0" lang="ru-RU" sz="1200" b="1" i="0" u="none" strike="noStrike" kern="1200" cap="none" spc="0" normalizeH="0" baseline="0" noProof="0" dirty="0" smtClean="0">
                <a:ln>
                  <a:noFill/>
                </a:ln>
                <a:solidFill>
                  <a:srgbClr val="005AA9"/>
                </a:solidFill>
                <a:effectLst/>
                <a:uLnTx/>
                <a:uFillTx/>
                <a:latin typeface="+mj-lt"/>
                <a:ea typeface="+mj-ea"/>
                <a:cs typeface="+mj-cs"/>
              </a:rPr>
              <a:t>На сайтах: </a:t>
            </a:r>
            <a:r>
              <a:rPr lang="en-US" sz="1200" b="1" dirty="0" smtClean="0">
                <a:solidFill>
                  <a:srgbClr val="005AA9"/>
                </a:solidFill>
                <a:latin typeface="+mj-lt"/>
                <a:ea typeface="+mj-ea"/>
                <a:cs typeface="+mj-cs"/>
              </a:rPr>
              <a:t>www.nalog.gov.ru </a:t>
            </a:r>
            <a:r>
              <a:rPr lang="ru-RU" sz="1200" b="1" dirty="0">
                <a:solidFill>
                  <a:srgbClr val="005AA9"/>
                </a:solidFill>
                <a:latin typeface="+mj-lt"/>
                <a:ea typeface="+mj-ea"/>
                <a:cs typeface="+mj-cs"/>
              </a:rPr>
              <a:t>в разделе «Документы».</a:t>
            </a:r>
            <a:r>
              <a:rPr kumimoji="0" lang="ru-RU" sz="1200" b="1" i="0" u="none" strike="noStrike" kern="1200" cap="none" spc="0" normalizeH="0" noProof="0" dirty="0" smtClean="0">
                <a:ln>
                  <a:noFill/>
                </a:ln>
                <a:solidFill>
                  <a:srgbClr val="005AA9"/>
                </a:solidFill>
                <a:effectLst/>
                <a:uLnTx/>
                <a:uFillTx/>
                <a:latin typeface="+mj-lt"/>
                <a:ea typeface="+mj-ea"/>
                <a:cs typeface="+mj-cs"/>
              </a:rPr>
              <a:t> </a:t>
            </a:r>
            <a:endParaRPr kumimoji="0" lang="ru-RU" sz="1200" b="1" i="0" u="none" strike="noStrike" kern="1200" cap="none" spc="0" normalizeH="0" baseline="0" noProof="0" dirty="0" smtClean="0">
              <a:ln>
                <a:noFill/>
              </a:ln>
              <a:solidFill>
                <a:srgbClr val="005AA9"/>
              </a:solidFill>
              <a:effectLst/>
              <a:uLnTx/>
              <a:uFillTx/>
              <a:latin typeface="+mj-lt"/>
              <a:ea typeface="+mj-ea"/>
              <a:cs typeface="+mj-cs"/>
            </a:endParaRPr>
          </a:p>
        </p:txBody>
      </p:sp>
    </p:spTree>
    <p:extLst>
      <p:ext uri="{BB962C8B-B14F-4D97-AF65-F5344CB8AC3E}">
        <p14:creationId xmlns:p14="http://schemas.microsoft.com/office/powerpoint/2010/main" val="2503646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170236" y="540271"/>
            <a:ext cx="9209210" cy="1224136"/>
          </a:xfrm>
        </p:spPr>
        <p:txBody>
          <a:bodyPr>
            <a:noAutofit/>
          </a:bodyPr>
          <a:lstStyle/>
          <a:p>
            <a:pPr algn="ctr"/>
            <a:r>
              <a:rPr lang="ru-RU" sz="3000" dirty="0"/>
              <a:t>Этапы подготовки для вступления в налоговый </a:t>
            </a:r>
            <a:r>
              <a:rPr lang="ru-RU" sz="3000" dirty="0" smtClean="0"/>
              <a:t>мониторинг: </a:t>
            </a:r>
            <a:endParaRPr lang="ru-RU" sz="3000" dirty="0"/>
          </a:p>
        </p:txBody>
      </p:sp>
      <p:sp>
        <p:nvSpPr>
          <p:cNvPr id="6" name="Номер слайда 5"/>
          <p:cNvSpPr>
            <a:spLocks noGrp="1"/>
          </p:cNvSpPr>
          <p:nvPr>
            <p:ph type="sldNum" sz="quarter" idx="11"/>
          </p:nvPr>
        </p:nvSpPr>
        <p:spPr/>
        <p:txBody>
          <a:bodyPr/>
          <a:lstStyle/>
          <a:p>
            <a:fld id="{E20E89E6-FE54-4E13-859C-1FA908D70D39}" type="slidenum">
              <a:rPr lang="ru-RU" smtClean="0"/>
              <a:pPr/>
              <a:t>5</a:t>
            </a:fld>
            <a:endParaRPr lang="ru-RU" dirty="0"/>
          </a:p>
        </p:txBody>
      </p:sp>
      <p:graphicFrame>
        <p:nvGraphicFramePr>
          <p:cNvPr id="9" name="Объект 8"/>
          <p:cNvGraphicFramePr>
            <a:graphicFrameLocks noGrp="1"/>
          </p:cNvGraphicFramePr>
          <p:nvPr>
            <p:ph idx="1"/>
            <p:extLst>
              <p:ext uri="{D42A27DB-BD31-4B8C-83A1-F6EECF244321}">
                <p14:modId xmlns:p14="http://schemas.microsoft.com/office/powerpoint/2010/main" val="747504641"/>
              </p:ext>
            </p:extLst>
          </p:nvPr>
        </p:nvGraphicFramePr>
        <p:xfrm>
          <a:off x="962026" y="1771651"/>
          <a:ext cx="8561139" cy="5324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262196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1370465250"/>
              </p:ext>
            </p:extLst>
          </p:nvPr>
        </p:nvGraphicFramePr>
        <p:xfrm>
          <a:off x="594172" y="1980431"/>
          <a:ext cx="90010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Заголовок 9"/>
          <p:cNvSpPr>
            <a:spLocks noGrp="1"/>
          </p:cNvSpPr>
          <p:nvPr>
            <p:ph type="title"/>
          </p:nvPr>
        </p:nvSpPr>
        <p:spPr>
          <a:xfrm>
            <a:off x="1026220" y="684287"/>
            <a:ext cx="8580438" cy="1219199"/>
          </a:xfrm>
        </p:spPr>
        <p:txBody>
          <a:bodyPr>
            <a:noAutofit/>
          </a:bodyPr>
          <a:lstStyle/>
          <a:p>
            <a:pPr algn="ctr"/>
            <a:r>
              <a:rPr lang="ru-RU" sz="2800" dirty="0"/>
              <a:t>Изменения по </a:t>
            </a:r>
            <a:r>
              <a:rPr lang="ru-RU" sz="2800" dirty="0" smtClean="0"/>
              <a:t>налоговому мониторингу, </a:t>
            </a:r>
            <a:r>
              <a:rPr lang="ru-RU" sz="2800" dirty="0"/>
              <a:t>внесенные Федеральным законом от 29.12.2020 N 470-ФЗ</a:t>
            </a:r>
          </a:p>
        </p:txBody>
      </p:sp>
      <p:sp>
        <p:nvSpPr>
          <p:cNvPr id="6" name="Номер слайда 5"/>
          <p:cNvSpPr>
            <a:spLocks noGrp="1"/>
          </p:cNvSpPr>
          <p:nvPr>
            <p:ph type="sldNum" sz="quarter" idx="11"/>
          </p:nvPr>
        </p:nvSpPr>
        <p:spPr/>
        <p:txBody>
          <a:bodyPr/>
          <a:lstStyle/>
          <a:p>
            <a:fld id="{E20E89E6-FE54-4E13-859C-1FA908D70D39}" type="slidenum">
              <a:rPr lang="ru-RU" smtClean="0"/>
              <a:pPr/>
              <a:t>6</a:t>
            </a:fld>
            <a:endParaRPr lang="ru-RU" dirty="0"/>
          </a:p>
        </p:txBody>
      </p:sp>
    </p:spTree>
    <p:extLst>
      <p:ext uri="{BB962C8B-B14F-4D97-AF65-F5344CB8AC3E}">
        <p14:creationId xmlns:p14="http://schemas.microsoft.com/office/powerpoint/2010/main" val="15988221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98228" y="396255"/>
            <a:ext cx="8580438" cy="1219199"/>
          </a:xfrm>
        </p:spPr>
        <p:txBody>
          <a:bodyPr>
            <a:noAutofit/>
          </a:bodyPr>
          <a:lstStyle/>
          <a:p>
            <a:pPr algn="ctr"/>
            <a:r>
              <a:rPr lang="ru-RU" sz="5600" dirty="0"/>
              <a:t>Новшества с </a:t>
            </a:r>
            <a:r>
              <a:rPr lang="ru-RU" sz="5600" dirty="0" smtClean="0"/>
              <a:t>01.07.2021:</a:t>
            </a:r>
            <a:endParaRPr lang="ru-RU" sz="5600" dirty="0"/>
          </a:p>
        </p:txBody>
      </p:sp>
      <p:sp>
        <p:nvSpPr>
          <p:cNvPr id="6" name="Номер слайда 5"/>
          <p:cNvSpPr>
            <a:spLocks noGrp="1"/>
          </p:cNvSpPr>
          <p:nvPr>
            <p:ph type="sldNum" sz="quarter" idx="11"/>
          </p:nvPr>
        </p:nvSpPr>
        <p:spPr/>
        <p:txBody>
          <a:bodyPr/>
          <a:lstStyle/>
          <a:p>
            <a:fld id="{E20E89E6-FE54-4E13-859C-1FA908D70D39}" type="slidenum">
              <a:rPr lang="ru-RU" smtClean="0"/>
              <a:pPr/>
              <a:t>7</a:t>
            </a:fld>
            <a:endParaRPr lang="ru-RU" dirty="0"/>
          </a:p>
        </p:txBody>
      </p:sp>
      <p:sp>
        <p:nvSpPr>
          <p:cNvPr id="5" name="Заголовок 9"/>
          <p:cNvSpPr txBox="1">
            <a:spLocks/>
          </p:cNvSpPr>
          <p:nvPr/>
        </p:nvSpPr>
        <p:spPr>
          <a:xfrm>
            <a:off x="1170236" y="3353520"/>
            <a:ext cx="8580438" cy="1219199"/>
          </a:xfrm>
          <a:prstGeom prst="rect">
            <a:avLst/>
          </a:prstGeom>
        </p:spPr>
        <p:txBody>
          <a:bodyPr vert="horz" lIns="104299" tIns="52150" rIns="104299" bIns="52150" rtlCol="0" anchor="ctr">
            <a:noAutofit/>
          </a:bodyPr>
          <a:lstStyle>
            <a:lvl1pPr marL="0" marR="0" indent="0" algn="l" defTabSz="1043056" rtl="0" eaLnBrk="1" fontAlgn="auto" latinLnBrk="0" hangingPunct="1">
              <a:lnSpc>
                <a:spcPct val="100000"/>
              </a:lnSpc>
              <a:spcBef>
                <a:spcPct val="0"/>
              </a:spcBef>
              <a:spcAft>
                <a:spcPts val="0"/>
              </a:spcAft>
              <a:buNone/>
              <a:tabLst/>
              <a:defRPr sz="5400" b="1" i="0" kern="1200">
                <a:solidFill>
                  <a:srgbClr val="005AA9"/>
                </a:solidFill>
                <a:latin typeface="+mj-lt"/>
                <a:ea typeface="+mj-ea"/>
                <a:cs typeface="+mj-cs"/>
              </a:defRPr>
            </a:lvl1pPr>
          </a:lstStyle>
          <a:p>
            <a:pPr algn="ctr"/>
            <a:r>
              <a:rPr lang="ru-RU" sz="5600" dirty="0"/>
              <a:t>Новшества с </a:t>
            </a:r>
            <a:r>
              <a:rPr lang="ru-RU" sz="5600" dirty="0" smtClean="0"/>
              <a:t>01.01.2022:</a:t>
            </a:r>
            <a:endParaRPr lang="ru-RU" sz="5600" dirty="0"/>
          </a:p>
        </p:txBody>
      </p:sp>
      <p:sp>
        <p:nvSpPr>
          <p:cNvPr id="7" name="Объект 2"/>
          <p:cNvSpPr txBox="1">
            <a:spLocks/>
          </p:cNvSpPr>
          <p:nvPr/>
        </p:nvSpPr>
        <p:spPr>
          <a:xfrm>
            <a:off x="882204" y="4279751"/>
            <a:ext cx="8561139" cy="2304256"/>
          </a:xfrm>
          <a:prstGeom prst="rect">
            <a:avLst/>
          </a:prstGeom>
        </p:spPr>
        <p:txBody>
          <a:bodyPr vert="horz" lIns="104299" tIns="52150" rIns="104299" bIns="52150" rtlCol="0">
            <a:normAutofit/>
          </a:bodyPr>
          <a:lstStyle>
            <a:lvl1pPr marL="363538" indent="0" algn="l" defTabSz="1043056" rtl="0" eaLnBrk="1" latinLnBrk="0" hangingPunct="1">
              <a:spcBef>
                <a:spcPct val="20000"/>
              </a:spcBef>
              <a:buFontTx/>
              <a:buNone/>
              <a:defRPr sz="3600" b="1" i="0" kern="1200">
                <a:solidFill>
                  <a:srgbClr val="005AA9"/>
                </a:solidFill>
                <a:latin typeface="+mj-lt"/>
                <a:ea typeface="+mn-ea"/>
                <a:cs typeface="+mn-cs"/>
              </a:defRPr>
            </a:lvl1pPr>
            <a:lvl2pPr marL="360363" indent="3175" algn="l" defTabSz="1043056" rtl="0" eaLnBrk="1" latinLnBrk="0" hangingPunct="1">
              <a:spcBef>
                <a:spcPct val="20000"/>
              </a:spcBef>
              <a:buFont typeface="Arial" pitchFamily="34" charset="0"/>
              <a:buNone/>
              <a:defRPr sz="2400" b="0" i="0" kern="1200">
                <a:solidFill>
                  <a:srgbClr val="504F53"/>
                </a:solidFill>
                <a:latin typeface="+mj-lt"/>
                <a:ea typeface="+mn-ea"/>
                <a:cs typeface="+mn-cs"/>
              </a:defRPr>
            </a:lvl2pPr>
            <a:lvl3pPr marL="628650" indent="-260350" algn="l" defTabSz="1043056" rtl="0" eaLnBrk="1" latinLnBrk="0" hangingPunct="1">
              <a:spcBef>
                <a:spcPct val="20000"/>
              </a:spcBef>
              <a:buFont typeface="Arial" pitchFamily="34" charset="0"/>
              <a:buChar char="•"/>
              <a:tabLst/>
              <a:defRPr sz="2400" b="0" i="0" kern="1200">
                <a:solidFill>
                  <a:srgbClr val="504F53"/>
                </a:solidFill>
                <a:latin typeface="+mj-lt"/>
                <a:ea typeface="+mn-ea"/>
                <a:cs typeface="+mn-cs"/>
              </a:defRPr>
            </a:lvl3pPr>
            <a:lvl4pPr marL="0" indent="360363" algn="just" defTabSz="1043056" rtl="0" eaLnBrk="1" latinLnBrk="0" hangingPunct="1">
              <a:lnSpc>
                <a:spcPts val="1800"/>
              </a:lnSpc>
              <a:spcBef>
                <a:spcPts val="400"/>
              </a:spcBef>
              <a:buFont typeface="Arial" pitchFamily="34" charset="0"/>
              <a:buNone/>
              <a:tabLst/>
              <a:defRPr sz="1600" b="0" i="0" kern="1200">
                <a:solidFill>
                  <a:srgbClr val="504F53"/>
                </a:solidFill>
                <a:latin typeface="+mj-lt"/>
                <a:ea typeface="+mn-ea"/>
                <a:cs typeface="+mn-cs"/>
              </a:defRPr>
            </a:lvl4pPr>
            <a:lvl5pPr marL="1435100" indent="0" algn="l" defTabSz="1043056" rtl="0" eaLnBrk="1" latinLnBrk="0" hangingPunct="1">
              <a:lnSpc>
                <a:spcPts val="1800"/>
              </a:lnSpc>
              <a:spcBef>
                <a:spcPts val="400"/>
              </a:spcBef>
              <a:buFont typeface="Arial" pitchFamily="34" charset="0"/>
              <a:buNone/>
              <a:defRPr sz="1400" b="0" i="0" kern="1200">
                <a:solidFill>
                  <a:srgbClr val="8D8C90"/>
                </a:solidFill>
                <a:latin typeface="+mj-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endParaRPr lang="ru-RU" sz="2200" dirty="0"/>
          </a:p>
        </p:txBody>
      </p:sp>
      <p:sp>
        <p:nvSpPr>
          <p:cNvPr id="2" name="Прямоугольник с двумя вырезанными противолежащими углами 1"/>
          <p:cNvSpPr/>
          <p:nvPr/>
        </p:nvSpPr>
        <p:spPr>
          <a:xfrm>
            <a:off x="810196" y="4572719"/>
            <a:ext cx="8940478" cy="2088232"/>
          </a:xfrm>
          <a:prstGeom prst="snip2DiagRect">
            <a:avLst/>
          </a:prstGeom>
          <a:solidFill>
            <a:schemeClr val="accent1"/>
          </a:solidFill>
          <a:scene3d>
            <a:camera prst="orthographicFront"/>
            <a:lightRig rig="soft" dir="t"/>
          </a:scene3d>
          <a:sp3d prstMaterial="flat">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a:t>Внесение изменений в ст. 76 НК РФ, в частности введен новый п. 3.4: Решения о приостановлении операций по счетам в банке и переводов электронных денежных средств организации, в отношении которой проводится налоговый мониторинг, принимаются налоговым органом, проводящим налоговый мониторинг.</a:t>
            </a:r>
          </a:p>
        </p:txBody>
      </p:sp>
      <p:sp>
        <p:nvSpPr>
          <p:cNvPr id="8" name="Прямоугольник с двумя вырезанными противолежащими углами 7"/>
          <p:cNvSpPr/>
          <p:nvPr/>
        </p:nvSpPr>
        <p:spPr>
          <a:xfrm>
            <a:off x="834217" y="1692399"/>
            <a:ext cx="8940478" cy="1778496"/>
          </a:xfrm>
          <a:prstGeom prst="snip2DiagRect">
            <a:avLst/>
          </a:prstGeom>
          <a:scene3d>
            <a:camera prst="orthographicFront"/>
            <a:lightRig rig="twoPt" dir="t"/>
          </a:scene3d>
          <a:sp3d prstMaterial="flat">
            <a:bevelT prst="slope"/>
            <a:bevelB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1" dirty="0"/>
              <a:t>Появление нового способа электронного документооборота: через информационные системы организации, к которым предоставлен доступ налоговому органу (ст. 31 НК РФ; </a:t>
            </a:r>
            <a:r>
              <a:rPr lang="ru-RU" b="1" dirty="0" smtClean="0"/>
              <a:t>ст</a:t>
            </a:r>
            <a:r>
              <a:rPr lang="ru-RU" b="1" dirty="0"/>
              <a:t>. </a:t>
            </a:r>
            <a:r>
              <a:rPr lang="ru-RU" b="1" dirty="0" smtClean="0"/>
              <a:t>105.29 НК </a:t>
            </a:r>
            <a:r>
              <a:rPr lang="ru-RU" b="1" dirty="0"/>
              <a:t>РФ, ст. </a:t>
            </a:r>
            <a:r>
              <a:rPr lang="ru-RU" b="1" dirty="0" smtClean="0"/>
              <a:t>105.30 </a:t>
            </a:r>
            <a:r>
              <a:rPr lang="ru-RU" b="1" dirty="0"/>
              <a:t>НК </a:t>
            </a:r>
            <a:r>
              <a:rPr lang="ru-RU" b="1" dirty="0" smtClean="0"/>
              <a:t>РФ, ст. 105.31 НК РФ).</a:t>
            </a:r>
            <a:endParaRPr lang="ru-RU" b="1" dirty="0"/>
          </a:p>
          <a:p>
            <a:pPr algn="ctr"/>
            <a:endParaRPr lang="ru-RU" dirty="0"/>
          </a:p>
        </p:txBody>
      </p:sp>
    </p:spTree>
    <p:extLst>
      <p:ext uri="{BB962C8B-B14F-4D97-AF65-F5344CB8AC3E}">
        <p14:creationId xmlns:p14="http://schemas.microsoft.com/office/powerpoint/2010/main" val="1888659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954212" y="468263"/>
            <a:ext cx="8928992" cy="1219199"/>
          </a:xfrm>
        </p:spPr>
        <p:txBody>
          <a:bodyPr>
            <a:noAutofit/>
          </a:bodyPr>
          <a:lstStyle/>
          <a:p>
            <a:pPr algn="ctr"/>
            <a:r>
              <a:rPr lang="ru-RU" sz="2800" dirty="0"/>
              <a:t>Изменения критериев для вступления в НМ (ст. 105.26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8</a:t>
            </a:fld>
            <a:endParaRPr lang="ru-RU" dirty="0"/>
          </a:p>
        </p:txBody>
      </p:sp>
      <p:graphicFrame>
        <p:nvGraphicFramePr>
          <p:cNvPr id="2" name="Объект 1"/>
          <p:cNvGraphicFramePr>
            <a:graphicFrameLocks noGrp="1"/>
          </p:cNvGraphicFramePr>
          <p:nvPr>
            <p:ph idx="1"/>
            <p:extLst>
              <p:ext uri="{D42A27DB-BD31-4B8C-83A1-F6EECF244321}">
                <p14:modId xmlns:p14="http://schemas.microsoft.com/office/powerpoint/2010/main" val="3884434061"/>
              </p:ext>
            </p:extLst>
          </p:nvPr>
        </p:nvGraphicFramePr>
        <p:xfrm>
          <a:off x="962025" y="1547813"/>
          <a:ext cx="8561388" cy="5761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2630893251"/>
              </p:ext>
            </p:extLst>
          </p:nvPr>
        </p:nvGraphicFramePr>
        <p:xfrm>
          <a:off x="810196" y="1620391"/>
          <a:ext cx="8856984" cy="5765050"/>
        </p:xfrm>
        <a:graphic>
          <a:graphicData uri="http://schemas.openxmlformats.org/drawingml/2006/table">
            <a:tbl>
              <a:tblPr firstRow="1" bandRow="1">
                <a:effectLst>
                  <a:innerShdw blurRad="63500" dist="50800" dir="2700000">
                    <a:prstClr val="black">
                      <a:alpha val="50000"/>
                    </a:prstClr>
                  </a:innerShdw>
                </a:effectLst>
                <a:tableStyleId>{B301B821-A1FF-4177-AEE7-76D212191A09}</a:tableStyleId>
              </a:tblPr>
              <a:tblGrid>
                <a:gridCol w="8856984"/>
              </a:tblGrid>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kern="1200" dirty="0" smtClean="0"/>
                        <a:t>Снижение пороговых значений суммовых критериев</a:t>
                      </a:r>
                      <a:endParaRPr lang="ru-RU" sz="2100" kern="1200" dirty="0" smtClean="0">
                        <a:solidFill>
                          <a:schemeClr val="dk1"/>
                        </a:solidFill>
                        <a:latin typeface="+mn-lt"/>
                        <a:ea typeface="+mn-ea"/>
                        <a:cs typeface="+mn-cs"/>
                      </a:endParaRPr>
                    </a:p>
                  </a:txBody>
                  <a:tcPr/>
                </a:tc>
              </a:tr>
              <a:tr h="1278047">
                <a:tc>
                  <a:txBody>
                    <a:bodyPr/>
                    <a:lstStyle/>
                    <a:p>
                      <a:pPr marL="342900" lvl="0" indent="-342900">
                        <a:buFont typeface="Arial" pitchFamily="34" charset="0"/>
                        <a:buChar char="•"/>
                      </a:pPr>
                      <a:r>
                        <a:rPr lang="ru-RU" sz="2000" dirty="0" smtClean="0"/>
                        <a:t>Сумма налогов, подлежащих уплате (перечислению)</a:t>
                      </a:r>
                      <a:r>
                        <a:rPr lang="en-US" sz="2000" dirty="0" smtClean="0"/>
                        <a:t> </a:t>
                      </a:r>
                      <a:r>
                        <a:rPr lang="en-US" sz="2000" u="none" dirty="0" smtClean="0"/>
                        <a:t>≥ </a:t>
                      </a:r>
                      <a:r>
                        <a:rPr lang="ru-RU" sz="2000" u="none" dirty="0" smtClean="0"/>
                        <a:t>с </a:t>
                      </a:r>
                      <a:r>
                        <a:rPr lang="en-US" sz="2000" u="none" dirty="0" smtClean="0"/>
                        <a:t>300 </a:t>
                      </a:r>
                      <a:r>
                        <a:rPr lang="ru-RU" sz="2000" u="none" dirty="0" smtClean="0"/>
                        <a:t>млн. руб. до 100 млн. руб.</a:t>
                      </a:r>
                      <a:endParaRPr lang="ru-RU" sz="2000" u="sng" dirty="0" smtClean="0"/>
                    </a:p>
                    <a:p>
                      <a:pPr marL="342900" lvl="0" indent="-342900">
                        <a:buFont typeface="Arial" pitchFamily="34" charset="0"/>
                        <a:buChar char="•"/>
                      </a:pPr>
                      <a:r>
                        <a:rPr lang="ru-RU" sz="2000" u="none" dirty="0" smtClean="0"/>
                        <a:t>Объем полученных доходов </a:t>
                      </a:r>
                      <a:r>
                        <a:rPr lang="en-US" sz="2000" u="none" dirty="0" smtClean="0"/>
                        <a:t>≥ </a:t>
                      </a:r>
                      <a:r>
                        <a:rPr lang="ru-RU" sz="2000" u="none" dirty="0" smtClean="0"/>
                        <a:t>с 3 млрд. руб. до 1 млрд. руб.</a:t>
                      </a:r>
                    </a:p>
                    <a:p>
                      <a:pPr marL="342900" lvl="0" indent="-342900">
                        <a:buFont typeface="Arial" pitchFamily="34" charset="0"/>
                        <a:buChar char="•"/>
                      </a:pPr>
                      <a:r>
                        <a:rPr lang="ru-RU" sz="2000" u="none" dirty="0" smtClean="0"/>
                        <a:t>Совокупная стоимость активов </a:t>
                      </a:r>
                      <a:r>
                        <a:rPr lang="en-US" sz="2000" u="none" dirty="0" smtClean="0"/>
                        <a:t>≥ </a:t>
                      </a:r>
                      <a:r>
                        <a:rPr lang="ru-RU" sz="2000" u="none" dirty="0" smtClean="0"/>
                        <a:t>с 3 млрд. руб. до 1 млрд. руб.</a:t>
                      </a:r>
                    </a:p>
                  </a:txBody>
                  <a:tcPr/>
                </a:tc>
              </a:tr>
              <a:tr h="713328">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dirty="0" smtClean="0">
                          <a:solidFill>
                            <a:schemeClr val="bg1"/>
                          </a:solidFill>
                        </a:rPr>
                        <a:t>Расширение перечня налогов, участвующих в расчете </a:t>
                      </a:r>
                      <a:r>
                        <a:rPr lang="ru-RU" sz="2100" b="1" kern="1200" dirty="0" smtClean="0">
                          <a:solidFill>
                            <a:schemeClr val="bg1"/>
                          </a:solidFill>
                          <a:latin typeface="+mn-lt"/>
                          <a:ea typeface="+mn-ea"/>
                          <a:cs typeface="+mn-cs"/>
                        </a:rPr>
                        <a:t>пороговых значений  </a:t>
                      </a:r>
                      <a:r>
                        <a:rPr lang="ru-RU" sz="2100" b="1" dirty="0" smtClean="0">
                          <a:solidFill>
                            <a:schemeClr val="bg1"/>
                          </a:solidFill>
                        </a:rPr>
                        <a:t>суммовых критериев</a:t>
                      </a:r>
                    </a:p>
                  </a:txBody>
                  <a:tcPr>
                    <a:solidFill>
                      <a:srgbClr val="4E81BE"/>
                    </a:solidFill>
                  </a:tcPr>
                </a:tc>
              </a:tr>
              <a:tr h="713328">
                <a:tc>
                  <a:txBody>
                    <a:bodyPr/>
                    <a:lstStyle/>
                    <a:p>
                      <a:pPr marL="342900" lvl="0" indent="-342900">
                        <a:spcAft>
                          <a:spcPts val="0"/>
                        </a:spcAft>
                        <a:buFont typeface="Arial" pitchFamily="34" charset="0"/>
                        <a:buChar char="•"/>
                      </a:pPr>
                      <a:r>
                        <a:rPr lang="ru-RU" sz="2100" dirty="0" smtClean="0"/>
                        <a:t>НДФЛ</a:t>
                      </a:r>
                    </a:p>
                    <a:p>
                      <a:pPr marL="342900" lvl="0" indent="-342900">
                        <a:spcAft>
                          <a:spcPts val="0"/>
                        </a:spcAft>
                        <a:buFont typeface="Arial" pitchFamily="34" charset="0"/>
                        <a:buChar char="•"/>
                      </a:pPr>
                      <a:r>
                        <a:rPr lang="ru-RU" sz="2100" dirty="0" smtClean="0"/>
                        <a:t>Страховые взносы</a:t>
                      </a:r>
                    </a:p>
                  </a:txBody>
                  <a:tcPr/>
                </a:tc>
              </a:tr>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kern="1200" dirty="0" smtClean="0">
                          <a:solidFill>
                            <a:schemeClr val="bg1"/>
                          </a:solidFill>
                          <a:latin typeface="+mn-lt"/>
                          <a:ea typeface="+mn-ea"/>
                          <a:cs typeface="+mn-cs"/>
                        </a:rPr>
                        <a:t>Для участников КГН</a:t>
                      </a:r>
                    </a:p>
                  </a:txBody>
                  <a:tcPr>
                    <a:solidFill>
                      <a:srgbClr val="4E81BE"/>
                    </a:solidFill>
                  </a:tcPr>
                </a:tc>
              </a:tr>
              <a:tr h="713328">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dirty="0" smtClean="0"/>
                        <a:t>Нет обязанности соответствовать вышеуказанным пороговым значениям  суммовых критериев</a:t>
                      </a:r>
                    </a:p>
                  </a:txBody>
                  <a:tcPr/>
                </a:tc>
              </a:tr>
              <a:tr h="40124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b="1" dirty="0" smtClean="0">
                          <a:solidFill>
                            <a:schemeClr val="bg1"/>
                          </a:solidFill>
                        </a:rPr>
                        <a:t>При продлении налогового мониторинга</a:t>
                      </a:r>
                    </a:p>
                  </a:txBody>
                  <a:tcPr>
                    <a:solidFill>
                      <a:srgbClr val="4E81BE"/>
                    </a:solidFill>
                  </a:tcPr>
                </a:tc>
              </a:tr>
              <a:tr h="102541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ru-RU" sz="2100" smtClean="0"/>
                        <a:t>Нет обязанности соответствовать вышеуказанным пороговым значениям  суммовых критериев</a:t>
                      </a:r>
                      <a:endParaRPr lang="ru-RU" sz="2100" dirty="0" smtClean="0"/>
                    </a:p>
                  </a:txBody>
                  <a:tcPr/>
                </a:tc>
              </a:tr>
            </a:tbl>
          </a:graphicData>
        </a:graphic>
      </p:graphicFrame>
    </p:spTree>
    <p:extLst>
      <p:ext uri="{BB962C8B-B14F-4D97-AF65-F5344CB8AC3E}">
        <p14:creationId xmlns:p14="http://schemas.microsoft.com/office/powerpoint/2010/main" val="11490763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1026220" y="396256"/>
            <a:ext cx="8580438" cy="1219199"/>
          </a:xfrm>
        </p:spPr>
        <p:txBody>
          <a:bodyPr>
            <a:noAutofit/>
          </a:bodyPr>
          <a:lstStyle/>
          <a:p>
            <a:pPr algn="ctr"/>
            <a:r>
              <a:rPr lang="ru-RU" sz="2400" dirty="0"/>
              <a:t>Изменения оснований для проведения КНП при НМ для налоговых периодов после  01.07.2021 г. (ст. 88 НК РФ)</a:t>
            </a:r>
          </a:p>
        </p:txBody>
      </p:sp>
      <p:sp>
        <p:nvSpPr>
          <p:cNvPr id="6" name="Номер слайда 5"/>
          <p:cNvSpPr>
            <a:spLocks noGrp="1"/>
          </p:cNvSpPr>
          <p:nvPr>
            <p:ph type="sldNum" sz="quarter" idx="11"/>
          </p:nvPr>
        </p:nvSpPr>
        <p:spPr/>
        <p:txBody>
          <a:bodyPr/>
          <a:lstStyle/>
          <a:p>
            <a:fld id="{E20E89E6-FE54-4E13-859C-1FA908D70D39}" type="slidenum">
              <a:rPr lang="ru-RU" smtClean="0"/>
              <a:pPr/>
              <a:t>9</a:t>
            </a:fld>
            <a:endParaRPr lang="ru-RU" dirty="0"/>
          </a:p>
        </p:txBody>
      </p:sp>
      <p:sp>
        <p:nvSpPr>
          <p:cNvPr id="3" name="Объект 2"/>
          <p:cNvSpPr>
            <a:spLocks noGrp="1"/>
          </p:cNvSpPr>
          <p:nvPr>
            <p:ph idx="1"/>
          </p:nvPr>
        </p:nvSpPr>
        <p:spPr>
          <a:xfrm>
            <a:off x="962026" y="1548384"/>
            <a:ext cx="8561139" cy="5547742"/>
          </a:xfrm>
        </p:spPr>
        <p:txBody>
          <a:bodyPr>
            <a:normAutofit/>
          </a:bodyPr>
          <a:lstStyle/>
          <a:p>
            <a:r>
              <a:rPr lang="ru-RU" sz="2200" dirty="0"/>
              <a:t> </a:t>
            </a:r>
          </a:p>
        </p:txBody>
      </p:sp>
      <p:graphicFrame>
        <p:nvGraphicFramePr>
          <p:cNvPr id="2" name="Схема 1"/>
          <p:cNvGraphicFramePr/>
          <p:nvPr>
            <p:extLst>
              <p:ext uri="{D42A27DB-BD31-4B8C-83A1-F6EECF244321}">
                <p14:modId xmlns:p14="http://schemas.microsoft.com/office/powerpoint/2010/main" val="2325961990"/>
              </p:ext>
            </p:extLst>
          </p:nvPr>
        </p:nvGraphicFramePr>
        <p:xfrm>
          <a:off x="954212" y="1836415"/>
          <a:ext cx="8712967" cy="5472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150721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Present_FNS2012_A4</Template>
  <TotalTime>7332</TotalTime>
  <Words>2470</Words>
  <Application>Microsoft Office PowerPoint</Application>
  <PresentationFormat>Произвольный</PresentationFormat>
  <Paragraphs>199</Paragraphs>
  <Slides>23</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Present_FNS2012_A4</vt:lpstr>
      <vt:lpstr>Актуальные условия вхождения в налоговый мониторинг, опыт взаимодействия с организациями в рамках проведения налогового мониторинга  Начальник отдела налогового мониторинга: Борисова Нина Андреевна Зам. начальника отдела налогового мониторинга: Васькина Екатерина Николаевна</vt:lpstr>
      <vt:lpstr>Налоговый мониторинг — это</vt:lpstr>
      <vt:lpstr>Регламентирующие документы:</vt:lpstr>
      <vt:lpstr>Проекты приказов ФНС России, регламентирующие формы, форматы, требования и порядок к представлению документов, используемых при проведении налогового мониторинга</vt:lpstr>
      <vt:lpstr>Этапы подготовки для вступления в налоговый мониторинг: </vt:lpstr>
      <vt:lpstr>Изменения по налоговому мониторингу, внесенные Федеральным законом от 29.12.2020 N 470-ФЗ</vt:lpstr>
      <vt:lpstr>Новшества с 01.07.2021:</vt:lpstr>
      <vt:lpstr>Изменения критериев для вступления в НМ (ст. 105.26 НК РФ)</vt:lpstr>
      <vt:lpstr>Изменения оснований для проведения КНП при НМ для налоговых периодов после  01.07.2021 г. (ст. 88 НК РФ)</vt:lpstr>
      <vt:lpstr>Условия продления налогового мониторинга (п. 5 ст. 105.26 НК РФ)</vt:lpstr>
      <vt:lpstr>Изменения оснований для проведения ВНП при НМ (ст. 89 и 89.1 НК РФ)</vt:lpstr>
      <vt:lpstr>Дополнение оснований досрочного прекращения налогового мониторинга (ст. 105.28 НК РФ)</vt:lpstr>
      <vt:lpstr>Порядок досрочного прекращения Налогового мониторинга ст. 105.28 НК РФ</vt:lpstr>
      <vt:lpstr>Уведомление о наличии оснований для составления мотивированного мнения ст. 105.29 НК РФ</vt:lpstr>
      <vt:lpstr>Истребование документов и пояснений в рамках ст. 105.29 НК РФ</vt:lpstr>
      <vt:lpstr>НД по НДС с возмещением в рамках НМ</vt:lpstr>
      <vt:lpstr>НД по НДС с возмещением в рамках НМ</vt:lpstr>
      <vt:lpstr>НД по акцизу с возмещением в рамках НМ</vt:lpstr>
      <vt:lpstr>НД по акцизу с возмещением в рамках НМ</vt:lpstr>
      <vt:lpstr>Презентация PowerPoint</vt:lpstr>
      <vt:lpstr>Глоссарий</vt:lpstr>
      <vt:lpstr>Презентация PowerPoint</vt:lpstr>
      <vt:lpstr>Спасибо за внимание</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Риск-ориентированный подход при проведении камеральных налоговых проверок деклараций по налогу на прибыль организаций</dc:title>
  <dc:creator>9975-00-695</dc:creator>
  <cp:lastModifiedBy>Борисова Нина Андреевна</cp:lastModifiedBy>
  <cp:revision>256</cp:revision>
  <cp:lastPrinted>2021-02-17T13:14:16Z</cp:lastPrinted>
  <dcterms:created xsi:type="dcterms:W3CDTF">2021-01-20T08:50:20Z</dcterms:created>
  <dcterms:modified xsi:type="dcterms:W3CDTF">2021-04-08T12:33:12Z</dcterms:modified>
</cp:coreProperties>
</file>