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80" r:id="rId2"/>
    <p:sldMasterId id="2147483897" r:id="rId3"/>
  </p:sldMasterIdLst>
  <p:notesMasterIdLst>
    <p:notesMasterId r:id="rId12"/>
  </p:notesMasterIdLst>
  <p:sldIdLst>
    <p:sldId id="1336" r:id="rId4"/>
    <p:sldId id="1682" r:id="rId5"/>
    <p:sldId id="1676" r:id="rId6"/>
    <p:sldId id="1683" r:id="rId7"/>
    <p:sldId id="1675" r:id="rId8"/>
    <p:sldId id="1681" r:id="rId9"/>
    <p:sldId id="1678" r:id="rId10"/>
    <p:sldId id="1634" r:id="rId11"/>
  </p:sldIdLst>
  <p:sldSz cx="12192000" cy="6858000"/>
  <p:notesSz cx="6858000" cy="9144000"/>
  <p:embeddedFontLst>
    <p:embeddedFont>
      <p:font typeface="Open Sans Light" panose="020B0604020202020204" charset="0"/>
      <p:regular r:id="rId13"/>
      <p:italic r:id="rId14"/>
    </p:embeddedFont>
    <p:embeddedFont>
      <p:font typeface="Open Sans" panose="020B0604020202020204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Roboto Condensed" panose="020B060402020202020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3984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pos="59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29"/>
    <a:srgbClr val="FEF181"/>
    <a:srgbClr val="FFCE37"/>
    <a:srgbClr val="E6E6E6"/>
    <a:srgbClr val="7F190C"/>
    <a:srgbClr val="F55CB1"/>
    <a:srgbClr val="D8403D"/>
    <a:srgbClr val="003399"/>
    <a:srgbClr val="6CC7FF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D32F25-66AC-4188-8DC7-24A520F93967}" v="21" dt="2021-05-17T09:11:18.9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08" autoAdjust="0"/>
    <p:restoredTop sz="96357" autoAdjust="0"/>
  </p:normalViewPr>
  <p:slideViewPr>
    <p:cSldViewPr snapToObjects="1">
      <p:cViewPr varScale="1">
        <p:scale>
          <a:sx n="113" d="100"/>
          <a:sy n="113" d="100"/>
        </p:scale>
        <p:origin x="576" y="96"/>
      </p:cViewPr>
      <p:guideLst>
        <p:guide orient="horz" pos="1570"/>
        <p:guide pos="3984"/>
        <p:guide orient="horz" pos="1094"/>
        <p:guide pos="59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Objects="1">
      <p:cViewPr varScale="1">
        <p:scale>
          <a:sx n="73" d="100"/>
          <a:sy n="73" d="100"/>
        </p:scale>
        <p:origin x="-3792" y="-11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9.fntdata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2.fntdata"/><Relationship Id="rId32" Type="http://schemas.openxmlformats.org/officeDocument/2006/relationships/tableStyles" Target="tableStyles.xml"/><Relationship Id="rId37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7.xml"/><Relationship Id="rId19" Type="http://schemas.openxmlformats.org/officeDocument/2006/relationships/font" Target="fonts/font7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80D32F25-66AC-4188-8DC7-24A520F93967}"/>
    <pc:docChg chg="undo custSel modSld">
      <pc:chgData name="Hamlet Markarian" userId="4926d2b407f31d77" providerId="LiveId" clId="{80D32F25-66AC-4188-8DC7-24A520F93967}" dt="2021-05-17T09:16:58.223" v="309" actId="120"/>
      <pc:docMkLst>
        <pc:docMk/>
      </pc:docMkLst>
      <pc:sldChg chg="addSp delSp modSp mod">
        <pc:chgData name="Hamlet Markarian" userId="4926d2b407f31d77" providerId="LiveId" clId="{80D32F25-66AC-4188-8DC7-24A520F93967}" dt="2021-05-17T09:15:23.701" v="308" actId="207"/>
        <pc:sldMkLst>
          <pc:docMk/>
          <pc:sldMk cId="1151668363" sldId="1652"/>
        </pc:sldMkLst>
        <pc:spChg chg="del mod">
          <ac:chgData name="Hamlet Markarian" userId="4926d2b407f31d77" providerId="LiveId" clId="{80D32F25-66AC-4188-8DC7-24A520F93967}" dt="2021-05-17T09:01:15.203" v="72" actId="478"/>
          <ac:spMkLst>
            <pc:docMk/>
            <pc:sldMk cId="1151668363" sldId="1652"/>
            <ac:spMk id="3" creationId="{3844282E-F548-4D3E-96A6-79C750546D17}"/>
          </ac:spMkLst>
        </pc:spChg>
        <pc:spChg chg="mod">
          <ac:chgData name="Hamlet Markarian" userId="4926d2b407f31d77" providerId="LiveId" clId="{80D32F25-66AC-4188-8DC7-24A520F93967}" dt="2021-05-17T09:08:24.316" v="129" actId="1036"/>
          <ac:spMkLst>
            <pc:docMk/>
            <pc:sldMk cId="1151668363" sldId="1652"/>
            <ac:spMk id="5" creationId="{FF66484B-EAB6-430D-9DBB-D90C6F09EB81}"/>
          </ac:spMkLst>
        </pc:spChg>
        <pc:spChg chg="del mod">
          <ac:chgData name="Hamlet Markarian" userId="4926d2b407f31d77" providerId="LiveId" clId="{80D32F25-66AC-4188-8DC7-24A520F93967}" dt="2021-05-17T09:01:32.763" v="78" actId="478"/>
          <ac:spMkLst>
            <pc:docMk/>
            <pc:sldMk cId="1151668363" sldId="1652"/>
            <ac:spMk id="9" creationId="{9E655F59-ACC5-49D0-9871-0DE960E029F7}"/>
          </ac:spMkLst>
        </pc:spChg>
        <pc:spChg chg="del mod">
          <ac:chgData name="Hamlet Markarian" userId="4926d2b407f31d77" providerId="LiveId" clId="{80D32F25-66AC-4188-8DC7-24A520F93967}" dt="2021-05-17T09:01:35.387" v="80" actId="478"/>
          <ac:spMkLst>
            <pc:docMk/>
            <pc:sldMk cId="1151668363" sldId="1652"/>
            <ac:spMk id="11" creationId="{74952B2A-2629-41B0-9F01-216731F522A0}"/>
          </ac:spMkLst>
        </pc:spChg>
        <pc:spChg chg="del">
          <ac:chgData name="Hamlet Markarian" userId="4926d2b407f31d77" providerId="LiveId" clId="{80D32F25-66AC-4188-8DC7-24A520F93967}" dt="2021-05-17T08:51:18.611" v="17" actId="478"/>
          <ac:spMkLst>
            <pc:docMk/>
            <pc:sldMk cId="1151668363" sldId="1652"/>
            <ac:spMk id="13" creationId="{BF29CD9A-E220-4CEC-9800-2DAECDF6F351}"/>
          </ac:spMkLst>
        </pc:spChg>
        <pc:spChg chg="add mod">
          <ac:chgData name="Hamlet Markarian" userId="4926d2b407f31d77" providerId="LiveId" clId="{80D32F25-66AC-4188-8DC7-24A520F93967}" dt="2021-05-17T09:08:13.060" v="125" actId="14100"/>
          <ac:spMkLst>
            <pc:docMk/>
            <pc:sldMk cId="1151668363" sldId="1652"/>
            <ac:spMk id="18" creationId="{ADF717E6-C4B3-404D-AED6-CC9DCA38B34A}"/>
          </ac:spMkLst>
        </pc:spChg>
        <pc:spChg chg="del mod">
          <ac:chgData name="Hamlet Markarian" userId="4926d2b407f31d77" providerId="LiveId" clId="{80D32F25-66AC-4188-8DC7-24A520F93967}" dt="2021-05-17T09:01:34.611" v="79" actId="478"/>
          <ac:spMkLst>
            <pc:docMk/>
            <pc:sldMk cId="1151668363" sldId="1652"/>
            <ac:spMk id="19" creationId="{0DCCE6DB-66A9-425F-A9B9-BB779CA8E813}"/>
          </ac:spMkLst>
        </pc:spChg>
        <pc:spChg chg="add mod topLvl">
          <ac:chgData name="Hamlet Markarian" userId="4926d2b407f31d77" providerId="LiveId" clId="{80D32F25-66AC-4188-8DC7-24A520F93967}" dt="2021-05-17T09:08:24.316" v="129" actId="1036"/>
          <ac:spMkLst>
            <pc:docMk/>
            <pc:sldMk cId="1151668363" sldId="1652"/>
            <ac:spMk id="21" creationId="{8128943A-89B5-4D2E-90F4-3A1E48DD2454}"/>
          </ac:spMkLst>
        </pc:spChg>
        <pc:spChg chg="add mod topLvl">
          <ac:chgData name="Hamlet Markarian" userId="4926d2b407f31d77" providerId="LiveId" clId="{80D32F25-66AC-4188-8DC7-24A520F93967}" dt="2021-05-17T09:07:36.973" v="121" actId="164"/>
          <ac:spMkLst>
            <pc:docMk/>
            <pc:sldMk cId="1151668363" sldId="1652"/>
            <ac:spMk id="22" creationId="{E70A562F-978D-4875-9EEC-63FE59849C89}"/>
          </ac:spMkLst>
        </pc:spChg>
        <pc:spChg chg="add mod">
          <ac:chgData name="Hamlet Markarian" userId="4926d2b407f31d77" providerId="LiveId" clId="{80D32F25-66AC-4188-8DC7-24A520F93967}" dt="2021-05-17T09:08:24.316" v="129" actId="1036"/>
          <ac:spMkLst>
            <pc:docMk/>
            <pc:sldMk cId="1151668363" sldId="1652"/>
            <ac:spMk id="24" creationId="{181960DC-6A2F-43CC-B43A-A0168D1CC5A2}"/>
          </ac:spMkLst>
        </pc:spChg>
        <pc:spChg chg="add mod">
          <ac:chgData name="Hamlet Markarian" userId="4926d2b407f31d77" providerId="LiveId" clId="{80D32F25-66AC-4188-8DC7-24A520F93967}" dt="2021-05-17T09:08:24.316" v="129" actId="1036"/>
          <ac:spMkLst>
            <pc:docMk/>
            <pc:sldMk cId="1151668363" sldId="1652"/>
            <ac:spMk id="25" creationId="{73A90E14-1A4D-493F-87C5-060FA4F6F477}"/>
          </ac:spMkLst>
        </pc:spChg>
        <pc:spChg chg="add mod ord topLvl">
          <ac:chgData name="Hamlet Markarian" userId="4926d2b407f31d77" providerId="LiveId" clId="{80D32F25-66AC-4188-8DC7-24A520F93967}" dt="2021-05-17T09:15:23.701" v="308" actId="207"/>
          <ac:spMkLst>
            <pc:docMk/>
            <pc:sldMk cId="1151668363" sldId="1652"/>
            <ac:spMk id="26" creationId="{981DCD9A-55F8-465A-9484-3361E7C24C81}"/>
          </ac:spMkLst>
        </pc:spChg>
        <pc:spChg chg="add mod ord topLvl">
          <ac:chgData name="Hamlet Markarian" userId="4926d2b407f31d77" providerId="LiveId" clId="{80D32F25-66AC-4188-8DC7-24A520F93967}" dt="2021-05-17T09:09:27.381" v="131" actId="14100"/>
          <ac:spMkLst>
            <pc:docMk/>
            <pc:sldMk cId="1151668363" sldId="1652"/>
            <ac:spMk id="28" creationId="{A722C09C-BFE6-44DE-8933-5A9D3E83C246}"/>
          </ac:spMkLst>
        </pc:spChg>
        <pc:spChg chg="add mod ord topLvl">
          <ac:chgData name="Hamlet Markarian" userId="4926d2b407f31d77" providerId="LiveId" clId="{80D32F25-66AC-4188-8DC7-24A520F93967}" dt="2021-05-17T09:09:27.381" v="131" actId="14100"/>
          <ac:spMkLst>
            <pc:docMk/>
            <pc:sldMk cId="1151668363" sldId="1652"/>
            <ac:spMk id="29" creationId="{55CF0898-BBC6-404B-93FE-054D66C7E12F}"/>
          </ac:spMkLst>
        </pc:spChg>
        <pc:spChg chg="add del mod topLvl">
          <ac:chgData name="Hamlet Markarian" userId="4926d2b407f31d77" providerId="LiveId" clId="{80D32F25-66AC-4188-8DC7-24A520F93967}" dt="2021-05-17T09:11:18.939" v="150"/>
          <ac:spMkLst>
            <pc:docMk/>
            <pc:sldMk cId="1151668363" sldId="1652"/>
            <ac:spMk id="35" creationId="{65276386-2401-4694-B087-5428F08537CB}"/>
          </ac:spMkLst>
        </pc:spChg>
        <pc:spChg chg="add del mod topLvl">
          <ac:chgData name="Hamlet Markarian" userId="4926d2b407f31d77" providerId="LiveId" clId="{80D32F25-66AC-4188-8DC7-24A520F93967}" dt="2021-05-17T09:11:18.939" v="150"/>
          <ac:spMkLst>
            <pc:docMk/>
            <pc:sldMk cId="1151668363" sldId="1652"/>
            <ac:spMk id="36" creationId="{BF9EFECB-4829-4AA4-827F-BD833C5399DE}"/>
          </ac:spMkLst>
        </pc:spChg>
        <pc:spChg chg="add del mod topLvl">
          <ac:chgData name="Hamlet Markarian" userId="4926d2b407f31d77" providerId="LiveId" clId="{80D32F25-66AC-4188-8DC7-24A520F93967}" dt="2021-05-17T09:11:18.939" v="150"/>
          <ac:spMkLst>
            <pc:docMk/>
            <pc:sldMk cId="1151668363" sldId="1652"/>
            <ac:spMk id="37" creationId="{179DECC2-38B5-468C-A203-E15930296D26}"/>
          </ac:spMkLst>
        </pc:spChg>
        <pc:spChg chg="mod ord">
          <ac:chgData name="Hamlet Markarian" userId="4926d2b407f31d77" providerId="LiveId" clId="{80D32F25-66AC-4188-8DC7-24A520F93967}" dt="2021-05-17T09:14:24.970" v="299" actId="207"/>
          <ac:spMkLst>
            <pc:docMk/>
            <pc:sldMk cId="1151668363" sldId="1652"/>
            <ac:spMk id="39" creationId="{45130C8D-AF04-4605-9E8A-EFC2B6970B50}"/>
          </ac:spMkLst>
        </pc:spChg>
        <pc:spChg chg="mod topLvl">
          <ac:chgData name="Hamlet Markarian" userId="4926d2b407f31d77" providerId="LiveId" clId="{80D32F25-66AC-4188-8DC7-24A520F93967}" dt="2021-05-17T08:33:36.731" v="12" actId="164"/>
          <ac:spMkLst>
            <pc:docMk/>
            <pc:sldMk cId="1151668363" sldId="1652"/>
            <ac:spMk id="52" creationId="{7E0081C6-2F0B-4A95-B795-A283B13DA950}"/>
          </ac:spMkLst>
        </pc:spChg>
        <pc:spChg chg="mod topLvl">
          <ac:chgData name="Hamlet Markarian" userId="4926d2b407f31d77" providerId="LiveId" clId="{80D32F25-66AC-4188-8DC7-24A520F93967}" dt="2021-05-17T08:33:36.731" v="12" actId="164"/>
          <ac:spMkLst>
            <pc:docMk/>
            <pc:sldMk cId="1151668363" sldId="1652"/>
            <ac:spMk id="53" creationId="{9381B39E-2D97-4DA6-96B7-59276ACAFCF9}"/>
          </ac:spMkLst>
        </pc:spChg>
        <pc:spChg chg="mod topLvl">
          <ac:chgData name="Hamlet Markarian" userId="4926d2b407f31d77" providerId="LiveId" clId="{80D32F25-66AC-4188-8DC7-24A520F93967}" dt="2021-05-17T08:33:36.731" v="12" actId="164"/>
          <ac:spMkLst>
            <pc:docMk/>
            <pc:sldMk cId="1151668363" sldId="1652"/>
            <ac:spMk id="54" creationId="{38C648DC-7EF7-480B-A2C6-BC68275DFFDC}"/>
          </ac:spMkLst>
        </pc:spChg>
        <pc:spChg chg="mod topLvl">
          <ac:chgData name="Hamlet Markarian" userId="4926d2b407f31d77" providerId="LiveId" clId="{80D32F25-66AC-4188-8DC7-24A520F93967}" dt="2021-05-17T08:33:36.731" v="12" actId="164"/>
          <ac:spMkLst>
            <pc:docMk/>
            <pc:sldMk cId="1151668363" sldId="1652"/>
            <ac:spMk id="55" creationId="{C1FF3808-8F94-430D-8D78-F2C9374C66AE}"/>
          </ac:spMkLst>
        </pc:spChg>
        <pc:spChg chg="mod topLvl">
          <ac:chgData name="Hamlet Markarian" userId="4926d2b407f31d77" providerId="LiveId" clId="{80D32F25-66AC-4188-8DC7-24A520F93967}" dt="2021-05-17T08:33:36.731" v="12" actId="164"/>
          <ac:spMkLst>
            <pc:docMk/>
            <pc:sldMk cId="1151668363" sldId="1652"/>
            <ac:spMk id="56" creationId="{368547FC-DB81-4C28-83BB-1F0A0E8A565D}"/>
          </ac:spMkLst>
        </pc:spChg>
        <pc:grpChg chg="add del mod">
          <ac:chgData name="Hamlet Markarian" userId="4926d2b407f31d77" providerId="LiveId" clId="{80D32F25-66AC-4188-8DC7-24A520F93967}" dt="2021-05-17T08:33:43.043" v="14" actId="478"/>
          <ac:grpSpMkLst>
            <pc:docMk/>
            <pc:sldMk cId="1151668363" sldId="1652"/>
            <ac:grpSpMk id="2" creationId="{987791DF-7ED1-4D20-9E32-030401AA74F6}"/>
          </ac:grpSpMkLst>
        </pc:grpChg>
        <pc:grpChg chg="add del mod">
          <ac:chgData name="Hamlet Markarian" userId="4926d2b407f31d77" providerId="LiveId" clId="{80D32F25-66AC-4188-8DC7-24A520F93967}" dt="2021-05-17T09:06:10.940" v="95" actId="165"/>
          <ac:grpSpMkLst>
            <pc:docMk/>
            <pc:sldMk cId="1151668363" sldId="1652"/>
            <ac:grpSpMk id="10" creationId="{62119E7D-7F38-4320-8734-BFD1958CBD5B}"/>
          </ac:grpSpMkLst>
        </pc:grpChg>
        <pc:grpChg chg="add del mod">
          <ac:chgData name="Hamlet Markarian" userId="4926d2b407f31d77" providerId="LiveId" clId="{80D32F25-66AC-4188-8DC7-24A520F93967}" dt="2021-05-17T09:06:59.853" v="113" actId="165"/>
          <ac:grpSpMkLst>
            <pc:docMk/>
            <pc:sldMk cId="1151668363" sldId="1652"/>
            <ac:grpSpMk id="12" creationId="{71B6BF8B-E446-447A-B7B5-CDD877139248}"/>
          </ac:grpSpMkLst>
        </pc:grpChg>
        <pc:grpChg chg="add mod">
          <ac:chgData name="Hamlet Markarian" userId="4926d2b407f31d77" providerId="LiveId" clId="{80D32F25-66AC-4188-8DC7-24A520F93967}" dt="2021-05-17T09:08:24.316" v="129" actId="1036"/>
          <ac:grpSpMkLst>
            <pc:docMk/>
            <pc:sldMk cId="1151668363" sldId="1652"/>
            <ac:grpSpMk id="14" creationId="{71AA4705-FFAF-4C5D-AAEF-B00C8E9F4B87}"/>
          </ac:grpSpMkLst>
        </pc:grpChg>
        <pc:grpChg chg="add mod">
          <ac:chgData name="Hamlet Markarian" userId="4926d2b407f31d77" providerId="LiveId" clId="{80D32F25-66AC-4188-8DC7-24A520F93967}" dt="2021-05-17T09:08:24.316" v="129" actId="1036"/>
          <ac:grpSpMkLst>
            <pc:docMk/>
            <pc:sldMk cId="1151668363" sldId="1652"/>
            <ac:grpSpMk id="15" creationId="{1D301681-1CD9-48D5-9747-F6A88452E92F}"/>
          </ac:grpSpMkLst>
        </pc:grpChg>
        <pc:grpChg chg="add del mod">
          <ac:chgData name="Hamlet Markarian" userId="4926d2b407f31d77" providerId="LiveId" clId="{80D32F25-66AC-4188-8DC7-24A520F93967}" dt="2021-05-17T09:11:12.702" v="149" actId="165"/>
          <ac:grpSpMkLst>
            <pc:docMk/>
            <pc:sldMk cId="1151668363" sldId="1652"/>
            <ac:grpSpMk id="27" creationId="{EA4057A9-EA42-4282-B36C-EA3DE11D911C}"/>
          </ac:grpSpMkLst>
        </pc:grpChg>
        <pc:grpChg chg="del">
          <ac:chgData name="Hamlet Markarian" userId="4926d2b407f31d77" providerId="LiveId" clId="{80D32F25-66AC-4188-8DC7-24A520F93967}" dt="2021-05-17T08:33:33.005" v="10" actId="165"/>
          <ac:grpSpMkLst>
            <pc:docMk/>
            <pc:sldMk cId="1151668363" sldId="1652"/>
            <ac:grpSpMk id="57" creationId="{36384FC4-892E-4705-B4A0-4BD97EE85FB0}"/>
          </ac:grpSpMkLst>
        </pc:grpChg>
        <pc:picChg chg="add mod">
          <ac:chgData name="Hamlet Markarian" userId="4926d2b407f31d77" providerId="LiveId" clId="{80D32F25-66AC-4188-8DC7-24A520F93967}" dt="2021-05-17T09:07:34.806" v="120" actId="164"/>
          <ac:picMkLst>
            <pc:docMk/>
            <pc:sldMk cId="1151668363" sldId="1652"/>
            <ac:picMk id="8" creationId="{4D66B43E-B45C-46DC-8043-74136801F5E0}"/>
          </ac:picMkLst>
        </pc:picChg>
        <pc:picChg chg="add del">
          <ac:chgData name="Hamlet Markarian" userId="4926d2b407f31d77" providerId="LiveId" clId="{80D32F25-66AC-4188-8DC7-24A520F93967}" dt="2021-05-17T09:10:39.371" v="133" actId="478"/>
          <ac:picMkLst>
            <pc:docMk/>
            <pc:sldMk cId="1151668363" sldId="1652"/>
            <ac:picMk id="20" creationId="{AB93BD89-A5F3-465C-A6AE-6634D6886B5F}"/>
          </ac:picMkLst>
        </pc:picChg>
        <pc:picChg chg="add mod topLvl">
          <ac:chgData name="Hamlet Markarian" userId="4926d2b407f31d77" providerId="LiveId" clId="{80D32F25-66AC-4188-8DC7-24A520F93967}" dt="2021-05-17T09:07:36.973" v="121" actId="164"/>
          <ac:picMkLst>
            <pc:docMk/>
            <pc:sldMk cId="1151668363" sldId="1652"/>
            <ac:picMk id="23" creationId="{BA50CC6F-9A62-438D-843F-820862998F7F}"/>
          </ac:picMkLst>
        </pc:picChg>
      </pc:sldChg>
      <pc:sldChg chg="modSp mod">
        <pc:chgData name="Hamlet Markarian" userId="4926d2b407f31d77" providerId="LiveId" clId="{80D32F25-66AC-4188-8DC7-24A520F93967}" dt="2021-05-17T09:16:58.223" v="309" actId="120"/>
        <pc:sldMkLst>
          <pc:docMk/>
          <pc:sldMk cId="2019900428" sldId="1681"/>
        </pc:sldMkLst>
        <pc:spChg chg="mod">
          <ac:chgData name="Hamlet Markarian" userId="4926d2b407f31d77" providerId="LiveId" clId="{80D32F25-66AC-4188-8DC7-24A520F93967}" dt="2021-05-17T09:16:58.223" v="309" actId="120"/>
          <ac:spMkLst>
            <pc:docMk/>
            <pc:sldMk cId="2019900428" sldId="1681"/>
            <ac:spMk id="2" creationId="{00000000-0000-0000-0000-000000000000}"/>
          </ac:spMkLst>
        </pc:spChg>
        <pc:spChg chg="mod">
          <ac:chgData name="Hamlet Markarian" userId="4926d2b407f31d77" providerId="LiveId" clId="{80D32F25-66AC-4188-8DC7-24A520F93967}" dt="2021-05-17T09:16:58.223" v="309" actId="120"/>
          <ac:spMkLst>
            <pc:docMk/>
            <pc:sldMk cId="2019900428" sldId="1681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62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19969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76623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18861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09360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6/21/2021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967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1611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395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35458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115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6961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4920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867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48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36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6211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4564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919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6959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9319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5595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182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45733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10710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7765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57492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6813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51250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196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4741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77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4178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2565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100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357843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08799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652169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681605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569272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636778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279825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92161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5557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569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707489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71558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9287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515408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877741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673805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01040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8890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54625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4155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167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353602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81646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0962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348980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27730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773301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99476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8974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0"/>
            <a:ext cx="262862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52123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6059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06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88" r:id="rId2"/>
    <p:sldLayoutId id="2147483889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650" r:id="rId10"/>
    <p:sldLayoutId id="2147483664" r:id="rId11"/>
    <p:sldLayoutId id="2147483678" r:id="rId12"/>
    <p:sldLayoutId id="2147483679" r:id="rId13"/>
    <p:sldLayoutId id="2147483652" r:id="rId14"/>
    <p:sldLayoutId id="2147483665" r:id="rId15"/>
    <p:sldLayoutId id="2147483653" r:id="rId16"/>
    <p:sldLayoutId id="2147483666" r:id="rId17"/>
    <p:sldLayoutId id="2147483654" r:id="rId18"/>
    <p:sldLayoutId id="2147483667" r:id="rId19"/>
    <p:sldLayoutId id="2147483655" r:id="rId20"/>
    <p:sldLayoutId id="2147483734" r:id="rId21"/>
    <p:sldLayoutId id="2147483735" r:id="rId22"/>
    <p:sldLayoutId id="2147483736" r:id="rId23"/>
    <p:sldLayoutId id="2147483844" r:id="rId24"/>
    <p:sldLayoutId id="2147483845" r:id="rId25"/>
    <p:sldLayoutId id="2147483846" r:id="rId26"/>
    <p:sldLayoutId id="2147483847" r:id="rId27"/>
    <p:sldLayoutId id="2147483848" r:id="rId28"/>
    <p:sldLayoutId id="2147483849" r:id="rId29"/>
    <p:sldLayoutId id="2147483850" r:id="rId30"/>
    <p:sldLayoutId id="2147483851" r:id="rId31"/>
    <p:sldLayoutId id="2147483852" r:id="rId32"/>
    <p:sldLayoutId id="2147483853" r:id="rId33"/>
    <p:sldLayoutId id="2147483854" r:id="rId34"/>
    <p:sldLayoutId id="2147483855" r:id="rId35"/>
    <p:sldLayoutId id="2147483856" r:id="rId36"/>
    <p:sldLayoutId id="2147483857" r:id="rId37"/>
    <p:sldLayoutId id="2147483858" r:id="rId38"/>
    <p:sldLayoutId id="2147483859" r:id="rId39"/>
    <p:sldLayoutId id="2147483860" r:id="rId40"/>
    <p:sldLayoutId id="2147483861" r:id="rId41"/>
    <p:sldLayoutId id="2147483862" r:id="rId42"/>
    <p:sldLayoutId id="2147483863" r:id="rId43"/>
    <p:sldLayoutId id="2147483864" r:id="rId44"/>
    <p:sldLayoutId id="2147483865" r:id="rId45"/>
    <p:sldLayoutId id="2147483866" r:id="rId46"/>
    <p:sldLayoutId id="2147483867" r:id="rId47"/>
    <p:sldLayoutId id="2147483868" r:id="rId48"/>
    <p:sldLayoutId id="2147483869" r:id="rId49"/>
    <p:sldLayoutId id="2147483870" r:id="rId50"/>
    <p:sldLayoutId id="2147483871" r:id="rId51"/>
    <p:sldLayoutId id="2147483872" r:id="rId52"/>
    <p:sldLayoutId id="2147483873" r:id="rId53"/>
    <p:sldLayoutId id="2147483874" r:id="rId54"/>
    <p:sldLayoutId id="2147483875" r:id="rId55"/>
    <p:sldLayoutId id="2147483876" r:id="rId56"/>
    <p:sldLayoutId id="2147483877" r:id="rId57"/>
    <p:sldLayoutId id="2147483878" r:id="rId58"/>
    <p:sldLayoutId id="2147483879" r:id="rId59"/>
    <p:sldLayoutId id="2147483880" r:id="rId60"/>
    <p:sldLayoutId id="2147483881" r:id="rId61"/>
    <p:sldLayoutId id="2147483882" r:id="rId62"/>
    <p:sldLayoutId id="2147483883" r:id="rId63"/>
    <p:sldLayoutId id="2147483884" r:id="rId64"/>
    <p:sldLayoutId id="2147483885" r:id="rId65"/>
    <p:sldLayoutId id="2147483886" r:id="rId66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752" r:id="rId13"/>
    <p:sldLayoutId id="2147483753" r:id="rId14"/>
    <p:sldLayoutId id="2147483754" r:id="rId15"/>
    <p:sldLayoutId id="2147483755" r:id="rId16"/>
    <p:sldLayoutId id="2147483774" r:id="rId17"/>
    <p:sldLayoutId id="2147483756" r:id="rId18"/>
    <p:sldLayoutId id="2147483775" r:id="rId19"/>
    <p:sldLayoutId id="2147483757" r:id="rId20"/>
    <p:sldLayoutId id="2147483776" r:id="rId21"/>
    <p:sldLayoutId id="2147483758" r:id="rId22"/>
    <p:sldLayoutId id="2147483777" r:id="rId23"/>
    <p:sldLayoutId id="2147483759" r:id="rId24"/>
    <p:sldLayoutId id="2147483778" r:id="rId25"/>
    <p:sldLayoutId id="2147483760" r:id="rId26"/>
    <p:sldLayoutId id="2147483779" r:id="rId27"/>
    <p:sldLayoutId id="2147483761" r:id="rId28"/>
    <p:sldLayoutId id="2147483780" r:id="rId29"/>
    <p:sldLayoutId id="2147483762" r:id="rId30"/>
    <p:sldLayoutId id="2147483781" r:id="rId31"/>
    <p:sldLayoutId id="2147483763" r:id="rId32"/>
    <p:sldLayoutId id="2147483782" r:id="rId33"/>
    <p:sldLayoutId id="2147483764" r:id="rId34"/>
    <p:sldLayoutId id="2147483783" r:id="rId35"/>
    <p:sldLayoutId id="2147483765" r:id="rId36"/>
    <p:sldLayoutId id="2147483784" r:id="rId37"/>
    <p:sldLayoutId id="2147483785" r:id="rId38"/>
    <p:sldLayoutId id="2147483766" r:id="rId39"/>
    <p:sldLayoutId id="2147483768" r:id="rId40"/>
    <p:sldLayoutId id="2147483786" r:id="rId41"/>
    <p:sldLayoutId id="2147483788" r:id="rId42"/>
    <p:sldLayoutId id="2147483769" r:id="rId43"/>
    <p:sldLayoutId id="2147483767" r:id="rId44"/>
    <p:sldLayoutId id="2147483787" r:id="rId45"/>
    <p:sldLayoutId id="2147483771" r:id="rId46"/>
    <p:sldLayoutId id="2147483773" r:id="rId47"/>
    <p:sldLayoutId id="2147483792" r:id="rId48"/>
    <p:sldLayoutId id="2147483793" r:id="rId49"/>
    <p:sldLayoutId id="2147483794" r:id="rId50"/>
    <p:sldLayoutId id="2147483795" r:id="rId51"/>
    <p:sldLayoutId id="2147483796" r:id="rId52"/>
    <p:sldLayoutId id="2147483797" r:id="rId53"/>
    <p:sldLayoutId id="2147483798" r:id="rId54"/>
    <p:sldLayoutId id="2147483842" r:id="rId55"/>
    <p:sldLayoutId id="2147483841" r:id="rId56"/>
    <p:sldLayoutId id="2147483843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796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.png"/><Relationship Id="rId5" Type="http://schemas.openxmlformats.org/officeDocument/2006/relationships/image" Target="../media/image9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9.png"/><Relationship Id="rId12" Type="http://schemas.openxmlformats.org/officeDocument/2006/relationships/image" Target="../media/image20.svg"/><Relationship Id="rId2" Type="http://schemas.openxmlformats.org/officeDocument/2006/relationships/image" Target="../media/image7.png"/><Relationship Id="rId16" Type="http://schemas.openxmlformats.org/officeDocument/2006/relationships/image" Target="../media/image24.sv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14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4.png"/><Relationship Id="rId9" Type="http://schemas.openxmlformats.org/officeDocument/2006/relationships/image" Target="../media/image10.png"/><Relationship Id="rId14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svg"/><Relationship Id="rId7" Type="http://schemas.openxmlformats.org/officeDocument/2006/relationships/image" Target="../media/image3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17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2D098E04-0D9A-4FFF-8285-F85E5F6A281D}"/>
              </a:ext>
            </a:extLst>
          </p:cNvPr>
          <p:cNvSpPr/>
          <p:nvPr/>
        </p:nvSpPr>
        <p:spPr>
          <a:xfrm>
            <a:off x="8042374" y="1170360"/>
            <a:ext cx="4824040" cy="4824040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67D47922-63F6-44C1-9315-F6D621A4F131}"/>
              </a:ext>
            </a:extLst>
          </p:cNvPr>
          <p:cNvSpPr/>
          <p:nvPr/>
        </p:nvSpPr>
        <p:spPr>
          <a:xfrm>
            <a:off x="7500156" y="1343297"/>
            <a:ext cx="4478166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3180735" y="-244429"/>
            <a:ext cx="6361469" cy="69532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27548" y="6273316"/>
            <a:ext cx="4345736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400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МОСКВА </a:t>
            </a:r>
            <a:r>
              <a:rPr lang="ru-RU" sz="1400" dirty="0" smtClean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2021</a:t>
            </a:r>
            <a:endParaRPr lang="ru-RU" sz="1400" dirty="0">
              <a:solidFill>
                <a:schemeClr val="bg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2027548" y="2599875"/>
            <a:ext cx="5897821" cy="20313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44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>ТРАНГРАНИЧНЫЙ ЭЛЕКТРОННЫЙ ДОКУМЕНТООБОРОТ</a:t>
            </a:r>
          </a:p>
        </p:txBody>
      </p:sp>
      <p:pic>
        <p:nvPicPr>
          <p:cNvPr id="7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75021" y="764704"/>
            <a:ext cx="2996301" cy="954467"/>
          </a:xfrm>
          <a:prstGeom prst="rect">
            <a:avLst/>
          </a:prstGeom>
        </p:spPr>
      </p:pic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DDD2DFE2-36D3-4077-B310-A4A306248813}"/>
              </a:ext>
            </a:extLst>
          </p:cNvPr>
          <p:cNvSpPr/>
          <p:nvPr/>
        </p:nvSpPr>
        <p:spPr>
          <a:xfrm>
            <a:off x="8839769" y="1343297"/>
            <a:ext cx="4478166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C5E3CF3-F051-4B9C-B76D-79CD7C30A657}"/>
              </a:ext>
            </a:extLst>
          </p:cNvPr>
          <p:cNvSpPr/>
          <p:nvPr/>
        </p:nvSpPr>
        <p:spPr>
          <a:xfrm>
            <a:off x="9754169" y="1343297"/>
            <a:ext cx="4478166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1B118B0D-A6FC-44CF-8F47-E55AEAFDB16A}"/>
              </a:ext>
            </a:extLst>
          </p:cNvPr>
          <p:cNvSpPr/>
          <p:nvPr/>
        </p:nvSpPr>
        <p:spPr>
          <a:xfrm>
            <a:off x="10668569" y="1343297"/>
            <a:ext cx="4478166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08D6FED-B79C-4396-9A49-9D2BBBF6E64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248128" y="1376772"/>
            <a:ext cx="5856657" cy="411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22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Овал 43">
            <a:extLst>
              <a:ext uri="{FF2B5EF4-FFF2-40B4-BE49-F238E27FC236}">
                <a16:creationId xmlns:a16="http://schemas.microsoft.com/office/drawing/2014/main" xmlns="" id="{54432251-E980-4D7F-ADC0-2BE76040130D}"/>
              </a:ext>
            </a:extLst>
          </p:cNvPr>
          <p:cNvSpPr/>
          <p:nvPr/>
        </p:nvSpPr>
        <p:spPr>
          <a:xfrm>
            <a:off x="-1604154" y="-11259848"/>
            <a:ext cx="15400308" cy="15400308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xmlns="" id="{15BAA4B5-8E70-4D70-B142-D6DA6A5F5FD4}"/>
              </a:ext>
            </a:extLst>
          </p:cNvPr>
          <p:cNvSpPr/>
          <p:nvPr/>
        </p:nvSpPr>
        <p:spPr>
          <a:xfrm>
            <a:off x="-1052067" y="-11154382"/>
            <a:ext cx="14296134" cy="1429613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КОНЦЕПЦИЯ ПО РАЗВИТИЮ ЭЛЕКТРОННОГО ДОКУМЕНТООБОРОТА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DEE785-6D50-4A8B-AD48-1717F5824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928EA43-E8A7-4BA9-9677-B3A3537123AC}"/>
              </a:ext>
            </a:extLst>
          </p:cNvPr>
          <p:cNvSpPr txBox="1"/>
          <p:nvPr/>
        </p:nvSpPr>
        <p:spPr>
          <a:xfrm>
            <a:off x="929292" y="1230211"/>
            <a:ext cx="10518963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Протоколом Президиума Правительственной комиссии по цифровому развитию, использованию информационных технологий для улучшения качества жизни и условий ведения предпринимательской деятельности от 25.12.2020 №34 утверждены:</a:t>
            </a:r>
          </a:p>
        </p:txBody>
      </p:sp>
      <p:pic>
        <p:nvPicPr>
          <p:cNvPr id="6" name="Рисунок 5" descr="Закрытая книга контур">
            <a:extLst>
              <a:ext uri="{FF2B5EF4-FFF2-40B4-BE49-F238E27FC236}">
                <a16:creationId xmlns:a16="http://schemas.microsoft.com/office/drawing/2014/main" xmlns="" id="{529F2317-361A-478D-B303-2120A814C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81240" y="3354600"/>
            <a:ext cx="1226528" cy="1226528"/>
          </a:xfrm>
          <a:prstGeom prst="rect">
            <a:avLst/>
          </a:prstGeom>
        </p:spPr>
      </p:pic>
      <p:pic>
        <p:nvPicPr>
          <p:cNvPr id="8" name="Рисунок 7" descr="Месячный календарь контур">
            <a:extLst>
              <a:ext uri="{FF2B5EF4-FFF2-40B4-BE49-F238E27FC236}">
                <a16:creationId xmlns:a16="http://schemas.microsoft.com/office/drawing/2014/main" xmlns="" id="{9A2B3512-CC2B-49C5-A859-534B01CC90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388208" y="3354600"/>
            <a:ext cx="1226528" cy="122652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D31E978-3EAE-4032-9DB2-2AEDAF59CB15}"/>
              </a:ext>
            </a:extLst>
          </p:cNvPr>
          <p:cNvSpPr txBox="1"/>
          <p:nvPr/>
        </p:nvSpPr>
        <p:spPr>
          <a:xfrm>
            <a:off x="743745" y="4820959"/>
            <a:ext cx="54960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Концепция электронного документооборота в хозяйственной деятельности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409306F3-E224-4567-B02A-4E84D778B0FA}"/>
              </a:ext>
            </a:extLst>
          </p:cNvPr>
          <p:cNvSpPr txBox="1"/>
          <p:nvPr/>
        </p:nvSpPr>
        <p:spPr>
          <a:xfrm>
            <a:off x="6952669" y="4920354"/>
            <a:ext cx="4495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План мероприятий по реализации Концепции  </a:t>
            </a:r>
          </a:p>
        </p:txBody>
      </p:sp>
    </p:spTree>
    <p:extLst>
      <p:ext uri="{BB962C8B-B14F-4D97-AF65-F5344CB8AC3E}">
        <p14:creationId xmlns:p14="http://schemas.microsoft.com/office/powerpoint/2010/main" val="1379436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ЖИЗНЕННЫЙ ЦИКЛ ДОКУМЕНТА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9B93A837-0D9B-4315-9271-3FE19ACFAAC6}"/>
              </a:ext>
            </a:extLst>
          </p:cNvPr>
          <p:cNvSpPr txBox="1">
            <a:spLocks/>
          </p:cNvSpPr>
          <p:nvPr/>
        </p:nvSpPr>
        <p:spPr>
          <a:xfrm>
            <a:off x="398996" y="2987203"/>
            <a:ext cx="1990362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ИНФОРМАЦИЯ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990D6334-419F-4805-9F9A-D2CDFC5512CA}"/>
              </a:ext>
            </a:extLst>
          </p:cNvPr>
          <p:cNvSpPr txBox="1">
            <a:spLocks/>
          </p:cNvSpPr>
          <p:nvPr/>
        </p:nvSpPr>
        <p:spPr>
          <a:xfrm>
            <a:off x="6289308" y="2997031"/>
            <a:ext cx="1960578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ДОКУМЕНТ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C02B9C37-8D61-4EFE-9A7B-7482C8C7EB2D}"/>
              </a:ext>
            </a:extLst>
          </p:cNvPr>
          <p:cNvSpPr txBox="1">
            <a:spLocks/>
          </p:cNvSpPr>
          <p:nvPr/>
        </p:nvSpPr>
        <p:spPr>
          <a:xfrm>
            <a:off x="3144854" y="2873921"/>
            <a:ext cx="1980808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ПОДТВЕРЖДЕНИЕ</a:t>
            </a:r>
          </a:p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ПОДЛИННОСТИ </a:t>
            </a:r>
          </a:p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(подписание)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4CA350A-5171-4833-B92E-873965092CC1}"/>
              </a:ext>
            </a:extLst>
          </p:cNvPr>
          <p:cNvSpPr txBox="1">
            <a:spLocks/>
          </p:cNvSpPr>
          <p:nvPr/>
        </p:nvSpPr>
        <p:spPr>
          <a:xfrm>
            <a:off x="9335823" y="2995467"/>
            <a:ext cx="144346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ПЕРЕДАЧА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216F449F-0CC5-4C4F-AE20-A0E029A81612}"/>
              </a:ext>
            </a:extLst>
          </p:cNvPr>
          <p:cNvSpPr txBox="1">
            <a:spLocks/>
          </p:cNvSpPr>
          <p:nvPr/>
        </p:nvSpPr>
        <p:spPr>
          <a:xfrm>
            <a:off x="7393914" y="5086179"/>
            <a:ext cx="144346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ХРАНЕНИЕ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DC176D65-B012-4EBA-B39D-02AB5E8CCA44}"/>
              </a:ext>
            </a:extLst>
          </p:cNvPr>
          <p:cNvSpPr txBox="1">
            <a:spLocks/>
          </p:cNvSpPr>
          <p:nvPr/>
        </p:nvSpPr>
        <p:spPr>
          <a:xfrm>
            <a:off x="3901526" y="5076246"/>
            <a:ext cx="2284498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ИСПОЛЬЗОВАНИЕ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xmlns="" id="{4770F215-5F38-442F-B4B3-89EE64994E03}"/>
              </a:ext>
            </a:extLst>
          </p:cNvPr>
          <p:cNvSpPr txBox="1">
            <a:spLocks/>
          </p:cNvSpPr>
          <p:nvPr/>
        </p:nvSpPr>
        <p:spPr>
          <a:xfrm>
            <a:off x="9771007" y="5086179"/>
            <a:ext cx="1401557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АРХИВ</a:t>
            </a:r>
          </a:p>
        </p:txBody>
      </p:sp>
      <p:pic>
        <p:nvPicPr>
          <p:cNvPr id="22" name="Рисунок 21" descr="Коробка">
            <a:extLst>
              <a:ext uri="{FF2B5EF4-FFF2-40B4-BE49-F238E27FC236}">
                <a16:creationId xmlns:a16="http://schemas.microsoft.com/office/drawing/2014/main" xmlns="" id="{CEB28EDD-BC28-47D7-AABE-DDF99E0C2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6529818" y="4531215"/>
            <a:ext cx="520302" cy="520302"/>
          </a:xfrm>
          <a:prstGeom prst="rect">
            <a:avLst/>
          </a:prstGeom>
        </p:spPr>
      </p:pic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xmlns="" id="{7CDC18D9-5A26-4646-B71C-835D7543DCDD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>
            <a:off x="8837383" y="5240068"/>
            <a:ext cx="933624" cy="0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xmlns="" id="{DB377BD8-CEB5-494A-B7E3-ACFC90AAB33B}"/>
              </a:ext>
            </a:extLst>
          </p:cNvPr>
          <p:cNvCxnSpPr>
            <a:cxnSpLocks/>
            <a:stCxn id="5" idx="3"/>
            <a:endCxn id="8" idx="1"/>
          </p:cNvCxnSpPr>
          <p:nvPr/>
        </p:nvCxnSpPr>
        <p:spPr>
          <a:xfrm>
            <a:off x="2389358" y="3141092"/>
            <a:ext cx="755496" cy="9828"/>
          </a:xfrm>
          <a:prstGeom prst="straightConnector1">
            <a:avLst/>
          </a:prstGeom>
          <a:ln w="22225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A66D9B17-B284-46E6-9648-0C315E62D00D}"/>
              </a:ext>
            </a:extLst>
          </p:cNvPr>
          <p:cNvCxnSpPr>
            <a:cxnSpLocks/>
            <a:stCxn id="11" idx="3"/>
            <a:endCxn id="10" idx="1"/>
          </p:cNvCxnSpPr>
          <p:nvPr/>
        </p:nvCxnSpPr>
        <p:spPr>
          <a:xfrm>
            <a:off x="6186024" y="5230135"/>
            <a:ext cx="1207890" cy="9933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  <a:stCxn id="8" idx="3"/>
            <a:endCxn id="6" idx="1"/>
          </p:cNvCxnSpPr>
          <p:nvPr/>
        </p:nvCxnSpPr>
        <p:spPr>
          <a:xfrm>
            <a:off x="5125662" y="3150920"/>
            <a:ext cx="1163646" cy="0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  <a:stCxn id="6" idx="3"/>
            <a:endCxn id="9" idx="1"/>
          </p:cNvCxnSpPr>
          <p:nvPr/>
        </p:nvCxnSpPr>
        <p:spPr>
          <a:xfrm flipV="1">
            <a:off x="8249886" y="3149356"/>
            <a:ext cx="1085937" cy="1564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оединитель: уступ 30">
            <a:extLst>
              <a:ext uri="{FF2B5EF4-FFF2-40B4-BE49-F238E27FC236}">
                <a16:creationId xmlns:a16="http://schemas.microsoft.com/office/drawing/2014/main" xmlns="" id="{2AC69E0E-1AAB-420C-8C2A-9BF8BBA99DAC}"/>
              </a:ext>
            </a:extLst>
          </p:cNvPr>
          <p:cNvCxnSpPr>
            <a:stCxn id="9" idx="3"/>
            <a:endCxn id="45" idx="1"/>
          </p:cNvCxnSpPr>
          <p:nvPr/>
        </p:nvCxnSpPr>
        <p:spPr>
          <a:xfrm flipH="1">
            <a:off x="1154492" y="3149356"/>
            <a:ext cx="9624800" cy="2080023"/>
          </a:xfrm>
          <a:prstGeom prst="bentConnector5">
            <a:avLst>
              <a:gd name="adj1" fmla="val -4293"/>
              <a:gd name="adj2" fmla="val 46581"/>
              <a:gd name="adj3" fmla="val 102375"/>
            </a:avLst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ubtitle 2">
            <a:extLst>
              <a:ext uri="{FF2B5EF4-FFF2-40B4-BE49-F238E27FC236}">
                <a16:creationId xmlns:a16="http://schemas.microsoft.com/office/drawing/2014/main" xmlns="" id="{216F449F-0CC5-4C4F-AE20-A0E029A81612}"/>
              </a:ext>
            </a:extLst>
          </p:cNvPr>
          <p:cNvSpPr txBox="1">
            <a:spLocks/>
          </p:cNvSpPr>
          <p:nvPr/>
        </p:nvSpPr>
        <p:spPr>
          <a:xfrm>
            <a:off x="1154492" y="5075490"/>
            <a:ext cx="1443469" cy="3077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ПРОВЕРКА</a:t>
            </a:r>
          </a:p>
        </p:txBody>
      </p: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  <a:stCxn id="45" idx="3"/>
            <a:endCxn id="11" idx="1"/>
          </p:cNvCxnSpPr>
          <p:nvPr/>
        </p:nvCxnSpPr>
        <p:spPr>
          <a:xfrm>
            <a:off x="2597961" y="5229379"/>
            <a:ext cx="1303565" cy="756"/>
          </a:xfrm>
          <a:prstGeom prst="straightConnector1">
            <a:avLst/>
          </a:prstGeom>
          <a:ln w="222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Скругленная прямоугольная выноска 79"/>
          <p:cNvSpPr/>
          <p:nvPr/>
        </p:nvSpPr>
        <p:spPr>
          <a:xfrm>
            <a:off x="888708" y="1070277"/>
            <a:ext cx="2220730" cy="1044116"/>
          </a:xfrm>
          <a:prstGeom prst="wedgeRoundRectCallou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Внедрение требований к разработке форматов документов</a:t>
            </a:r>
          </a:p>
        </p:txBody>
      </p:sp>
      <p:sp>
        <p:nvSpPr>
          <p:cNvPr id="81" name="Скругленная прямоугольная выноска 80"/>
          <p:cNvSpPr/>
          <p:nvPr/>
        </p:nvSpPr>
        <p:spPr>
          <a:xfrm>
            <a:off x="7933974" y="1052736"/>
            <a:ext cx="2467553" cy="1044116"/>
          </a:xfrm>
          <a:prstGeom prst="wedgeRoundRectCallout">
            <a:avLst>
              <a:gd name="adj1" fmla="val 24330"/>
              <a:gd name="adj2" fmla="val 64324"/>
              <a:gd name="adj3" fmla="val 16667"/>
            </a:avLst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Реализация единых правил направления документов, требования к Операторам ЭДО</a:t>
            </a:r>
          </a:p>
        </p:txBody>
      </p:sp>
      <p:sp>
        <p:nvSpPr>
          <p:cNvPr id="82" name="Скругленная прямоугольная выноска 81"/>
          <p:cNvSpPr/>
          <p:nvPr/>
        </p:nvSpPr>
        <p:spPr>
          <a:xfrm>
            <a:off x="4273084" y="1070277"/>
            <a:ext cx="2220730" cy="1044116"/>
          </a:xfrm>
          <a:prstGeom prst="wedgeRoundRectCallou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Упрощение работы с электронной подписью</a:t>
            </a:r>
          </a:p>
        </p:txBody>
      </p:sp>
      <p:sp>
        <p:nvSpPr>
          <p:cNvPr id="85" name="Скругленная прямоугольная выноска 84"/>
          <p:cNvSpPr/>
          <p:nvPr/>
        </p:nvSpPr>
        <p:spPr>
          <a:xfrm>
            <a:off x="8077990" y="5643897"/>
            <a:ext cx="2220730" cy="1044116"/>
          </a:xfrm>
          <a:prstGeom prst="wedgeRoundRectCallout">
            <a:avLst>
              <a:gd name="adj1" fmla="val -26768"/>
              <a:gd name="adj2" fmla="val -69259"/>
              <a:gd name="adj3" fmla="val 16667"/>
            </a:avLst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Регламентация правил хранения электронных документов</a:t>
            </a:r>
          </a:p>
        </p:txBody>
      </p:sp>
      <p:sp>
        <p:nvSpPr>
          <p:cNvPr id="86" name="Скругленная прямоугольная выноска 85"/>
          <p:cNvSpPr/>
          <p:nvPr/>
        </p:nvSpPr>
        <p:spPr>
          <a:xfrm>
            <a:off x="8389965" y="5643897"/>
            <a:ext cx="2220730" cy="1044116"/>
          </a:xfrm>
          <a:prstGeom prst="wedgeRoundRectCallout">
            <a:avLst>
              <a:gd name="adj1" fmla="val 26278"/>
              <a:gd name="adj2" fmla="val -69259"/>
              <a:gd name="adj3" fmla="val 16667"/>
            </a:avLst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Регламентация правил хранения электронных документов</a:t>
            </a:r>
          </a:p>
        </p:txBody>
      </p:sp>
      <p:sp>
        <p:nvSpPr>
          <p:cNvPr id="89" name="Скругленная прямоугольная выноска 88"/>
          <p:cNvSpPr/>
          <p:nvPr/>
        </p:nvSpPr>
        <p:spPr>
          <a:xfrm>
            <a:off x="3283853" y="5638010"/>
            <a:ext cx="2220730" cy="1044116"/>
          </a:xfrm>
          <a:prstGeom prst="wedgeRoundRectCallout">
            <a:avLst>
              <a:gd name="adj1" fmla="val 26278"/>
              <a:gd name="adj2" fmla="val -69259"/>
              <a:gd name="adj3" fmla="val 16667"/>
            </a:avLst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Формирование среды доверия 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B9455E0-DE6A-4003-94D9-866DBD04E3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B9555797-D4B9-49DE-A3F5-5157E2167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044044" y="4506729"/>
            <a:ext cx="520302" cy="520302"/>
          </a:xfrm>
          <a:prstGeom prst="rect">
            <a:avLst/>
          </a:prstGeom>
        </p:spPr>
      </p:pic>
      <p:pic>
        <p:nvPicPr>
          <p:cNvPr id="43" name="Рисунок 42" descr="Жест уменьшения">
            <a:extLst>
              <a:ext uri="{FF2B5EF4-FFF2-40B4-BE49-F238E27FC236}">
                <a16:creationId xmlns:a16="http://schemas.microsoft.com/office/drawing/2014/main" xmlns="" id="{E2E575B7-0C84-4C72-8D5C-D65F9E97EB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2950202" y="4492048"/>
            <a:ext cx="520302" cy="520302"/>
          </a:xfrm>
          <a:prstGeom prst="rect">
            <a:avLst/>
          </a:prstGeom>
        </p:spPr>
      </p:pic>
      <p:pic>
        <p:nvPicPr>
          <p:cNvPr id="44" name="Рисунок 43" descr="Значок &quot;Галочка1&quot;">
            <a:extLst>
              <a:ext uri="{FF2B5EF4-FFF2-40B4-BE49-F238E27FC236}">
                <a16:creationId xmlns:a16="http://schemas.microsoft.com/office/drawing/2014/main" xmlns="" id="{7480CBD3-E76F-4016-A247-381CBAE1B8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495457" y="4410342"/>
            <a:ext cx="558072" cy="558072"/>
          </a:xfrm>
          <a:prstGeom prst="rect">
            <a:avLst/>
          </a:prstGeom>
        </p:spPr>
      </p:pic>
      <p:pic>
        <p:nvPicPr>
          <p:cNvPr id="47" name="Рисунок 46" descr="Круг со стрелкой влево">
            <a:extLst>
              <a:ext uri="{FF2B5EF4-FFF2-40B4-BE49-F238E27FC236}">
                <a16:creationId xmlns:a16="http://schemas.microsoft.com/office/drawing/2014/main" xmlns="" id="{CB4A275D-A803-4983-937B-1D93252DDC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 rot="10800000">
            <a:off x="8447423" y="2410172"/>
            <a:ext cx="520302" cy="520302"/>
          </a:xfrm>
          <a:prstGeom prst="rect">
            <a:avLst/>
          </a:prstGeom>
        </p:spPr>
      </p:pic>
      <p:pic>
        <p:nvPicPr>
          <p:cNvPr id="48" name="Рисунок 47" descr="Контракт">
            <a:extLst>
              <a:ext uri="{FF2B5EF4-FFF2-40B4-BE49-F238E27FC236}">
                <a16:creationId xmlns:a16="http://schemas.microsoft.com/office/drawing/2014/main" xmlns="" id="{FD46B421-C4F8-456B-A89A-6AD76CFA81E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5385315" y="2418508"/>
            <a:ext cx="520302" cy="520302"/>
          </a:xfrm>
          <a:prstGeom prst="rect">
            <a:avLst/>
          </a:prstGeom>
        </p:spPr>
      </p:pic>
      <p:pic>
        <p:nvPicPr>
          <p:cNvPr id="49" name="Рисунок 48" descr="USB-накопитель">
            <a:extLst>
              <a:ext uri="{FF2B5EF4-FFF2-40B4-BE49-F238E27FC236}">
                <a16:creationId xmlns:a16="http://schemas.microsoft.com/office/drawing/2014/main" xmlns="" id="{D09680F3-463E-4C72-8C90-589B28953C2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 rot="2700000">
            <a:off x="5606394" y="2578290"/>
            <a:ext cx="346672" cy="346672"/>
          </a:xfrm>
          <a:prstGeom prst="rect">
            <a:avLst/>
          </a:prstGeom>
        </p:spPr>
      </p:pic>
      <p:pic>
        <p:nvPicPr>
          <p:cNvPr id="50" name="Рисунок 83" descr="USB-накопитель">
            <a:extLst>
              <a:ext uri="{FF2B5EF4-FFF2-40B4-BE49-F238E27FC236}">
                <a16:creationId xmlns:a16="http://schemas.microsoft.com/office/drawing/2014/main" xmlns="" id="{2E5ABCBA-83EA-4707-8D47-A556254EB9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 rot="2700000">
            <a:off x="2562585" y="2496986"/>
            <a:ext cx="346672" cy="346672"/>
          </a:xfrm>
          <a:prstGeom prst="rect">
            <a:avLst/>
          </a:prstGeom>
        </p:spPr>
      </p:pic>
      <p:pic>
        <p:nvPicPr>
          <p:cNvPr id="51" name="Рисунок 50" descr="Контракт">
            <a:extLst>
              <a:ext uri="{FF2B5EF4-FFF2-40B4-BE49-F238E27FC236}">
                <a16:creationId xmlns:a16="http://schemas.microsoft.com/office/drawing/2014/main" xmlns="" id="{8640C12D-2D95-4CF7-B86F-136A3939A2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134026" y="2372804"/>
            <a:ext cx="520302" cy="52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70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CAD82A"/>
              </a:buClr>
              <a:tabLst>
                <a:tab pos="342900" algn="l"/>
              </a:tabLst>
            </a:pPr>
            <a:r>
              <a:rPr lang="ru-RU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Предпосылки проведения эксперимента </a:t>
            </a:r>
            <a:endParaRPr lang="ru-RU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DDEE785-6D50-4A8B-AD48-1717F5824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xmlns="" id="{69E820F3-72AF-4A44-B493-1C15A9DFBD4F}"/>
              </a:ext>
            </a:extLst>
          </p:cNvPr>
          <p:cNvCxnSpPr>
            <a:cxnSpLocks/>
          </p:cNvCxnSpPr>
          <p:nvPr/>
        </p:nvCxnSpPr>
        <p:spPr>
          <a:xfrm>
            <a:off x="5720598" y="5130136"/>
            <a:ext cx="193010" cy="826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20E1A26A-9D21-4B18-9CD2-18DD67E48497}"/>
              </a:ext>
            </a:extLst>
          </p:cNvPr>
          <p:cNvCxnSpPr>
            <a:cxnSpLocks/>
          </p:cNvCxnSpPr>
          <p:nvPr/>
        </p:nvCxnSpPr>
        <p:spPr>
          <a:xfrm flipV="1">
            <a:off x="8735812" y="5130136"/>
            <a:ext cx="398355" cy="826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149484" y="3649636"/>
            <a:ext cx="475529" cy="15851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208" y="1318765"/>
            <a:ext cx="2459454" cy="245945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85" y="2499164"/>
            <a:ext cx="2459454" cy="245945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282" y="3642163"/>
            <a:ext cx="2459454" cy="2459454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686218" y="2376551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ЦЕЛЬ</a:t>
            </a:r>
            <a:endParaRPr lang="ru-RU" sz="12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711013" y="3518308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ПРОБЛЕМАТИКА</a:t>
            </a:r>
            <a:endParaRPr lang="ru-RU" sz="12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705360" y="4814451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ПРИНЦИПЫ ПИЛОТА</a:t>
            </a:r>
            <a:endParaRPr lang="ru-RU" sz="12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567608" y="2244493"/>
            <a:ext cx="756544" cy="54337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2563846" y="3333178"/>
            <a:ext cx="756544" cy="617971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трелка вправо 30"/>
          <p:cNvSpPr/>
          <p:nvPr/>
        </p:nvSpPr>
        <p:spPr>
          <a:xfrm>
            <a:off x="2563846" y="4668303"/>
            <a:ext cx="756544" cy="617971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83732" y="2291644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Проверка трансграничного электронного документооборота на «живых» документах с максимально полным кругом участников</a:t>
            </a:r>
            <a:endParaRPr lang="ru-RU" sz="14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20212" y="3316228"/>
            <a:ext cx="66082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Проверка электронной подписи, созданной в иностранной юрисдикции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Различные форматы первичных документов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Разные принципы взаимодействия налоговых органов с налогоплательщиками </a:t>
            </a:r>
            <a:endParaRPr lang="ru-RU" sz="14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520212" y="4760414"/>
            <a:ext cx="7076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Сохранение бумажных документов в электронной форме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Использование УПД в качестве единого формата представления данных в ФНС России</a:t>
            </a:r>
            <a:endParaRPr lang="ru-RU" sz="14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44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CAD82A"/>
              </a:buClr>
              <a:tabLst>
                <a:tab pos="342900" algn="l"/>
              </a:tabLst>
            </a:pPr>
            <a:r>
              <a:rPr lang="ru-RU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Схема взаимодействия на примере </a:t>
            </a:r>
            <a:r>
              <a:rPr lang="ru-RU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еТН</a:t>
            </a:r>
            <a:r>
              <a:rPr lang="ru-RU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(импорт в РФ)</a:t>
            </a:r>
            <a:r>
              <a:rPr lang="ru-RU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1F7EC58-A638-49A9-A517-B30807797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36" name="Прямоугольник 35"/>
          <p:cNvSpPr/>
          <p:nvPr/>
        </p:nvSpPr>
        <p:spPr>
          <a:xfrm>
            <a:off x="4832899" y="886865"/>
            <a:ext cx="595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cap="all" dirty="0">
                <a:ln>
                  <a:solidFill>
                    <a:srgbClr val="1C5686">
                      <a:lumMod val="75000"/>
                      <a:alpha val="35000"/>
                    </a:srgbClr>
                  </a:solidFill>
                </a:ln>
                <a:solidFill>
                  <a:srgbClr val="57565A">
                    <a:lumMod val="50000"/>
                  </a:srgbClr>
                </a:solidFill>
              </a:rPr>
              <a:t>BY</a:t>
            </a:r>
            <a:endParaRPr lang="ru-RU" b="1" dirty="0">
              <a:solidFill>
                <a:srgbClr val="57565A">
                  <a:lumMod val="50000"/>
                </a:srgb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93023" y="887322"/>
            <a:ext cx="630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cap="all" dirty="0">
                <a:ln>
                  <a:solidFill>
                    <a:srgbClr val="1C5686">
                      <a:lumMod val="75000"/>
                      <a:alpha val="35000"/>
                    </a:srgbClr>
                  </a:solidFill>
                </a:ln>
                <a:solidFill>
                  <a:srgbClr val="57565A">
                    <a:lumMod val="50000"/>
                  </a:srgbClr>
                </a:solidFill>
              </a:rPr>
              <a:t>RU</a:t>
            </a:r>
            <a:endParaRPr lang="ru-RU" b="1" cap="all" dirty="0">
              <a:ln>
                <a:solidFill>
                  <a:srgbClr val="1C5686">
                    <a:lumMod val="75000"/>
                    <a:alpha val="35000"/>
                  </a:srgbClr>
                </a:solidFill>
              </a:ln>
              <a:solidFill>
                <a:srgbClr val="57565A">
                  <a:lumMod val="50000"/>
                </a:srgbClr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096000" y="919682"/>
            <a:ext cx="0" cy="5641666"/>
          </a:xfrm>
          <a:prstGeom prst="line">
            <a:avLst/>
          </a:prstGeom>
          <a:ln>
            <a:solidFill>
              <a:srgbClr val="00B4F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8FF1DA4C-61CF-4E9D-953A-76D1EBDBE8F5}"/>
              </a:ext>
            </a:extLst>
          </p:cNvPr>
          <p:cNvSpPr/>
          <p:nvPr/>
        </p:nvSpPr>
        <p:spPr>
          <a:xfrm>
            <a:off x="659396" y="4172013"/>
            <a:ext cx="1425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ПОСТАВЩИК РБ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A271ABC2-2D4E-4D93-B422-BBF94A6EC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7691" y="3544564"/>
            <a:ext cx="828800" cy="532798"/>
          </a:xfrm>
          <a:prstGeom prst="rect">
            <a:avLst/>
          </a:prstGeom>
        </p:spPr>
      </p:pic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5C7F6B6E-7319-4F3F-AA25-AE6CDA5C1D87}"/>
              </a:ext>
            </a:extLst>
          </p:cNvPr>
          <p:cNvSpPr/>
          <p:nvPr/>
        </p:nvSpPr>
        <p:spPr>
          <a:xfrm>
            <a:off x="10433475" y="6253571"/>
            <a:ext cx="537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ФНС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7077597" y="4253495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ОПЕРАТОР ЭДО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26636607-1DBC-4CCC-AFAF-DCA2C5DA52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504633" y="3357228"/>
            <a:ext cx="842526" cy="849547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FADD409C-CF34-426F-BCFE-4FB2A060EB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972150" y="5581373"/>
            <a:ext cx="643610" cy="688305"/>
          </a:xfrm>
          <a:prstGeom prst="rect">
            <a:avLst/>
          </a:prstGeom>
        </p:spPr>
      </p:pic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5C7F6B6E-7319-4F3F-AA25-AE6CDA5C1D87}"/>
              </a:ext>
            </a:extLst>
          </p:cNvPr>
          <p:cNvSpPr/>
          <p:nvPr/>
        </p:nvSpPr>
        <p:spPr>
          <a:xfrm>
            <a:off x="4025149" y="6289575"/>
            <a:ext cx="537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МНС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8FF1DA4C-61CF-4E9D-953A-76D1EBDBE8F5}"/>
              </a:ext>
            </a:extLst>
          </p:cNvPr>
          <p:cNvSpPr/>
          <p:nvPr/>
        </p:nvSpPr>
        <p:spPr>
          <a:xfrm>
            <a:off x="10048518" y="4199008"/>
            <a:ext cx="14927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ПОКУПАТЕЛЬ РФ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3417806" y="4231250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EDI-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ПРОВАЙДЕР</a:t>
            </a:r>
          </a:p>
        </p:txBody>
      </p:sp>
      <p:pic>
        <p:nvPicPr>
          <p:cNvPr id="70" name="Рисунок 69" descr="Значок &quot;гнев&quot;">
            <a:extLst>
              <a:ext uri="{FF2B5EF4-FFF2-40B4-BE49-F238E27FC236}">
                <a16:creationId xmlns:a16="http://schemas.microsoft.com/office/drawing/2014/main" xmlns="" id="{21C78EB9-948C-44F9-A1B7-284BE3D72C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3870387" y="1199978"/>
            <a:ext cx="868577" cy="868577"/>
          </a:xfrm>
          <a:prstGeom prst="rect">
            <a:avLst/>
          </a:prstGeom>
        </p:spPr>
      </p:pic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3456376" y="2019819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ДТС РБ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7040571" y="2002304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ДТС РФ</a:t>
            </a:r>
          </a:p>
        </p:txBody>
      </p:sp>
      <p:cxnSp>
        <p:nvCxnSpPr>
          <p:cNvPr id="77" name="Прямая со стрелкой 76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H="1">
            <a:off x="6356787" y="1747763"/>
            <a:ext cx="999353" cy="1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4830202" y="1752667"/>
            <a:ext cx="998358" cy="6194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6045721" y="1449762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dvcs</a:t>
            </a:r>
            <a:r>
              <a:rPr lang="en-US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запрос</a:t>
            </a: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4408276" y="1461697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dvcs</a:t>
            </a:r>
            <a:r>
              <a:rPr lang="en-US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ответ</a:t>
            </a:r>
          </a:p>
        </p:txBody>
      </p:sp>
      <p:pic>
        <p:nvPicPr>
          <p:cNvPr id="82" name="Рисунок 81" descr="Значок &quot;гнев&quot;">
            <a:extLst>
              <a:ext uri="{FF2B5EF4-FFF2-40B4-BE49-F238E27FC236}">
                <a16:creationId xmlns:a16="http://schemas.microsoft.com/office/drawing/2014/main" xmlns="" id="{21C78EB9-948C-44F9-A1B7-284BE3D72C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7474446" y="1185687"/>
            <a:ext cx="868577" cy="868577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xmlns="" id="{26636607-1DBC-4CCC-AFAF-DCA2C5DA52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844842" y="3381703"/>
            <a:ext cx="842526" cy="849547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xmlns="" id="{A271ABC2-2D4E-4D93-B422-BBF94A6EC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380476" y="3579093"/>
            <a:ext cx="828800" cy="532798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xmlns="" id="{FADD409C-CF34-426F-BCFE-4FB2A060EB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10433475" y="5565356"/>
            <a:ext cx="643610" cy="688305"/>
          </a:xfrm>
          <a:prstGeom prst="rect">
            <a:avLst/>
          </a:prstGeom>
        </p:spPr>
      </p:pic>
      <p:cxnSp>
        <p:nvCxnSpPr>
          <p:cNvPr id="86" name="Прямая со стрелкой 85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2393897" y="3945174"/>
            <a:ext cx="998358" cy="6194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2101284" y="3661585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еТН</a:t>
            </a:r>
          </a:p>
        </p:txBody>
      </p:sp>
      <p:cxnSp>
        <p:nvCxnSpPr>
          <p:cNvPr id="88" name="Прямая со стрелкой 87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>
            <a:off x="5114404" y="3932390"/>
            <a:ext cx="2133724" cy="18978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5238828" y="3483509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межоператорский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обмен</a:t>
            </a:r>
          </a:p>
        </p:txBody>
      </p:sp>
      <p:cxnSp>
        <p:nvCxnSpPr>
          <p:cNvPr id="90" name="Прямая со стрелкой 89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4266105" y="4537216"/>
            <a:ext cx="0" cy="773423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2950563" y="4789758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удаленный </a:t>
            </a:r>
          </a:p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доступ</a:t>
            </a:r>
          </a:p>
        </p:txBody>
      </p:sp>
      <p:cxnSp>
        <p:nvCxnSpPr>
          <p:cNvPr id="93" name="Прямая со стрелкой 92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7742319" y="2494385"/>
            <a:ext cx="0" cy="773423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6354926" y="2619941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запрос на </a:t>
            </a:r>
          </a:p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проверку ЭП РБ</a:t>
            </a:r>
          </a:p>
        </p:txBody>
      </p: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8123375" y="2494384"/>
            <a:ext cx="0" cy="773423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7858473" y="2650262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квитанция о</a:t>
            </a:r>
          </a:p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проверке ЭП РБ</a:t>
            </a:r>
          </a:p>
        </p:txBody>
      </p:sp>
      <p:cxnSp>
        <p:nvCxnSpPr>
          <p:cNvPr id="99" name="Прямая со стрелкой 98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>
            <a:off x="8478574" y="3970324"/>
            <a:ext cx="1757886" cy="0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8517637" y="3550049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еТН +ЭП РБ+ квитанция</a:t>
            </a:r>
          </a:p>
        </p:txBody>
      </p:sp>
      <p:cxnSp>
        <p:nvCxnSpPr>
          <p:cNvPr id="102" name="Прямая со стрелкой 101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10524492" y="4479790"/>
            <a:ext cx="0" cy="773423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Прямоугольник 102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9051785" y="4814451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истребование</a:t>
            </a:r>
          </a:p>
        </p:txBody>
      </p:sp>
      <p:cxnSp>
        <p:nvCxnSpPr>
          <p:cNvPr id="104" name="Прямая со стрелкой 103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10894885" y="4530209"/>
            <a:ext cx="0" cy="773423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Прямоугольник 104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10360977" y="4827954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УПД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8706772" y="4217248"/>
            <a:ext cx="12711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еТН + ЭП РФ</a:t>
            </a:r>
          </a:p>
        </p:txBody>
      </p: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2403953" y="4111891"/>
            <a:ext cx="978246" cy="1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2294327" y="4178426"/>
            <a:ext cx="1271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еТН + ЭП РФ + квитанция</a:t>
            </a:r>
          </a:p>
          <a:p>
            <a:pPr algn="ctr"/>
            <a:endParaRPr lang="ru-RU" sz="12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4047337" y="2402085"/>
            <a:ext cx="0" cy="836536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4446714" y="2437546"/>
            <a:ext cx="0" cy="851824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2394247" y="2691205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запрос на </a:t>
            </a:r>
          </a:p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проверку ЭП РФ</a:t>
            </a: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4312240" y="2657563"/>
            <a:ext cx="1696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квитанция о</a:t>
            </a:r>
          </a:p>
          <a:p>
            <a:pPr algn="ctr"/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проверке ЭП РФ</a:t>
            </a:r>
          </a:p>
        </p:txBody>
      </p: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>
            <a:off x="8478574" y="4111892"/>
            <a:ext cx="1757886" cy="0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>
            <a:off x="5114404" y="4103768"/>
            <a:ext cx="2133724" cy="18978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V="1">
            <a:off x="4838649" y="1914290"/>
            <a:ext cx="998358" cy="6194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xmlns="" id="{01EE28F0-21B0-4BD0-9859-2D354503D455}"/>
              </a:ext>
            </a:extLst>
          </p:cNvPr>
          <p:cNvCxnSpPr>
            <a:cxnSpLocks/>
          </p:cNvCxnSpPr>
          <p:nvPr/>
        </p:nvCxnSpPr>
        <p:spPr>
          <a:xfrm flipH="1">
            <a:off x="6371775" y="1893799"/>
            <a:ext cx="999353" cy="1"/>
          </a:xfrm>
          <a:prstGeom prst="straightConnector1">
            <a:avLst/>
          </a:prstGeom>
          <a:ln w="22225">
            <a:solidFill>
              <a:schemeClr val="tx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4446714" y="1973435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dvcs</a:t>
            </a:r>
            <a:r>
              <a:rPr lang="en-US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запрос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xmlns="" id="{9244B9D5-59FB-406E-A987-F2CE82EEE2B6}"/>
              </a:ext>
            </a:extLst>
          </p:cNvPr>
          <p:cNvSpPr/>
          <p:nvPr/>
        </p:nvSpPr>
        <p:spPr>
          <a:xfrm>
            <a:off x="6008164" y="1955379"/>
            <a:ext cx="16965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dvcs</a:t>
            </a:r>
            <a:r>
              <a:rPr lang="en-US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ru-RU" sz="12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2260535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ВЫВОДЫ И ТРЕБУЕМЫЕ МЕРОПРИЯТИЯ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57791C-8A3D-4E81-96B6-A3B661D4F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438686" y="1981289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Технические доработки (адаптация форматов под иностранного контрагента, доработка квитанции ДТС, оптимизация протокола информационного взаимодействия и т.д.)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38686" y="4437112"/>
            <a:ext cx="800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Разработка стандарта истребования контролирующими органами документов, созданных по форматам других стран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05" y="2238013"/>
            <a:ext cx="988552" cy="98855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05" y="4378487"/>
            <a:ext cx="988552" cy="98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00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526" y="1"/>
            <a:ext cx="10251148" cy="112474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342900" algn="l"/>
              </a:tabLst>
            </a:pPr>
            <a:r>
              <a:rPr lang="ru-RU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ПЛАНЫ ПО ДАЛЬНЕЙШЕЙ РЕАЛИЗАЦИИ МЕЖДУНАРОДНЫХ ПРОЕКТОВ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557791C-8A3D-4E81-96B6-A3B661D4F3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73249" y="190441"/>
            <a:ext cx="638175" cy="74295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5430" y="4109799"/>
            <a:ext cx="3275027" cy="245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720" y="1124745"/>
            <a:ext cx="4428492" cy="22877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49ECAC1-558A-47C8-BE73-6528ED098B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896049"/>
            <a:ext cx="4749701" cy="26727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65E0288-DC00-4389-B90D-2CA0793BE7D1}"/>
              </a:ext>
            </a:extLst>
          </p:cNvPr>
          <p:cNvSpPr txBox="1"/>
          <p:nvPr/>
        </p:nvSpPr>
        <p:spPr>
          <a:xfrm>
            <a:off x="1132526" y="3539990"/>
            <a:ext cx="2905593" cy="24622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ПРОВЕДЕНИЕ ЭКСПЕРИМЕНТА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57EA06B-2A6D-4694-811D-5485E52EA34E}"/>
              </a:ext>
            </a:extLst>
          </p:cNvPr>
          <p:cNvSpPr txBox="1"/>
          <p:nvPr/>
        </p:nvSpPr>
        <p:spPr>
          <a:xfrm>
            <a:off x="6924092" y="3444034"/>
            <a:ext cx="4525774" cy="49244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ПРОВЕДЕНИЕ ПОВТОРНОГО (РАСШИРЕННОГО) ЭКСПЕРИМЕНТА</a:t>
            </a:r>
          </a:p>
        </p:txBody>
      </p:sp>
    </p:spTree>
    <p:extLst>
      <p:ext uri="{BB962C8B-B14F-4D97-AF65-F5344CB8AC3E}">
        <p14:creationId xmlns:p14="http://schemas.microsoft.com/office/powerpoint/2010/main" val="2238480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77984D83-1522-42E9-9D59-FF07C212CAAC}"/>
              </a:ext>
            </a:extLst>
          </p:cNvPr>
          <p:cNvSpPr/>
          <p:nvPr/>
        </p:nvSpPr>
        <p:spPr>
          <a:xfrm>
            <a:off x="1262743" y="-1404257"/>
            <a:ext cx="9666514" cy="9666514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787DF12C-39C4-4CA2-8516-95C8A94B13EB}"/>
              </a:ext>
            </a:extLst>
          </p:cNvPr>
          <p:cNvSpPr/>
          <p:nvPr/>
        </p:nvSpPr>
        <p:spPr>
          <a:xfrm>
            <a:off x="1576358" y="-1090642"/>
            <a:ext cx="9039284" cy="90392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BBE128D2-8A3D-4703-AB08-C21D889D6D01}"/>
              </a:ext>
            </a:extLst>
          </p:cNvPr>
          <p:cNvSpPr txBox="1">
            <a:spLocks/>
          </p:cNvSpPr>
          <p:nvPr/>
        </p:nvSpPr>
        <p:spPr>
          <a:xfrm>
            <a:off x="1163452" y="4487222"/>
            <a:ext cx="9865096" cy="3600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342900" algn="l"/>
              </a:tabLst>
            </a:pPr>
            <a:r>
              <a:rPr lang="ru-RU" b="1" dirty="0">
                <a:solidFill>
                  <a:schemeClr val="bg1"/>
                </a:solidFill>
                <a:latin typeface="Roboto Condensed" panose="02000000000000000000" pitchFamily="2" charset="0"/>
              </a:rPr>
              <a:t>Спасибо за внимание!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0FE214B-17E8-4636-BE6E-030097223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20804" y="1815406"/>
            <a:ext cx="1550392" cy="1804932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1BC154EE-63D5-40C9-9FCC-1137EA9637A1}"/>
              </a:ext>
            </a:extLst>
          </p:cNvPr>
          <p:cNvCxnSpPr>
            <a:cxnSpLocks/>
          </p:cNvCxnSpPr>
          <p:nvPr/>
        </p:nvCxnSpPr>
        <p:spPr>
          <a:xfrm>
            <a:off x="6096868" y="-171400"/>
            <a:ext cx="0" cy="1760029"/>
          </a:xfrm>
          <a:prstGeom prst="line">
            <a:avLst/>
          </a:prstGeom>
          <a:ln w="158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F858B425-E447-4FFB-B174-9C105D003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493000" y="1374745"/>
            <a:ext cx="1041400" cy="121237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D919D27F-3131-4DA0-8376-A7ADBC986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670300" y="1374745"/>
            <a:ext cx="1041400" cy="1212374"/>
          </a:xfrm>
          <a:prstGeom prst="rect">
            <a:avLst/>
          </a:prstGeom>
        </p:spPr>
      </p:pic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EE283873-ECE5-4046-8017-4AB63781D6B5}"/>
              </a:ext>
            </a:extLst>
          </p:cNvPr>
          <p:cNvCxnSpPr>
            <a:cxnSpLocks/>
          </p:cNvCxnSpPr>
          <p:nvPr/>
        </p:nvCxnSpPr>
        <p:spPr>
          <a:xfrm>
            <a:off x="8014568" y="-171400"/>
            <a:ext cx="0" cy="1212375"/>
          </a:xfrm>
          <a:prstGeom prst="line">
            <a:avLst/>
          </a:prstGeom>
          <a:ln w="158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698CFBD1-C18F-476E-BBA0-8364A3301ECB}"/>
              </a:ext>
            </a:extLst>
          </p:cNvPr>
          <p:cNvCxnSpPr>
            <a:cxnSpLocks/>
          </p:cNvCxnSpPr>
          <p:nvPr/>
        </p:nvCxnSpPr>
        <p:spPr>
          <a:xfrm>
            <a:off x="4191868" y="-171400"/>
            <a:ext cx="0" cy="1212375"/>
          </a:xfrm>
          <a:prstGeom prst="line">
            <a:avLst/>
          </a:prstGeom>
          <a:ln w="158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964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159971</TotalTime>
  <Words>279</Words>
  <Application>Microsoft Office PowerPoint</Application>
  <PresentationFormat>Широкоэкранный</PresentationFormat>
  <Paragraphs>72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Open Sans Light</vt:lpstr>
      <vt:lpstr>Open Sans</vt:lpstr>
      <vt:lpstr>Calibri</vt:lpstr>
      <vt:lpstr>Times New Roman</vt:lpstr>
      <vt:lpstr>Calibri Light</vt:lpstr>
      <vt:lpstr>Roboto Condensed</vt:lpstr>
      <vt:lpstr>Arial</vt:lpstr>
      <vt:lpstr>Office Theme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Есаулова Екатерина Игоревна</cp:lastModifiedBy>
  <cp:revision>1780</cp:revision>
  <dcterms:created xsi:type="dcterms:W3CDTF">2014-10-08T23:03:32Z</dcterms:created>
  <dcterms:modified xsi:type="dcterms:W3CDTF">2021-06-21T07:41:28Z</dcterms:modified>
</cp:coreProperties>
</file>