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3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autoCompressPictures="0">
  <p:sldMasterIdLst>
    <p:sldMasterId id="2147483680" r:id="rId1"/>
    <p:sldMasterId id="2147483897" r:id="rId2"/>
    <p:sldMasterId id="2147483914" r:id="rId3"/>
    <p:sldMasterId id="2147483930" r:id="rId4"/>
  </p:sldMasterIdLst>
  <p:notesMasterIdLst>
    <p:notesMasterId r:id="rId14"/>
  </p:notesMasterIdLst>
  <p:handoutMasterIdLst>
    <p:handoutMasterId r:id="rId15"/>
  </p:handoutMasterIdLst>
  <p:sldIdLst>
    <p:sldId id="2021" r:id="rId5"/>
    <p:sldId id="2011" r:id="rId6"/>
    <p:sldId id="2013" r:id="rId7"/>
    <p:sldId id="2014" r:id="rId8"/>
    <p:sldId id="2016" r:id="rId9"/>
    <p:sldId id="1580" r:id="rId10"/>
    <p:sldId id="2015" r:id="rId11"/>
    <p:sldId id="2020" r:id="rId12"/>
    <p:sldId id="2022" r:id="rId13"/>
  </p:sldIdLst>
  <p:sldSz cx="12192000" cy="6858000"/>
  <p:notesSz cx="6797675" cy="9928225"/>
  <p:embeddedFontLst>
    <p:embeddedFont>
      <p:font typeface="Roboto Condensed" charset="0"/>
      <p:regular r:id="rId16"/>
      <p:bold r:id="rId17"/>
      <p:italic r:id="rId18"/>
      <p:boldItalic r:id="rId19"/>
    </p:embeddedFont>
    <p:embeddedFont>
      <p:font typeface="Calibri Light" pitchFamily="34" charset="0"/>
      <p:regular r:id="rId20"/>
      <p:italic r:id="rId21"/>
    </p:embeddedFont>
    <p:embeddedFont>
      <p:font typeface="Open Sans Light" charset="0"/>
      <p:regular r:id="rId22"/>
      <p:bold r:id="rId23"/>
      <p:italic r:id="rId24"/>
      <p:boldItalic r:id="rId25"/>
    </p:embeddedFont>
    <p:embeddedFont>
      <p:font typeface="Open Sans" charset="0"/>
      <p:regular r:id="rId26"/>
      <p:bold r:id="rId27"/>
      <p:italic r:id="rId28"/>
      <p:boldItalic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lined-icons" charset="0"/>
      <p:regular r:id="rId34"/>
    </p:embeddedFont>
  </p:embeddedFontLst>
  <p:defaultTextStyle>
    <a:defPPr>
      <a:defRPr lang="en-US"/>
    </a:defPPr>
    <a:lvl1pPr marL="0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70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40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09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278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848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418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987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557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2275" userDrawn="1">
          <p15:clr>
            <a:srgbClr val="A4A3A4"/>
          </p15:clr>
        </p15:guide>
        <p15:guide id="4" pos="7559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9ADA"/>
    <a:srgbClr val="00A6E6"/>
    <a:srgbClr val="0990FF"/>
    <a:srgbClr val="0064CB"/>
    <a:srgbClr val="0082F1"/>
    <a:srgbClr val="003794"/>
    <a:srgbClr val="F2F2F2"/>
    <a:srgbClr val="002E89"/>
    <a:srgbClr val="008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724" autoAdjust="0"/>
  </p:normalViewPr>
  <p:slideViewPr>
    <p:cSldViewPr snapToObjects="1">
      <p:cViewPr varScale="1">
        <p:scale>
          <a:sx n="127" d="100"/>
          <a:sy n="127" d="100"/>
        </p:scale>
        <p:origin x="-270" y="-18"/>
      </p:cViewPr>
      <p:guideLst>
        <p:guide orient="horz" pos="2160"/>
        <p:guide pos="2275"/>
        <p:guide pos="755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30091"/>
            <a:ext cx="2945659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1"/>
            <a:ext cx="2945659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70" algn="l" defTabSz="6095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40" algn="l" defTabSz="6095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09" algn="l" defTabSz="6095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278" algn="l" defTabSz="6095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848" algn="l" defTabSz="6095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418" algn="l" defTabSz="6095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987" algn="l" defTabSz="6095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557" algn="l" defTabSz="6095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87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92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60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8524-75FA-4DFF-9D30-F97C17CE17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70125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337801" y="303212"/>
            <a:ext cx="3206751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3317" y="303212"/>
            <a:ext cx="9421283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B2CD-5EDF-45E0-A730-F2C3E6027E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169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5682"/>
            <a:ext cx="12192000" cy="68523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351584" y="0"/>
            <a:ext cx="9840416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="" xmlns:a16="http://schemas.microsoft.com/office/drawing/2014/main" id="{1E1AC549-C91B-4043-A074-8D666C50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2351585" y="137401"/>
            <a:ext cx="327731" cy="633623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BBF9867-AC92-4F0F-BB1E-46593E0D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6081"/>
          <a:stretch/>
        </p:blipFill>
        <p:spPr>
          <a:xfrm>
            <a:off x="-4107" y="0"/>
            <a:ext cx="2355691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11568609" y="234786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319393" y="61922"/>
            <a:ext cx="1805964" cy="7848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891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tabLst>
                <a:tab pos="342891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-4106" y="0"/>
            <a:ext cx="87439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 rtlCol="0" anchor="ctr">
            <a:noAutofit/>
          </a:bodyPr>
          <a:lstStyle/>
          <a:p>
            <a:pPr lvl="0" algn="ctr"/>
            <a:endParaRPr lang="ru-RU"/>
          </a:p>
        </p:txBody>
      </p:sp>
      <p:sp>
        <p:nvSpPr>
          <p:cNvPr id="11" name="Прямоугольник 13">
            <a:extLst>
              <a:ext uri="{FF2B5EF4-FFF2-40B4-BE49-F238E27FC236}">
                <a16:creationId xmlns="" xmlns:a16="http://schemas.microsoft.com/office/drawing/2014/main" id="{60C9FB21-1A6B-411D-BF7A-E5CC02B14398}"/>
              </a:ext>
            </a:extLst>
          </p:cNvPr>
          <p:cNvSpPr/>
          <p:nvPr userDrawn="1"/>
        </p:nvSpPr>
        <p:spPr>
          <a:xfrm>
            <a:off x="2305866" y="99365"/>
            <a:ext cx="4571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4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="" xmlns:a16="http://schemas.microsoft.com/office/drawing/2014/main" id="{EB7573E9-C1C7-45D9-AD6B-F29437A119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516" name="Group 515">
            <a:extLst>
              <a:ext uri="{FF2B5EF4-FFF2-40B4-BE49-F238E27FC236}">
                <a16:creationId xmlns="" xmlns:a16="http://schemas.microsoft.com/office/drawing/2014/main" id="{9E83AE0E-64E1-43C1-86CC-9EE438E2ACF8}"/>
              </a:ext>
            </a:extLst>
          </p:cNvPr>
          <p:cNvGrpSpPr/>
          <p:nvPr userDrawn="1"/>
        </p:nvGrpSpPr>
        <p:grpSpPr>
          <a:xfrm rot="17100000">
            <a:off x="4043823" y="2336822"/>
            <a:ext cx="11917631" cy="2794271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="" xmlns:a16="http://schemas.microsoft.com/office/drawing/2014/main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="" xmlns:a16="http://schemas.microsoft.com/office/drawing/2014/main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="" xmlns:a16="http://schemas.microsoft.com/office/drawing/2014/main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="" xmlns:a16="http://schemas.microsoft.com/office/drawing/2014/main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="" xmlns:a16="http://schemas.microsoft.com/office/drawing/2014/main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="" xmlns:a16="http://schemas.microsoft.com/office/drawing/2014/main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="" xmlns:a16="http://schemas.microsoft.com/office/drawing/2014/main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="" xmlns:a16="http://schemas.microsoft.com/office/drawing/2014/main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="" xmlns:a16="http://schemas.microsoft.com/office/drawing/2014/main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="" xmlns:a16="http://schemas.microsoft.com/office/drawing/2014/main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="" xmlns:a16="http://schemas.microsoft.com/office/drawing/2014/main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="" xmlns:a16="http://schemas.microsoft.com/office/drawing/2014/main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="" xmlns:a16="http://schemas.microsoft.com/office/drawing/2014/main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="" xmlns:a16="http://schemas.microsoft.com/office/drawing/2014/main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="" xmlns:a16="http://schemas.microsoft.com/office/drawing/2014/main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="" xmlns:a16="http://schemas.microsoft.com/office/drawing/2014/main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="" xmlns:a16="http://schemas.microsoft.com/office/drawing/2014/main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="" xmlns:a16="http://schemas.microsoft.com/office/drawing/2014/main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="" xmlns:a16="http://schemas.microsoft.com/office/drawing/2014/main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="" xmlns:a16="http://schemas.microsoft.com/office/drawing/2014/main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="" xmlns:a16="http://schemas.microsoft.com/office/drawing/2014/main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="" xmlns:a16="http://schemas.microsoft.com/office/drawing/2014/main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="" xmlns:a16="http://schemas.microsoft.com/office/drawing/2014/main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="" xmlns:a16="http://schemas.microsoft.com/office/drawing/2014/main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="" xmlns:a16="http://schemas.microsoft.com/office/drawing/2014/main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="" xmlns:a16="http://schemas.microsoft.com/office/drawing/2014/main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="" xmlns:a16="http://schemas.microsoft.com/office/drawing/2014/main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="" xmlns:a16="http://schemas.microsoft.com/office/drawing/2014/main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="" xmlns:a16="http://schemas.microsoft.com/office/drawing/2014/main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="" xmlns:a16="http://schemas.microsoft.com/office/drawing/2014/main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="" xmlns:a16="http://schemas.microsoft.com/office/drawing/2014/main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="" xmlns:a16="http://schemas.microsoft.com/office/drawing/2014/main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="" xmlns:a16="http://schemas.microsoft.com/office/drawing/2014/main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="" xmlns:a16="http://schemas.microsoft.com/office/drawing/2014/main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="" xmlns:a16="http://schemas.microsoft.com/office/drawing/2014/main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="" xmlns:a16="http://schemas.microsoft.com/office/drawing/2014/main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="" xmlns:a16="http://schemas.microsoft.com/office/drawing/2014/main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="" xmlns:a16="http://schemas.microsoft.com/office/drawing/2014/main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="" xmlns:a16="http://schemas.microsoft.com/office/drawing/2014/main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="" xmlns:a16="http://schemas.microsoft.com/office/drawing/2014/main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="" xmlns:a16="http://schemas.microsoft.com/office/drawing/2014/main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="" xmlns:a16="http://schemas.microsoft.com/office/drawing/2014/main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="" xmlns:a16="http://schemas.microsoft.com/office/drawing/2014/main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="" xmlns:a16="http://schemas.microsoft.com/office/drawing/2014/main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="" xmlns:a16="http://schemas.microsoft.com/office/drawing/2014/main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="" xmlns:a16="http://schemas.microsoft.com/office/drawing/2014/main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="" xmlns:a16="http://schemas.microsoft.com/office/drawing/2014/main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="" xmlns:a16="http://schemas.microsoft.com/office/drawing/2014/main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="" xmlns:a16="http://schemas.microsoft.com/office/drawing/2014/main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="" xmlns:a16="http://schemas.microsoft.com/office/drawing/2014/main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="" xmlns:a16="http://schemas.microsoft.com/office/drawing/2014/main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="" xmlns:a16="http://schemas.microsoft.com/office/drawing/2014/main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="" xmlns:a16="http://schemas.microsoft.com/office/drawing/2014/main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="" xmlns:a16="http://schemas.microsoft.com/office/drawing/2014/main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="" xmlns:a16="http://schemas.microsoft.com/office/drawing/2014/main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="" xmlns:a16="http://schemas.microsoft.com/office/drawing/2014/main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="" xmlns:a16="http://schemas.microsoft.com/office/drawing/2014/main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="" xmlns:a16="http://schemas.microsoft.com/office/drawing/2014/main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="" xmlns:a16="http://schemas.microsoft.com/office/drawing/2014/main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="" xmlns:a16="http://schemas.microsoft.com/office/drawing/2014/main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="" xmlns:a16="http://schemas.microsoft.com/office/drawing/2014/main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="" xmlns:a16="http://schemas.microsoft.com/office/drawing/2014/main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="" xmlns:a16="http://schemas.microsoft.com/office/drawing/2014/main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="" xmlns:a16="http://schemas.microsoft.com/office/drawing/2014/main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="" xmlns:a16="http://schemas.microsoft.com/office/drawing/2014/main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="" xmlns:a16="http://schemas.microsoft.com/office/drawing/2014/main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="" xmlns:a16="http://schemas.microsoft.com/office/drawing/2014/main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="" xmlns:a16="http://schemas.microsoft.com/office/drawing/2014/main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="" xmlns:a16="http://schemas.microsoft.com/office/drawing/2014/main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="" xmlns:a16="http://schemas.microsoft.com/office/drawing/2014/main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="" xmlns:a16="http://schemas.microsoft.com/office/drawing/2014/main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="" xmlns:a16="http://schemas.microsoft.com/office/drawing/2014/main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="" xmlns:a16="http://schemas.microsoft.com/office/drawing/2014/main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="" xmlns:a16="http://schemas.microsoft.com/office/drawing/2014/main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="" xmlns:a16="http://schemas.microsoft.com/office/drawing/2014/main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="" xmlns:a16="http://schemas.microsoft.com/office/drawing/2014/main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="" xmlns:a16="http://schemas.microsoft.com/office/drawing/2014/main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="" xmlns:a16="http://schemas.microsoft.com/office/drawing/2014/main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="" xmlns:a16="http://schemas.microsoft.com/office/drawing/2014/main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="" xmlns:a16="http://schemas.microsoft.com/office/drawing/2014/main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="" xmlns:a16="http://schemas.microsoft.com/office/drawing/2014/main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="" xmlns:a16="http://schemas.microsoft.com/office/drawing/2014/main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="" xmlns:a16="http://schemas.microsoft.com/office/drawing/2014/main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="" xmlns:a16="http://schemas.microsoft.com/office/drawing/2014/main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="" xmlns:a16="http://schemas.microsoft.com/office/drawing/2014/main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="" xmlns:a16="http://schemas.microsoft.com/office/drawing/2014/main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="" xmlns:a16="http://schemas.microsoft.com/office/drawing/2014/main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="" xmlns:a16="http://schemas.microsoft.com/office/drawing/2014/main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="" xmlns:a16="http://schemas.microsoft.com/office/drawing/2014/main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="" xmlns:a16="http://schemas.microsoft.com/office/drawing/2014/main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="" xmlns:a16="http://schemas.microsoft.com/office/drawing/2014/main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="" xmlns:a16="http://schemas.microsoft.com/office/drawing/2014/main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="" xmlns:a16="http://schemas.microsoft.com/office/drawing/2014/main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="" xmlns:a16="http://schemas.microsoft.com/office/drawing/2014/main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="" xmlns:a16="http://schemas.microsoft.com/office/drawing/2014/main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="" xmlns:a16="http://schemas.microsoft.com/office/drawing/2014/main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="" xmlns:a16="http://schemas.microsoft.com/office/drawing/2014/main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="" xmlns:a16="http://schemas.microsoft.com/office/drawing/2014/main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="" xmlns:a16="http://schemas.microsoft.com/office/drawing/2014/main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="" xmlns:a16="http://schemas.microsoft.com/office/drawing/2014/main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="" xmlns:a16="http://schemas.microsoft.com/office/drawing/2014/main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="" xmlns:a16="http://schemas.microsoft.com/office/drawing/2014/main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="" xmlns:a16="http://schemas.microsoft.com/office/drawing/2014/main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="" xmlns:a16="http://schemas.microsoft.com/office/drawing/2014/main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="" xmlns:a16="http://schemas.microsoft.com/office/drawing/2014/main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="" xmlns:a16="http://schemas.microsoft.com/office/drawing/2014/main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="" xmlns:a16="http://schemas.microsoft.com/office/drawing/2014/main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="" xmlns:a16="http://schemas.microsoft.com/office/drawing/2014/main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="" xmlns:a16="http://schemas.microsoft.com/office/drawing/2014/main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="" xmlns:a16="http://schemas.microsoft.com/office/drawing/2014/main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="" xmlns:a16="http://schemas.microsoft.com/office/drawing/2014/main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="" xmlns:a16="http://schemas.microsoft.com/office/drawing/2014/main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="" xmlns:a16="http://schemas.microsoft.com/office/drawing/2014/main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="" xmlns:a16="http://schemas.microsoft.com/office/drawing/2014/main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="" xmlns:a16="http://schemas.microsoft.com/office/drawing/2014/main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="" xmlns:a16="http://schemas.microsoft.com/office/drawing/2014/main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="" xmlns:a16="http://schemas.microsoft.com/office/drawing/2014/main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="" xmlns:a16="http://schemas.microsoft.com/office/drawing/2014/main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="" xmlns:a16="http://schemas.microsoft.com/office/drawing/2014/main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="" xmlns:a16="http://schemas.microsoft.com/office/drawing/2014/main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="" xmlns:a16="http://schemas.microsoft.com/office/drawing/2014/main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="" xmlns:a16="http://schemas.microsoft.com/office/drawing/2014/main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="" xmlns:a16="http://schemas.microsoft.com/office/drawing/2014/main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="" xmlns:a16="http://schemas.microsoft.com/office/drawing/2014/main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="" xmlns:a16="http://schemas.microsoft.com/office/drawing/2014/main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="" xmlns:a16="http://schemas.microsoft.com/office/drawing/2014/main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="" xmlns:a16="http://schemas.microsoft.com/office/drawing/2014/main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="" xmlns:a16="http://schemas.microsoft.com/office/drawing/2014/main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="" xmlns:a16="http://schemas.microsoft.com/office/drawing/2014/main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="" xmlns:a16="http://schemas.microsoft.com/office/drawing/2014/main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="" xmlns:a16="http://schemas.microsoft.com/office/drawing/2014/main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="" xmlns:a16="http://schemas.microsoft.com/office/drawing/2014/main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="" xmlns:a16="http://schemas.microsoft.com/office/drawing/2014/main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="" xmlns:a16="http://schemas.microsoft.com/office/drawing/2014/main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="" xmlns:a16="http://schemas.microsoft.com/office/drawing/2014/main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="" xmlns:a16="http://schemas.microsoft.com/office/drawing/2014/main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="" xmlns:a16="http://schemas.microsoft.com/office/drawing/2014/main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="" xmlns:a16="http://schemas.microsoft.com/office/drawing/2014/main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="" xmlns:a16="http://schemas.microsoft.com/office/drawing/2014/main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="" xmlns:a16="http://schemas.microsoft.com/office/drawing/2014/main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="" xmlns:a16="http://schemas.microsoft.com/office/drawing/2014/main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="" xmlns:a16="http://schemas.microsoft.com/office/drawing/2014/main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="" xmlns:a16="http://schemas.microsoft.com/office/drawing/2014/main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="" xmlns:a16="http://schemas.microsoft.com/office/drawing/2014/main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="" xmlns:a16="http://schemas.microsoft.com/office/drawing/2014/main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="" xmlns:a16="http://schemas.microsoft.com/office/drawing/2014/main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="" xmlns:a16="http://schemas.microsoft.com/office/drawing/2014/main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="" xmlns:a16="http://schemas.microsoft.com/office/drawing/2014/main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="" xmlns:a16="http://schemas.microsoft.com/office/drawing/2014/main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="" xmlns:a16="http://schemas.microsoft.com/office/drawing/2014/main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="" xmlns:a16="http://schemas.microsoft.com/office/drawing/2014/main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="" xmlns:a16="http://schemas.microsoft.com/office/drawing/2014/main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="" xmlns:a16="http://schemas.microsoft.com/office/drawing/2014/main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="" xmlns:a16="http://schemas.microsoft.com/office/drawing/2014/main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="" xmlns:a16="http://schemas.microsoft.com/office/drawing/2014/main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="" xmlns:a16="http://schemas.microsoft.com/office/drawing/2014/main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="" xmlns:a16="http://schemas.microsoft.com/office/drawing/2014/main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="" xmlns:a16="http://schemas.microsoft.com/office/drawing/2014/main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="" xmlns:a16="http://schemas.microsoft.com/office/drawing/2014/main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="" xmlns:a16="http://schemas.microsoft.com/office/drawing/2014/main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="" xmlns:a16="http://schemas.microsoft.com/office/drawing/2014/main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="" xmlns:a16="http://schemas.microsoft.com/office/drawing/2014/main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="" xmlns:a16="http://schemas.microsoft.com/office/drawing/2014/main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="" xmlns:a16="http://schemas.microsoft.com/office/drawing/2014/main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="" xmlns:a16="http://schemas.microsoft.com/office/drawing/2014/main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="" xmlns:a16="http://schemas.microsoft.com/office/drawing/2014/main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="" xmlns:a16="http://schemas.microsoft.com/office/drawing/2014/main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="" xmlns:a16="http://schemas.microsoft.com/office/drawing/2014/main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="" xmlns:a16="http://schemas.microsoft.com/office/drawing/2014/main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="" xmlns:a16="http://schemas.microsoft.com/office/drawing/2014/main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="" xmlns:a16="http://schemas.microsoft.com/office/drawing/2014/main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="" xmlns:a16="http://schemas.microsoft.com/office/drawing/2014/main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="" xmlns:a16="http://schemas.microsoft.com/office/drawing/2014/main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="" xmlns:a16="http://schemas.microsoft.com/office/drawing/2014/main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="" xmlns:a16="http://schemas.microsoft.com/office/drawing/2014/main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="" xmlns:a16="http://schemas.microsoft.com/office/drawing/2014/main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="" xmlns:a16="http://schemas.microsoft.com/office/drawing/2014/main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="" xmlns:a16="http://schemas.microsoft.com/office/drawing/2014/main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="" xmlns:a16="http://schemas.microsoft.com/office/drawing/2014/main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="" xmlns:a16="http://schemas.microsoft.com/office/drawing/2014/main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="" xmlns:a16="http://schemas.microsoft.com/office/drawing/2014/main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="" xmlns:a16="http://schemas.microsoft.com/office/drawing/2014/main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="" xmlns:a16="http://schemas.microsoft.com/office/drawing/2014/main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="" xmlns:a16="http://schemas.microsoft.com/office/drawing/2014/main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="" xmlns:a16="http://schemas.microsoft.com/office/drawing/2014/main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="" xmlns:a16="http://schemas.microsoft.com/office/drawing/2014/main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="" xmlns:a16="http://schemas.microsoft.com/office/drawing/2014/main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="" xmlns:a16="http://schemas.microsoft.com/office/drawing/2014/main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="" xmlns:a16="http://schemas.microsoft.com/office/drawing/2014/main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="" xmlns:a16="http://schemas.microsoft.com/office/drawing/2014/main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="" xmlns:a16="http://schemas.microsoft.com/office/drawing/2014/main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="" xmlns:a16="http://schemas.microsoft.com/office/drawing/2014/main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="" xmlns:a16="http://schemas.microsoft.com/office/drawing/2014/main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="" xmlns:a16="http://schemas.microsoft.com/office/drawing/2014/main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="" xmlns:a16="http://schemas.microsoft.com/office/drawing/2014/main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="" xmlns:a16="http://schemas.microsoft.com/office/drawing/2014/main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="" xmlns:a16="http://schemas.microsoft.com/office/drawing/2014/main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="" xmlns:a16="http://schemas.microsoft.com/office/drawing/2014/main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="" xmlns:a16="http://schemas.microsoft.com/office/drawing/2014/main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="" xmlns:a16="http://schemas.microsoft.com/office/drawing/2014/main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="" xmlns:a16="http://schemas.microsoft.com/office/drawing/2014/main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="" xmlns:a16="http://schemas.microsoft.com/office/drawing/2014/main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="" xmlns:a16="http://schemas.microsoft.com/office/drawing/2014/main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="" xmlns:a16="http://schemas.microsoft.com/office/drawing/2014/main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="" xmlns:a16="http://schemas.microsoft.com/office/drawing/2014/main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="" xmlns:a16="http://schemas.microsoft.com/office/drawing/2014/main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="" xmlns:a16="http://schemas.microsoft.com/office/drawing/2014/main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="" xmlns:a16="http://schemas.microsoft.com/office/drawing/2014/main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="" xmlns:a16="http://schemas.microsoft.com/office/drawing/2014/main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="" xmlns:a16="http://schemas.microsoft.com/office/drawing/2014/main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="" xmlns:a16="http://schemas.microsoft.com/office/drawing/2014/main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="" xmlns:a16="http://schemas.microsoft.com/office/drawing/2014/main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="" xmlns:a16="http://schemas.microsoft.com/office/drawing/2014/main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="" xmlns:a16="http://schemas.microsoft.com/office/drawing/2014/main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="" xmlns:a16="http://schemas.microsoft.com/office/drawing/2014/main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="" xmlns:a16="http://schemas.microsoft.com/office/drawing/2014/main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="" xmlns:a16="http://schemas.microsoft.com/office/drawing/2014/main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="" xmlns:a16="http://schemas.microsoft.com/office/drawing/2014/main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="" xmlns:a16="http://schemas.microsoft.com/office/drawing/2014/main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="" xmlns:a16="http://schemas.microsoft.com/office/drawing/2014/main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="" xmlns:a16="http://schemas.microsoft.com/office/drawing/2014/main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="" xmlns:a16="http://schemas.microsoft.com/office/drawing/2014/main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="" xmlns:a16="http://schemas.microsoft.com/office/drawing/2014/main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="" xmlns:a16="http://schemas.microsoft.com/office/drawing/2014/main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="" xmlns:a16="http://schemas.microsoft.com/office/drawing/2014/main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="" xmlns:a16="http://schemas.microsoft.com/office/drawing/2014/main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="" xmlns:a16="http://schemas.microsoft.com/office/drawing/2014/main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="" xmlns:a16="http://schemas.microsoft.com/office/drawing/2014/main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="" xmlns:a16="http://schemas.microsoft.com/office/drawing/2014/main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="" xmlns:a16="http://schemas.microsoft.com/office/drawing/2014/main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="" xmlns:a16="http://schemas.microsoft.com/office/drawing/2014/main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="" xmlns:a16="http://schemas.microsoft.com/office/drawing/2014/main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="" xmlns:a16="http://schemas.microsoft.com/office/drawing/2014/main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="" xmlns:a16="http://schemas.microsoft.com/office/drawing/2014/main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="" xmlns:a16="http://schemas.microsoft.com/office/drawing/2014/main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="" xmlns:a16="http://schemas.microsoft.com/office/drawing/2014/main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="" xmlns:a16="http://schemas.microsoft.com/office/drawing/2014/main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="" xmlns:a16="http://schemas.microsoft.com/office/drawing/2014/main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="" xmlns:a16="http://schemas.microsoft.com/office/drawing/2014/main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="" xmlns:a16="http://schemas.microsoft.com/office/drawing/2014/main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="" xmlns:a16="http://schemas.microsoft.com/office/drawing/2014/main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="" xmlns:a16="http://schemas.microsoft.com/office/drawing/2014/main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="" xmlns:a16="http://schemas.microsoft.com/office/drawing/2014/main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="" xmlns:a16="http://schemas.microsoft.com/office/drawing/2014/main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="" xmlns:a16="http://schemas.microsoft.com/office/drawing/2014/main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="" xmlns:a16="http://schemas.microsoft.com/office/drawing/2014/main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="" xmlns:a16="http://schemas.microsoft.com/office/drawing/2014/main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="" xmlns:a16="http://schemas.microsoft.com/office/drawing/2014/main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="" xmlns:a16="http://schemas.microsoft.com/office/drawing/2014/main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="" xmlns:a16="http://schemas.microsoft.com/office/drawing/2014/main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="" xmlns:a16="http://schemas.microsoft.com/office/drawing/2014/main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="" xmlns:a16="http://schemas.microsoft.com/office/drawing/2014/main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="" xmlns:a16="http://schemas.microsoft.com/office/drawing/2014/main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="" xmlns:a16="http://schemas.microsoft.com/office/drawing/2014/main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="" xmlns:a16="http://schemas.microsoft.com/office/drawing/2014/main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="" xmlns:a16="http://schemas.microsoft.com/office/drawing/2014/main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="" xmlns:a16="http://schemas.microsoft.com/office/drawing/2014/main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="" xmlns:a16="http://schemas.microsoft.com/office/drawing/2014/main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="" xmlns:a16="http://schemas.microsoft.com/office/drawing/2014/main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="" xmlns:a16="http://schemas.microsoft.com/office/drawing/2014/main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="" xmlns:a16="http://schemas.microsoft.com/office/drawing/2014/main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="" xmlns:a16="http://schemas.microsoft.com/office/drawing/2014/main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="" xmlns:a16="http://schemas.microsoft.com/office/drawing/2014/main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="" xmlns:a16="http://schemas.microsoft.com/office/drawing/2014/main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="" xmlns:a16="http://schemas.microsoft.com/office/drawing/2014/main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="" xmlns:a16="http://schemas.microsoft.com/office/drawing/2014/main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="" xmlns:a16="http://schemas.microsoft.com/office/drawing/2014/main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="" xmlns:a16="http://schemas.microsoft.com/office/drawing/2014/main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="" xmlns:a16="http://schemas.microsoft.com/office/drawing/2014/main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="" xmlns:a16="http://schemas.microsoft.com/office/drawing/2014/main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="" xmlns:a16="http://schemas.microsoft.com/office/drawing/2014/main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="" xmlns:a16="http://schemas.microsoft.com/office/drawing/2014/main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="" xmlns:a16="http://schemas.microsoft.com/office/drawing/2014/main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="" xmlns:a16="http://schemas.microsoft.com/office/drawing/2014/main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="" xmlns:a16="http://schemas.microsoft.com/office/drawing/2014/main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="" xmlns:a16="http://schemas.microsoft.com/office/drawing/2014/main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="" xmlns:a16="http://schemas.microsoft.com/office/drawing/2014/main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="" xmlns:a16="http://schemas.microsoft.com/office/drawing/2014/main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="" xmlns:a16="http://schemas.microsoft.com/office/drawing/2014/main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="" xmlns:a16="http://schemas.microsoft.com/office/drawing/2014/main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="" xmlns:a16="http://schemas.microsoft.com/office/drawing/2014/main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="" xmlns:a16="http://schemas.microsoft.com/office/drawing/2014/main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="" xmlns:a16="http://schemas.microsoft.com/office/drawing/2014/main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="" xmlns:a16="http://schemas.microsoft.com/office/drawing/2014/main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="" xmlns:a16="http://schemas.microsoft.com/office/drawing/2014/main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="" xmlns:a16="http://schemas.microsoft.com/office/drawing/2014/main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="" xmlns:a16="http://schemas.microsoft.com/office/drawing/2014/main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="" xmlns:a16="http://schemas.microsoft.com/office/drawing/2014/main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="" xmlns:a16="http://schemas.microsoft.com/office/drawing/2014/main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="" xmlns:a16="http://schemas.microsoft.com/office/drawing/2014/main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="" xmlns:a16="http://schemas.microsoft.com/office/drawing/2014/main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="" xmlns:a16="http://schemas.microsoft.com/office/drawing/2014/main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="" xmlns:a16="http://schemas.microsoft.com/office/drawing/2014/main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="" xmlns:a16="http://schemas.microsoft.com/office/drawing/2014/main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="" xmlns:a16="http://schemas.microsoft.com/office/drawing/2014/main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="" xmlns:a16="http://schemas.microsoft.com/office/drawing/2014/main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="" xmlns:a16="http://schemas.microsoft.com/office/drawing/2014/main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="" xmlns:a16="http://schemas.microsoft.com/office/drawing/2014/main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="" xmlns:a16="http://schemas.microsoft.com/office/drawing/2014/main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="" xmlns:a16="http://schemas.microsoft.com/office/drawing/2014/main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="" xmlns:a16="http://schemas.microsoft.com/office/drawing/2014/main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="" xmlns:a16="http://schemas.microsoft.com/office/drawing/2014/main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="" xmlns:a16="http://schemas.microsoft.com/office/drawing/2014/main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="" xmlns:a16="http://schemas.microsoft.com/office/drawing/2014/main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="" xmlns:a16="http://schemas.microsoft.com/office/drawing/2014/main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="" xmlns:a16="http://schemas.microsoft.com/office/drawing/2014/main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="" xmlns:a16="http://schemas.microsoft.com/office/drawing/2014/main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="" xmlns:a16="http://schemas.microsoft.com/office/drawing/2014/main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="" xmlns:a16="http://schemas.microsoft.com/office/drawing/2014/main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="" xmlns:a16="http://schemas.microsoft.com/office/drawing/2014/main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="" xmlns:a16="http://schemas.microsoft.com/office/drawing/2014/main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="" xmlns:a16="http://schemas.microsoft.com/office/drawing/2014/main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="" xmlns:a16="http://schemas.microsoft.com/office/drawing/2014/main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="" xmlns:a16="http://schemas.microsoft.com/office/drawing/2014/main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="" xmlns:a16="http://schemas.microsoft.com/office/drawing/2014/main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="" xmlns:a16="http://schemas.microsoft.com/office/drawing/2014/main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="" xmlns:a16="http://schemas.microsoft.com/office/drawing/2014/main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="" xmlns:a16="http://schemas.microsoft.com/office/drawing/2014/main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="" xmlns:a16="http://schemas.microsoft.com/office/drawing/2014/main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="" xmlns:a16="http://schemas.microsoft.com/office/drawing/2014/main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="" xmlns:a16="http://schemas.microsoft.com/office/drawing/2014/main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="" xmlns:a16="http://schemas.microsoft.com/office/drawing/2014/main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="" xmlns:a16="http://schemas.microsoft.com/office/drawing/2014/main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="" xmlns:a16="http://schemas.microsoft.com/office/drawing/2014/main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="" xmlns:a16="http://schemas.microsoft.com/office/drawing/2014/main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="" xmlns:a16="http://schemas.microsoft.com/office/drawing/2014/main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="" xmlns:a16="http://schemas.microsoft.com/office/drawing/2014/main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="" xmlns:a16="http://schemas.microsoft.com/office/drawing/2014/main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="" xmlns:a16="http://schemas.microsoft.com/office/drawing/2014/main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="" xmlns:a16="http://schemas.microsoft.com/office/drawing/2014/main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="" xmlns:a16="http://schemas.microsoft.com/office/drawing/2014/main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="" xmlns:a16="http://schemas.microsoft.com/office/drawing/2014/main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="" xmlns:a16="http://schemas.microsoft.com/office/drawing/2014/main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="" xmlns:a16="http://schemas.microsoft.com/office/drawing/2014/main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="" xmlns:a16="http://schemas.microsoft.com/office/drawing/2014/main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="" xmlns:a16="http://schemas.microsoft.com/office/drawing/2014/main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="" xmlns:a16="http://schemas.microsoft.com/office/drawing/2014/main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="" xmlns:a16="http://schemas.microsoft.com/office/drawing/2014/main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="" xmlns:a16="http://schemas.microsoft.com/office/drawing/2014/main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="" xmlns:a16="http://schemas.microsoft.com/office/drawing/2014/main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="" xmlns:a16="http://schemas.microsoft.com/office/drawing/2014/main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="" xmlns:a16="http://schemas.microsoft.com/office/drawing/2014/main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="" xmlns:a16="http://schemas.microsoft.com/office/drawing/2014/main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="" xmlns:a16="http://schemas.microsoft.com/office/drawing/2014/main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="" xmlns:a16="http://schemas.microsoft.com/office/drawing/2014/main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="" xmlns:a16="http://schemas.microsoft.com/office/drawing/2014/main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="" xmlns:a16="http://schemas.microsoft.com/office/drawing/2014/main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="" xmlns:a16="http://schemas.microsoft.com/office/drawing/2014/main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="" xmlns:a16="http://schemas.microsoft.com/office/drawing/2014/main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="" xmlns:a16="http://schemas.microsoft.com/office/drawing/2014/main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="" xmlns:a16="http://schemas.microsoft.com/office/drawing/2014/main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="" xmlns:a16="http://schemas.microsoft.com/office/drawing/2014/main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="" xmlns:a16="http://schemas.microsoft.com/office/drawing/2014/main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="" xmlns:a16="http://schemas.microsoft.com/office/drawing/2014/main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="" xmlns:a16="http://schemas.microsoft.com/office/drawing/2014/main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="" xmlns:a16="http://schemas.microsoft.com/office/drawing/2014/main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="" xmlns:a16="http://schemas.microsoft.com/office/drawing/2014/main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="" xmlns:a16="http://schemas.microsoft.com/office/drawing/2014/main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="" xmlns:a16="http://schemas.microsoft.com/office/drawing/2014/main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="" xmlns:a16="http://schemas.microsoft.com/office/drawing/2014/main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="" xmlns:a16="http://schemas.microsoft.com/office/drawing/2014/main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="" xmlns:a16="http://schemas.microsoft.com/office/drawing/2014/main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="" xmlns:a16="http://schemas.microsoft.com/office/drawing/2014/main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="" xmlns:a16="http://schemas.microsoft.com/office/drawing/2014/main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="" xmlns:a16="http://schemas.microsoft.com/office/drawing/2014/main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="" xmlns:a16="http://schemas.microsoft.com/office/drawing/2014/main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="" xmlns:a16="http://schemas.microsoft.com/office/drawing/2014/main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="" xmlns:a16="http://schemas.microsoft.com/office/drawing/2014/main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="" xmlns:a16="http://schemas.microsoft.com/office/drawing/2014/main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="" xmlns:a16="http://schemas.microsoft.com/office/drawing/2014/main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="" xmlns:a16="http://schemas.microsoft.com/office/drawing/2014/main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="" xmlns:a16="http://schemas.microsoft.com/office/drawing/2014/main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="" xmlns:a16="http://schemas.microsoft.com/office/drawing/2014/main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="" xmlns:a16="http://schemas.microsoft.com/office/drawing/2014/main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="" xmlns:a16="http://schemas.microsoft.com/office/drawing/2014/main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="" xmlns:a16="http://schemas.microsoft.com/office/drawing/2014/main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="" xmlns:a16="http://schemas.microsoft.com/office/drawing/2014/main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="" xmlns:a16="http://schemas.microsoft.com/office/drawing/2014/main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="" xmlns:a16="http://schemas.microsoft.com/office/drawing/2014/main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="" xmlns:a16="http://schemas.microsoft.com/office/drawing/2014/main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="" xmlns:a16="http://schemas.microsoft.com/office/drawing/2014/main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="" xmlns:a16="http://schemas.microsoft.com/office/drawing/2014/main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="" xmlns:a16="http://schemas.microsoft.com/office/drawing/2014/main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="" xmlns:a16="http://schemas.microsoft.com/office/drawing/2014/main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="" xmlns:a16="http://schemas.microsoft.com/office/drawing/2014/main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="" xmlns:a16="http://schemas.microsoft.com/office/drawing/2014/main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="" xmlns:a16="http://schemas.microsoft.com/office/drawing/2014/main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="" xmlns:a16="http://schemas.microsoft.com/office/drawing/2014/main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="" xmlns:a16="http://schemas.microsoft.com/office/drawing/2014/main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="" xmlns:a16="http://schemas.microsoft.com/office/drawing/2014/main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="" xmlns:a16="http://schemas.microsoft.com/office/drawing/2014/main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="" xmlns:a16="http://schemas.microsoft.com/office/drawing/2014/main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="" xmlns:a16="http://schemas.microsoft.com/office/drawing/2014/main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="" xmlns:a16="http://schemas.microsoft.com/office/drawing/2014/main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="" xmlns:a16="http://schemas.microsoft.com/office/drawing/2014/main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="" xmlns:a16="http://schemas.microsoft.com/office/drawing/2014/main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="" xmlns:a16="http://schemas.microsoft.com/office/drawing/2014/main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="" xmlns:a16="http://schemas.microsoft.com/office/drawing/2014/main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="" xmlns:a16="http://schemas.microsoft.com/office/drawing/2014/main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="" xmlns:a16="http://schemas.microsoft.com/office/drawing/2014/main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="" xmlns:a16="http://schemas.microsoft.com/office/drawing/2014/main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="" xmlns:a16="http://schemas.microsoft.com/office/drawing/2014/main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="" xmlns:a16="http://schemas.microsoft.com/office/drawing/2014/main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="" xmlns:a16="http://schemas.microsoft.com/office/drawing/2014/main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="" xmlns:a16="http://schemas.microsoft.com/office/drawing/2014/main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="" xmlns:a16="http://schemas.microsoft.com/office/drawing/2014/main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="" xmlns:a16="http://schemas.microsoft.com/office/drawing/2014/main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="" xmlns:a16="http://schemas.microsoft.com/office/drawing/2014/main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="" xmlns:a16="http://schemas.microsoft.com/office/drawing/2014/main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="" xmlns:a16="http://schemas.microsoft.com/office/drawing/2014/main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="" xmlns:a16="http://schemas.microsoft.com/office/drawing/2014/main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="" xmlns:a16="http://schemas.microsoft.com/office/drawing/2014/main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="" xmlns:a16="http://schemas.microsoft.com/office/drawing/2014/main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="" xmlns:a16="http://schemas.microsoft.com/office/drawing/2014/main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="" xmlns:a16="http://schemas.microsoft.com/office/drawing/2014/main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="" xmlns:a16="http://schemas.microsoft.com/office/drawing/2014/main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="" xmlns:a16="http://schemas.microsoft.com/office/drawing/2014/main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="" xmlns:a16="http://schemas.microsoft.com/office/drawing/2014/main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="" xmlns:a16="http://schemas.microsoft.com/office/drawing/2014/main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="" xmlns:a16="http://schemas.microsoft.com/office/drawing/2014/main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="" xmlns:a16="http://schemas.microsoft.com/office/drawing/2014/main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="" xmlns:a16="http://schemas.microsoft.com/office/drawing/2014/main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="" xmlns:a16="http://schemas.microsoft.com/office/drawing/2014/main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="" xmlns:a16="http://schemas.microsoft.com/office/drawing/2014/main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="" xmlns:a16="http://schemas.microsoft.com/office/drawing/2014/main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="" xmlns:a16="http://schemas.microsoft.com/office/drawing/2014/main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="" xmlns:a16="http://schemas.microsoft.com/office/drawing/2014/main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="" xmlns:a16="http://schemas.microsoft.com/office/drawing/2014/main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="" xmlns:a16="http://schemas.microsoft.com/office/drawing/2014/main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="" xmlns:a16="http://schemas.microsoft.com/office/drawing/2014/main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="" xmlns:a16="http://schemas.microsoft.com/office/drawing/2014/main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="" xmlns:a16="http://schemas.microsoft.com/office/drawing/2014/main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="" xmlns:a16="http://schemas.microsoft.com/office/drawing/2014/main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="" xmlns:a16="http://schemas.microsoft.com/office/drawing/2014/main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="" xmlns:a16="http://schemas.microsoft.com/office/drawing/2014/main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="" xmlns:a16="http://schemas.microsoft.com/office/drawing/2014/main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="" xmlns:a16="http://schemas.microsoft.com/office/drawing/2014/main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="" xmlns:a16="http://schemas.microsoft.com/office/drawing/2014/main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="" xmlns:a16="http://schemas.microsoft.com/office/drawing/2014/main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="" xmlns:a16="http://schemas.microsoft.com/office/drawing/2014/main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="" xmlns:a16="http://schemas.microsoft.com/office/drawing/2014/main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="" xmlns:a16="http://schemas.microsoft.com/office/drawing/2014/main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="" xmlns:a16="http://schemas.microsoft.com/office/drawing/2014/main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="" xmlns:a16="http://schemas.microsoft.com/office/drawing/2014/main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="" xmlns:a16="http://schemas.microsoft.com/office/drawing/2014/main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="" xmlns:a16="http://schemas.microsoft.com/office/drawing/2014/main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="" xmlns:a16="http://schemas.microsoft.com/office/drawing/2014/main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="" xmlns:a16="http://schemas.microsoft.com/office/drawing/2014/main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="" xmlns:a16="http://schemas.microsoft.com/office/drawing/2014/main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="" xmlns:a16="http://schemas.microsoft.com/office/drawing/2014/main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="" xmlns:a16="http://schemas.microsoft.com/office/drawing/2014/main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="" xmlns:a16="http://schemas.microsoft.com/office/drawing/2014/main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="" xmlns:a16="http://schemas.microsoft.com/office/drawing/2014/main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="" xmlns:a16="http://schemas.microsoft.com/office/drawing/2014/main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="" xmlns:a16="http://schemas.microsoft.com/office/drawing/2014/main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="" xmlns:a16="http://schemas.microsoft.com/office/drawing/2014/main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="" xmlns:a16="http://schemas.microsoft.com/office/drawing/2014/main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="" xmlns:a16="http://schemas.microsoft.com/office/drawing/2014/main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="" xmlns:a16="http://schemas.microsoft.com/office/drawing/2014/main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="" xmlns:a16="http://schemas.microsoft.com/office/drawing/2014/main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="" xmlns:a16="http://schemas.microsoft.com/office/drawing/2014/main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="" xmlns:a16="http://schemas.microsoft.com/office/drawing/2014/main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="" xmlns:a16="http://schemas.microsoft.com/office/drawing/2014/main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="" xmlns:a16="http://schemas.microsoft.com/office/drawing/2014/main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="" xmlns:a16="http://schemas.microsoft.com/office/drawing/2014/main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="" xmlns:a16="http://schemas.microsoft.com/office/drawing/2014/main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="" xmlns:a16="http://schemas.microsoft.com/office/drawing/2014/main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="" xmlns:a16="http://schemas.microsoft.com/office/drawing/2014/main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="" xmlns:a16="http://schemas.microsoft.com/office/drawing/2014/main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="" xmlns:a16="http://schemas.microsoft.com/office/drawing/2014/main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="" xmlns:a16="http://schemas.microsoft.com/office/drawing/2014/main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="" xmlns:a16="http://schemas.microsoft.com/office/drawing/2014/main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="" xmlns:a16="http://schemas.microsoft.com/office/drawing/2014/main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="" xmlns:a16="http://schemas.microsoft.com/office/drawing/2014/main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="" xmlns:a16="http://schemas.microsoft.com/office/drawing/2014/main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="" xmlns:a16="http://schemas.microsoft.com/office/drawing/2014/main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="" xmlns:a16="http://schemas.microsoft.com/office/drawing/2014/main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="" xmlns:a16="http://schemas.microsoft.com/office/drawing/2014/main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="" xmlns:a16="http://schemas.microsoft.com/office/drawing/2014/main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="" xmlns:a16="http://schemas.microsoft.com/office/drawing/2014/main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="" xmlns:a16="http://schemas.microsoft.com/office/drawing/2014/main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="" xmlns:a16="http://schemas.microsoft.com/office/drawing/2014/main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="" xmlns:a16="http://schemas.microsoft.com/office/drawing/2014/main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="" xmlns:a16="http://schemas.microsoft.com/office/drawing/2014/main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="" xmlns:a16="http://schemas.microsoft.com/office/drawing/2014/main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="" xmlns:a16="http://schemas.microsoft.com/office/drawing/2014/main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="" xmlns:a16="http://schemas.microsoft.com/office/drawing/2014/main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="" xmlns:a16="http://schemas.microsoft.com/office/drawing/2014/main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="" xmlns:a16="http://schemas.microsoft.com/office/drawing/2014/main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="" xmlns:a16="http://schemas.microsoft.com/office/drawing/2014/main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="" xmlns:a16="http://schemas.microsoft.com/office/drawing/2014/main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="" xmlns:a16="http://schemas.microsoft.com/office/drawing/2014/main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="" xmlns:a16="http://schemas.microsoft.com/office/drawing/2014/main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="" xmlns:a16="http://schemas.microsoft.com/office/drawing/2014/main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7878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6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80D62E5-8451-4208-9507-3E7AD0EF9C38}"/>
              </a:ext>
            </a:extLst>
          </p:cNvPr>
          <p:cNvGrpSpPr/>
          <p:nvPr userDrawn="1"/>
        </p:nvGrpSpPr>
        <p:grpSpPr>
          <a:xfrm>
            <a:off x="1487489" y="-2427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EB76714-25AE-4F90-82FE-C6D55649B6A7}"/>
              </a:ext>
            </a:extLst>
          </p:cNvPr>
          <p:cNvSpPr/>
          <p:nvPr userDrawn="1"/>
        </p:nvSpPr>
        <p:spPr>
          <a:xfrm>
            <a:off x="1953949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79996" tIns="179996" rIns="179996" bIns="179996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2614859-339D-4BB3-B9E4-6ED077413C82}"/>
              </a:ext>
            </a:extLst>
          </p:cNvPr>
          <p:cNvSpPr/>
          <p:nvPr userDrawn="1"/>
        </p:nvSpPr>
        <p:spPr>
          <a:xfrm>
            <a:off x="4513462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79996" tIns="179996" rIns="179996" bIns="179996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D01B58B-127A-4CDA-81CA-6317764101C0}"/>
              </a:ext>
            </a:extLst>
          </p:cNvPr>
          <p:cNvSpPr/>
          <p:nvPr userDrawn="1"/>
        </p:nvSpPr>
        <p:spPr>
          <a:xfrm>
            <a:off x="7072974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79996" tIns="179996" rIns="179996" bIns="179996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57ABB3D-5F2D-4CF0-8252-5BCFC881B854}"/>
              </a:ext>
            </a:extLst>
          </p:cNvPr>
          <p:cNvSpPr/>
          <p:nvPr userDrawn="1"/>
        </p:nvSpPr>
        <p:spPr>
          <a:xfrm>
            <a:off x="9632488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79996" tIns="179996" rIns="179996" bIns="179996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09BCE51-0B37-4543-B23A-1DF5A903BFBF}"/>
              </a:ext>
            </a:extLst>
          </p:cNvPr>
          <p:cNvSpPr/>
          <p:nvPr userDrawn="1"/>
        </p:nvSpPr>
        <p:spPr>
          <a:xfrm>
            <a:off x="1953949" y="1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B5CA600-1400-4437-8008-DDB6600517A8}"/>
              </a:ext>
            </a:extLst>
          </p:cNvPr>
          <p:cNvSpPr/>
          <p:nvPr userDrawn="1"/>
        </p:nvSpPr>
        <p:spPr>
          <a:xfrm>
            <a:off x="4513461" y="1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130F2A8-B2E2-461A-A7FE-66AC6B2C7DFA}"/>
              </a:ext>
            </a:extLst>
          </p:cNvPr>
          <p:cNvSpPr/>
          <p:nvPr userDrawn="1"/>
        </p:nvSpPr>
        <p:spPr>
          <a:xfrm>
            <a:off x="7072976" y="1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0136780-EA76-48E7-B2A0-5A002C02DF72}"/>
              </a:ext>
            </a:extLst>
          </p:cNvPr>
          <p:cNvSpPr/>
          <p:nvPr userDrawn="1"/>
        </p:nvSpPr>
        <p:spPr>
          <a:xfrm>
            <a:off x="9632489" y="1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4AC76C0-73B8-4046-8402-D29569F8535A}"/>
              </a:ext>
            </a:extLst>
          </p:cNvPr>
          <p:cNvSpPr txBox="1"/>
          <p:nvPr userDrawn="1"/>
        </p:nvSpPr>
        <p:spPr>
          <a:xfrm>
            <a:off x="2423592" y="415072"/>
            <a:ext cx="1884571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7791FAE-D2BE-49B1-9590-6ADA1931869D}"/>
              </a:ext>
            </a:extLst>
          </p:cNvPr>
          <p:cNvSpPr txBox="1"/>
          <p:nvPr userDrawn="1"/>
        </p:nvSpPr>
        <p:spPr>
          <a:xfrm>
            <a:off x="4702570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E2D0D05-F5EC-4D99-917E-208301583958}"/>
              </a:ext>
            </a:extLst>
          </p:cNvPr>
          <p:cNvSpPr txBox="1"/>
          <p:nvPr userDrawn="1"/>
        </p:nvSpPr>
        <p:spPr>
          <a:xfrm>
            <a:off x="7262082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1F445B3-4A8A-4F96-BB0E-A1541283F662}"/>
              </a:ext>
            </a:extLst>
          </p:cNvPr>
          <p:cNvSpPr txBox="1"/>
          <p:nvPr userDrawn="1"/>
        </p:nvSpPr>
        <p:spPr>
          <a:xfrm>
            <a:off x="9821595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="" xmlns:a16="http://schemas.microsoft.com/office/drawing/2014/main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109834" y="160255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="" xmlns:a16="http://schemas.microsoft.com/office/drawing/2014/main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668868" y="160255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="" xmlns:a16="http://schemas.microsoft.com/office/drawing/2014/main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202968" y="160255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="" xmlns:a16="http://schemas.microsoft.com/office/drawing/2014/main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762480" y="160255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278BA5FC-5599-4AF9-83ED-20988D677D5E}"/>
              </a:ext>
            </a:extLst>
          </p:cNvPr>
          <p:cNvSpPr/>
          <p:nvPr userDrawn="1"/>
        </p:nvSpPr>
        <p:spPr>
          <a:xfrm>
            <a:off x="4313437" y="266701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4A39D9F2-5472-4BC8-B2AC-1577E24B842B}"/>
              </a:ext>
            </a:extLst>
          </p:cNvPr>
          <p:cNvSpPr/>
          <p:nvPr userDrawn="1"/>
        </p:nvSpPr>
        <p:spPr>
          <a:xfrm>
            <a:off x="6872950" y="266701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04BC910D-8563-4DC0-AA04-19234E296678}"/>
              </a:ext>
            </a:extLst>
          </p:cNvPr>
          <p:cNvSpPr/>
          <p:nvPr userDrawn="1"/>
        </p:nvSpPr>
        <p:spPr>
          <a:xfrm>
            <a:off x="9432462" y="266701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9931CA9F-AF69-4773-AE48-483E901E0F31}"/>
              </a:ext>
            </a:extLst>
          </p:cNvPr>
          <p:cNvSpPr/>
          <p:nvPr userDrawn="1"/>
        </p:nvSpPr>
        <p:spPr>
          <a:xfrm>
            <a:off x="11991975" y="266701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="" xmlns:a16="http://schemas.microsoft.com/office/drawing/2014/main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9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9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="" xmlns:a16="http://schemas.microsoft.com/office/drawing/2014/main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988655" y="160255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="" xmlns:a16="http://schemas.microsoft.com/office/drawing/2014/main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774344" y="160255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4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3240" cy="3438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3063240" cy="3438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1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1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1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1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1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1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5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5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5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5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5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5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3" y="1397005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5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3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3" y="1397005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5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3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2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2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2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2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2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2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2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2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2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2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2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2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2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2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3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2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2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5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3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2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2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2"/>
            <a:ext cx="2441448" cy="1326605"/>
          </a:xfrm>
        </p:spPr>
        <p:txBody>
          <a:bodyPr/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2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2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2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7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7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7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7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2"/>
            <a:ext cx="2441448" cy="1326605"/>
          </a:xfrm>
        </p:spPr>
        <p:txBody>
          <a:bodyPr/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2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2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2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7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7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7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7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9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10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10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9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9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10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10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9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592050"/>
            <a:ext cx="2441448" cy="1071063"/>
          </a:xfrm>
          <a:solidFill>
            <a:schemeClr val="accent1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592050"/>
            <a:ext cx="2441448" cy="1071063"/>
          </a:xfrm>
          <a:solidFill>
            <a:schemeClr val="accent3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592050"/>
            <a:ext cx="2441448" cy="1071063"/>
          </a:xfrm>
          <a:solidFill>
            <a:schemeClr val="accent5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592050"/>
            <a:ext cx="2441448" cy="1071063"/>
          </a:xfrm>
          <a:solidFill>
            <a:schemeClr val="bg2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592050"/>
            <a:ext cx="2441448" cy="1071063"/>
          </a:xfrm>
          <a:solidFill>
            <a:schemeClr val="accent1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592050"/>
            <a:ext cx="2441448" cy="1071063"/>
          </a:xfrm>
          <a:solidFill>
            <a:schemeClr val="accent3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592050"/>
            <a:ext cx="2441448" cy="1071063"/>
          </a:xfrm>
          <a:solidFill>
            <a:schemeClr val="accent5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592050"/>
            <a:ext cx="2441448" cy="1071063"/>
          </a:xfrm>
          <a:solidFill>
            <a:schemeClr val="bg2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592051"/>
            <a:ext cx="3328416" cy="1071063"/>
          </a:xfrm>
          <a:solidFill>
            <a:schemeClr val="accent1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592051"/>
            <a:ext cx="3328416" cy="1071063"/>
          </a:xfrm>
          <a:solidFill>
            <a:schemeClr val="accent4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592051"/>
            <a:ext cx="3328416" cy="1071063"/>
          </a:xfrm>
          <a:solidFill>
            <a:schemeClr val="bg2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13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89" indent="-228589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27" indent="-247638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66" indent="-228589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54" indent="-228589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592051"/>
            <a:ext cx="3328416" cy="1071063"/>
          </a:xfrm>
          <a:solidFill>
            <a:schemeClr val="accent1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592051"/>
            <a:ext cx="3328416" cy="1071063"/>
          </a:xfrm>
          <a:solidFill>
            <a:schemeClr val="accent4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592051"/>
            <a:ext cx="3328416" cy="1071063"/>
          </a:xfrm>
          <a:solidFill>
            <a:schemeClr val="bg2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3" y="1397000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899828"/>
            <a:ext cx="5084064" cy="763285"/>
          </a:xfrm>
          <a:solidFill>
            <a:schemeClr val="accent1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899828"/>
            <a:ext cx="5084064" cy="763285"/>
          </a:xfrm>
          <a:solidFill>
            <a:schemeClr val="accent4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3" y="1397000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899828"/>
            <a:ext cx="5084064" cy="763285"/>
          </a:xfrm>
          <a:solidFill>
            <a:schemeClr val="accent1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899828"/>
            <a:ext cx="5084064" cy="763285"/>
          </a:xfrm>
          <a:solidFill>
            <a:schemeClr val="accent4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70007"/>
            <a:ext cx="2441448" cy="1071063"/>
          </a:xfrm>
          <a:solidFill>
            <a:schemeClr val="accent1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70007"/>
            <a:ext cx="2441448" cy="1071063"/>
          </a:xfrm>
          <a:solidFill>
            <a:schemeClr val="accent3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70007"/>
            <a:ext cx="2441448" cy="1071063"/>
          </a:xfrm>
          <a:solidFill>
            <a:schemeClr val="accent5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70007"/>
            <a:ext cx="2441448" cy="1071063"/>
          </a:xfrm>
          <a:solidFill>
            <a:schemeClr val="bg2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6"/>
            <a:ext cx="2441448" cy="1713559"/>
          </a:xfrm>
        </p:spPr>
        <p:txBody>
          <a:bodyPr/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6"/>
            <a:ext cx="2441448" cy="1713559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6"/>
            <a:ext cx="2441448" cy="1713559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6"/>
            <a:ext cx="2441448" cy="1713559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70007"/>
            <a:ext cx="2441448" cy="1071063"/>
          </a:xfrm>
          <a:solidFill>
            <a:schemeClr val="accent1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70007"/>
            <a:ext cx="2441448" cy="1071063"/>
          </a:xfrm>
          <a:solidFill>
            <a:schemeClr val="accent3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70007"/>
            <a:ext cx="2441448" cy="1071063"/>
          </a:xfrm>
          <a:solidFill>
            <a:schemeClr val="accent5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70007"/>
            <a:ext cx="2441448" cy="1071063"/>
          </a:xfrm>
          <a:solidFill>
            <a:schemeClr val="bg2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6"/>
            <a:ext cx="2441448" cy="1713559"/>
          </a:xfrm>
        </p:spPr>
        <p:txBody>
          <a:bodyPr/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6"/>
            <a:ext cx="2441448" cy="1713559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6"/>
            <a:ext cx="2441448" cy="1713559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6"/>
            <a:ext cx="2441448" cy="1713559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70007"/>
            <a:ext cx="3328416" cy="1071063"/>
          </a:xfrm>
          <a:solidFill>
            <a:schemeClr val="accent1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70007"/>
            <a:ext cx="3328416" cy="1071063"/>
          </a:xfrm>
          <a:solidFill>
            <a:schemeClr val="accent4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70007"/>
            <a:ext cx="3328416" cy="1071063"/>
          </a:xfrm>
          <a:solidFill>
            <a:schemeClr val="bg2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70007"/>
            <a:ext cx="3328416" cy="1071063"/>
          </a:xfrm>
          <a:solidFill>
            <a:schemeClr val="accent1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70007"/>
            <a:ext cx="3328416" cy="1071063"/>
          </a:xfrm>
          <a:solidFill>
            <a:schemeClr val="accent4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70007"/>
            <a:ext cx="3328416" cy="1071063"/>
          </a:xfrm>
          <a:solidFill>
            <a:schemeClr val="bg2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3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77786"/>
            <a:ext cx="5084064" cy="763285"/>
          </a:xfrm>
          <a:solidFill>
            <a:schemeClr val="accent1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77786"/>
            <a:ext cx="5084064" cy="763285"/>
          </a:xfrm>
          <a:solidFill>
            <a:schemeClr val="accent4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3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77786"/>
            <a:ext cx="5084064" cy="763285"/>
          </a:xfrm>
          <a:solidFill>
            <a:schemeClr val="accent1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77786"/>
            <a:ext cx="5084064" cy="763285"/>
          </a:xfrm>
          <a:solidFill>
            <a:schemeClr val="accent4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8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8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8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5"/>
            <a:ext cx="10363200" cy="4627563"/>
          </a:xfrm>
        </p:spPr>
        <p:txBody>
          <a:bodyPr numCol="2" spcCol="274313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89" indent="-228589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78" indent="-228589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66" indent="-228589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54" indent="-228589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8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8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8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3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3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3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81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81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81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3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3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3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81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81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81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89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5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89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1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5" y="3886581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1" y="3886581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89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5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89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1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5" y="3886581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1" y="3886581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7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90" y="3256997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9" y="3256997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6" y="3256997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7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90" y="3256997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9" y="3256997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6" y="3256997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7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6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9" y="3256997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7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1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3" y="3256997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5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5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7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6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9" y="3256997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7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1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3" y="3256997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2603264C-3F76-4418-8230-65BC708B96B1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2603264C-3F76-4418-8230-65BC708B96B1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8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2603264C-3F76-4418-8230-65BC708B96B1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2603264C-3F76-4418-8230-65BC708B96B1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2603264C-3F76-4418-8230-65BC708B96B1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2603264C-3F76-4418-8230-65BC708B96B1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2603264C-3F76-4418-8230-65BC708B96B1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2603264C-3F76-4418-8230-65BC708B96B1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2603264C-3F76-4418-8230-65BC708B96B1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5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5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2603264C-3F76-4418-8230-65BC708B96B1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2603264C-3F76-4418-8230-65BC708B96B1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559"/>
            <a:ext cx="12192000" cy="68571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14400" y="3726652"/>
            <a:ext cx="10363200" cy="1470025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828800" y="5228795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300" b="0">
                <a:solidFill>
                  <a:schemeClr val="bg1"/>
                </a:solidFill>
                <a:latin typeface="+mj-lt"/>
              </a:defRPr>
            </a:lvl1pPr>
            <a:lvl2pPr marL="544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64733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750"/>
            <a:ext cx="12192000" cy="6857193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304624" y="1247808"/>
            <a:ext cx="8137177" cy="4773480"/>
          </a:xfrm>
        </p:spPr>
        <p:txBody>
          <a:bodyPr anchor="t">
            <a:normAutofit/>
          </a:bodyPr>
          <a:lstStyle>
            <a:lvl1pPr algn="l">
              <a:lnSpc>
                <a:spcPts val="7200"/>
              </a:lnSpc>
              <a:defRPr sz="63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21816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4919" y="2006604"/>
            <a:ext cx="10176933" cy="4275665"/>
          </a:xfrm>
        </p:spPr>
        <p:txBody>
          <a:bodyPr>
            <a:noAutofit/>
          </a:bodyPr>
          <a:lstStyle>
            <a:lvl1pPr marL="379321" indent="0">
              <a:buFontTx/>
              <a:buNone/>
              <a:defRPr b="1">
                <a:latin typeface="+mj-lt"/>
              </a:defRPr>
            </a:lvl1pPr>
            <a:lvl2pPr marL="376008" indent="3313">
              <a:defRPr>
                <a:latin typeface="+mj-lt"/>
              </a:defRPr>
            </a:lvl2pPr>
            <a:lvl3pPr marL="655942" indent="-271653">
              <a:tabLst/>
              <a:defRPr>
                <a:latin typeface="+mj-lt"/>
              </a:defRPr>
            </a:lvl3pPr>
            <a:lvl4pPr marL="0" indent="376008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902188" y="5127076"/>
            <a:ext cx="1231491" cy="376853"/>
          </a:xfrm>
          <a:prstGeom prst="rect">
            <a:avLst/>
          </a:prstGeom>
          <a:noFill/>
        </p:spPr>
        <p:txBody>
          <a:bodyPr wrap="square" lIns="95410" tIns="47704" rIns="95410" bIns="47704" rtlCol="0">
            <a:noAutofit/>
          </a:bodyPr>
          <a:lstStyle/>
          <a:p>
            <a:pPr defTabSz="1088339"/>
            <a:endParaRPr lang="ru-RU" sz="21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14920" y="745069"/>
            <a:ext cx="10064851" cy="1261535"/>
          </a:xfrm>
        </p:spPr>
        <p:txBody>
          <a:bodyPr/>
          <a:lstStyle>
            <a:lvl1pPr marL="0" marR="0" indent="0" defTabSz="10883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marL="0" marR="0" lvl="0" indent="0" defTabSz="10883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5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700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4919" y="2006604"/>
            <a:ext cx="10176933" cy="4275665"/>
          </a:xfrm>
        </p:spPr>
        <p:txBody>
          <a:bodyPr>
            <a:noAutofit/>
          </a:bodyPr>
          <a:lstStyle>
            <a:lvl1pPr marL="379321" indent="0">
              <a:buFontTx/>
              <a:buNone/>
              <a:defRPr b="1">
                <a:latin typeface="+mj-lt"/>
              </a:defRPr>
            </a:lvl1pPr>
            <a:lvl2pPr marL="376008" indent="3313">
              <a:defRPr>
                <a:latin typeface="+mj-lt"/>
              </a:defRPr>
            </a:lvl2pPr>
            <a:lvl3pPr marL="655942" indent="-271653">
              <a:tabLst/>
              <a:defRPr>
                <a:latin typeface="+mj-lt"/>
              </a:defRPr>
            </a:lvl3pPr>
            <a:lvl4pPr marL="0" indent="376008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902188" y="5127076"/>
            <a:ext cx="1231491" cy="376853"/>
          </a:xfrm>
          <a:prstGeom prst="rect">
            <a:avLst/>
          </a:prstGeom>
          <a:noFill/>
        </p:spPr>
        <p:txBody>
          <a:bodyPr wrap="square" lIns="95410" tIns="47704" rIns="95410" bIns="47704" rtlCol="0">
            <a:noAutofit/>
          </a:bodyPr>
          <a:lstStyle/>
          <a:p>
            <a:pPr defTabSz="1088339"/>
            <a:endParaRPr lang="ru-RU" sz="21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14919" y="745068"/>
            <a:ext cx="10176932" cy="1261533"/>
          </a:xfrm>
        </p:spPr>
        <p:txBody>
          <a:bodyPr>
            <a:noAutofit/>
          </a:bodyPr>
          <a:lstStyle>
            <a:lvl1pPr marL="0" marR="0" indent="0" defTabSz="10883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marL="0" marR="0" lvl="0" indent="0" defTabSz="10883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5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3028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3" y="1559"/>
            <a:ext cx="12191997" cy="685719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4919" y="2006602"/>
            <a:ext cx="10176933" cy="4275665"/>
          </a:xfrm>
        </p:spPr>
        <p:txBody>
          <a:bodyPr>
            <a:noAutofit/>
          </a:bodyPr>
          <a:lstStyle>
            <a:lvl1pPr marL="379321" indent="0">
              <a:buFontTx/>
              <a:buNone/>
              <a:defRPr b="1">
                <a:latin typeface="+mj-lt"/>
              </a:defRPr>
            </a:lvl1pPr>
            <a:lvl2pPr marL="379321" indent="0">
              <a:defRPr>
                <a:latin typeface="+mj-lt"/>
              </a:defRPr>
            </a:lvl2pPr>
            <a:lvl3pPr marL="655942" indent="-271653">
              <a:defRPr>
                <a:latin typeface="+mj-lt"/>
              </a:defRPr>
            </a:lvl3pPr>
            <a:lvl4pPr marL="0" indent="376008">
              <a:defRPr>
                <a:latin typeface="+mj-lt"/>
              </a:defRPr>
            </a:lvl4pPr>
            <a:lvl5pPr marL="1497404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14919" y="745068"/>
            <a:ext cx="10176932" cy="1261533"/>
          </a:xfrm>
        </p:spPr>
        <p:txBody>
          <a:bodyPr>
            <a:noAutofit/>
          </a:bodyPr>
          <a:lstStyle>
            <a:lvl1pPr marL="0" marR="0" indent="0" defTabSz="10883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marL="0" marR="0" lvl="0" indent="0" defTabSz="10883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5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2435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559"/>
            <a:ext cx="12192000" cy="685719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4919" y="2006602"/>
            <a:ext cx="10176933" cy="4275665"/>
          </a:xfrm>
        </p:spPr>
        <p:txBody>
          <a:bodyPr>
            <a:noAutofit/>
          </a:bodyPr>
          <a:lstStyle>
            <a:lvl1pPr marL="379321" indent="0">
              <a:buFontTx/>
              <a:buNone/>
              <a:defRPr b="1">
                <a:latin typeface="+mj-lt"/>
              </a:defRPr>
            </a:lvl1pPr>
            <a:lvl2pPr marL="379321" indent="0">
              <a:defRPr>
                <a:latin typeface="+mj-lt"/>
              </a:defRPr>
            </a:lvl2pPr>
            <a:lvl3pPr marL="655942" indent="-271653">
              <a:defRPr>
                <a:latin typeface="+mj-lt"/>
              </a:defRPr>
            </a:lvl3pPr>
            <a:lvl4pPr marL="0" indent="376008">
              <a:defRPr>
                <a:latin typeface="+mj-lt"/>
              </a:defRPr>
            </a:lvl4pPr>
            <a:lvl5pPr marL="1497404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14919" y="745068"/>
            <a:ext cx="10176932" cy="1261533"/>
          </a:xfrm>
        </p:spPr>
        <p:txBody>
          <a:bodyPr>
            <a:noAutofit/>
          </a:bodyPr>
          <a:lstStyle>
            <a:lvl1pPr marL="0" marR="0" indent="0" defTabSz="10883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marL="0" marR="0" lvl="0" indent="0" defTabSz="10883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5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1051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750"/>
            <a:ext cx="12192000" cy="68571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2729" y="1970916"/>
            <a:ext cx="7649123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42729" y="470729"/>
            <a:ext cx="7649123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51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6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8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0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1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33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236140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918" y="745067"/>
            <a:ext cx="10767483" cy="126153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4917" y="2006601"/>
            <a:ext cx="4863435" cy="4275667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1" y="2006601"/>
            <a:ext cx="4895851" cy="4275667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058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3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3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1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170" indent="0">
              <a:buNone/>
              <a:defRPr sz="2400" b="1"/>
            </a:lvl2pPr>
            <a:lvl3pPr marL="1088339" indent="0">
              <a:buNone/>
              <a:defRPr sz="2100" b="1"/>
            </a:lvl3pPr>
            <a:lvl4pPr marL="1632510" indent="0">
              <a:buNone/>
              <a:defRPr sz="1900" b="1"/>
            </a:lvl4pPr>
            <a:lvl5pPr marL="2176680" indent="0">
              <a:buNone/>
              <a:defRPr sz="1900" b="1"/>
            </a:lvl5pPr>
            <a:lvl6pPr marL="2720849" indent="0">
              <a:buNone/>
              <a:defRPr sz="1900" b="1"/>
            </a:lvl6pPr>
            <a:lvl7pPr marL="3265020" indent="0">
              <a:buNone/>
              <a:defRPr sz="1900" b="1"/>
            </a:lvl7pPr>
            <a:lvl8pPr marL="3809190" indent="0">
              <a:buNone/>
              <a:defRPr sz="1900" b="1"/>
            </a:lvl8pPr>
            <a:lvl9pPr marL="435335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6"/>
            <a:ext cx="5389033" cy="639761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170" indent="0">
              <a:buNone/>
              <a:defRPr sz="2400" b="1"/>
            </a:lvl2pPr>
            <a:lvl3pPr marL="1088339" indent="0">
              <a:buNone/>
              <a:defRPr sz="2100" b="1"/>
            </a:lvl3pPr>
            <a:lvl4pPr marL="1632510" indent="0">
              <a:buNone/>
              <a:defRPr sz="1900" b="1"/>
            </a:lvl4pPr>
            <a:lvl5pPr marL="2176680" indent="0">
              <a:buNone/>
              <a:defRPr sz="1900" b="1"/>
            </a:lvl5pPr>
            <a:lvl6pPr marL="2720849" indent="0">
              <a:buNone/>
              <a:defRPr sz="1900" b="1"/>
            </a:lvl6pPr>
            <a:lvl7pPr marL="3265020" indent="0">
              <a:buNone/>
              <a:defRPr sz="1900" b="1"/>
            </a:lvl7pPr>
            <a:lvl8pPr marL="3809190" indent="0">
              <a:buNone/>
              <a:defRPr sz="1900" b="1"/>
            </a:lvl8pPr>
            <a:lvl9pPr marL="435335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A173-E5E4-4B86-BADB-BBB422306F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0109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8662" y="1037861"/>
            <a:ext cx="1008374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0063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4C3-B3F9-4492-AC4E-AEB8AB2037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5352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3"/>
            <a:ext cx="4011084" cy="116204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2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44170" indent="0">
              <a:buNone/>
              <a:defRPr sz="1500"/>
            </a:lvl2pPr>
            <a:lvl3pPr marL="1088339" indent="0">
              <a:buNone/>
              <a:defRPr sz="1200"/>
            </a:lvl3pPr>
            <a:lvl4pPr marL="1632510" indent="0">
              <a:buNone/>
              <a:defRPr sz="1100"/>
            </a:lvl4pPr>
            <a:lvl5pPr marL="2176680" indent="0">
              <a:buNone/>
              <a:defRPr sz="1100"/>
            </a:lvl5pPr>
            <a:lvl6pPr marL="2720849" indent="0">
              <a:buNone/>
              <a:defRPr sz="1100"/>
            </a:lvl6pPr>
            <a:lvl7pPr marL="3265020" indent="0">
              <a:buNone/>
              <a:defRPr sz="1100"/>
            </a:lvl7pPr>
            <a:lvl8pPr marL="3809190" indent="0">
              <a:buNone/>
              <a:defRPr sz="1100"/>
            </a:lvl8pPr>
            <a:lvl9pPr marL="4353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C1266-D9B9-4642-A506-7317DD4ADF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2181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44170" indent="0">
              <a:buNone/>
              <a:defRPr sz="3300"/>
            </a:lvl2pPr>
            <a:lvl3pPr marL="1088339" indent="0">
              <a:buNone/>
              <a:defRPr sz="2800"/>
            </a:lvl3pPr>
            <a:lvl4pPr marL="1632510" indent="0">
              <a:buNone/>
              <a:defRPr sz="2400"/>
            </a:lvl4pPr>
            <a:lvl5pPr marL="2176680" indent="0">
              <a:buNone/>
              <a:defRPr sz="2400"/>
            </a:lvl5pPr>
            <a:lvl6pPr marL="2720849" indent="0">
              <a:buNone/>
              <a:defRPr sz="2400"/>
            </a:lvl6pPr>
            <a:lvl7pPr marL="3265020" indent="0">
              <a:buNone/>
              <a:defRPr sz="2400"/>
            </a:lvl7pPr>
            <a:lvl8pPr marL="3809190" indent="0">
              <a:buNone/>
              <a:defRPr sz="2400"/>
            </a:lvl8pPr>
            <a:lvl9pPr marL="4353359" indent="0">
              <a:buNone/>
              <a:defRPr sz="24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700"/>
            </a:lvl1pPr>
            <a:lvl2pPr marL="544170" indent="0">
              <a:buNone/>
              <a:defRPr sz="1500"/>
            </a:lvl2pPr>
            <a:lvl3pPr marL="1088339" indent="0">
              <a:buNone/>
              <a:defRPr sz="1200"/>
            </a:lvl3pPr>
            <a:lvl4pPr marL="1632510" indent="0">
              <a:buNone/>
              <a:defRPr sz="1100"/>
            </a:lvl4pPr>
            <a:lvl5pPr marL="2176680" indent="0">
              <a:buNone/>
              <a:defRPr sz="1100"/>
            </a:lvl5pPr>
            <a:lvl6pPr marL="2720849" indent="0">
              <a:buNone/>
              <a:defRPr sz="1100"/>
            </a:lvl6pPr>
            <a:lvl7pPr marL="3265020" indent="0">
              <a:buNone/>
              <a:defRPr sz="1100"/>
            </a:lvl7pPr>
            <a:lvl8pPr marL="3809190" indent="0">
              <a:buNone/>
              <a:defRPr sz="1100"/>
            </a:lvl8pPr>
            <a:lvl9pPr marL="4353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8A2D-CC43-4DD9-8CF9-DF5286C3CC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3296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8524-75FA-4DFF-9D30-F97C17CE17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3904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337802" y="303212"/>
            <a:ext cx="3206751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3317" y="303212"/>
            <a:ext cx="9421283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B2CD-5EDF-45E0-A730-F2C3E6027E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5615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558"/>
            <a:ext cx="12192000" cy="68571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14400" y="3726650"/>
            <a:ext cx="10363200" cy="1470025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828800" y="5228795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300" b="0">
                <a:solidFill>
                  <a:schemeClr val="bg1"/>
                </a:solidFill>
                <a:latin typeface="+mj-lt"/>
              </a:defRPr>
            </a:lvl1pPr>
            <a:lvl2pPr marL="544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7922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751"/>
            <a:ext cx="12192000" cy="6857193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304622" y="1247808"/>
            <a:ext cx="8137177" cy="4773480"/>
          </a:xfrm>
        </p:spPr>
        <p:txBody>
          <a:bodyPr anchor="t">
            <a:normAutofit/>
          </a:bodyPr>
          <a:lstStyle>
            <a:lvl1pPr algn="l">
              <a:lnSpc>
                <a:spcPts val="7200"/>
              </a:lnSpc>
              <a:defRPr sz="63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63331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4918" y="2006602"/>
            <a:ext cx="10176933" cy="4275665"/>
          </a:xfrm>
        </p:spPr>
        <p:txBody>
          <a:bodyPr>
            <a:noAutofit/>
          </a:bodyPr>
          <a:lstStyle>
            <a:lvl1pPr marL="379331" indent="0">
              <a:buFontTx/>
              <a:buNone/>
              <a:defRPr b="1">
                <a:latin typeface="+mj-lt"/>
              </a:defRPr>
            </a:lvl1pPr>
            <a:lvl2pPr marL="376017" indent="3313">
              <a:defRPr>
                <a:latin typeface="+mj-lt"/>
              </a:defRPr>
            </a:lvl2pPr>
            <a:lvl3pPr marL="655958" indent="-271660">
              <a:tabLst/>
              <a:defRPr>
                <a:latin typeface="+mj-lt"/>
              </a:defRPr>
            </a:lvl3pPr>
            <a:lvl4pPr marL="0" indent="376017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902187" y="5127076"/>
            <a:ext cx="1231491" cy="376853"/>
          </a:xfrm>
          <a:prstGeom prst="rect">
            <a:avLst/>
          </a:prstGeom>
          <a:noFill/>
        </p:spPr>
        <p:txBody>
          <a:bodyPr wrap="square" lIns="95412" tIns="47705" rIns="95412" bIns="47705" rtlCol="0">
            <a:noAutofit/>
          </a:bodyPr>
          <a:lstStyle/>
          <a:p>
            <a:pPr defTabSz="1088367"/>
            <a:endParaRPr lang="ru-RU" sz="21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14919" y="745067"/>
            <a:ext cx="10064851" cy="1261535"/>
          </a:xfrm>
        </p:spPr>
        <p:txBody>
          <a:bodyPr/>
          <a:lstStyle>
            <a:lvl1pPr marL="0" marR="0" indent="0" defTabSz="108836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marL="0" marR="0" lvl="0" indent="0" defTabSz="108836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5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477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3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3" y="1803375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5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4918" y="2006602"/>
            <a:ext cx="10176933" cy="4275665"/>
          </a:xfrm>
        </p:spPr>
        <p:txBody>
          <a:bodyPr>
            <a:noAutofit/>
          </a:bodyPr>
          <a:lstStyle>
            <a:lvl1pPr marL="379331" indent="0">
              <a:buFontTx/>
              <a:buNone/>
              <a:defRPr b="1">
                <a:latin typeface="+mj-lt"/>
              </a:defRPr>
            </a:lvl1pPr>
            <a:lvl2pPr marL="376017" indent="3313">
              <a:defRPr>
                <a:latin typeface="+mj-lt"/>
              </a:defRPr>
            </a:lvl2pPr>
            <a:lvl3pPr marL="655958" indent="-271660">
              <a:tabLst/>
              <a:defRPr>
                <a:latin typeface="+mj-lt"/>
              </a:defRPr>
            </a:lvl3pPr>
            <a:lvl4pPr marL="0" indent="376017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902187" y="5127076"/>
            <a:ext cx="1231491" cy="376853"/>
          </a:xfrm>
          <a:prstGeom prst="rect">
            <a:avLst/>
          </a:prstGeom>
          <a:noFill/>
        </p:spPr>
        <p:txBody>
          <a:bodyPr wrap="square" lIns="95412" tIns="47705" rIns="95412" bIns="47705" rtlCol="0">
            <a:noAutofit/>
          </a:bodyPr>
          <a:lstStyle/>
          <a:p>
            <a:pPr defTabSz="1088367"/>
            <a:endParaRPr lang="ru-RU" sz="21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14918" y="745068"/>
            <a:ext cx="10176932" cy="1261533"/>
          </a:xfrm>
        </p:spPr>
        <p:txBody>
          <a:bodyPr>
            <a:noAutofit/>
          </a:bodyPr>
          <a:lstStyle>
            <a:lvl1pPr marL="0" marR="0" indent="0" defTabSz="108836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marL="0" marR="0" lvl="0" indent="0" defTabSz="108836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5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056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" y="1559"/>
            <a:ext cx="12191997" cy="685719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4918" y="2006601"/>
            <a:ext cx="10176933" cy="4275665"/>
          </a:xfrm>
        </p:spPr>
        <p:txBody>
          <a:bodyPr>
            <a:noAutofit/>
          </a:bodyPr>
          <a:lstStyle>
            <a:lvl1pPr marL="379331" indent="0">
              <a:buFontTx/>
              <a:buNone/>
              <a:defRPr b="1">
                <a:latin typeface="+mj-lt"/>
              </a:defRPr>
            </a:lvl1pPr>
            <a:lvl2pPr marL="379331" indent="0">
              <a:defRPr>
                <a:latin typeface="+mj-lt"/>
              </a:defRPr>
            </a:lvl2pPr>
            <a:lvl3pPr marL="655958" indent="-271660">
              <a:defRPr>
                <a:latin typeface="+mj-lt"/>
              </a:defRPr>
            </a:lvl3pPr>
            <a:lvl4pPr marL="0" indent="376017">
              <a:defRPr>
                <a:latin typeface="+mj-lt"/>
              </a:defRPr>
            </a:lvl4pPr>
            <a:lvl5pPr marL="1497441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14918" y="745068"/>
            <a:ext cx="10176932" cy="1261533"/>
          </a:xfrm>
        </p:spPr>
        <p:txBody>
          <a:bodyPr>
            <a:noAutofit/>
          </a:bodyPr>
          <a:lstStyle>
            <a:lvl1pPr marL="0" marR="0" indent="0" defTabSz="108836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marL="0" marR="0" lvl="0" indent="0" defTabSz="108836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5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10665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559"/>
            <a:ext cx="12192000" cy="685719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4918" y="2006601"/>
            <a:ext cx="10176933" cy="4275665"/>
          </a:xfrm>
        </p:spPr>
        <p:txBody>
          <a:bodyPr>
            <a:noAutofit/>
          </a:bodyPr>
          <a:lstStyle>
            <a:lvl1pPr marL="379331" indent="0">
              <a:buFontTx/>
              <a:buNone/>
              <a:defRPr b="1">
                <a:latin typeface="+mj-lt"/>
              </a:defRPr>
            </a:lvl1pPr>
            <a:lvl2pPr marL="379331" indent="0">
              <a:defRPr>
                <a:latin typeface="+mj-lt"/>
              </a:defRPr>
            </a:lvl2pPr>
            <a:lvl3pPr marL="655958" indent="-271660">
              <a:defRPr>
                <a:latin typeface="+mj-lt"/>
              </a:defRPr>
            </a:lvl3pPr>
            <a:lvl4pPr marL="0" indent="376017">
              <a:defRPr>
                <a:latin typeface="+mj-lt"/>
              </a:defRPr>
            </a:lvl4pPr>
            <a:lvl5pPr marL="1497441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14918" y="745068"/>
            <a:ext cx="10176932" cy="1261533"/>
          </a:xfrm>
        </p:spPr>
        <p:txBody>
          <a:bodyPr>
            <a:noAutofit/>
          </a:bodyPr>
          <a:lstStyle>
            <a:lvl1pPr marL="0" marR="0" indent="0" defTabSz="108836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marL="0" marR="0" lvl="0" indent="0" defTabSz="108836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5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255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751"/>
            <a:ext cx="12192000" cy="68571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2728" y="1970915"/>
            <a:ext cx="7649123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42728" y="470728"/>
            <a:ext cx="7649123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1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3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5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73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91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10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2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34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0189044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918" y="745066"/>
            <a:ext cx="10767483" cy="126153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4917" y="2006600"/>
            <a:ext cx="4863435" cy="4275667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0" y="2006600"/>
            <a:ext cx="4895851" cy="4275667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3543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1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184" indent="0">
              <a:buNone/>
              <a:defRPr sz="2400" b="1"/>
            </a:lvl2pPr>
            <a:lvl3pPr marL="1088367" indent="0">
              <a:buNone/>
              <a:defRPr sz="2100" b="1"/>
            </a:lvl3pPr>
            <a:lvl4pPr marL="1632550" indent="0">
              <a:buNone/>
              <a:defRPr sz="1900" b="1"/>
            </a:lvl4pPr>
            <a:lvl5pPr marL="2176734" indent="0">
              <a:buNone/>
              <a:defRPr sz="1900" b="1"/>
            </a:lvl5pPr>
            <a:lvl6pPr marL="2720917" indent="0">
              <a:buNone/>
              <a:defRPr sz="1900" b="1"/>
            </a:lvl6pPr>
            <a:lvl7pPr marL="3265101" indent="0">
              <a:buNone/>
              <a:defRPr sz="1900" b="1"/>
            </a:lvl7pPr>
            <a:lvl8pPr marL="3809285" indent="0">
              <a:buNone/>
              <a:defRPr sz="1900" b="1"/>
            </a:lvl8pPr>
            <a:lvl9pPr marL="435346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1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184" indent="0">
              <a:buNone/>
              <a:defRPr sz="2400" b="1"/>
            </a:lvl2pPr>
            <a:lvl3pPr marL="1088367" indent="0">
              <a:buNone/>
              <a:defRPr sz="2100" b="1"/>
            </a:lvl3pPr>
            <a:lvl4pPr marL="1632550" indent="0">
              <a:buNone/>
              <a:defRPr sz="1900" b="1"/>
            </a:lvl4pPr>
            <a:lvl5pPr marL="2176734" indent="0">
              <a:buNone/>
              <a:defRPr sz="1900" b="1"/>
            </a:lvl5pPr>
            <a:lvl6pPr marL="2720917" indent="0">
              <a:buNone/>
              <a:defRPr sz="1900" b="1"/>
            </a:lvl6pPr>
            <a:lvl7pPr marL="3265101" indent="0">
              <a:buNone/>
              <a:defRPr sz="1900" b="1"/>
            </a:lvl7pPr>
            <a:lvl8pPr marL="3809285" indent="0">
              <a:buNone/>
              <a:defRPr sz="1900" b="1"/>
            </a:lvl8pPr>
            <a:lvl9pPr marL="435346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A173-E5E4-4B86-BADB-BBB422306F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7516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8661" y="1037861"/>
            <a:ext cx="1008374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37335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4C3-B3F9-4492-AC4E-AEB8AB2037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9978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2"/>
            <a:ext cx="4011084" cy="116204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2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44184" indent="0">
              <a:buNone/>
              <a:defRPr sz="1500"/>
            </a:lvl2pPr>
            <a:lvl3pPr marL="1088367" indent="0">
              <a:buNone/>
              <a:defRPr sz="1200"/>
            </a:lvl3pPr>
            <a:lvl4pPr marL="1632550" indent="0">
              <a:buNone/>
              <a:defRPr sz="1100"/>
            </a:lvl4pPr>
            <a:lvl5pPr marL="2176734" indent="0">
              <a:buNone/>
              <a:defRPr sz="1100"/>
            </a:lvl5pPr>
            <a:lvl6pPr marL="2720917" indent="0">
              <a:buNone/>
              <a:defRPr sz="1100"/>
            </a:lvl6pPr>
            <a:lvl7pPr marL="3265101" indent="0">
              <a:buNone/>
              <a:defRPr sz="1100"/>
            </a:lvl7pPr>
            <a:lvl8pPr marL="3809285" indent="0">
              <a:buNone/>
              <a:defRPr sz="1100"/>
            </a:lvl8pPr>
            <a:lvl9pPr marL="435346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C1266-D9B9-4642-A506-7317DD4ADF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8701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44184" indent="0">
              <a:buNone/>
              <a:defRPr sz="3300"/>
            </a:lvl2pPr>
            <a:lvl3pPr marL="1088367" indent="0">
              <a:buNone/>
              <a:defRPr sz="2800"/>
            </a:lvl3pPr>
            <a:lvl4pPr marL="1632550" indent="0">
              <a:buNone/>
              <a:defRPr sz="2400"/>
            </a:lvl4pPr>
            <a:lvl5pPr marL="2176734" indent="0">
              <a:buNone/>
              <a:defRPr sz="2400"/>
            </a:lvl5pPr>
            <a:lvl6pPr marL="2720917" indent="0">
              <a:buNone/>
              <a:defRPr sz="2400"/>
            </a:lvl6pPr>
            <a:lvl7pPr marL="3265101" indent="0">
              <a:buNone/>
              <a:defRPr sz="2400"/>
            </a:lvl7pPr>
            <a:lvl8pPr marL="3809285" indent="0">
              <a:buNone/>
              <a:defRPr sz="2400"/>
            </a:lvl8pPr>
            <a:lvl9pPr marL="4353468" indent="0">
              <a:buNone/>
              <a:defRPr sz="24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700"/>
            </a:lvl1pPr>
            <a:lvl2pPr marL="544184" indent="0">
              <a:buNone/>
              <a:defRPr sz="1500"/>
            </a:lvl2pPr>
            <a:lvl3pPr marL="1088367" indent="0">
              <a:buNone/>
              <a:defRPr sz="1200"/>
            </a:lvl3pPr>
            <a:lvl4pPr marL="1632550" indent="0">
              <a:buNone/>
              <a:defRPr sz="1100"/>
            </a:lvl4pPr>
            <a:lvl5pPr marL="2176734" indent="0">
              <a:buNone/>
              <a:defRPr sz="1100"/>
            </a:lvl5pPr>
            <a:lvl6pPr marL="2720917" indent="0">
              <a:buNone/>
              <a:defRPr sz="1100"/>
            </a:lvl6pPr>
            <a:lvl7pPr marL="3265101" indent="0">
              <a:buNone/>
              <a:defRPr sz="1100"/>
            </a:lvl7pPr>
            <a:lvl8pPr marL="3809285" indent="0">
              <a:buNone/>
              <a:defRPr sz="1100"/>
            </a:lvl8pPr>
            <a:lvl9pPr marL="435346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8A2D-CC43-4DD9-8CF9-DF5286C3CC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80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7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88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5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913" r:id="rId13"/>
    <p:sldLayoutId id="2147483912" r:id="rId14"/>
    <p:sldLayoutId id="2147483911" r:id="rId15"/>
    <p:sldLayoutId id="2147483752" r:id="rId16"/>
    <p:sldLayoutId id="2147483753" r:id="rId17"/>
    <p:sldLayoutId id="2147483754" r:id="rId18"/>
    <p:sldLayoutId id="2147483755" r:id="rId19"/>
    <p:sldLayoutId id="2147483774" r:id="rId20"/>
    <p:sldLayoutId id="2147483756" r:id="rId21"/>
    <p:sldLayoutId id="2147483775" r:id="rId22"/>
    <p:sldLayoutId id="2147483757" r:id="rId23"/>
    <p:sldLayoutId id="2147483776" r:id="rId24"/>
    <p:sldLayoutId id="2147483758" r:id="rId25"/>
    <p:sldLayoutId id="2147483777" r:id="rId26"/>
    <p:sldLayoutId id="2147483759" r:id="rId27"/>
    <p:sldLayoutId id="2147483778" r:id="rId28"/>
    <p:sldLayoutId id="2147483760" r:id="rId29"/>
    <p:sldLayoutId id="2147483779" r:id="rId30"/>
    <p:sldLayoutId id="2147483761" r:id="rId31"/>
    <p:sldLayoutId id="2147483780" r:id="rId32"/>
    <p:sldLayoutId id="2147483762" r:id="rId33"/>
    <p:sldLayoutId id="2147483781" r:id="rId34"/>
    <p:sldLayoutId id="2147483763" r:id="rId35"/>
    <p:sldLayoutId id="2147483782" r:id="rId36"/>
    <p:sldLayoutId id="2147483764" r:id="rId37"/>
    <p:sldLayoutId id="2147483783" r:id="rId38"/>
    <p:sldLayoutId id="2147483765" r:id="rId39"/>
    <p:sldLayoutId id="2147483784" r:id="rId40"/>
    <p:sldLayoutId id="2147483785" r:id="rId41"/>
    <p:sldLayoutId id="2147483766" r:id="rId42"/>
    <p:sldLayoutId id="2147483768" r:id="rId43"/>
    <p:sldLayoutId id="2147483786" r:id="rId44"/>
    <p:sldLayoutId id="2147483788" r:id="rId45"/>
    <p:sldLayoutId id="2147483769" r:id="rId46"/>
    <p:sldLayoutId id="2147483767" r:id="rId47"/>
    <p:sldLayoutId id="2147483787" r:id="rId48"/>
    <p:sldLayoutId id="2147483771" r:id="rId49"/>
    <p:sldLayoutId id="2147483773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  <p:sldLayoutId id="2147483842" r:id="rId58"/>
    <p:sldLayoutId id="2147483841" r:id="rId59"/>
    <p:sldLayoutId id="2147483843" r:id="rId60"/>
  </p:sldLayoutIdLst>
  <p:txStyles>
    <p:titleStyle>
      <a:lvl1pPr algn="ctr" defTabSz="121914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121914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295" indent="-230706" algn="l" defTabSz="121914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883" indent="-228589" algn="l" defTabSz="121914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72" indent="-228589" algn="l" defTabSz="121914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61" indent="-228589" algn="l" defTabSz="121914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6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802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7" cstate="print"/>
          <a:stretch>
            <a:fillRect/>
          </a:stretch>
        </p:blipFill>
        <p:spPr bwMode="auto">
          <a:xfrm>
            <a:off x="3" y="1559"/>
            <a:ext cx="12191997" cy="68571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919" y="745067"/>
            <a:ext cx="10176933" cy="1234645"/>
          </a:xfrm>
          <a:prstGeom prst="rect">
            <a:avLst/>
          </a:prstGeom>
        </p:spPr>
        <p:txBody>
          <a:bodyPr vert="horz" lIns="108835" tIns="54417" rIns="108835" bIns="54417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4919" y="1988840"/>
            <a:ext cx="10176932" cy="4293427"/>
          </a:xfrm>
          <a:prstGeom prst="rect">
            <a:avLst/>
          </a:prstGeom>
        </p:spPr>
        <p:txBody>
          <a:bodyPr vert="horz" lIns="108835" tIns="54417" rIns="108835" bIns="54417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108835" tIns="54417" rIns="108835" bIns="54417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339"/>
            <a:fld id="{461EDECA-DAED-49E8-AB44-A10369DCE7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88339"/>
              <a:t>17.06.2022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08835" tIns="54417" rIns="108835" bIns="5441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33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04577" y="5864225"/>
            <a:ext cx="671447" cy="684776"/>
          </a:xfrm>
          <a:prstGeom prst="rect">
            <a:avLst/>
          </a:prstGeom>
        </p:spPr>
        <p:txBody>
          <a:bodyPr vert="horz" lIns="108835" tIns="54417" rIns="108835" bIns="54417" rtlCol="0" anchor="ctr"/>
          <a:lstStyle>
            <a:lvl1pPr algn="ctr">
              <a:lnSpc>
                <a:spcPts val="2504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defTabSz="1088339"/>
            <a:fld id="{E20E89E6-FE54-4E13-859C-1FA908D70D39}" type="slidenum">
              <a:rPr lang="ru-RU" smtClean="0">
                <a:solidFill>
                  <a:prstClr val="white"/>
                </a:solidFill>
              </a:rPr>
              <a:pPr defTabSz="1088339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85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29" r:id="rId15"/>
  </p:sldLayoutIdLst>
  <p:hf hdr="0" ftr="0" dt="0"/>
  <p:txStyles>
    <p:titleStyle>
      <a:lvl1pPr algn="l" defTabSz="1088339" rtl="0" eaLnBrk="1" latinLnBrk="0" hangingPunct="1">
        <a:spcBef>
          <a:spcPct val="0"/>
        </a:spcBef>
        <a:buNone/>
        <a:defRPr sz="51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79321" indent="0" algn="l" defTabSz="1088339" rtl="0" eaLnBrk="1" latinLnBrk="0" hangingPunct="1">
        <a:spcBef>
          <a:spcPct val="20000"/>
        </a:spcBef>
        <a:buFont typeface="+mj-lt"/>
        <a:buNone/>
        <a:defRPr sz="32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79321" indent="0" algn="l" defTabSz="1088339" rtl="0" eaLnBrk="1" latinLnBrk="0" hangingPunct="1">
        <a:spcBef>
          <a:spcPct val="20000"/>
        </a:spcBef>
        <a:buFont typeface="Arial" pitchFamily="34" charset="0"/>
        <a:buNone/>
        <a:defRPr sz="27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743733" indent="-271653" algn="l" defTabSz="1088339" rtl="0" eaLnBrk="1" latinLnBrk="0" hangingPunct="1">
        <a:spcBef>
          <a:spcPct val="20000"/>
        </a:spcBef>
        <a:buFont typeface="Arial" pitchFamily="34" charset="0"/>
        <a:buChar char="•"/>
        <a:defRPr sz="27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76008" algn="just" defTabSz="1088339" rtl="0" eaLnBrk="1" latinLnBrk="0" hangingPunct="1">
        <a:lnSpc>
          <a:spcPts val="2533"/>
        </a:lnSpc>
        <a:spcBef>
          <a:spcPts val="533"/>
        </a:spcBef>
        <a:buFont typeface="Arial" pitchFamily="34" charset="0"/>
        <a:buNone/>
        <a:tabLst/>
        <a:defRPr sz="21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497404" indent="0" algn="l" defTabSz="1088339" rtl="0" eaLnBrk="1" latinLnBrk="0" hangingPunct="1">
        <a:lnSpc>
          <a:spcPts val="2400"/>
        </a:lnSpc>
        <a:spcBef>
          <a:spcPts val="533"/>
        </a:spcBef>
        <a:buFont typeface="Arial" pitchFamily="34" charset="0"/>
        <a:buNone/>
        <a:defRPr sz="19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992935" indent="-272085" algn="l" defTabSz="108833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105" indent="-272085" algn="l" defTabSz="108833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275" indent="-272085" algn="l" defTabSz="108833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443" indent="-272085" algn="l" defTabSz="108833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3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70" algn="l" defTabSz="10883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39" algn="l" defTabSz="10883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10" algn="l" defTabSz="10883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680" algn="l" defTabSz="10883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849" algn="l" defTabSz="10883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020" algn="l" defTabSz="10883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190" algn="l" defTabSz="10883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359" algn="l" defTabSz="10883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7" cstate="print"/>
          <a:stretch>
            <a:fillRect/>
          </a:stretch>
        </p:blipFill>
        <p:spPr bwMode="auto">
          <a:xfrm>
            <a:off x="2" y="1559"/>
            <a:ext cx="12191997" cy="68571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918" y="745067"/>
            <a:ext cx="10176933" cy="1234645"/>
          </a:xfrm>
          <a:prstGeom prst="rect">
            <a:avLst/>
          </a:prstGeom>
        </p:spPr>
        <p:txBody>
          <a:bodyPr vert="horz" lIns="108837" tIns="54419" rIns="108837" bIns="54419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4919" y="1988840"/>
            <a:ext cx="10176932" cy="4293427"/>
          </a:xfrm>
          <a:prstGeom prst="rect">
            <a:avLst/>
          </a:prstGeom>
        </p:spPr>
        <p:txBody>
          <a:bodyPr vert="horz" lIns="108837" tIns="54419" rIns="108837" bIns="54419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 vert="horz" lIns="108837" tIns="54419" rIns="108837" bIns="54419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367"/>
            <a:fld id="{461EDECA-DAED-49E8-AB44-A10369DCE7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88367"/>
              <a:t>17.06.2022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lIns="108837" tIns="54419" rIns="108837" bIns="54419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36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04575" y="5864225"/>
            <a:ext cx="671447" cy="684776"/>
          </a:xfrm>
          <a:prstGeom prst="rect">
            <a:avLst/>
          </a:prstGeom>
        </p:spPr>
        <p:txBody>
          <a:bodyPr vert="horz" lIns="108837" tIns="54419" rIns="108837" bIns="54419" rtlCol="0" anchor="ctr"/>
          <a:lstStyle>
            <a:lvl1pPr algn="ctr">
              <a:lnSpc>
                <a:spcPts val="2504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defTabSz="1088367"/>
            <a:fld id="{E20E89E6-FE54-4E13-859C-1FA908D70D39}" type="slidenum">
              <a:rPr lang="ru-RU" smtClean="0">
                <a:solidFill>
                  <a:prstClr val="white"/>
                </a:solidFill>
              </a:rPr>
              <a:pPr defTabSz="1088367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82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</p:sldLayoutIdLst>
  <p:hf hdr="0" ftr="0" dt="0"/>
  <p:txStyles>
    <p:titleStyle>
      <a:lvl1pPr algn="l" defTabSz="1088367" rtl="0" eaLnBrk="1" latinLnBrk="0" hangingPunct="1">
        <a:spcBef>
          <a:spcPct val="0"/>
        </a:spcBef>
        <a:buNone/>
        <a:defRPr sz="51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79331" indent="0" algn="l" defTabSz="1088367" rtl="0" eaLnBrk="1" latinLnBrk="0" hangingPunct="1">
        <a:spcBef>
          <a:spcPct val="20000"/>
        </a:spcBef>
        <a:buFont typeface="+mj-lt"/>
        <a:buNone/>
        <a:defRPr sz="32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79331" indent="0" algn="l" defTabSz="1088367" rtl="0" eaLnBrk="1" latinLnBrk="0" hangingPunct="1">
        <a:spcBef>
          <a:spcPct val="20000"/>
        </a:spcBef>
        <a:buFont typeface="Arial" pitchFamily="34" charset="0"/>
        <a:buNone/>
        <a:defRPr sz="27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743752" indent="-271660" algn="l" defTabSz="1088367" rtl="0" eaLnBrk="1" latinLnBrk="0" hangingPunct="1">
        <a:spcBef>
          <a:spcPct val="20000"/>
        </a:spcBef>
        <a:buFont typeface="Arial" pitchFamily="34" charset="0"/>
        <a:buChar char="•"/>
        <a:defRPr sz="27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76017" algn="just" defTabSz="1088367" rtl="0" eaLnBrk="1" latinLnBrk="0" hangingPunct="1">
        <a:lnSpc>
          <a:spcPts val="2533"/>
        </a:lnSpc>
        <a:spcBef>
          <a:spcPts val="533"/>
        </a:spcBef>
        <a:buFont typeface="Arial" pitchFamily="34" charset="0"/>
        <a:buNone/>
        <a:tabLst/>
        <a:defRPr sz="21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497441" indent="0" algn="l" defTabSz="1088367" rtl="0" eaLnBrk="1" latinLnBrk="0" hangingPunct="1">
        <a:lnSpc>
          <a:spcPts val="2400"/>
        </a:lnSpc>
        <a:spcBef>
          <a:spcPts val="533"/>
        </a:spcBef>
        <a:buFont typeface="Arial" pitchFamily="34" charset="0"/>
        <a:buNone/>
        <a:defRPr sz="19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993009" indent="-272092" algn="l" defTabSz="10883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193" indent="-272092" algn="l" defTabSz="10883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377" indent="-272092" algn="l" defTabSz="10883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559" indent="-272092" algn="l" defTabSz="10883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3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84" algn="l" defTabSz="10883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67" algn="l" defTabSz="10883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50" algn="l" defTabSz="10883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34" algn="l" defTabSz="10883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17" algn="l" defTabSz="10883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101" algn="l" defTabSz="10883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285" algn="l" defTabSz="10883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468" algn="l" defTabSz="10883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sv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15.png"/><Relationship Id="rId14" Type="http://schemas.openxmlformats.org/officeDocument/2006/relationships/image" Target="../media/image3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10" Type="http://schemas.openxmlformats.org/officeDocument/2006/relationships/image" Target="../media/image35.svg"/><Relationship Id="rId4" Type="http://schemas.openxmlformats.org/officeDocument/2006/relationships/image" Target="../media/image18.sv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9403" y="4167224"/>
            <a:ext cx="103632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0" dirty="0" smtClean="0"/>
              <a:t>Тема: «Применение </a:t>
            </a:r>
            <a:r>
              <a:rPr lang="ru-RU" sz="2000" b="0" dirty="0"/>
              <a:t>особого порядка уплаты (перечисления) налогов, сборов, страховых взносов, пеней, штрафов, процентов посредством перечисления в бюджетную систему Российской Федерации единого налогового платежа организации. Демонстрация личного кабинета </a:t>
            </a:r>
            <a:r>
              <a:rPr lang="ru-RU" sz="2000" b="0" dirty="0" smtClean="0"/>
              <a:t>налогоплательщика»</a:t>
            </a:r>
            <a:br>
              <a:rPr lang="ru-RU" sz="20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/>
              <a:t>Начальник отдела урегулирования </a:t>
            </a:r>
            <a:r>
              <a:rPr lang="ru-RU" sz="2000" b="0" dirty="0"/>
              <a:t>задолженности и обеспечения процедур банкротства № </a:t>
            </a:r>
            <a:r>
              <a:rPr lang="ru-RU" sz="2000" b="0" dirty="0"/>
              <a:t>1 </a:t>
            </a:r>
            <a:br>
              <a:rPr lang="ru-RU" sz="2000" b="0" dirty="0"/>
            </a:br>
            <a:r>
              <a:rPr lang="ru-RU" sz="2000" b="0" dirty="0"/>
              <a:t>Шабалина Ирина Львовна</a:t>
            </a:r>
            <a:endParaRPr lang="ru-RU" sz="2000" b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9509" y="5733257"/>
            <a:ext cx="8534400" cy="1248139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prstClr val="white"/>
                </a:solidFill>
                <a:latin typeface="+mn-lt"/>
              </a:rPr>
              <a:t>17</a:t>
            </a:r>
            <a:r>
              <a:rPr lang="ru-RU" sz="2700" b="1" dirty="0">
                <a:solidFill>
                  <a:prstClr val="white"/>
                </a:solidFill>
                <a:latin typeface="+mn-lt"/>
              </a:rPr>
              <a:t>.06.2022</a:t>
            </a:r>
            <a:endParaRPr lang="ru-RU" sz="2700" b="1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3552" y="2564904"/>
            <a:ext cx="7701293" cy="1344149"/>
          </a:xfrm>
          <a:prstGeom prst="rect">
            <a:avLst/>
          </a:prstGeom>
        </p:spPr>
        <p:txBody>
          <a:bodyPr vert="horz" wrap="square" lIns="139063" tIns="69533" rIns="139063" bIns="69533" rtlCol="0" anchor="ctr">
            <a:noAutofit/>
          </a:bodyPr>
          <a:lstStyle/>
          <a:p>
            <a:pPr algn="ctr" defTabSz="1390637">
              <a:spcBef>
                <a:spcPct val="0"/>
              </a:spcBef>
            </a:pPr>
            <a:r>
              <a:rPr lang="ru-RU" sz="2700" b="1" dirty="0">
                <a:solidFill>
                  <a:prstClr val="white"/>
                </a:solidFill>
              </a:rPr>
              <a:t>Межрегиональная инспекция Федеральной налоговой службы по крупнейшим налогоплательщикам №9</a:t>
            </a:r>
          </a:p>
        </p:txBody>
      </p:sp>
    </p:spTree>
    <p:extLst>
      <p:ext uri="{BB962C8B-B14F-4D97-AF65-F5344CB8AC3E}">
        <p14:creationId xmlns:p14="http://schemas.microsoft.com/office/powerpoint/2010/main" val="4072819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891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МАТРИЦА ИЗДЕРЖЕК СУЩЕСТВУЮЩЕЙ МОДЕЛИ</a:t>
            </a:r>
          </a:p>
        </p:txBody>
      </p:sp>
      <p:sp>
        <p:nvSpPr>
          <p:cNvPr id="28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 rot="16200000">
            <a:off x="-76010" y="3370925"/>
            <a:ext cx="5202433" cy="890695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0" name="Freeform: Shape 106">
            <a:extLst>
              <a:ext uri="{FF2B5EF4-FFF2-40B4-BE49-F238E27FC236}">
                <a16:creationId xmlns="" xmlns:a16="http://schemas.microsoft.com/office/drawing/2014/main" id="{BE45CEE0-E7F6-42B3-AE50-173583042D74}"/>
              </a:ext>
            </a:extLst>
          </p:cNvPr>
          <p:cNvSpPr/>
          <p:nvPr/>
        </p:nvSpPr>
        <p:spPr>
          <a:xfrm rot="16200000">
            <a:off x="2509377" y="3370925"/>
            <a:ext cx="5202433" cy="890695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120C9C4-95E3-47F0-8AD9-BBB205803198}"/>
              </a:ext>
            </a:extLst>
          </p:cNvPr>
          <p:cNvSpPr txBox="1"/>
          <p:nvPr/>
        </p:nvSpPr>
        <p:spPr>
          <a:xfrm>
            <a:off x="515381" y="1913325"/>
            <a:ext cx="2654580" cy="954107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1395</a:t>
            </a:r>
          </a:p>
          <a:p>
            <a: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КБК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D3559C6-AAE8-4666-BA0C-B14D4397576E}"/>
              </a:ext>
            </a:extLst>
          </p:cNvPr>
          <p:cNvSpPr txBox="1"/>
          <p:nvPr/>
        </p:nvSpPr>
        <p:spPr>
          <a:xfrm>
            <a:off x="515380" y="3185331"/>
            <a:ext cx="2376264" cy="1261884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20 303</a:t>
            </a:r>
          </a:p>
          <a:p>
            <a: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МУНИЦИПАЛЬНЫХ ОБРАЗОВАНИЙ</a:t>
            </a:r>
            <a:endParaRPr lang="ru-RU" sz="3600" b="1" dirty="0">
              <a:solidFill>
                <a:srgbClr val="57565A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99C58B93-6072-4FE2-81D4-E174451009A3}"/>
              </a:ext>
            </a:extLst>
          </p:cNvPr>
          <p:cNvSpPr txBox="1"/>
          <p:nvPr/>
        </p:nvSpPr>
        <p:spPr>
          <a:xfrm>
            <a:off x="515381" y="4761409"/>
            <a:ext cx="2314892" cy="1261884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60</a:t>
            </a:r>
            <a:endParaRPr lang="ru-RU" sz="2000" b="1" dirty="0">
              <a:solidFill>
                <a:srgbClr val="00B0F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СРОКОВ УПЛАТЫ НАЛОГОВ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22B3CE6-4F70-4AC1-9FBC-2CEA1839E258}"/>
              </a:ext>
            </a:extLst>
          </p:cNvPr>
          <p:cNvSpPr txBox="1"/>
          <p:nvPr/>
        </p:nvSpPr>
        <p:spPr>
          <a:xfrm>
            <a:off x="3072999" y="3031443"/>
            <a:ext cx="2054095" cy="1569660"/>
          </a:xfrm>
          <a:prstGeom prst="rect">
            <a:avLst/>
          </a:prstGeom>
          <a:noFill/>
        </p:spPr>
        <p:txBody>
          <a:bodyPr wrap="square" lIns="91438" tIns="45719" rIns="91438" bIns="45719" anchor="ctr">
            <a:spAutoFit/>
          </a:bodyPr>
          <a:lstStyle/>
          <a:p>
            <a:pPr algn="ctr"/>
            <a:r>
              <a:rPr lang="ru-RU" sz="36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900 ТРЛН</a:t>
            </a:r>
          </a:p>
          <a:p>
            <a: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ВАРИАНТОВ РЕКВИЗИТОВ </a:t>
            </a:r>
            <a:b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ДЛЯ ПЛАТЕЖЕЙ</a:t>
            </a:r>
          </a:p>
        </p:txBody>
      </p:sp>
      <p:graphicFrame>
        <p:nvGraphicFramePr>
          <p:cNvPr id="38" name="Таблица 9">
            <a:extLst>
              <a:ext uri="{FF2B5EF4-FFF2-40B4-BE49-F238E27FC236}">
                <a16:creationId xmlns="" xmlns:a16="http://schemas.microsoft.com/office/drawing/2014/main" id="{F019A444-1F36-4878-BDE2-FC4C8FCB4B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983100"/>
              </p:ext>
            </p:extLst>
          </p:nvPr>
        </p:nvGraphicFramePr>
        <p:xfrm>
          <a:off x="5715242" y="1088741"/>
          <a:ext cx="6048675" cy="4873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180">
                  <a:extLst>
                    <a:ext uri="{9D8B030D-6E8A-4147-A177-3AD203B41FA5}">
                      <a16:colId xmlns="" xmlns:a16="http://schemas.microsoft.com/office/drawing/2014/main" val="1956535074"/>
                    </a:ext>
                  </a:extLst>
                </a:gridCol>
                <a:gridCol w="885699">
                  <a:extLst>
                    <a:ext uri="{9D8B030D-6E8A-4147-A177-3AD203B41FA5}">
                      <a16:colId xmlns="" xmlns:a16="http://schemas.microsoft.com/office/drawing/2014/main" val="808429131"/>
                    </a:ext>
                  </a:extLst>
                </a:gridCol>
                <a:gridCol w="885699">
                  <a:extLst>
                    <a:ext uri="{9D8B030D-6E8A-4147-A177-3AD203B41FA5}">
                      <a16:colId xmlns="" xmlns:a16="http://schemas.microsoft.com/office/drawing/2014/main" val="1622185105"/>
                    </a:ext>
                  </a:extLst>
                </a:gridCol>
                <a:gridCol w="885699">
                  <a:extLst>
                    <a:ext uri="{9D8B030D-6E8A-4147-A177-3AD203B41FA5}">
                      <a16:colId xmlns="" xmlns:a16="http://schemas.microsoft.com/office/drawing/2014/main" val="1662661188"/>
                    </a:ext>
                  </a:extLst>
                </a:gridCol>
                <a:gridCol w="885699">
                  <a:extLst>
                    <a:ext uri="{9D8B030D-6E8A-4147-A177-3AD203B41FA5}">
                      <a16:colId xmlns="" xmlns:a16="http://schemas.microsoft.com/office/drawing/2014/main" val="3800860236"/>
                    </a:ext>
                  </a:extLst>
                </a:gridCol>
                <a:gridCol w="885699">
                  <a:extLst>
                    <a:ext uri="{9D8B030D-6E8A-4147-A177-3AD203B41FA5}">
                      <a16:colId xmlns="" xmlns:a16="http://schemas.microsoft.com/office/drawing/2014/main" val="853415158"/>
                    </a:ext>
                  </a:extLst>
                </a:gridCol>
              </a:tblGrid>
              <a:tr h="696191"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ПЛАТЕЛЬЩИК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ФНС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ЛИЦЕНЗИ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</a:t>
                      </a:r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РУЮЩИЕ ОРГАНЫ / БАНКИ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ФК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ФССП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5177701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БОЛЬШОЙ ОБЪЕМ ПЛАТЕЖЕЙ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03082472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НЕПРАВИЛЬНЫЙ ПЛАТЕЖ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78040888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ТЕХНИЧЕСКИЙ ДОЛГ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05265994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САЛЬДИРОВАНИЕ ДОЛГОВ И ПЕРЕПЛАТ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8923235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ИЗЛИШНИЕ ПЕНИ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37859435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МЕРЫ ВЗЫСКАНИЯ И ОГРАНИЧЕНИЯ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65365681"/>
                  </a:ext>
                </a:extLst>
              </a:tr>
            </a:tbl>
          </a:graphicData>
        </a:graphic>
      </p:graphicFrame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F5106A65-6772-47CA-959A-2C02D8F03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24496" y="1942693"/>
            <a:ext cx="336107" cy="33610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3643DE35-AEFD-42B4-B534-ED11BB753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788583" y="1942693"/>
            <a:ext cx="336107" cy="33610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308CE118-9095-4F49-9BC7-5FFFCED23D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24496" y="2626768"/>
            <a:ext cx="336107" cy="336107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BF08EA8C-C158-48DA-8A38-0292A4BFCE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788583" y="2626768"/>
            <a:ext cx="336107" cy="33610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9F9A79ED-E02D-454C-B505-81C4E0878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24496" y="3346849"/>
            <a:ext cx="336107" cy="336107"/>
          </a:xfrm>
          <a:prstGeom prst="rect">
            <a:avLst/>
          </a:prstGeom>
        </p:spPr>
      </p:pic>
      <p:pic>
        <p:nvPicPr>
          <p:cNvPr id="44" name="Рисунок 43" descr="Мегафон со сплошной заливкой">
            <a:extLst>
              <a:ext uri="{FF2B5EF4-FFF2-40B4-BE49-F238E27FC236}">
                <a16:creationId xmlns="" xmlns:a16="http://schemas.microsoft.com/office/drawing/2014/main" id="{DE3A0B7F-5C67-406B-8747-193F0BE758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788583" y="3346849"/>
            <a:ext cx="336107" cy="33610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D91C5986-1D6A-425D-8212-2315D30299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607608" y="4073025"/>
            <a:ext cx="336107" cy="336107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AD5E5FBC-FB14-4D9E-A957-E8687D2D7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605471" y="4715001"/>
            <a:ext cx="336107" cy="336107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59663F78-458E-4A33-BFF2-A49EE417E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24496" y="5452236"/>
            <a:ext cx="336107" cy="336107"/>
          </a:xfrm>
          <a:prstGeom prst="rect">
            <a:avLst/>
          </a:prstGeom>
        </p:spPr>
      </p:pic>
      <p:pic>
        <p:nvPicPr>
          <p:cNvPr id="48" name="Рисунок 47" descr="Мегафон со сплошной заливкой">
            <a:extLst>
              <a:ext uri="{FF2B5EF4-FFF2-40B4-BE49-F238E27FC236}">
                <a16:creationId xmlns="" xmlns:a16="http://schemas.microsoft.com/office/drawing/2014/main" id="{A876E1B9-1D98-4C07-AC72-3A55136AF4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788583" y="5452236"/>
            <a:ext cx="336107" cy="336107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A2A0BDE0-A66B-4D16-8740-CBE81B7382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315265" y="1947637"/>
            <a:ext cx="326220" cy="326220"/>
          </a:xfrm>
          <a:prstGeom prst="rect">
            <a:avLst/>
          </a:prstGeom>
        </p:spPr>
      </p:pic>
      <p:pic>
        <p:nvPicPr>
          <p:cNvPr id="50" name="Рисунок 49" descr="Мегафон со сплошной заливкой">
            <a:extLst>
              <a:ext uri="{FF2B5EF4-FFF2-40B4-BE49-F238E27FC236}">
                <a16:creationId xmlns="" xmlns:a16="http://schemas.microsoft.com/office/drawing/2014/main" id="{F92AAA69-C8A8-4AF8-B73F-3519A46162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674408" y="1942693"/>
            <a:ext cx="336107" cy="336107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564791FC-7C37-4AB1-91CB-7F876D732C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474383" y="2626768"/>
            <a:ext cx="336107" cy="33610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82EF1A3D-1593-4057-BFF0-92A1843C4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10321" y="3346849"/>
            <a:ext cx="336107" cy="336107"/>
          </a:xfrm>
          <a:prstGeom prst="rect">
            <a:avLst/>
          </a:prstGeom>
        </p:spPr>
      </p:pic>
      <p:pic>
        <p:nvPicPr>
          <p:cNvPr id="53" name="Рисунок 52" descr="Мегафон со сплошной заливкой">
            <a:extLst>
              <a:ext uri="{FF2B5EF4-FFF2-40B4-BE49-F238E27FC236}">
                <a16:creationId xmlns="" xmlns:a16="http://schemas.microsoft.com/office/drawing/2014/main" id="{188783E9-11D9-43DE-861D-060B0B346C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674408" y="3346849"/>
            <a:ext cx="336107" cy="336107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76D86862-687F-4186-A696-12D854D26A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474383" y="4073025"/>
            <a:ext cx="336107" cy="336107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86952EC4-147E-4C4E-AA15-DDE33E0D5C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315265" y="4719945"/>
            <a:ext cx="326220" cy="326220"/>
          </a:xfrm>
          <a:prstGeom prst="rect">
            <a:avLst/>
          </a:prstGeom>
        </p:spPr>
      </p:pic>
      <p:pic>
        <p:nvPicPr>
          <p:cNvPr id="56" name="Рисунок 55" descr="Мегафон со сплошной заливкой">
            <a:extLst>
              <a:ext uri="{FF2B5EF4-FFF2-40B4-BE49-F238E27FC236}">
                <a16:creationId xmlns="" xmlns:a16="http://schemas.microsoft.com/office/drawing/2014/main" id="{78D0EBFD-ADA4-44B4-8729-2B84ECFD56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674408" y="4715001"/>
            <a:ext cx="336107" cy="336107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AD99BB0C-3312-499F-A7F5-0D6E2B6306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522409" y="5494961"/>
            <a:ext cx="250656" cy="250656"/>
          </a:xfrm>
          <a:prstGeom prst="rect">
            <a:avLst/>
          </a:prstGeom>
        </p:spPr>
      </p:pic>
      <p:pic>
        <p:nvPicPr>
          <p:cNvPr id="58" name="Рисунок 57" descr="Мегафон со сплошной заливкой">
            <a:extLst>
              <a:ext uri="{FF2B5EF4-FFF2-40B4-BE49-F238E27FC236}">
                <a16:creationId xmlns="" xmlns:a16="http://schemas.microsoft.com/office/drawing/2014/main" id="{32C2E535-C654-4968-8FBD-87B669D0AF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759217" y="5491164"/>
            <a:ext cx="258251" cy="258251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47D9BFB8-F310-4167-A7D4-ADEA9E6DD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78005" y="5491164"/>
            <a:ext cx="258251" cy="258251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4CAEA57C-D386-4E5F-9B88-EAE2C325AB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222045" y="1947637"/>
            <a:ext cx="326220" cy="326220"/>
          </a:xfrm>
          <a:prstGeom prst="rect">
            <a:avLst/>
          </a:prstGeom>
        </p:spPr>
      </p:pic>
      <p:pic>
        <p:nvPicPr>
          <p:cNvPr id="85" name="Рисунок 84" descr="Мегафон со сплошной заливкой">
            <a:extLst>
              <a:ext uri="{FF2B5EF4-FFF2-40B4-BE49-F238E27FC236}">
                <a16:creationId xmlns="" xmlns:a16="http://schemas.microsoft.com/office/drawing/2014/main" id="{EAC2FA9F-BFC4-4B8A-BDEF-D291177D11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581188" y="1942693"/>
            <a:ext cx="336107" cy="336107"/>
          </a:xfrm>
          <a:prstGeom prst="rect">
            <a:avLst/>
          </a:prstGeom>
        </p:spPr>
      </p:pic>
      <p:pic>
        <p:nvPicPr>
          <p:cNvPr id="86" name="Рисунок 85" descr="Мегафон со сплошной заливкой">
            <a:extLst>
              <a:ext uri="{FF2B5EF4-FFF2-40B4-BE49-F238E27FC236}">
                <a16:creationId xmlns="" xmlns:a16="http://schemas.microsoft.com/office/drawing/2014/main" id="{EC183F61-78B5-4FBB-AF81-8291B06688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375448" y="2626768"/>
            <a:ext cx="336107" cy="336107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8FEE22CA-21B2-4F6D-B2FD-B0E013C4A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382836" y="3346849"/>
            <a:ext cx="336107" cy="336107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2A942A4C-F234-465A-B83A-BFD2C720AA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359205" y="4077969"/>
            <a:ext cx="326220" cy="32622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0F18C588-9F5F-4A84-87E2-9CCCFF798A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359205" y="5457179"/>
            <a:ext cx="326220" cy="32622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E1ED50EB-C614-4284-914A-DA5392CF37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53835" y="1952579"/>
            <a:ext cx="326220" cy="326220"/>
          </a:xfrm>
          <a:prstGeom prst="rect">
            <a:avLst/>
          </a:prstGeom>
        </p:spPr>
      </p:pic>
      <p:pic>
        <p:nvPicPr>
          <p:cNvPr id="91" name="Рисунок 90" descr="Мегафон со сплошной заливкой">
            <a:extLst>
              <a:ext uri="{FF2B5EF4-FFF2-40B4-BE49-F238E27FC236}">
                <a16:creationId xmlns="" xmlns:a16="http://schemas.microsoft.com/office/drawing/2014/main" id="{F84264CF-B6DF-4066-9F66-65DB024E9F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0416944" y="2636655"/>
            <a:ext cx="336107" cy="336107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D73CF2FA-721D-497A-B18B-0977AE3600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165145" y="1947637"/>
            <a:ext cx="326220" cy="326220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E27F8E6A-2060-4EF0-ABF5-699716733D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090725" y="2636655"/>
            <a:ext cx="326220" cy="326220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54827DDF-8A52-4297-8DF9-36F4625FDC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165145" y="5457179"/>
            <a:ext cx="326220" cy="326220"/>
          </a:xfrm>
          <a:prstGeom prst="rect">
            <a:avLst/>
          </a:prstGeom>
        </p:spPr>
      </p:pic>
      <p:pic>
        <p:nvPicPr>
          <p:cNvPr id="95" name="Рисунок 94" descr="Костер со сплошной заливкой">
            <a:extLst>
              <a:ext uri="{FF2B5EF4-FFF2-40B4-BE49-F238E27FC236}">
                <a16:creationId xmlns="" xmlns:a16="http://schemas.microsoft.com/office/drawing/2014/main" id="{84EB316C-E268-434C-B63D-711A16E731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276645" y="6331233"/>
            <a:ext cx="315299" cy="315299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0F8570CC-3F1E-4B34-8E15-BF89D88B2195}"/>
              </a:ext>
            </a:extLst>
          </p:cNvPr>
          <p:cNvSpPr txBox="1"/>
          <p:nvPr/>
        </p:nvSpPr>
        <p:spPr>
          <a:xfrm>
            <a:off x="5546927" y="6273440"/>
            <a:ext cx="2098855" cy="430885"/>
          </a:xfrm>
          <a:prstGeom prst="rect">
            <a:avLst/>
          </a:prstGeom>
          <a:noFill/>
        </p:spPr>
        <p:txBody>
          <a:bodyPr wrap="square" lIns="91438" tIns="45719" rIns="91438" bIns="45719" anchor="ctr">
            <a:spAutoFit/>
          </a:bodyPr>
          <a:lstStyle/>
          <a:p>
            <a:r>
              <a:rPr lang="ru-RU" sz="1100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Негативные последствия (ущерб)</a:t>
            </a:r>
          </a:p>
        </p:txBody>
      </p:sp>
      <p:pic>
        <p:nvPicPr>
          <p:cNvPr id="97" name="Рисунок 96" descr="Шестеренки со сплошной заливкой">
            <a:extLst>
              <a:ext uri="{FF2B5EF4-FFF2-40B4-BE49-F238E27FC236}">
                <a16:creationId xmlns="" xmlns:a16="http://schemas.microsoft.com/office/drawing/2014/main" id="{0EC0D468-743C-4563-B3FD-92F8D33003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7775557" y="6331233"/>
            <a:ext cx="315299" cy="315299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D36EA201-C884-489F-910A-8026396EE155}"/>
              </a:ext>
            </a:extLst>
          </p:cNvPr>
          <p:cNvSpPr txBox="1"/>
          <p:nvPr/>
        </p:nvSpPr>
        <p:spPr>
          <a:xfrm>
            <a:off x="8043832" y="6358077"/>
            <a:ext cx="1783557" cy="261611"/>
          </a:xfrm>
          <a:prstGeom prst="rect">
            <a:avLst/>
          </a:prstGeom>
          <a:noFill/>
        </p:spPr>
        <p:txBody>
          <a:bodyPr wrap="square" lIns="91438" tIns="45719" rIns="91438" bIns="45719" anchor="ctr">
            <a:spAutoFit/>
          </a:bodyPr>
          <a:lstStyle/>
          <a:p>
            <a:r>
              <a:rPr lang="ru-RU" sz="1100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Транзакционные издержки</a:t>
            </a:r>
          </a:p>
        </p:txBody>
      </p:sp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D1C30BC5-B8A6-481E-B371-1C858271DA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9957165" y="6331233"/>
            <a:ext cx="315299" cy="315299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994D8B1D-6C7C-42B0-A9C1-43C3F1D14A11}"/>
              </a:ext>
            </a:extLst>
          </p:cNvPr>
          <p:cNvSpPr txBox="1"/>
          <p:nvPr/>
        </p:nvSpPr>
        <p:spPr>
          <a:xfrm>
            <a:off x="10266373" y="6358077"/>
            <a:ext cx="1734283" cy="261611"/>
          </a:xfrm>
          <a:prstGeom prst="rect">
            <a:avLst/>
          </a:prstGeom>
          <a:noFill/>
        </p:spPr>
        <p:txBody>
          <a:bodyPr wrap="square" lIns="91438" tIns="45719" rIns="91438" bIns="45719" anchor="ctr">
            <a:spAutoFit/>
          </a:bodyPr>
          <a:lstStyle/>
          <a:p>
            <a:r>
              <a:rPr lang="ru-RU" sz="1100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Репутационные издержки</a:t>
            </a:r>
          </a:p>
        </p:txBody>
      </p:sp>
    </p:spTree>
    <p:extLst>
      <p:ext uri="{BB962C8B-B14F-4D97-AF65-F5344CB8AC3E}">
        <p14:creationId xmlns:p14="http://schemas.microsoft.com/office/powerpoint/2010/main" val="573827841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EAD691FA-C3ED-42A3-89C2-48A5B441C93D}"/>
              </a:ext>
            </a:extLst>
          </p:cNvPr>
          <p:cNvSpPr/>
          <p:nvPr/>
        </p:nvSpPr>
        <p:spPr>
          <a:xfrm>
            <a:off x="4169787" y="908720"/>
            <a:ext cx="3852429" cy="594928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18">
            <a:extLst>
              <a:ext uri="{FF2B5EF4-FFF2-40B4-BE49-F238E27FC236}">
                <a16:creationId xmlns="" xmlns:a16="http://schemas.microsoft.com/office/drawing/2014/main" id="{B7A59A40-BB3C-4AF2-BC8D-20DBAD7D1B6D}"/>
              </a:ext>
            </a:extLst>
          </p:cNvPr>
          <p:cNvSpPr/>
          <p:nvPr/>
        </p:nvSpPr>
        <p:spPr>
          <a:xfrm>
            <a:off x="8017888" y="904240"/>
            <a:ext cx="4174113" cy="594928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="" xmlns:a16="http://schemas.microsoft.com/office/drawing/2014/main" id="{90D205DD-FD9A-4DFD-BCF3-EF0E7BD96DD0}"/>
              </a:ext>
            </a:extLst>
          </p:cNvPr>
          <p:cNvSpPr/>
          <p:nvPr/>
        </p:nvSpPr>
        <p:spPr>
          <a:xfrm>
            <a:off x="2809763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defRPr/>
            </a:pPr>
            <a:endParaRPr lang="ru-RU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4F79D8-4176-4825-B5AF-7FBA1DE2BFCD}"/>
              </a:ext>
            </a:extLst>
          </p:cNvPr>
          <p:cNvSpPr txBox="1"/>
          <p:nvPr/>
        </p:nvSpPr>
        <p:spPr>
          <a:xfrm>
            <a:off x="1698843" y="2423434"/>
            <a:ext cx="111092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01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ЧТО ВЛЕЧЁТ</a:t>
            </a:r>
          </a:p>
        </p:txBody>
      </p:sp>
      <p:sp>
        <p:nvSpPr>
          <p:cNvPr id="7" name="Прямоугольник 54">
            <a:extLst>
              <a:ext uri="{FF2B5EF4-FFF2-40B4-BE49-F238E27FC236}">
                <a16:creationId xmlns="" xmlns:a16="http://schemas.microsoft.com/office/drawing/2014/main" id="{FE40D8F6-2F59-443B-9D53-2063139B4A7E}"/>
              </a:ext>
            </a:extLst>
          </p:cNvPr>
          <p:cNvSpPr/>
          <p:nvPr/>
        </p:nvSpPr>
        <p:spPr>
          <a:xfrm>
            <a:off x="405534" y="2935412"/>
            <a:ext cx="3348372" cy="206552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44" indent="-285744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Множество технологических операций по сальдированию долга</a:t>
            </a:r>
          </a:p>
          <a:p>
            <a:pPr marL="285744" indent="-285744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Ошибки в платежах</a:t>
            </a:r>
          </a:p>
          <a:p>
            <a:pPr marL="285744" indent="-285744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Недостоверное состояние расчетов </a:t>
            </a:r>
          </a:p>
          <a:p>
            <a:pPr marL="285744" indent="-285744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Начисление пени на технический долг</a:t>
            </a:r>
          </a:p>
          <a:p>
            <a:pPr marL="285744" indent="-285744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Излишние ограничительные меры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B158EC9-0165-42AF-8E30-AB1315CC6D25}"/>
              </a:ext>
            </a:extLst>
          </p:cNvPr>
          <p:cNvSpPr txBox="1"/>
          <p:nvPr/>
        </p:nvSpPr>
        <p:spPr>
          <a:xfrm>
            <a:off x="5715124" y="2421548"/>
            <a:ext cx="111092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16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ЧТО НУЖНО</a:t>
            </a:r>
          </a:p>
        </p:txBody>
      </p:sp>
      <p:sp>
        <p:nvSpPr>
          <p:cNvPr id="17" name="Прямоугольник 54">
            <a:extLst>
              <a:ext uri="{FF2B5EF4-FFF2-40B4-BE49-F238E27FC236}">
                <a16:creationId xmlns="" xmlns:a16="http://schemas.microsoft.com/office/drawing/2014/main" id="{54CF7D9E-7B26-41BC-9AB5-8C9DC2F1ED7A}"/>
              </a:ext>
            </a:extLst>
          </p:cNvPr>
          <p:cNvSpPr/>
          <p:nvPr/>
        </p:nvSpPr>
        <p:spPr>
          <a:xfrm>
            <a:off x="4433191" y="2935412"/>
            <a:ext cx="3348372" cy="203132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44" indent="-285744">
              <a:spcAft>
                <a:spcPts val="600"/>
              </a:spcAft>
              <a:buClr>
                <a:srgbClr val="0070C0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Понятное состояние расчетов с бюджетом</a:t>
            </a:r>
          </a:p>
          <a:p>
            <a:pPr marL="285744" indent="-285744">
              <a:spcAft>
                <a:spcPts val="600"/>
              </a:spcAft>
              <a:buClr>
                <a:srgbClr val="0070C0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Справедливая оценка — «Деньги в бюджете!!!»</a:t>
            </a:r>
          </a:p>
          <a:p>
            <a:pPr marL="285744" indent="-285744">
              <a:spcAft>
                <a:spcPts val="600"/>
              </a:spcAft>
              <a:buClr>
                <a:srgbClr val="0070C0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Быстрая и правильная уплата</a:t>
            </a:r>
          </a:p>
          <a:p>
            <a:pPr marL="285744" indent="-285744">
              <a:spcAft>
                <a:spcPts val="600"/>
              </a:spcAft>
              <a:buClr>
                <a:srgbClr val="0070C0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Использование сальдо расчетов как актива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6E273B0-FA77-415F-80FA-B2C01EEB268E}"/>
              </a:ext>
            </a:extLst>
          </p:cNvPr>
          <p:cNvSpPr txBox="1"/>
          <p:nvPr/>
        </p:nvSpPr>
        <p:spPr>
          <a:xfrm>
            <a:off x="8890909" y="2421548"/>
            <a:ext cx="266191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01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ПРАВОВЫЕ ПРЕДПОСЫЛКИ</a:t>
            </a:r>
          </a:p>
        </p:txBody>
      </p:sp>
      <p:sp>
        <p:nvSpPr>
          <p:cNvPr id="22" name="Прямоугольник 54">
            <a:extLst>
              <a:ext uri="{FF2B5EF4-FFF2-40B4-BE49-F238E27FC236}">
                <a16:creationId xmlns="" xmlns:a16="http://schemas.microsoft.com/office/drawing/2014/main" id="{F2502EE0-6340-4E4E-8C8B-A0EA69F7F817}"/>
              </a:ext>
            </a:extLst>
          </p:cNvPr>
          <p:cNvSpPr/>
          <p:nvPr/>
        </p:nvSpPr>
        <p:spPr>
          <a:xfrm>
            <a:off x="8460850" y="2935412"/>
            <a:ext cx="3467799" cy="236988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44" indent="-285744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Успешная реализация ЕНП по ФЛ</a:t>
            </a:r>
          </a:p>
          <a:p>
            <a:pPr marL="285744" indent="-285744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Международный опыт: ФРГ, Испания, Франция, Япония, Италия, Австрия, Великобритания, Австралия, Швеция, Ирландия – всего найдено 22 страны</a:t>
            </a:r>
          </a:p>
          <a:p>
            <a:pPr marL="285744" indent="-285744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Судебная практика (требования судов о сальдировании обязательств)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91646" y="616041"/>
            <a:ext cx="8244916" cy="18466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891" algn="l"/>
              </a:tabLst>
            </a:pPr>
            <a:r>
              <a:rPr lang="ru-RU" sz="12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Источник существующей модели: трансляция межбюджетных отношений в отношения «налогоплательщик — государство»</a:t>
            </a: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891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НЕОБХОДИМОСТЬ В ИЗМЕНЕНИИ СУЩЕСТВУЮЩЕЙ МОДЕЛИ</a:t>
            </a:r>
          </a:p>
        </p:txBody>
      </p:sp>
      <p:sp>
        <p:nvSpPr>
          <p:cNvPr id="24" name="Номер слайда 5">
            <a:extLst>
              <a:ext uri="{FF2B5EF4-FFF2-40B4-BE49-F238E27FC236}">
                <a16:creationId xmlns="" xmlns:a16="http://schemas.microsoft.com/office/drawing/2014/main" id="{57DE3984-B8BD-4CF6-BF9C-AFAB01DF6494}"/>
              </a:ext>
            </a:extLst>
          </p:cNvPr>
          <p:cNvSpPr txBox="1">
            <a:spLocks/>
          </p:cNvSpPr>
          <p:nvPr/>
        </p:nvSpPr>
        <p:spPr>
          <a:xfrm>
            <a:off x="11568609" y="234786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942047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Прямоугольник 187">
            <a:extLst>
              <a:ext uri="{FF2B5EF4-FFF2-40B4-BE49-F238E27FC236}">
                <a16:creationId xmlns="" xmlns:a16="http://schemas.microsoft.com/office/drawing/2014/main" id="{C04547B7-6B0B-4E3A-BA23-45CF13BF54EC}"/>
              </a:ext>
            </a:extLst>
          </p:cNvPr>
          <p:cNvSpPr/>
          <p:nvPr/>
        </p:nvSpPr>
        <p:spPr>
          <a:xfrm>
            <a:off x="7287645" y="904241"/>
            <a:ext cx="4904356" cy="595375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Rectangle 3">
            <a:extLst>
              <a:ext uri="{FF2B5EF4-FFF2-40B4-BE49-F238E27FC236}">
                <a16:creationId xmlns="" xmlns:a16="http://schemas.microsoft.com/office/drawing/2014/main" id="{9031596D-8CB8-4E9E-AC75-55F819982CD3}"/>
              </a:ext>
            </a:extLst>
          </p:cNvPr>
          <p:cNvSpPr/>
          <p:nvPr/>
        </p:nvSpPr>
        <p:spPr>
          <a:xfrm>
            <a:off x="2809763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defRPr/>
            </a:pPr>
            <a:endParaRPr lang="ru-RU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="" xmlns:a16="http://schemas.microsoft.com/office/drawing/2014/main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9" y="234786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>
                <a:latin typeface="Roboto Condensed" panose="02000000000000000000" pitchFamily="2" charset="0"/>
                <a:ea typeface="Roboto Condensed" panose="02000000000000000000" pitchFamily="2" charset="0"/>
              </a:rPr>
              <a:t>3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142" name="Прямая со стрелкой 141">
            <a:extLst>
              <a:ext uri="{FF2B5EF4-FFF2-40B4-BE49-F238E27FC236}">
                <a16:creationId xmlns="" xmlns:a16="http://schemas.microsoft.com/office/drawing/2014/main" id="{15921865-DAF0-444A-B6D1-ADB0331BCF04}"/>
              </a:ext>
            </a:extLst>
          </p:cNvPr>
          <p:cNvCxnSpPr>
            <a:cxnSpLocks/>
            <a:stCxn id="61" idx="2"/>
            <a:endCxn id="128" idx="0"/>
          </p:cNvCxnSpPr>
          <p:nvPr/>
        </p:nvCxnSpPr>
        <p:spPr>
          <a:xfrm>
            <a:off x="4411890" y="3632794"/>
            <a:ext cx="973777" cy="171047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>
            <a:extLst>
              <a:ext uri="{FF2B5EF4-FFF2-40B4-BE49-F238E27FC236}">
                <a16:creationId xmlns="" xmlns:a16="http://schemas.microsoft.com/office/drawing/2014/main" id="{58AA90A0-D7DF-4EE3-AC67-B00E696768C9}"/>
              </a:ext>
            </a:extLst>
          </p:cNvPr>
          <p:cNvCxnSpPr>
            <a:cxnSpLocks/>
            <a:stCxn id="61" idx="2"/>
            <a:endCxn id="131" idx="0"/>
          </p:cNvCxnSpPr>
          <p:nvPr/>
        </p:nvCxnSpPr>
        <p:spPr>
          <a:xfrm flipH="1">
            <a:off x="3594771" y="3632794"/>
            <a:ext cx="817119" cy="171047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2CEB37B6-D561-4D14-8C11-31AB626CE0D5}"/>
              </a:ext>
            </a:extLst>
          </p:cNvPr>
          <p:cNvGrpSpPr/>
          <p:nvPr/>
        </p:nvGrpSpPr>
        <p:grpSpPr>
          <a:xfrm>
            <a:off x="2460392" y="1120241"/>
            <a:ext cx="3902995" cy="2512552"/>
            <a:chOff x="3950773" y="1120357"/>
            <a:chExt cx="3902994" cy="2512552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="" xmlns:a16="http://schemas.microsoft.com/office/drawing/2014/main" id="{43A5BF97-D1AA-4EF5-95A9-BED68E434A20}"/>
                </a:ext>
              </a:extLst>
            </p:cNvPr>
            <p:cNvSpPr/>
            <p:nvPr/>
          </p:nvSpPr>
          <p:spPr>
            <a:xfrm>
              <a:off x="3950773" y="1120357"/>
              <a:ext cx="3902993" cy="2512552"/>
            </a:xfrm>
            <a:prstGeom prst="roundRect">
              <a:avLst>
                <a:gd name="adj" fmla="val 3981"/>
              </a:avLst>
            </a:prstGeom>
            <a:gradFill>
              <a:gsLst>
                <a:gs pos="0">
                  <a:srgbClr val="00A6E6"/>
                </a:gs>
                <a:gs pos="86000">
                  <a:srgbClr val="002060"/>
                </a:gs>
                <a:gs pos="100000">
                  <a:srgbClr val="002E89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E5F9E2CD-5776-44F8-A757-D3090DF4F92E}"/>
                </a:ext>
              </a:extLst>
            </p:cNvPr>
            <p:cNvSpPr txBox="1"/>
            <p:nvPr/>
          </p:nvSpPr>
          <p:spPr>
            <a:xfrm>
              <a:off x="4990768" y="1532324"/>
              <a:ext cx="198022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ЕДИНЫЙ НАЛОГОВЫЙ СЧЕТ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306B7BB7-C398-41D0-9022-DF2340C13992}"/>
                </a:ext>
              </a:extLst>
            </p:cNvPr>
            <p:cNvSpPr txBox="1"/>
            <p:nvPr/>
          </p:nvSpPr>
          <p:spPr>
            <a:xfrm>
              <a:off x="4987311" y="2004118"/>
              <a:ext cx="1764196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7729</a:t>
              </a:r>
              <a:r>
                <a:rPr lang="en-US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 </a:t>
              </a:r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0904</a:t>
              </a:r>
              <a:r>
                <a:rPr lang="en-US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 </a:t>
              </a:r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4683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4F4856ED-4197-4629-B656-8ED1640B46A6}"/>
                </a:ext>
              </a:extLst>
            </p:cNvPr>
            <p:cNvSpPr txBox="1"/>
            <p:nvPr/>
          </p:nvSpPr>
          <p:spPr>
            <a:xfrm>
              <a:off x="4987311" y="1826102"/>
              <a:ext cx="1764196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8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ИНН</a:t>
              </a:r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="" xmlns:a16="http://schemas.microsoft.com/office/drawing/2014/main" id="{BB5134E4-680B-4E9E-AAD6-584B9987F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01712" y="1340732"/>
              <a:ext cx="553831" cy="567851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83857CA0-DC44-488E-AEA7-69C5A286EE91}"/>
                </a:ext>
              </a:extLst>
            </p:cNvPr>
            <p:cNvSpPr txBox="1"/>
            <p:nvPr/>
          </p:nvSpPr>
          <p:spPr>
            <a:xfrm>
              <a:off x="4301712" y="2941494"/>
              <a:ext cx="84890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НАЧИСЛЕНО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920 200 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F0264B43-F4A7-4C74-8BE5-162951046BBE}"/>
                </a:ext>
              </a:extLst>
            </p:cNvPr>
            <p:cNvSpPr txBox="1"/>
            <p:nvPr/>
          </p:nvSpPr>
          <p:spPr>
            <a:xfrm>
              <a:off x="5403872" y="2941494"/>
              <a:ext cx="786683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УПЛАЧЕНО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900 000</a:t>
              </a:r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="" xmlns:a16="http://schemas.microsoft.com/office/drawing/2014/main" id="{A15DBE2B-2C16-411B-A77A-F36076167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 r="50157"/>
            <a:stretch>
              <a:fillRect/>
            </a:stretch>
          </p:blipFill>
          <p:spPr>
            <a:xfrm>
              <a:off x="7067392" y="1620200"/>
              <a:ext cx="782505" cy="1512866"/>
            </a:xfrm>
            <a:custGeom>
              <a:avLst/>
              <a:gdLst>
                <a:gd name="connsiteX0" fmla="*/ 0 w 522225"/>
                <a:gd name="connsiteY0" fmla="*/ 0 h 1009650"/>
                <a:gd name="connsiteX1" fmla="*/ 522225 w 522225"/>
                <a:gd name="connsiteY1" fmla="*/ 0 h 1009650"/>
                <a:gd name="connsiteX2" fmla="*/ 522225 w 522225"/>
                <a:gd name="connsiteY2" fmla="*/ 1009650 h 1009650"/>
                <a:gd name="connsiteX3" fmla="*/ 0 w 522225"/>
                <a:gd name="connsiteY3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2225" h="1009650">
                  <a:moveTo>
                    <a:pt x="0" y="0"/>
                  </a:moveTo>
                  <a:lnTo>
                    <a:pt x="522225" y="0"/>
                  </a:lnTo>
                  <a:lnTo>
                    <a:pt x="522225" y="1009650"/>
                  </a:lnTo>
                  <a:lnTo>
                    <a:pt x="0" y="1009650"/>
                  </a:lnTo>
                  <a:close/>
                </a:path>
              </a:pathLst>
            </a:custGeom>
          </p:spPr>
        </p:pic>
        <p:sp>
          <p:nvSpPr>
            <p:cNvPr id="63" name="Прямоугольник 62">
              <a:extLst>
                <a:ext uri="{FF2B5EF4-FFF2-40B4-BE49-F238E27FC236}">
                  <a16:creationId xmlns="" xmlns:a16="http://schemas.microsoft.com/office/drawing/2014/main" id="{89B11A0E-9B59-4D48-8F75-50CA7729E278}"/>
                </a:ext>
              </a:extLst>
            </p:cNvPr>
            <p:cNvSpPr/>
            <p:nvPr/>
          </p:nvSpPr>
          <p:spPr>
            <a:xfrm>
              <a:off x="7745755" y="1325866"/>
              <a:ext cx="108012" cy="2101535"/>
            </a:xfrm>
            <a:prstGeom prst="rect">
              <a:avLst/>
            </a:prstGeom>
            <a:solidFill>
              <a:srgbClr val="EF435A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72A76ECF-0587-4B07-9341-00C610128BAC}"/>
                </a:ext>
              </a:extLst>
            </p:cNvPr>
            <p:cNvSpPr txBox="1"/>
            <p:nvPr/>
          </p:nvSpPr>
          <p:spPr>
            <a:xfrm>
              <a:off x="6443815" y="2941494"/>
              <a:ext cx="674285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САЛЬДО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- 20 200 </a:t>
              </a:r>
              <a:endParaRPr lang="ru-RU" sz="19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</p:grpSp>
      <p:sp>
        <p:nvSpPr>
          <p:cNvPr id="112" name="Oval 11">
            <a:extLst>
              <a:ext uri="{FF2B5EF4-FFF2-40B4-BE49-F238E27FC236}">
                <a16:creationId xmlns="" xmlns:a16="http://schemas.microsoft.com/office/drawing/2014/main" id="{3CD5E4D9-E0C6-4590-8585-0DD128BC6CCB}"/>
              </a:ext>
            </a:extLst>
          </p:cNvPr>
          <p:cNvSpPr/>
          <p:nvPr/>
        </p:nvSpPr>
        <p:spPr>
          <a:xfrm>
            <a:off x="299357" y="1120241"/>
            <a:ext cx="1605327" cy="2512552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5999" tIns="35999" rIns="35999" bIns="35999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998"/>
            <a:endParaRPr lang="ru-RU" sz="15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148" name="Группа 147">
            <a:extLst>
              <a:ext uri="{FF2B5EF4-FFF2-40B4-BE49-F238E27FC236}">
                <a16:creationId xmlns="" xmlns:a16="http://schemas.microsoft.com/office/drawing/2014/main" id="{AB6D85C4-D972-4F14-BF63-1A679E5BBE1E}"/>
              </a:ext>
            </a:extLst>
          </p:cNvPr>
          <p:cNvGrpSpPr/>
          <p:nvPr/>
        </p:nvGrpSpPr>
        <p:grpSpPr>
          <a:xfrm>
            <a:off x="650142" y="2057733"/>
            <a:ext cx="903759" cy="629880"/>
            <a:chOff x="650140" y="2050513"/>
            <a:chExt cx="903759" cy="629880"/>
          </a:xfrm>
        </p:grpSpPr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FAEA0D71-2D1B-4300-AC38-D0B17351282F}"/>
                </a:ext>
              </a:extLst>
            </p:cNvPr>
            <p:cNvSpPr txBox="1"/>
            <p:nvPr/>
          </p:nvSpPr>
          <p:spPr>
            <a:xfrm>
              <a:off x="913121" y="2050513"/>
              <a:ext cx="377796" cy="2308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1031601">
                <a:defRPr/>
              </a:pPr>
              <a:r>
                <a:rPr lang="ru-RU" sz="15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ЕНП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63E0400B-D0A5-487D-958C-6526B7E3F4F3}"/>
                </a:ext>
              </a:extLst>
            </p:cNvPr>
            <p:cNvSpPr txBox="1"/>
            <p:nvPr/>
          </p:nvSpPr>
          <p:spPr>
            <a:xfrm>
              <a:off x="650140" y="2434172"/>
              <a:ext cx="903759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1031601">
                <a:defRPr/>
              </a:pPr>
              <a:r>
                <a:rPr lang="ru-RU" sz="1600" b="1" dirty="0">
                  <a:solidFill>
                    <a:srgbClr val="92D05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+ 900 000 </a:t>
              </a:r>
            </a:p>
          </p:txBody>
        </p:sp>
      </p:grpSp>
      <p:cxnSp>
        <p:nvCxnSpPr>
          <p:cNvPr id="83" name="Прямая со стрелкой 82">
            <a:extLst>
              <a:ext uri="{FF2B5EF4-FFF2-40B4-BE49-F238E27FC236}">
                <a16:creationId xmlns="" xmlns:a16="http://schemas.microsoft.com/office/drawing/2014/main" id="{1295EE7B-02AA-41A3-B423-1E14147C7FE6}"/>
              </a:ext>
            </a:extLst>
          </p:cNvPr>
          <p:cNvCxnSpPr>
            <a:cxnSpLocks/>
            <a:stCxn id="112" idx="3"/>
            <a:endCxn id="61" idx="1"/>
          </p:cNvCxnSpPr>
          <p:nvPr/>
        </p:nvCxnSpPr>
        <p:spPr>
          <a:xfrm>
            <a:off x="1904682" y="2376517"/>
            <a:ext cx="555711" cy="0"/>
          </a:xfrm>
          <a:prstGeom prst="straightConnector1">
            <a:avLst/>
          </a:prstGeom>
          <a:ln w="19050">
            <a:solidFill>
              <a:srgbClr val="92D05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 11">
            <a:extLst>
              <a:ext uri="{FF2B5EF4-FFF2-40B4-BE49-F238E27FC236}">
                <a16:creationId xmlns="" xmlns:a16="http://schemas.microsoft.com/office/drawing/2014/main" id="{572433A7-6893-4818-B6F1-CEC10229073B}"/>
              </a:ext>
            </a:extLst>
          </p:cNvPr>
          <p:cNvSpPr/>
          <p:nvPr/>
        </p:nvSpPr>
        <p:spPr>
          <a:xfrm>
            <a:off x="1828509" y="4009455"/>
            <a:ext cx="1605327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5999" tIns="35999" rIns="35999" bIns="35999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998" algn="ctr"/>
            <a:endParaRPr lang="ru-RU" sz="15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9278326C-8359-405D-8481-A25688CC8F33}"/>
              </a:ext>
            </a:extLst>
          </p:cNvPr>
          <p:cNvSpPr txBox="1"/>
          <p:nvPr/>
        </p:nvSpPr>
        <p:spPr>
          <a:xfrm>
            <a:off x="1997887" y="4174409"/>
            <a:ext cx="1266571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01">
              <a:defRPr/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ИМУЩЕСТВО ОРГАНИЗАЦИЙ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45EAAF10-8492-45E4-8805-BC01D46FCD88}"/>
              </a:ext>
            </a:extLst>
          </p:cNvPr>
          <p:cNvSpPr txBox="1"/>
          <p:nvPr/>
        </p:nvSpPr>
        <p:spPr>
          <a:xfrm>
            <a:off x="2179294" y="4705724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01">
              <a:defRPr/>
            </a:pP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- 440 000 </a:t>
            </a:r>
          </a:p>
        </p:txBody>
      </p:sp>
      <p:sp>
        <p:nvSpPr>
          <p:cNvPr id="122" name="Oval 11">
            <a:extLst>
              <a:ext uri="{FF2B5EF4-FFF2-40B4-BE49-F238E27FC236}">
                <a16:creationId xmlns="" xmlns:a16="http://schemas.microsoft.com/office/drawing/2014/main" id="{279BF705-B744-431D-97FC-63C8B6893990}"/>
              </a:ext>
            </a:extLst>
          </p:cNvPr>
          <p:cNvSpPr/>
          <p:nvPr/>
        </p:nvSpPr>
        <p:spPr>
          <a:xfrm>
            <a:off x="3609227" y="4009339"/>
            <a:ext cx="1605327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5999" tIns="35999" rIns="35999" bIns="35999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998" algn="ctr"/>
            <a:endParaRPr lang="ru-RU" sz="15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3F1B5E1F-A151-456A-A57A-86232B57A06D}"/>
              </a:ext>
            </a:extLst>
          </p:cNvPr>
          <p:cNvSpPr txBox="1"/>
          <p:nvPr/>
        </p:nvSpPr>
        <p:spPr>
          <a:xfrm>
            <a:off x="3778605" y="4289825"/>
            <a:ext cx="1266571" cy="2308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01">
              <a:defRPr/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ТРАНСПОРТ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A4D86DCD-F701-4CFB-AFC8-20E1A9AE7B88}"/>
              </a:ext>
            </a:extLst>
          </p:cNvPr>
          <p:cNvSpPr txBox="1"/>
          <p:nvPr/>
        </p:nvSpPr>
        <p:spPr>
          <a:xfrm>
            <a:off x="3960013" y="4705724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01">
              <a:defRPr/>
            </a:pP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- 102 000 </a:t>
            </a:r>
          </a:p>
        </p:txBody>
      </p:sp>
      <p:sp>
        <p:nvSpPr>
          <p:cNvPr id="128" name="Oval 11">
            <a:extLst>
              <a:ext uri="{FF2B5EF4-FFF2-40B4-BE49-F238E27FC236}">
                <a16:creationId xmlns="" xmlns:a16="http://schemas.microsoft.com/office/drawing/2014/main" id="{BCDF80C4-0514-4050-8B85-EBFFEEA821EC}"/>
              </a:ext>
            </a:extLst>
          </p:cNvPr>
          <p:cNvSpPr/>
          <p:nvPr/>
        </p:nvSpPr>
        <p:spPr>
          <a:xfrm>
            <a:off x="4583003" y="5343267"/>
            <a:ext cx="1605327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5999" tIns="35999" rIns="35999" bIns="35999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998" algn="ctr"/>
            <a:endParaRPr lang="ru-RU" sz="15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="" xmlns:a16="http://schemas.microsoft.com/office/drawing/2014/main" id="{71BF3C49-5D74-47FF-9947-7A8B0AD77FAE}"/>
              </a:ext>
            </a:extLst>
          </p:cNvPr>
          <p:cNvSpPr txBox="1"/>
          <p:nvPr/>
        </p:nvSpPr>
        <p:spPr>
          <a:xfrm>
            <a:off x="4752381" y="5623637"/>
            <a:ext cx="1266571" cy="2308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01">
              <a:defRPr/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ПЕНИ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="" xmlns:a16="http://schemas.microsoft.com/office/drawing/2014/main" id="{078CD6C1-3C7D-48C2-8254-23B9E1ADFE9C}"/>
              </a:ext>
            </a:extLst>
          </p:cNvPr>
          <p:cNvSpPr txBox="1"/>
          <p:nvPr/>
        </p:nvSpPr>
        <p:spPr>
          <a:xfrm>
            <a:off x="4933789" y="6030304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01">
              <a:defRPr/>
            </a:pP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</a:t>
            </a:r>
            <a:r>
              <a:rPr lang="en-US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200</a:t>
            </a:r>
          </a:p>
        </p:txBody>
      </p:sp>
      <p:sp>
        <p:nvSpPr>
          <p:cNvPr id="131" name="Oval 11">
            <a:extLst>
              <a:ext uri="{FF2B5EF4-FFF2-40B4-BE49-F238E27FC236}">
                <a16:creationId xmlns="" xmlns:a16="http://schemas.microsoft.com/office/drawing/2014/main" id="{089FF4EA-B640-48FB-A27C-F039D0447CBA}"/>
              </a:ext>
            </a:extLst>
          </p:cNvPr>
          <p:cNvSpPr/>
          <p:nvPr/>
        </p:nvSpPr>
        <p:spPr>
          <a:xfrm>
            <a:off x="2792107" y="5343267"/>
            <a:ext cx="1605327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5999" tIns="35999" rIns="35999" bIns="35999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998" algn="ctr"/>
            <a:endParaRPr lang="ru-RU" sz="15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203933C6-9EFE-4541-AB4B-704DA395DD8C}"/>
              </a:ext>
            </a:extLst>
          </p:cNvPr>
          <p:cNvSpPr txBox="1"/>
          <p:nvPr/>
        </p:nvSpPr>
        <p:spPr>
          <a:xfrm>
            <a:off x="2961485" y="5623637"/>
            <a:ext cx="1266571" cy="2308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01">
              <a:defRPr/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ПРИБЫЛЬ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="" xmlns:a16="http://schemas.microsoft.com/office/drawing/2014/main" id="{92F65174-D14B-4FDE-80FC-BD4D00C8EFD3}"/>
              </a:ext>
            </a:extLst>
          </p:cNvPr>
          <p:cNvSpPr txBox="1"/>
          <p:nvPr/>
        </p:nvSpPr>
        <p:spPr>
          <a:xfrm>
            <a:off x="3142893" y="6030304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01">
              <a:defRPr/>
            </a:pP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- 320 000</a:t>
            </a:r>
          </a:p>
        </p:txBody>
      </p:sp>
      <p:sp>
        <p:nvSpPr>
          <p:cNvPr id="125" name="Oval 11">
            <a:extLst>
              <a:ext uri="{FF2B5EF4-FFF2-40B4-BE49-F238E27FC236}">
                <a16:creationId xmlns="" xmlns:a16="http://schemas.microsoft.com/office/drawing/2014/main" id="{3BC5171A-34CC-4C4D-A68F-DE7E13FD7DA7}"/>
              </a:ext>
            </a:extLst>
          </p:cNvPr>
          <p:cNvSpPr/>
          <p:nvPr/>
        </p:nvSpPr>
        <p:spPr>
          <a:xfrm>
            <a:off x="5389946" y="4018686"/>
            <a:ext cx="1605327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5999" tIns="35999" rIns="35999" bIns="35999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998" algn="ctr"/>
            <a:endParaRPr lang="ru-RU" sz="15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E1EEDA39-E15B-467C-AC90-208ADA019F08}"/>
              </a:ext>
            </a:extLst>
          </p:cNvPr>
          <p:cNvSpPr txBox="1"/>
          <p:nvPr/>
        </p:nvSpPr>
        <p:spPr>
          <a:xfrm>
            <a:off x="5559324" y="4299055"/>
            <a:ext cx="1266571" cy="2308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01">
              <a:defRPr/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ЗЕМЛЯ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C7442F91-650D-4D91-B92E-079B232966EF}"/>
              </a:ext>
            </a:extLst>
          </p:cNvPr>
          <p:cNvSpPr txBox="1"/>
          <p:nvPr/>
        </p:nvSpPr>
        <p:spPr>
          <a:xfrm>
            <a:off x="5740730" y="4705724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01">
              <a:defRPr/>
            </a:pP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- 58 000 </a:t>
            </a:r>
          </a:p>
        </p:txBody>
      </p:sp>
      <p:cxnSp>
        <p:nvCxnSpPr>
          <p:cNvPr id="138" name="Прямая со стрелкой 137">
            <a:extLst>
              <a:ext uri="{FF2B5EF4-FFF2-40B4-BE49-F238E27FC236}">
                <a16:creationId xmlns="" xmlns:a16="http://schemas.microsoft.com/office/drawing/2014/main" id="{434B4933-5634-4BAF-B7F4-833ED7A2E50A}"/>
              </a:ext>
            </a:extLst>
          </p:cNvPr>
          <p:cNvCxnSpPr>
            <a:cxnSpLocks/>
            <a:stCxn id="61" idx="2"/>
            <a:endCxn id="109" idx="0"/>
          </p:cNvCxnSpPr>
          <p:nvPr/>
        </p:nvCxnSpPr>
        <p:spPr>
          <a:xfrm flipH="1">
            <a:off x="2631171" y="3632793"/>
            <a:ext cx="1780719" cy="376661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>
            <a:extLst>
              <a:ext uri="{FF2B5EF4-FFF2-40B4-BE49-F238E27FC236}">
                <a16:creationId xmlns="" xmlns:a16="http://schemas.microsoft.com/office/drawing/2014/main" id="{1F66385B-A8CA-4543-9990-5D7DB6E25E71}"/>
              </a:ext>
            </a:extLst>
          </p:cNvPr>
          <p:cNvCxnSpPr>
            <a:cxnSpLocks/>
            <a:stCxn id="61" idx="2"/>
            <a:endCxn id="122" idx="0"/>
          </p:cNvCxnSpPr>
          <p:nvPr/>
        </p:nvCxnSpPr>
        <p:spPr>
          <a:xfrm>
            <a:off x="4411890" y="3632794"/>
            <a:ext cx="1" cy="376545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>
            <a:extLst>
              <a:ext uri="{FF2B5EF4-FFF2-40B4-BE49-F238E27FC236}">
                <a16:creationId xmlns="" xmlns:a16="http://schemas.microsoft.com/office/drawing/2014/main" id="{7577AE04-99ED-4E39-BBF2-076B6394D99C}"/>
              </a:ext>
            </a:extLst>
          </p:cNvPr>
          <p:cNvCxnSpPr>
            <a:cxnSpLocks/>
            <a:stCxn id="61" idx="2"/>
            <a:endCxn id="125" idx="0"/>
          </p:cNvCxnSpPr>
          <p:nvPr/>
        </p:nvCxnSpPr>
        <p:spPr>
          <a:xfrm>
            <a:off x="4411890" y="3632794"/>
            <a:ext cx="1780719" cy="385892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1">
            <a:extLst>
              <a:ext uri="{FF2B5EF4-FFF2-40B4-BE49-F238E27FC236}">
                <a16:creationId xmlns="" xmlns:a16="http://schemas.microsoft.com/office/drawing/2014/main" id="{A38D86D3-555A-429D-9221-6F373411A17D}"/>
              </a:ext>
            </a:extLst>
          </p:cNvPr>
          <p:cNvSpPr/>
          <p:nvPr/>
        </p:nvSpPr>
        <p:spPr>
          <a:xfrm>
            <a:off x="7895545" y="1120242"/>
            <a:ext cx="3723760" cy="705745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5999" tIns="35999" rIns="35999" bIns="35999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998" algn="ctr"/>
            <a:endParaRPr lang="ru-RU" sz="15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7BE3B817-4838-4DB5-9BAE-BD1542DF1C38}"/>
              </a:ext>
            </a:extLst>
          </p:cNvPr>
          <p:cNvSpPr txBox="1"/>
          <p:nvPr/>
        </p:nvSpPr>
        <p:spPr>
          <a:xfrm>
            <a:off x="8905308" y="1357698"/>
            <a:ext cx="1972000" cy="2308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01">
              <a:defRPr/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РАСПРЕДЕЛЕНИЕ ЕНП</a:t>
            </a:r>
          </a:p>
        </p:txBody>
      </p:sp>
      <p:pic>
        <p:nvPicPr>
          <p:cNvPr id="156" name="Рисунок 155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FE46B9A5-9745-49FF-A886-10874659DE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37541" y="1306732"/>
            <a:ext cx="332763" cy="332763"/>
          </a:xfrm>
          <a:prstGeom prst="rect">
            <a:avLst/>
          </a:prstGeom>
        </p:spPr>
      </p:pic>
      <p:sp>
        <p:nvSpPr>
          <p:cNvPr id="158" name="TextBox 157">
            <a:extLst>
              <a:ext uri="{FF2B5EF4-FFF2-40B4-BE49-F238E27FC236}">
                <a16:creationId xmlns="" xmlns:a16="http://schemas.microsoft.com/office/drawing/2014/main" id="{EF5B5A31-D7A6-402B-9677-F0EE4BF21EE6}"/>
              </a:ext>
            </a:extLst>
          </p:cNvPr>
          <p:cNvSpPr txBox="1"/>
          <p:nvPr/>
        </p:nvSpPr>
        <p:spPr>
          <a:xfrm>
            <a:off x="9124140" y="2269179"/>
            <a:ext cx="1266571" cy="2308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01">
              <a:defRPr/>
            </a:pPr>
            <a:r>
              <a:rPr lang="ru-RU" sz="15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ОЧЕРЕДЬ</a:t>
            </a:r>
          </a:p>
        </p:txBody>
      </p:sp>
      <p:cxnSp>
        <p:nvCxnSpPr>
          <p:cNvPr id="159" name="Прямая со стрелкой 158">
            <a:extLst>
              <a:ext uri="{FF2B5EF4-FFF2-40B4-BE49-F238E27FC236}">
                <a16:creationId xmlns="" xmlns:a16="http://schemas.microsoft.com/office/drawing/2014/main" id="{C15B448C-F17A-4730-8E01-B1457BF45F68}"/>
              </a:ext>
            </a:extLst>
          </p:cNvPr>
          <p:cNvCxnSpPr>
            <a:cxnSpLocks/>
            <a:stCxn id="152" idx="2"/>
          </p:cNvCxnSpPr>
          <p:nvPr/>
        </p:nvCxnSpPr>
        <p:spPr>
          <a:xfrm>
            <a:off x="9757425" y="1825985"/>
            <a:ext cx="0" cy="342875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="" xmlns:a16="http://schemas.microsoft.com/office/drawing/2014/main" id="{1C19F36A-C4CA-43A3-BF03-98BCC3F763A9}"/>
              </a:ext>
            </a:extLst>
          </p:cNvPr>
          <p:cNvSpPr txBox="1"/>
          <p:nvPr/>
        </p:nvSpPr>
        <p:spPr>
          <a:xfrm>
            <a:off x="8468674" y="2596369"/>
            <a:ext cx="2577503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01">
              <a:defRPr/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НЕДОИМКА -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начиная с налога</a:t>
            </a:r>
          </a:p>
          <a:p>
            <a:pPr algn="ctr" defTabSz="1031601">
              <a:defRPr/>
            </a:pP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более ранним сроком уплаты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="" xmlns:a16="http://schemas.microsoft.com/office/drawing/2014/main" id="{38F0A379-C9E3-40A1-942F-0A2224599319}"/>
              </a:ext>
            </a:extLst>
          </p:cNvPr>
          <p:cNvSpPr txBox="1"/>
          <p:nvPr/>
        </p:nvSpPr>
        <p:spPr>
          <a:xfrm>
            <a:off x="9124140" y="3584162"/>
            <a:ext cx="1266571" cy="2308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01">
              <a:defRPr/>
            </a:pPr>
            <a:r>
              <a:rPr lang="ru-RU" sz="15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 ОЧЕРЕДЬ</a:t>
            </a:r>
          </a:p>
        </p:txBody>
      </p:sp>
      <p:cxnSp>
        <p:nvCxnSpPr>
          <p:cNvPr id="181" name="Прямая со стрелкой 180">
            <a:extLst>
              <a:ext uri="{FF2B5EF4-FFF2-40B4-BE49-F238E27FC236}">
                <a16:creationId xmlns="" xmlns:a16="http://schemas.microsoft.com/office/drawing/2014/main" id="{82C14045-E774-479E-8D7B-BC25CB93DD2B}"/>
              </a:ext>
            </a:extLst>
          </p:cNvPr>
          <p:cNvCxnSpPr>
            <a:cxnSpLocks/>
          </p:cNvCxnSpPr>
          <p:nvPr/>
        </p:nvCxnSpPr>
        <p:spPr>
          <a:xfrm>
            <a:off x="9757425" y="3140968"/>
            <a:ext cx="0" cy="342875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="" xmlns:a16="http://schemas.microsoft.com/office/drawing/2014/main" id="{52CDE322-2B64-4682-8345-37CF292BD05A}"/>
              </a:ext>
            </a:extLst>
          </p:cNvPr>
          <p:cNvSpPr txBox="1"/>
          <p:nvPr/>
        </p:nvSpPr>
        <p:spPr>
          <a:xfrm>
            <a:off x="8513585" y="3911352"/>
            <a:ext cx="2487681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01">
              <a:defRPr/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НАЧИСЛЕНИЯ -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текущим сроком уплаты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="" xmlns:a16="http://schemas.microsoft.com/office/drawing/2014/main" id="{74C2CA13-E7FA-4EDB-80AB-9A54F0993E21}"/>
              </a:ext>
            </a:extLst>
          </p:cNvPr>
          <p:cNvSpPr txBox="1"/>
          <p:nvPr/>
        </p:nvSpPr>
        <p:spPr>
          <a:xfrm>
            <a:off x="9124140" y="4952314"/>
            <a:ext cx="1266571" cy="2308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01">
              <a:defRPr/>
            </a:pPr>
            <a:r>
              <a:rPr lang="ru-RU" sz="15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 ОЧЕРЕДЬ</a:t>
            </a:r>
          </a:p>
        </p:txBody>
      </p:sp>
      <p:cxnSp>
        <p:nvCxnSpPr>
          <p:cNvPr id="184" name="Прямая со стрелкой 183">
            <a:extLst>
              <a:ext uri="{FF2B5EF4-FFF2-40B4-BE49-F238E27FC236}">
                <a16:creationId xmlns="" xmlns:a16="http://schemas.microsoft.com/office/drawing/2014/main" id="{C5519E47-96D1-4D50-A324-AC604A42F4AE}"/>
              </a:ext>
            </a:extLst>
          </p:cNvPr>
          <p:cNvCxnSpPr>
            <a:cxnSpLocks/>
          </p:cNvCxnSpPr>
          <p:nvPr/>
        </p:nvCxnSpPr>
        <p:spPr>
          <a:xfrm>
            <a:off x="9757425" y="4509120"/>
            <a:ext cx="0" cy="342875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="" xmlns:a16="http://schemas.microsoft.com/office/drawing/2014/main" id="{F8DFFA48-4E38-4BBE-A8C5-1F868C94214C}"/>
              </a:ext>
            </a:extLst>
          </p:cNvPr>
          <p:cNvSpPr txBox="1"/>
          <p:nvPr/>
        </p:nvSpPr>
        <p:spPr>
          <a:xfrm>
            <a:off x="8468674" y="5287198"/>
            <a:ext cx="2577503" cy="2308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01">
              <a:defRPr/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ПЕНИ, ПРОЦЕНТЫ И ШТРАФЫ</a:t>
            </a:r>
            <a:endParaRPr lang="ru-RU" sz="15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0" name="Прямоугольник 189">
            <a:extLst>
              <a:ext uri="{FF2B5EF4-FFF2-40B4-BE49-F238E27FC236}">
                <a16:creationId xmlns="" xmlns:a16="http://schemas.microsoft.com/office/drawing/2014/main" id="{51E6284A-3CAF-4228-9014-122EECF180F9}"/>
              </a:ext>
            </a:extLst>
          </p:cNvPr>
          <p:cNvSpPr/>
          <p:nvPr/>
        </p:nvSpPr>
        <p:spPr>
          <a:xfrm>
            <a:off x="7273950" y="5777832"/>
            <a:ext cx="4918052" cy="108016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="" xmlns:a16="http://schemas.microsoft.com/office/drawing/2014/main" id="{5D9462F6-ADCA-4768-9C82-D1B46419168E}"/>
              </a:ext>
            </a:extLst>
          </p:cNvPr>
          <p:cNvSpPr txBox="1"/>
          <p:nvPr/>
        </p:nvSpPr>
        <p:spPr>
          <a:xfrm>
            <a:off x="7627183" y="6309321"/>
            <a:ext cx="422528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01">
              <a:defRPr/>
            </a:pPr>
            <a:r>
              <a:rPr lang="ru-RU" sz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Если денег недостаточно и сроки уплаты совпадают, то ЕНП распределится пропорционально суммам таких обязательств</a:t>
            </a:r>
          </a:p>
        </p:txBody>
      </p:sp>
      <p:pic>
        <p:nvPicPr>
          <p:cNvPr id="191" name="Рисунок 190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AC968110-87FD-47DE-87D0-655DA2FDF6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73441" y="5877272"/>
            <a:ext cx="332763" cy="332763"/>
          </a:xfrm>
          <a:prstGeom prst="rect">
            <a:avLst/>
          </a:prstGeom>
        </p:spPr>
      </p:pic>
      <p:sp>
        <p:nvSpPr>
          <p:cNvPr id="55" name="Subtitle 2">
            <a:extLst>
              <a:ext uri="{FF2B5EF4-FFF2-40B4-BE49-F238E27FC236}">
                <a16:creationId xmlns="" xmlns:a16="http://schemas.microsoft.com/office/drawing/2014/main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891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ЭКОСИСТЕМА ЕНС</a:t>
            </a:r>
          </a:p>
        </p:txBody>
      </p:sp>
    </p:spTree>
    <p:extLst>
      <p:ext uri="{BB962C8B-B14F-4D97-AF65-F5344CB8AC3E}">
        <p14:creationId xmlns:p14="http://schemas.microsoft.com/office/powerpoint/2010/main" val="3306684227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250924" y="4151737"/>
            <a:ext cx="680373" cy="488947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28533" y="4149081"/>
            <a:ext cx="703371" cy="488947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BDA29F7C-8599-482C-884D-D80D1698CB88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891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СРОКИ УПЛАТЫ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1E6A866E-0D8E-4193-A361-90A0F245C533}"/>
              </a:ext>
            </a:extLst>
          </p:cNvPr>
          <p:cNvSpPr txBox="1">
            <a:spLocks/>
          </p:cNvSpPr>
          <p:nvPr/>
        </p:nvSpPr>
        <p:spPr>
          <a:xfrm>
            <a:off x="2891646" y="616041"/>
            <a:ext cx="8244916" cy="18466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891" algn="l"/>
              </a:tabLst>
            </a:pPr>
            <a:r>
              <a:rPr lang="ru-RU" sz="12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Необходимость в изменении существующей модели</a:t>
            </a: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graphicFrame>
        <p:nvGraphicFramePr>
          <p:cNvPr id="23" name="Таблица 6">
            <a:extLst>
              <a:ext uri="{FF2B5EF4-FFF2-40B4-BE49-F238E27FC236}">
                <a16:creationId xmlns="" xmlns:a16="http://schemas.microsoft.com/office/drawing/2014/main" id="{FD79A6CD-9071-4E74-BBED-E0F28A426E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010620"/>
              </p:ext>
            </p:extLst>
          </p:nvPr>
        </p:nvGraphicFramePr>
        <p:xfrm>
          <a:off x="1000733" y="1953047"/>
          <a:ext cx="4922841" cy="2684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263">
                  <a:extLst>
                    <a:ext uri="{9D8B030D-6E8A-4147-A177-3AD203B41FA5}">
                      <a16:colId xmlns="" xmlns:a16="http://schemas.microsoft.com/office/drawing/2014/main" val="3659514831"/>
                    </a:ext>
                  </a:extLst>
                </a:gridCol>
                <a:gridCol w="703263">
                  <a:extLst>
                    <a:ext uri="{9D8B030D-6E8A-4147-A177-3AD203B41FA5}">
                      <a16:colId xmlns="" xmlns:a16="http://schemas.microsoft.com/office/drawing/2014/main" val="1911899699"/>
                    </a:ext>
                  </a:extLst>
                </a:gridCol>
                <a:gridCol w="703263">
                  <a:extLst>
                    <a:ext uri="{9D8B030D-6E8A-4147-A177-3AD203B41FA5}">
                      <a16:colId xmlns="" xmlns:a16="http://schemas.microsoft.com/office/drawing/2014/main" val="786730247"/>
                    </a:ext>
                  </a:extLst>
                </a:gridCol>
                <a:gridCol w="703263">
                  <a:extLst>
                    <a:ext uri="{9D8B030D-6E8A-4147-A177-3AD203B41FA5}">
                      <a16:colId xmlns="" xmlns:a16="http://schemas.microsoft.com/office/drawing/2014/main" val="89414163"/>
                    </a:ext>
                  </a:extLst>
                </a:gridCol>
                <a:gridCol w="703263">
                  <a:extLst>
                    <a:ext uri="{9D8B030D-6E8A-4147-A177-3AD203B41FA5}">
                      <a16:colId xmlns="" xmlns:a16="http://schemas.microsoft.com/office/drawing/2014/main" val="1015760903"/>
                    </a:ext>
                  </a:extLst>
                </a:gridCol>
                <a:gridCol w="703263">
                  <a:extLst>
                    <a:ext uri="{9D8B030D-6E8A-4147-A177-3AD203B41FA5}">
                      <a16:colId xmlns="" xmlns:a16="http://schemas.microsoft.com/office/drawing/2014/main" val="3525285334"/>
                    </a:ext>
                  </a:extLst>
                </a:gridCol>
                <a:gridCol w="703263">
                  <a:extLst>
                    <a:ext uri="{9D8B030D-6E8A-4147-A177-3AD203B41FA5}">
                      <a16:colId xmlns="" xmlns:a16="http://schemas.microsoft.com/office/drawing/2014/main" val="2188868648"/>
                    </a:ext>
                  </a:extLst>
                </a:gridCol>
              </a:tblGrid>
              <a:tr h="536996"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3" marR="79403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3" marR="79403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3" marR="79403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3" marR="79403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</a:t>
                      </a:r>
                    </a:p>
                  </a:txBody>
                  <a:tcPr marL="79403" marR="79403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</a:t>
                      </a:r>
                    </a:p>
                  </a:txBody>
                  <a:tcPr marL="79403" marR="79403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</a:t>
                      </a:r>
                    </a:p>
                  </a:txBody>
                  <a:tcPr marL="79403" marR="79403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95151999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</a:t>
                      </a:r>
                    </a:p>
                  </a:txBody>
                  <a:tcPr marL="79403" marR="79403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5</a:t>
                      </a:r>
                    </a:p>
                  </a:txBody>
                  <a:tcPr marL="79403" marR="79403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6</a:t>
                      </a:r>
                    </a:p>
                  </a:txBody>
                  <a:tcPr marL="79403" marR="79403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</a:t>
                      </a:r>
                    </a:p>
                  </a:txBody>
                  <a:tcPr marL="79403" marR="79403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</a:t>
                      </a:r>
                    </a:p>
                  </a:txBody>
                  <a:tcPr marL="79403" marR="79403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</a:t>
                      </a:r>
                    </a:p>
                  </a:txBody>
                  <a:tcPr marL="79403" marR="79403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</a:t>
                      </a:r>
                    </a:p>
                  </a:txBody>
                  <a:tcPr marL="79403" marR="79403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9782520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</a:t>
                      </a:r>
                    </a:p>
                  </a:txBody>
                  <a:tcPr marL="79403" marR="79403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</a:t>
                      </a:r>
                    </a:p>
                  </a:txBody>
                  <a:tcPr marL="79403" marR="79403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13</a:t>
                      </a:r>
                    </a:p>
                  </a:txBody>
                  <a:tcPr marL="79403" marR="79403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14</a:t>
                      </a:r>
                    </a:p>
                  </a:txBody>
                  <a:tcPr marL="79403" marR="79403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15</a:t>
                      </a:r>
                    </a:p>
                  </a:txBody>
                  <a:tcPr marL="79403" marR="79403" marT="39701" marB="3970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16</a:t>
                      </a:r>
                    </a:p>
                  </a:txBody>
                  <a:tcPr marL="79403" marR="79403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17</a:t>
                      </a:r>
                    </a:p>
                  </a:txBody>
                  <a:tcPr marL="79403" marR="79403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2597864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18</a:t>
                      </a:r>
                    </a:p>
                  </a:txBody>
                  <a:tcPr marL="79403" marR="79403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19</a:t>
                      </a:r>
                    </a:p>
                  </a:txBody>
                  <a:tcPr marL="79403" marR="79403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</a:t>
                      </a:r>
                    </a:p>
                  </a:txBody>
                  <a:tcPr marL="79403" marR="79403" marT="39701" marB="3970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21</a:t>
                      </a:r>
                    </a:p>
                  </a:txBody>
                  <a:tcPr marL="79403" marR="79403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22</a:t>
                      </a:r>
                    </a:p>
                  </a:txBody>
                  <a:tcPr marL="79403" marR="79403" marT="39701" marB="3970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23</a:t>
                      </a:r>
                    </a:p>
                  </a:txBody>
                  <a:tcPr marL="79403" marR="79403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24</a:t>
                      </a:r>
                    </a:p>
                  </a:txBody>
                  <a:tcPr marL="79403" marR="79403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123048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25</a:t>
                      </a:r>
                    </a:p>
                  </a:txBody>
                  <a:tcPr marL="79403" marR="79403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26</a:t>
                      </a:r>
                    </a:p>
                  </a:txBody>
                  <a:tcPr marL="79403" marR="79403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27</a:t>
                      </a:r>
                    </a:p>
                  </a:txBody>
                  <a:tcPr marL="79403" marR="79403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28</a:t>
                      </a:r>
                    </a:p>
                  </a:txBody>
                  <a:tcPr marL="79403" marR="79403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29</a:t>
                      </a:r>
                    </a:p>
                  </a:txBody>
                  <a:tcPr marL="79403" marR="79403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30</a:t>
                      </a:r>
                    </a:p>
                  </a:txBody>
                  <a:tcPr marL="79403" marR="79403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31</a:t>
                      </a:r>
                    </a:p>
                  </a:txBody>
                  <a:tcPr marL="79403" marR="79403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3530123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2254094-789E-4597-B939-B75DC76DAD0E}"/>
              </a:ext>
            </a:extLst>
          </p:cNvPr>
          <p:cNvSpPr txBox="1"/>
          <p:nvPr/>
        </p:nvSpPr>
        <p:spPr>
          <a:xfrm>
            <a:off x="983433" y="1304766"/>
            <a:ext cx="3764559" cy="425646"/>
          </a:xfrm>
          <a:prstGeom prst="roundRect">
            <a:avLst/>
          </a:prstGeom>
          <a:noFill/>
        </p:spPr>
        <p:txBody>
          <a:bodyPr wrap="square" lIns="0" tIns="45719" rIns="91438" bIns="45719">
            <a:spAutoFit/>
          </a:bodyPr>
          <a:lstStyle/>
          <a:p>
            <a:r>
              <a:rPr lang="ru-RU" sz="19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СУЩЕСТВУЮЩАЯ МОДЕЛЬ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A649525-330C-4598-A63E-58AD15E46D18}"/>
              </a:ext>
            </a:extLst>
          </p:cNvPr>
          <p:cNvSpPr txBox="1"/>
          <p:nvPr/>
        </p:nvSpPr>
        <p:spPr>
          <a:xfrm>
            <a:off x="6375927" y="1304766"/>
            <a:ext cx="3764559" cy="425646"/>
          </a:xfrm>
          <a:prstGeom prst="roundRect">
            <a:avLst/>
          </a:prstGeom>
          <a:noFill/>
        </p:spPr>
        <p:txBody>
          <a:bodyPr wrap="square" lIns="0" tIns="45719" rIns="91438" bIns="45719">
            <a:spAutoFit/>
          </a:bodyPr>
          <a:lstStyle/>
          <a:p>
            <a:r>
              <a:rPr lang="ru-RU" sz="19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ПЕРСПЕКТИВНАЯ МОДЕЛЬ</a:t>
            </a:r>
          </a:p>
        </p:txBody>
      </p:sp>
      <p:graphicFrame>
        <p:nvGraphicFramePr>
          <p:cNvPr id="26" name="Таблица 6">
            <a:extLst>
              <a:ext uri="{FF2B5EF4-FFF2-40B4-BE49-F238E27FC236}">
                <a16:creationId xmlns="" xmlns:a16="http://schemas.microsoft.com/office/drawing/2014/main" id="{45F20E27-F256-4663-941B-0B2753318D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722784"/>
              </p:ext>
            </p:extLst>
          </p:nvPr>
        </p:nvGraphicFramePr>
        <p:xfrm>
          <a:off x="6375925" y="1953047"/>
          <a:ext cx="4922841" cy="2684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263">
                  <a:extLst>
                    <a:ext uri="{9D8B030D-6E8A-4147-A177-3AD203B41FA5}">
                      <a16:colId xmlns="" xmlns:a16="http://schemas.microsoft.com/office/drawing/2014/main" val="3659514831"/>
                    </a:ext>
                  </a:extLst>
                </a:gridCol>
                <a:gridCol w="703263">
                  <a:extLst>
                    <a:ext uri="{9D8B030D-6E8A-4147-A177-3AD203B41FA5}">
                      <a16:colId xmlns="" xmlns:a16="http://schemas.microsoft.com/office/drawing/2014/main" val="1911899699"/>
                    </a:ext>
                  </a:extLst>
                </a:gridCol>
                <a:gridCol w="703263">
                  <a:extLst>
                    <a:ext uri="{9D8B030D-6E8A-4147-A177-3AD203B41FA5}">
                      <a16:colId xmlns="" xmlns:a16="http://schemas.microsoft.com/office/drawing/2014/main" val="786730247"/>
                    </a:ext>
                  </a:extLst>
                </a:gridCol>
                <a:gridCol w="703263">
                  <a:extLst>
                    <a:ext uri="{9D8B030D-6E8A-4147-A177-3AD203B41FA5}">
                      <a16:colId xmlns="" xmlns:a16="http://schemas.microsoft.com/office/drawing/2014/main" val="89414163"/>
                    </a:ext>
                  </a:extLst>
                </a:gridCol>
                <a:gridCol w="703263">
                  <a:extLst>
                    <a:ext uri="{9D8B030D-6E8A-4147-A177-3AD203B41FA5}">
                      <a16:colId xmlns="" xmlns:a16="http://schemas.microsoft.com/office/drawing/2014/main" val="1015760903"/>
                    </a:ext>
                  </a:extLst>
                </a:gridCol>
                <a:gridCol w="703263">
                  <a:extLst>
                    <a:ext uri="{9D8B030D-6E8A-4147-A177-3AD203B41FA5}">
                      <a16:colId xmlns="" xmlns:a16="http://schemas.microsoft.com/office/drawing/2014/main" val="3525285334"/>
                    </a:ext>
                  </a:extLst>
                </a:gridCol>
                <a:gridCol w="703263">
                  <a:extLst>
                    <a:ext uri="{9D8B030D-6E8A-4147-A177-3AD203B41FA5}">
                      <a16:colId xmlns="" xmlns:a16="http://schemas.microsoft.com/office/drawing/2014/main" val="2188868648"/>
                    </a:ext>
                  </a:extLst>
                </a:gridCol>
              </a:tblGrid>
              <a:tr h="536996"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3" marR="79403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3" marR="79403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3" marR="79403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3" marR="79403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</a:t>
                      </a:r>
                    </a:p>
                  </a:txBody>
                  <a:tcPr marL="79403" marR="79403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</a:t>
                      </a:r>
                    </a:p>
                  </a:txBody>
                  <a:tcPr marL="79403" marR="79403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</a:t>
                      </a:r>
                    </a:p>
                  </a:txBody>
                  <a:tcPr marL="79403" marR="79403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95151999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</a:t>
                      </a:r>
                    </a:p>
                  </a:txBody>
                  <a:tcPr marL="79403" marR="79403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5</a:t>
                      </a:r>
                    </a:p>
                  </a:txBody>
                  <a:tcPr marL="79403" marR="79403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6</a:t>
                      </a:r>
                    </a:p>
                  </a:txBody>
                  <a:tcPr marL="79403" marR="79403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</a:t>
                      </a:r>
                    </a:p>
                  </a:txBody>
                  <a:tcPr marL="79403" marR="79403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</a:t>
                      </a:r>
                    </a:p>
                  </a:txBody>
                  <a:tcPr marL="79403" marR="79403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</a:t>
                      </a:r>
                    </a:p>
                  </a:txBody>
                  <a:tcPr marL="79403" marR="79403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</a:t>
                      </a:r>
                    </a:p>
                  </a:txBody>
                  <a:tcPr marL="79403" marR="79403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9782520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</a:t>
                      </a:r>
                    </a:p>
                  </a:txBody>
                  <a:tcPr marL="79403" marR="79403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</a:t>
                      </a:r>
                    </a:p>
                  </a:txBody>
                  <a:tcPr marL="79403" marR="79403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13</a:t>
                      </a:r>
                    </a:p>
                  </a:txBody>
                  <a:tcPr marL="79403" marR="79403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14</a:t>
                      </a:r>
                    </a:p>
                  </a:txBody>
                  <a:tcPr marL="79403" marR="79403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15</a:t>
                      </a:r>
                    </a:p>
                  </a:txBody>
                  <a:tcPr marL="79403" marR="79403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16</a:t>
                      </a:r>
                    </a:p>
                  </a:txBody>
                  <a:tcPr marL="79403" marR="79403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17</a:t>
                      </a:r>
                    </a:p>
                  </a:txBody>
                  <a:tcPr marL="79403" marR="79403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2597864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18</a:t>
                      </a:r>
                    </a:p>
                  </a:txBody>
                  <a:tcPr marL="79403" marR="79403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19</a:t>
                      </a:r>
                    </a:p>
                  </a:txBody>
                  <a:tcPr marL="79403" marR="79403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</a:t>
                      </a:r>
                    </a:p>
                  </a:txBody>
                  <a:tcPr marL="79403" marR="79403" marT="39701" marB="3970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21</a:t>
                      </a:r>
                    </a:p>
                  </a:txBody>
                  <a:tcPr marL="79403" marR="79403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22</a:t>
                      </a:r>
                    </a:p>
                  </a:txBody>
                  <a:tcPr marL="79403" marR="79403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23</a:t>
                      </a:r>
                    </a:p>
                  </a:txBody>
                  <a:tcPr marL="79403" marR="79403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24</a:t>
                      </a:r>
                    </a:p>
                  </a:txBody>
                  <a:tcPr marL="79403" marR="79403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123048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25</a:t>
                      </a:r>
                    </a:p>
                  </a:txBody>
                  <a:tcPr marL="79403" marR="79403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26</a:t>
                      </a:r>
                    </a:p>
                  </a:txBody>
                  <a:tcPr marL="79403" marR="79403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27</a:t>
                      </a:r>
                    </a:p>
                  </a:txBody>
                  <a:tcPr marL="79403" marR="79403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28</a:t>
                      </a:r>
                    </a:p>
                  </a:txBody>
                  <a:tcPr marL="79403" marR="79403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29</a:t>
                      </a:r>
                    </a:p>
                  </a:txBody>
                  <a:tcPr marL="79403" marR="79403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30</a:t>
                      </a:r>
                    </a:p>
                  </a:txBody>
                  <a:tcPr marL="79403" marR="79403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31</a:t>
                      </a:r>
                    </a:p>
                  </a:txBody>
                  <a:tcPr marL="79403" marR="79403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3530123"/>
                  </a:ext>
                </a:extLst>
              </a:tr>
            </a:tbl>
          </a:graphicData>
        </a:graphic>
      </p:graphicFrame>
      <p:sp>
        <p:nvSpPr>
          <p:cNvPr id="27" name="Прямоугольник 12">
            <a:extLst>
              <a:ext uri="{FF2B5EF4-FFF2-40B4-BE49-F238E27FC236}">
                <a16:creationId xmlns="" xmlns:a16="http://schemas.microsoft.com/office/drawing/2014/main" id="{16ED9D96-8B6A-4788-9122-203BC072152D}"/>
              </a:ext>
            </a:extLst>
          </p:cNvPr>
          <p:cNvSpPr/>
          <p:nvPr/>
        </p:nvSpPr>
        <p:spPr>
          <a:xfrm>
            <a:off x="973853" y="4710561"/>
            <a:ext cx="4922833" cy="216982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15.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СВ</a:t>
            </a:r>
          </a:p>
          <a:p>
            <a:pPr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Водный налог</a:t>
            </a:r>
          </a:p>
          <a:p>
            <a:pPr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22.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Налог на игорный бизнес</a:t>
            </a:r>
          </a:p>
          <a:p>
            <a:pPr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25.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Акцизы, НДПИ, НДС</a:t>
            </a:r>
          </a:p>
          <a:p>
            <a:pPr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28</a:t>
            </a:r>
            <a:r>
              <a:rPr lang="ru-RU" sz="15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Прибыль</a:t>
            </a:r>
            <a:r>
              <a:rPr lang="ru-RU" sz="1500" dirty="0">
                <a:solidFill>
                  <a:srgbClr val="EF435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30.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Транспортный, земельный налоги и налог на имущество организаций</a:t>
            </a:r>
          </a:p>
          <a:p>
            <a:pPr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31.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ЕСХН</a:t>
            </a:r>
          </a:p>
        </p:txBody>
      </p:sp>
      <p:sp>
        <p:nvSpPr>
          <p:cNvPr id="28" name="Прямоугольник 12">
            <a:extLst>
              <a:ext uri="{FF2B5EF4-FFF2-40B4-BE49-F238E27FC236}">
                <a16:creationId xmlns="" xmlns:a16="http://schemas.microsoft.com/office/drawing/2014/main" id="{577B0EA0-00DB-4414-966C-58E8DB422E0F}"/>
              </a:ext>
            </a:extLst>
          </p:cNvPr>
          <p:cNvSpPr/>
          <p:nvPr/>
        </p:nvSpPr>
        <p:spPr>
          <a:xfrm>
            <a:off x="6375928" y="4849759"/>
            <a:ext cx="4922833" cy="62324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r>
              <a:rPr lang="ru-RU" sz="1600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</a:t>
            </a:r>
            <a:r>
              <a:rPr lang="en-US" sz="1600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Подача декларации</a:t>
            </a:r>
          </a:p>
          <a:p>
            <a:pPr>
              <a:spcAft>
                <a:spcPts val="300"/>
              </a:spcAft>
            </a:pPr>
            <a:r>
              <a:rPr lang="ru-RU" sz="1600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28.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Срок уплаты</a:t>
            </a:r>
          </a:p>
        </p:txBody>
      </p:sp>
    </p:spTree>
    <p:extLst>
      <p:ext uri="{BB962C8B-B14F-4D97-AF65-F5344CB8AC3E}">
        <p14:creationId xmlns:p14="http://schemas.microsoft.com/office/powerpoint/2010/main" val="2406658116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9">
            <a:extLst>
              <a:ext uri="{FF2B5EF4-FFF2-40B4-BE49-F238E27FC236}">
                <a16:creationId xmlns="" xmlns:a16="http://schemas.microsoft.com/office/drawing/2014/main" id="{13C2BE18-D0F6-4775-AE63-171FFB5E6643}"/>
              </a:ext>
            </a:extLst>
          </p:cNvPr>
          <p:cNvSpPr/>
          <p:nvPr/>
        </p:nvSpPr>
        <p:spPr>
          <a:xfrm>
            <a:off x="6096000" y="904241"/>
            <a:ext cx="6096000" cy="5953761"/>
          </a:xfrm>
          <a:prstGeom prst="rect">
            <a:avLst/>
          </a:prstGeom>
          <a:solidFill>
            <a:srgbClr val="28BB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61" name="Прямоугольник 15">
            <a:extLst>
              <a:ext uri="{FF2B5EF4-FFF2-40B4-BE49-F238E27FC236}">
                <a16:creationId xmlns="" xmlns:a16="http://schemas.microsoft.com/office/drawing/2014/main" id="{314B5B0E-C9A0-40EC-86DD-F55D2A1F4706}"/>
              </a:ext>
            </a:extLst>
          </p:cNvPr>
          <p:cNvSpPr/>
          <p:nvPr/>
        </p:nvSpPr>
        <p:spPr>
          <a:xfrm>
            <a:off x="0" y="904241"/>
            <a:ext cx="6096000" cy="595376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43E0BF11-1534-4F37-AD4F-7D9A6DB3C619}"/>
              </a:ext>
            </a:extLst>
          </p:cNvPr>
          <p:cNvSpPr txBox="1"/>
          <p:nvPr/>
        </p:nvSpPr>
        <p:spPr>
          <a:xfrm>
            <a:off x="2119502" y="1088742"/>
            <a:ext cx="3764559" cy="425646"/>
          </a:xfrm>
          <a:prstGeom prst="roundRect">
            <a:avLst/>
          </a:prstGeom>
          <a:noFill/>
        </p:spPr>
        <p:txBody>
          <a:bodyPr wrap="square" lIns="0" tIns="45719" rIns="91438" bIns="45719">
            <a:spAutoFit/>
          </a:bodyPr>
          <a:lstStyle/>
          <a:p>
            <a:pPr algn="r"/>
            <a:r>
              <a:rPr lang="ru-RU" sz="19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СУЩЕСТВУЮЩАЯ МОДЕЛЬ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468E4C9D-2C5D-4BFD-BA06-CDFC4F481F1D}"/>
              </a:ext>
            </a:extLst>
          </p:cNvPr>
          <p:cNvSpPr txBox="1"/>
          <p:nvPr/>
        </p:nvSpPr>
        <p:spPr>
          <a:xfrm>
            <a:off x="6420037" y="1088742"/>
            <a:ext cx="3764559" cy="425646"/>
          </a:xfrm>
          <a:prstGeom prst="roundRect">
            <a:avLst/>
          </a:prstGeom>
          <a:noFill/>
        </p:spPr>
        <p:txBody>
          <a:bodyPr wrap="square" lIns="0" tIns="45719" rIns="91438" bIns="45719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ПЕРСПЕКТИВНАЯ МОДЕЛЬ</a:t>
            </a:r>
          </a:p>
        </p:txBody>
      </p:sp>
      <p:sp>
        <p:nvSpPr>
          <p:cNvPr id="64" name="Прямоугольник 12">
            <a:extLst>
              <a:ext uri="{FF2B5EF4-FFF2-40B4-BE49-F238E27FC236}">
                <a16:creationId xmlns="" xmlns:a16="http://schemas.microsoft.com/office/drawing/2014/main" id="{764D1154-57DB-4C5D-8A49-DCBCBBF64BC3}"/>
              </a:ext>
            </a:extLst>
          </p:cNvPr>
          <p:cNvSpPr/>
          <p:nvPr/>
        </p:nvSpPr>
        <p:spPr>
          <a:xfrm>
            <a:off x="306385" y="1605782"/>
            <a:ext cx="2892184" cy="256993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44" indent="-285744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900" spc="-1" dirty="0">
                <a:solidFill>
                  <a:schemeClr val="bg1"/>
                </a:solidFill>
                <a:latin typeface="Roboto Condensed"/>
                <a:ea typeface="Roboto Condensed"/>
              </a:rPr>
              <a:t>Большое количество платежей</a:t>
            </a:r>
          </a:p>
          <a:p>
            <a:pPr marL="285744" indent="-285744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900" spc="-1" dirty="0">
                <a:solidFill>
                  <a:schemeClr val="bg1"/>
                </a:solidFill>
                <a:latin typeface="Roboto Condensed"/>
                <a:ea typeface="Roboto Condensed"/>
              </a:rPr>
              <a:t>Большое количество межбюджетных транзакций</a:t>
            </a:r>
          </a:p>
          <a:p>
            <a:pPr marL="285744" indent="-285744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900" spc="-1" dirty="0">
                <a:solidFill>
                  <a:schemeClr val="bg1"/>
                </a:solidFill>
                <a:latin typeface="Roboto Condensed"/>
                <a:ea typeface="Roboto Condensed"/>
              </a:rPr>
              <a:t>Невыясненные платежи</a:t>
            </a:r>
          </a:p>
          <a:p>
            <a:pPr marL="285744" indent="-285744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900" spc="-1" dirty="0">
                <a:solidFill>
                  <a:schemeClr val="bg1"/>
                </a:solidFill>
                <a:latin typeface="Roboto Condensed"/>
                <a:ea typeface="Roboto Condensed"/>
              </a:rPr>
              <a:t>Каждый 15 платеж</a:t>
            </a:r>
            <a:br>
              <a:rPr lang="ru-RU" sz="1900" spc="-1" dirty="0">
                <a:solidFill>
                  <a:schemeClr val="bg1"/>
                </a:solidFill>
                <a:latin typeface="Roboto Condensed"/>
                <a:ea typeface="Roboto Condensed"/>
              </a:rPr>
            </a:br>
            <a:r>
              <a:rPr lang="ru-RU" sz="1900" spc="-1" dirty="0">
                <a:solidFill>
                  <a:schemeClr val="bg1"/>
                </a:solidFill>
                <a:latin typeface="Roboto Condensed"/>
                <a:ea typeface="Roboto Condensed"/>
              </a:rPr>
              <a:t>с ошибкой</a:t>
            </a:r>
          </a:p>
        </p:txBody>
      </p:sp>
      <p:sp>
        <p:nvSpPr>
          <p:cNvPr id="65" name="Прямоугольник 12">
            <a:extLst>
              <a:ext uri="{FF2B5EF4-FFF2-40B4-BE49-F238E27FC236}">
                <a16:creationId xmlns="" xmlns:a16="http://schemas.microsoft.com/office/drawing/2014/main" id="{D0C431E2-163D-4400-84E6-911FF8D541CD}"/>
              </a:ext>
            </a:extLst>
          </p:cNvPr>
          <p:cNvSpPr/>
          <p:nvPr/>
        </p:nvSpPr>
        <p:spPr>
          <a:xfrm>
            <a:off x="9183328" y="1605781"/>
            <a:ext cx="2928136" cy="189453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44" indent="-285744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900" spc="-1" dirty="0">
                <a:solidFill>
                  <a:schemeClr val="bg1"/>
                </a:solidFill>
                <a:latin typeface="Roboto Condensed"/>
                <a:ea typeface="Roboto Condensed"/>
              </a:rPr>
              <a:t>Отсутствие технического долга</a:t>
            </a:r>
          </a:p>
          <a:p>
            <a:pPr marL="285744" indent="-285744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900" spc="-1" dirty="0">
                <a:solidFill>
                  <a:schemeClr val="bg1"/>
                </a:solidFill>
                <a:latin typeface="Roboto Condensed"/>
                <a:ea typeface="Roboto Condensed"/>
              </a:rPr>
              <a:t>Начисление пени в целом </a:t>
            </a:r>
            <a:br>
              <a:rPr lang="ru-RU" sz="1900" spc="-1" dirty="0">
                <a:solidFill>
                  <a:schemeClr val="bg1"/>
                </a:solidFill>
                <a:latin typeface="Roboto Condensed"/>
                <a:ea typeface="Roboto Condensed"/>
              </a:rPr>
            </a:br>
            <a:r>
              <a:rPr lang="ru-RU" sz="1900" spc="-1" dirty="0">
                <a:solidFill>
                  <a:schemeClr val="bg1"/>
                </a:solidFill>
                <a:latin typeface="Roboto Condensed"/>
                <a:ea typeface="Roboto Condensed"/>
              </a:rPr>
              <a:t>по налогоплательщику</a:t>
            </a:r>
          </a:p>
          <a:p>
            <a:pPr marL="285744" indent="-285744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900" spc="-1" dirty="0">
                <a:solidFill>
                  <a:schemeClr val="bg1"/>
                </a:solidFill>
                <a:latin typeface="Roboto Condensed"/>
                <a:ea typeface="Roboto Condensed"/>
              </a:rPr>
              <a:t>Исключение зачетов/ уточнений</a:t>
            </a:r>
          </a:p>
        </p:txBody>
      </p:sp>
      <p:sp>
        <p:nvSpPr>
          <p:cNvPr id="66" name="Прямоугольник: скругленные углы 21">
            <a:extLst>
              <a:ext uri="{FF2B5EF4-FFF2-40B4-BE49-F238E27FC236}">
                <a16:creationId xmlns="" xmlns:a16="http://schemas.microsoft.com/office/drawing/2014/main" id="{6789D4E2-3146-4389-9E7E-AE8E95089C56}"/>
              </a:ext>
            </a:extLst>
          </p:cNvPr>
          <p:cNvSpPr/>
          <p:nvPr/>
        </p:nvSpPr>
        <p:spPr>
          <a:xfrm>
            <a:off x="5884060" y="5697641"/>
            <a:ext cx="3130307" cy="994739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67" name="Прямоугольник: скругленные углы 22">
            <a:extLst>
              <a:ext uri="{FF2B5EF4-FFF2-40B4-BE49-F238E27FC236}">
                <a16:creationId xmlns="" xmlns:a16="http://schemas.microsoft.com/office/drawing/2014/main" id="{2892309A-CA71-42A3-B792-769130420267}"/>
              </a:ext>
            </a:extLst>
          </p:cNvPr>
          <p:cNvSpPr/>
          <p:nvPr/>
        </p:nvSpPr>
        <p:spPr>
          <a:xfrm>
            <a:off x="3176025" y="5697641"/>
            <a:ext cx="3130307" cy="994739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BD3E8B85-D826-4D76-BD70-6362A44AA319}"/>
              </a:ext>
            </a:extLst>
          </p:cNvPr>
          <p:cNvSpPr txBox="1"/>
          <p:nvPr/>
        </p:nvSpPr>
        <p:spPr>
          <a:xfrm>
            <a:off x="3387966" y="5768515"/>
            <a:ext cx="2320807" cy="523220"/>
          </a:xfrm>
          <a:prstGeom prst="rect">
            <a:avLst/>
          </a:prstGeom>
          <a:noFill/>
        </p:spPr>
        <p:txBody>
          <a:bodyPr wrap="square" lIns="91438" tIns="45719" rIns="91438" bIns="45719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143 млн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436B7C97-2A3A-4919-8A3D-E5CFC8A6EBB5}"/>
              </a:ext>
            </a:extLst>
          </p:cNvPr>
          <p:cNvSpPr txBox="1"/>
          <p:nvPr/>
        </p:nvSpPr>
        <p:spPr>
          <a:xfrm>
            <a:off x="3387966" y="6181565"/>
            <a:ext cx="2320807" cy="323163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фактов взысканий в год</a:t>
            </a:r>
          </a:p>
        </p:txBody>
      </p:sp>
      <p:sp>
        <p:nvSpPr>
          <p:cNvPr id="70" name="Прямоугольник 25">
            <a:extLst>
              <a:ext uri="{FF2B5EF4-FFF2-40B4-BE49-F238E27FC236}">
                <a16:creationId xmlns="" xmlns:a16="http://schemas.microsoft.com/office/drawing/2014/main" id="{2F418E16-512A-491F-B95B-F602B217C3AD}"/>
              </a:ext>
            </a:extLst>
          </p:cNvPr>
          <p:cNvSpPr/>
          <p:nvPr/>
        </p:nvSpPr>
        <p:spPr>
          <a:xfrm>
            <a:off x="6096000" y="5697253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4CD1D34F-7CD7-4600-951E-6DE8ACBC9529}"/>
              </a:ext>
            </a:extLst>
          </p:cNvPr>
          <p:cNvSpPr txBox="1"/>
          <p:nvPr/>
        </p:nvSpPr>
        <p:spPr>
          <a:xfrm>
            <a:off x="6475294" y="5714631"/>
            <a:ext cx="2320807" cy="523220"/>
          </a:xfrm>
          <a:prstGeom prst="rect">
            <a:avLst/>
          </a:prstGeom>
          <a:noFill/>
        </p:spPr>
        <p:txBody>
          <a:bodyPr wrap="square" lIns="91438" tIns="45719" rIns="91438" bIns="45719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2 раза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A5221F96-FA49-40F9-BF83-8D8AF989F1BE}"/>
              </a:ext>
            </a:extLst>
          </p:cNvPr>
          <p:cNvSpPr txBox="1"/>
          <p:nvPr/>
        </p:nvSpPr>
        <p:spPr>
          <a:xfrm>
            <a:off x="6475294" y="6127679"/>
            <a:ext cx="2320807" cy="553996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r"/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уменьшение </a:t>
            </a:r>
            <a:b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количества взысканий</a:t>
            </a:r>
          </a:p>
        </p:txBody>
      </p:sp>
      <p:cxnSp>
        <p:nvCxnSpPr>
          <p:cNvPr id="73" name="Прямая со стрелкой 29">
            <a:extLst>
              <a:ext uri="{FF2B5EF4-FFF2-40B4-BE49-F238E27FC236}">
                <a16:creationId xmlns="" xmlns:a16="http://schemas.microsoft.com/office/drawing/2014/main" id="{2E88CB18-B225-4EDD-B957-CF0036E8B853}"/>
              </a:ext>
            </a:extLst>
          </p:cNvPr>
          <p:cNvCxnSpPr>
            <a:cxnSpLocks/>
          </p:cNvCxnSpPr>
          <p:nvPr/>
        </p:nvCxnSpPr>
        <p:spPr>
          <a:xfrm flipV="1">
            <a:off x="5810866" y="6195012"/>
            <a:ext cx="570271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: скругленные углы 31">
            <a:extLst>
              <a:ext uri="{FF2B5EF4-FFF2-40B4-BE49-F238E27FC236}">
                <a16:creationId xmlns="" xmlns:a16="http://schemas.microsoft.com/office/drawing/2014/main" id="{693BEE80-236A-48E0-8639-7B081B962889}"/>
              </a:ext>
            </a:extLst>
          </p:cNvPr>
          <p:cNvSpPr/>
          <p:nvPr/>
        </p:nvSpPr>
        <p:spPr>
          <a:xfrm>
            <a:off x="5884060" y="4674773"/>
            <a:ext cx="3130307" cy="994739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75" name="Прямоугольник: скругленные углы 32">
            <a:extLst>
              <a:ext uri="{FF2B5EF4-FFF2-40B4-BE49-F238E27FC236}">
                <a16:creationId xmlns="" xmlns:a16="http://schemas.microsoft.com/office/drawing/2014/main" id="{CACFC796-5BCB-429B-B7A2-A5251CEAE0CF}"/>
              </a:ext>
            </a:extLst>
          </p:cNvPr>
          <p:cNvSpPr/>
          <p:nvPr/>
        </p:nvSpPr>
        <p:spPr>
          <a:xfrm>
            <a:off x="3176025" y="4674773"/>
            <a:ext cx="3130307" cy="994739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6044B5F4-5EAC-4815-938F-40F923ECA5E1}"/>
              </a:ext>
            </a:extLst>
          </p:cNvPr>
          <p:cNvSpPr txBox="1"/>
          <p:nvPr/>
        </p:nvSpPr>
        <p:spPr>
          <a:xfrm>
            <a:off x="3387966" y="4761149"/>
            <a:ext cx="2320807" cy="523220"/>
          </a:xfrm>
          <a:prstGeom prst="rect">
            <a:avLst/>
          </a:prstGeom>
          <a:noFill/>
        </p:spPr>
        <p:txBody>
          <a:bodyPr wrap="square" lIns="91438" tIns="45719" rIns="91438" bIns="45719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360 млн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509748EB-83FD-464B-8831-6424C9326881}"/>
              </a:ext>
            </a:extLst>
          </p:cNvPr>
          <p:cNvSpPr txBox="1"/>
          <p:nvPr/>
        </p:nvSpPr>
        <p:spPr>
          <a:xfrm>
            <a:off x="3387966" y="5174198"/>
            <a:ext cx="2320807" cy="323163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лицевых счетов</a:t>
            </a:r>
          </a:p>
        </p:txBody>
      </p:sp>
      <p:sp>
        <p:nvSpPr>
          <p:cNvPr id="78" name="Прямоугольник 35">
            <a:extLst>
              <a:ext uri="{FF2B5EF4-FFF2-40B4-BE49-F238E27FC236}">
                <a16:creationId xmlns="" xmlns:a16="http://schemas.microsoft.com/office/drawing/2014/main" id="{88425982-57D8-4C72-A7FF-6BE5D66AAAED}"/>
              </a:ext>
            </a:extLst>
          </p:cNvPr>
          <p:cNvSpPr/>
          <p:nvPr/>
        </p:nvSpPr>
        <p:spPr>
          <a:xfrm>
            <a:off x="6096000" y="4674386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3FB7AF7D-691C-40D0-9C97-529E6F8E7E69}"/>
              </a:ext>
            </a:extLst>
          </p:cNvPr>
          <p:cNvSpPr txBox="1"/>
          <p:nvPr/>
        </p:nvSpPr>
        <p:spPr>
          <a:xfrm>
            <a:off x="6475294" y="4691763"/>
            <a:ext cx="2320807" cy="523220"/>
          </a:xfrm>
          <a:prstGeom prst="rect">
            <a:avLst/>
          </a:prstGeom>
          <a:noFill/>
        </p:spPr>
        <p:txBody>
          <a:bodyPr wrap="square" lIns="91438" tIns="45719" rIns="91438" bIns="45719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3,7 раза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96A7E5A9-28B2-460C-891F-EFF45D2C0BBF}"/>
              </a:ext>
            </a:extLst>
          </p:cNvPr>
          <p:cNvSpPr txBox="1"/>
          <p:nvPr/>
        </p:nvSpPr>
        <p:spPr>
          <a:xfrm>
            <a:off x="6475294" y="5104813"/>
            <a:ext cx="2320807" cy="784828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r"/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уменьшение </a:t>
            </a:r>
            <a:b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количества лицевых счетов</a:t>
            </a:r>
          </a:p>
        </p:txBody>
      </p:sp>
      <p:cxnSp>
        <p:nvCxnSpPr>
          <p:cNvPr id="81" name="Прямая со стрелкой 38">
            <a:extLst>
              <a:ext uri="{FF2B5EF4-FFF2-40B4-BE49-F238E27FC236}">
                <a16:creationId xmlns="" xmlns:a16="http://schemas.microsoft.com/office/drawing/2014/main" id="{0F62082E-9CC7-41D9-8CA3-9B2B5D4640D0}"/>
              </a:ext>
            </a:extLst>
          </p:cNvPr>
          <p:cNvCxnSpPr>
            <a:cxnSpLocks/>
          </p:cNvCxnSpPr>
          <p:nvPr/>
        </p:nvCxnSpPr>
        <p:spPr>
          <a:xfrm flipV="1">
            <a:off x="5810866" y="5172145"/>
            <a:ext cx="570271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: скругленные углы 40">
            <a:extLst>
              <a:ext uri="{FF2B5EF4-FFF2-40B4-BE49-F238E27FC236}">
                <a16:creationId xmlns="" xmlns:a16="http://schemas.microsoft.com/office/drawing/2014/main" id="{5816923C-84B7-440A-94F0-BE9C42F67890}"/>
              </a:ext>
            </a:extLst>
          </p:cNvPr>
          <p:cNvSpPr/>
          <p:nvPr/>
        </p:nvSpPr>
        <p:spPr>
          <a:xfrm>
            <a:off x="5884060" y="3651905"/>
            <a:ext cx="3130307" cy="994739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83" name="Прямоугольник: скругленные углы 41">
            <a:extLst>
              <a:ext uri="{FF2B5EF4-FFF2-40B4-BE49-F238E27FC236}">
                <a16:creationId xmlns="" xmlns:a16="http://schemas.microsoft.com/office/drawing/2014/main" id="{495DD041-FD26-4803-93D4-F3298BBF3CE6}"/>
              </a:ext>
            </a:extLst>
          </p:cNvPr>
          <p:cNvSpPr/>
          <p:nvPr/>
        </p:nvSpPr>
        <p:spPr>
          <a:xfrm>
            <a:off x="3176025" y="3651905"/>
            <a:ext cx="3130307" cy="994739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C087CEAD-B9CA-4C19-B0E1-AC6D81AE74CF}"/>
              </a:ext>
            </a:extLst>
          </p:cNvPr>
          <p:cNvSpPr txBox="1"/>
          <p:nvPr/>
        </p:nvSpPr>
        <p:spPr>
          <a:xfrm>
            <a:off x="3387966" y="3675451"/>
            <a:ext cx="2320807" cy="523220"/>
          </a:xfrm>
          <a:prstGeom prst="rect">
            <a:avLst/>
          </a:prstGeom>
          <a:noFill/>
        </p:spPr>
        <p:txBody>
          <a:bodyPr wrap="square" lIns="91438" tIns="45719" rIns="91438" bIns="45719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80 млн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13B81569-E897-403B-AED2-2F29F114DDD2}"/>
              </a:ext>
            </a:extLst>
          </p:cNvPr>
          <p:cNvSpPr txBox="1"/>
          <p:nvPr/>
        </p:nvSpPr>
        <p:spPr>
          <a:xfrm>
            <a:off x="3387966" y="4088499"/>
            <a:ext cx="2320807" cy="553996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документов:</a:t>
            </a:r>
          </a:p>
          <a:p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уточнения и зачеты</a:t>
            </a:r>
          </a:p>
        </p:txBody>
      </p:sp>
      <p:sp>
        <p:nvSpPr>
          <p:cNvPr id="86" name="Прямоугольник 44">
            <a:extLst>
              <a:ext uri="{FF2B5EF4-FFF2-40B4-BE49-F238E27FC236}">
                <a16:creationId xmlns="" xmlns:a16="http://schemas.microsoft.com/office/drawing/2014/main" id="{0FCC6480-6767-4761-B9DB-8E64B4B2F78A}"/>
              </a:ext>
            </a:extLst>
          </p:cNvPr>
          <p:cNvSpPr/>
          <p:nvPr/>
        </p:nvSpPr>
        <p:spPr>
          <a:xfrm>
            <a:off x="6096000" y="3651518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CE2BFE7-C3C1-4BB8-B795-04CA9D9E1B2E}"/>
              </a:ext>
            </a:extLst>
          </p:cNvPr>
          <p:cNvSpPr txBox="1"/>
          <p:nvPr/>
        </p:nvSpPr>
        <p:spPr>
          <a:xfrm>
            <a:off x="6475294" y="4068835"/>
            <a:ext cx="2320807" cy="553996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r"/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уменьшение </a:t>
            </a:r>
            <a:b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количества транзакций</a:t>
            </a:r>
          </a:p>
        </p:txBody>
      </p:sp>
      <p:cxnSp>
        <p:nvCxnSpPr>
          <p:cNvPr id="88" name="Прямая со стрелкой 46">
            <a:extLst>
              <a:ext uri="{FF2B5EF4-FFF2-40B4-BE49-F238E27FC236}">
                <a16:creationId xmlns="" xmlns:a16="http://schemas.microsoft.com/office/drawing/2014/main" id="{78E6F1CC-359E-48AF-B984-D9618DF7AC8A}"/>
              </a:ext>
            </a:extLst>
          </p:cNvPr>
          <p:cNvCxnSpPr>
            <a:cxnSpLocks/>
          </p:cNvCxnSpPr>
          <p:nvPr/>
        </p:nvCxnSpPr>
        <p:spPr>
          <a:xfrm flipV="1">
            <a:off x="5810866" y="4149277"/>
            <a:ext cx="570271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AD94EAA7-0D7B-4AF1-AA30-C0B725DEE863}"/>
              </a:ext>
            </a:extLst>
          </p:cNvPr>
          <p:cNvSpPr txBox="1"/>
          <p:nvPr/>
        </p:nvSpPr>
        <p:spPr>
          <a:xfrm>
            <a:off x="5920712" y="3655786"/>
            <a:ext cx="2875389" cy="523220"/>
          </a:xfrm>
          <a:prstGeom prst="rect">
            <a:avLst/>
          </a:prstGeom>
          <a:noFill/>
        </p:spPr>
        <p:txBody>
          <a:bodyPr wrap="square" lIns="91438" tIns="45719" rIns="91438" bIns="45719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56 тыс. раз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90" name="Прямоугольник: скругленные углы 49">
            <a:extLst>
              <a:ext uri="{FF2B5EF4-FFF2-40B4-BE49-F238E27FC236}">
                <a16:creationId xmlns="" xmlns:a16="http://schemas.microsoft.com/office/drawing/2014/main" id="{B2C67BE3-CA58-478D-8B7E-74B583AC333E}"/>
              </a:ext>
            </a:extLst>
          </p:cNvPr>
          <p:cNvSpPr/>
          <p:nvPr/>
        </p:nvSpPr>
        <p:spPr>
          <a:xfrm>
            <a:off x="5884060" y="2629037"/>
            <a:ext cx="3130307" cy="994739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91" name="Прямоугольник: скругленные углы 50">
            <a:extLst>
              <a:ext uri="{FF2B5EF4-FFF2-40B4-BE49-F238E27FC236}">
                <a16:creationId xmlns="" xmlns:a16="http://schemas.microsoft.com/office/drawing/2014/main" id="{BA4449C8-FF69-4BA8-AF2D-91DEB64686F5}"/>
              </a:ext>
            </a:extLst>
          </p:cNvPr>
          <p:cNvSpPr/>
          <p:nvPr/>
        </p:nvSpPr>
        <p:spPr>
          <a:xfrm>
            <a:off x="3176025" y="2629037"/>
            <a:ext cx="3130307" cy="994739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ACF875D2-3499-49A5-B8DB-0426C493D7B0}"/>
              </a:ext>
            </a:extLst>
          </p:cNvPr>
          <p:cNvSpPr txBox="1"/>
          <p:nvPr/>
        </p:nvSpPr>
        <p:spPr>
          <a:xfrm>
            <a:off x="3387966" y="2723595"/>
            <a:ext cx="2320807" cy="523220"/>
          </a:xfrm>
          <a:prstGeom prst="rect">
            <a:avLst/>
          </a:prstGeom>
          <a:noFill/>
        </p:spPr>
        <p:txBody>
          <a:bodyPr wrap="square" lIns="91438" tIns="45719" rIns="91438" bIns="45719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450 млн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E433823F-F034-4B1E-8F18-98A54B8C3AF6}"/>
              </a:ext>
            </a:extLst>
          </p:cNvPr>
          <p:cNvSpPr txBox="1"/>
          <p:nvPr/>
        </p:nvSpPr>
        <p:spPr>
          <a:xfrm>
            <a:off x="3387966" y="3136645"/>
            <a:ext cx="2320807" cy="323163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платежей</a:t>
            </a:r>
            <a:endParaRPr lang="ru-RU" sz="1500" baseline="30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4" name="Прямоугольник 53">
            <a:extLst>
              <a:ext uri="{FF2B5EF4-FFF2-40B4-BE49-F238E27FC236}">
                <a16:creationId xmlns="" xmlns:a16="http://schemas.microsoft.com/office/drawing/2014/main" id="{CEFD5475-1FAA-4228-A706-E0A53984C467}"/>
              </a:ext>
            </a:extLst>
          </p:cNvPr>
          <p:cNvSpPr/>
          <p:nvPr/>
        </p:nvSpPr>
        <p:spPr>
          <a:xfrm>
            <a:off x="6096000" y="2628650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46EB1AC4-489E-43F9-AD87-1F494789AFA7}"/>
              </a:ext>
            </a:extLst>
          </p:cNvPr>
          <p:cNvSpPr txBox="1"/>
          <p:nvPr/>
        </p:nvSpPr>
        <p:spPr>
          <a:xfrm>
            <a:off x="6475294" y="2629641"/>
            <a:ext cx="2320807" cy="523220"/>
          </a:xfrm>
          <a:prstGeom prst="rect">
            <a:avLst/>
          </a:prstGeom>
          <a:noFill/>
        </p:spPr>
        <p:txBody>
          <a:bodyPr wrap="square" lIns="91438" tIns="45719" rIns="91438" bIns="45719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3 раза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1101B7CF-87A4-4E24-960D-9F1F765FC857}"/>
              </a:ext>
            </a:extLst>
          </p:cNvPr>
          <p:cNvSpPr txBox="1"/>
          <p:nvPr/>
        </p:nvSpPr>
        <p:spPr>
          <a:xfrm>
            <a:off x="6475294" y="3042689"/>
            <a:ext cx="2320807" cy="553996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r"/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уменьшение </a:t>
            </a:r>
            <a:b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количества платежей</a:t>
            </a:r>
          </a:p>
        </p:txBody>
      </p:sp>
      <p:cxnSp>
        <p:nvCxnSpPr>
          <p:cNvPr id="97" name="Прямая со стрелкой 56">
            <a:extLst>
              <a:ext uri="{FF2B5EF4-FFF2-40B4-BE49-F238E27FC236}">
                <a16:creationId xmlns="" xmlns:a16="http://schemas.microsoft.com/office/drawing/2014/main" id="{52675C5B-3BA6-4C88-879B-05E6B2EEA27D}"/>
              </a:ext>
            </a:extLst>
          </p:cNvPr>
          <p:cNvCxnSpPr>
            <a:cxnSpLocks/>
          </p:cNvCxnSpPr>
          <p:nvPr/>
        </p:nvCxnSpPr>
        <p:spPr>
          <a:xfrm flipV="1">
            <a:off x="5810866" y="3126409"/>
            <a:ext cx="570271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: скругленные углы 58">
            <a:extLst>
              <a:ext uri="{FF2B5EF4-FFF2-40B4-BE49-F238E27FC236}">
                <a16:creationId xmlns="" xmlns:a16="http://schemas.microsoft.com/office/drawing/2014/main" id="{C2342008-D30A-43DF-9289-0F9B40381458}"/>
              </a:ext>
            </a:extLst>
          </p:cNvPr>
          <p:cNvSpPr/>
          <p:nvPr/>
        </p:nvSpPr>
        <p:spPr>
          <a:xfrm>
            <a:off x="5884060" y="1606169"/>
            <a:ext cx="3130307" cy="994739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99" name="Прямоугольник: скругленные углы 59">
            <a:extLst>
              <a:ext uri="{FF2B5EF4-FFF2-40B4-BE49-F238E27FC236}">
                <a16:creationId xmlns="" xmlns:a16="http://schemas.microsoft.com/office/drawing/2014/main" id="{C2661416-AC62-4B69-8D8A-55190527C689}"/>
              </a:ext>
            </a:extLst>
          </p:cNvPr>
          <p:cNvSpPr/>
          <p:nvPr/>
        </p:nvSpPr>
        <p:spPr>
          <a:xfrm>
            <a:off x="3176025" y="1606169"/>
            <a:ext cx="3130307" cy="994739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E87F8309-CB93-4100-94AD-ED6355ADF5C4}"/>
              </a:ext>
            </a:extLst>
          </p:cNvPr>
          <p:cNvSpPr txBox="1"/>
          <p:nvPr/>
        </p:nvSpPr>
        <p:spPr>
          <a:xfrm>
            <a:off x="3387966" y="1623161"/>
            <a:ext cx="2320807" cy="523220"/>
          </a:xfrm>
          <a:prstGeom prst="rect">
            <a:avLst/>
          </a:prstGeom>
          <a:noFill/>
        </p:spPr>
        <p:txBody>
          <a:bodyPr wrap="square" lIns="91438" tIns="45719" rIns="91438" bIns="45719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900 трлн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D2728580-9DC2-454E-8FA5-3072877C275A}"/>
              </a:ext>
            </a:extLst>
          </p:cNvPr>
          <p:cNvSpPr txBox="1"/>
          <p:nvPr/>
        </p:nvSpPr>
        <p:spPr>
          <a:xfrm>
            <a:off x="3387966" y="2036209"/>
            <a:ext cx="2320807" cy="553996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вариантов заполнения реквизитов</a:t>
            </a:r>
            <a:endParaRPr lang="ru-RU" sz="1500" baseline="30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2" name="Прямоугольник 62">
            <a:extLst>
              <a:ext uri="{FF2B5EF4-FFF2-40B4-BE49-F238E27FC236}">
                <a16:creationId xmlns="" xmlns:a16="http://schemas.microsoft.com/office/drawing/2014/main" id="{FCC2452B-FF87-4E00-BC5F-B10826764749}"/>
              </a:ext>
            </a:extLst>
          </p:cNvPr>
          <p:cNvSpPr/>
          <p:nvPr/>
        </p:nvSpPr>
        <p:spPr>
          <a:xfrm>
            <a:off x="6096000" y="1605782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C2EF402C-88FF-4659-AE40-42CF37FE16B5}"/>
              </a:ext>
            </a:extLst>
          </p:cNvPr>
          <p:cNvSpPr txBox="1"/>
          <p:nvPr/>
        </p:nvSpPr>
        <p:spPr>
          <a:xfrm>
            <a:off x="6475294" y="1623161"/>
            <a:ext cx="2320807" cy="523220"/>
          </a:xfrm>
          <a:prstGeom prst="rect">
            <a:avLst/>
          </a:prstGeom>
          <a:noFill/>
        </p:spPr>
        <p:txBody>
          <a:bodyPr wrap="square" lIns="91438" tIns="45719" rIns="91438" bIns="45719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1835ADC6-BB46-494D-9036-62AF25C397F6}"/>
              </a:ext>
            </a:extLst>
          </p:cNvPr>
          <p:cNvSpPr txBox="1"/>
          <p:nvPr/>
        </p:nvSpPr>
        <p:spPr>
          <a:xfrm>
            <a:off x="6475294" y="2036209"/>
            <a:ext cx="2320807" cy="553996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r"/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реквизита</a:t>
            </a:r>
          </a:p>
          <a:p>
            <a:pPr algn="r"/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платежке</a:t>
            </a:r>
          </a:p>
        </p:txBody>
      </p:sp>
      <p:cxnSp>
        <p:nvCxnSpPr>
          <p:cNvPr id="105" name="Прямая со стрелкой 65">
            <a:extLst>
              <a:ext uri="{FF2B5EF4-FFF2-40B4-BE49-F238E27FC236}">
                <a16:creationId xmlns="" xmlns:a16="http://schemas.microsoft.com/office/drawing/2014/main" id="{C16B4589-2D62-4A37-840E-2DE7DE17E253}"/>
              </a:ext>
            </a:extLst>
          </p:cNvPr>
          <p:cNvCxnSpPr>
            <a:cxnSpLocks/>
          </p:cNvCxnSpPr>
          <p:nvPr/>
        </p:nvCxnSpPr>
        <p:spPr>
          <a:xfrm flipV="1">
            <a:off x="5810866" y="2103541"/>
            <a:ext cx="570271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ubtitle 2">
            <a:extLst>
              <a:ext uri="{FF2B5EF4-FFF2-40B4-BE49-F238E27FC236}">
                <a16:creationId xmlns="" xmlns:a16="http://schemas.microsoft.com/office/drawing/2014/main" id="{D79374F9-7778-4BEA-9B11-D91BCB4CEE5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891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ЭФФЕКТ ПЕРСПЕКТИВНОЙ МОДЕЛИ</a:t>
            </a:r>
          </a:p>
        </p:txBody>
      </p:sp>
    </p:spTree>
    <p:extLst>
      <p:ext uri="{BB962C8B-B14F-4D97-AF65-F5344CB8AC3E}">
        <p14:creationId xmlns:p14="http://schemas.microsoft.com/office/powerpoint/2010/main" val="567491108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488D96E1-B3D9-4C39-ABCB-7A1EC132A94B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891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ПРЕИМУЩЕСТВА ЕНС</a:t>
            </a:r>
          </a:p>
        </p:txBody>
      </p:sp>
      <p:sp>
        <p:nvSpPr>
          <p:cNvPr id="12" name="Прямоугольник 54">
            <a:extLst>
              <a:ext uri="{FF2B5EF4-FFF2-40B4-BE49-F238E27FC236}">
                <a16:creationId xmlns="" xmlns:a16="http://schemas.microsoft.com/office/drawing/2014/main" id="{DA772355-DCB7-46CF-91CE-6B9C7332075E}"/>
              </a:ext>
            </a:extLst>
          </p:cNvPr>
          <p:cNvSpPr/>
          <p:nvPr/>
        </p:nvSpPr>
        <p:spPr>
          <a:xfrm>
            <a:off x="5313512" y="1874912"/>
            <a:ext cx="2664296" cy="57793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44" indent="-285744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платеж в месяц</a:t>
            </a:r>
          </a:p>
          <a:p>
            <a:pPr marL="285744" indent="-285744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2 реквизита в платежке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1FB8944-C23C-48A9-AB14-FCF799278181}"/>
              </a:ext>
            </a:extLst>
          </p:cNvPr>
          <p:cNvSpPr txBox="1"/>
          <p:nvPr/>
        </p:nvSpPr>
        <p:spPr>
          <a:xfrm>
            <a:off x="5313512" y="1484784"/>
            <a:ext cx="2225907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01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ПЛАТИТЬ ПРОЩЕ</a:t>
            </a:r>
          </a:p>
        </p:txBody>
      </p:sp>
      <p:sp>
        <p:nvSpPr>
          <p:cNvPr id="14" name="Прямоугольник 57">
            <a:extLst>
              <a:ext uri="{FF2B5EF4-FFF2-40B4-BE49-F238E27FC236}">
                <a16:creationId xmlns="" xmlns:a16="http://schemas.microsoft.com/office/drawing/2014/main" id="{6F58A533-37C3-4B06-9DCD-3593D494B730}"/>
              </a:ext>
            </a:extLst>
          </p:cNvPr>
          <p:cNvSpPr/>
          <p:nvPr/>
        </p:nvSpPr>
        <p:spPr>
          <a:xfrm>
            <a:off x="551384" y="1879184"/>
            <a:ext cx="3312368" cy="155427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44" indent="-285744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Онлайн доступ для плательщиков детализации начислений и уплаты налогов</a:t>
            </a:r>
          </a:p>
          <a:p>
            <a:pPr marL="285744" indent="-285744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Интеграция доступа как в ЛК, так и в IT-платформы плательщиков по открытому API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BB185A2-31FF-4A80-979B-CBE492B146A6}"/>
              </a:ext>
            </a:extLst>
          </p:cNvPr>
          <p:cNvSpPr txBox="1"/>
          <p:nvPr/>
        </p:nvSpPr>
        <p:spPr>
          <a:xfrm>
            <a:off x="551385" y="1484784"/>
            <a:ext cx="302066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01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ПРОЗРАЧНОСТЬ И СЕРВИСНОСТЬ</a:t>
            </a:r>
          </a:p>
        </p:txBody>
      </p:sp>
      <p:sp>
        <p:nvSpPr>
          <p:cNvPr id="16" name="Прямоугольник 59">
            <a:extLst>
              <a:ext uri="{FF2B5EF4-FFF2-40B4-BE49-F238E27FC236}">
                <a16:creationId xmlns="" xmlns:a16="http://schemas.microsoft.com/office/drawing/2014/main" id="{0A54E64F-85BF-4218-B04F-3B11ABD8DC36}"/>
              </a:ext>
            </a:extLst>
          </p:cNvPr>
          <p:cNvSpPr/>
          <p:nvPr/>
        </p:nvSpPr>
        <p:spPr>
          <a:xfrm>
            <a:off x="5313512" y="3193289"/>
            <a:ext cx="4536504" cy="280418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44" indent="-285744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сальдо расчетов с бюджетом: нет пени при наличии переплаты и недоимки, нет невыясненных, нет зачетов</a:t>
            </a:r>
          </a:p>
          <a:p>
            <a:pPr marL="285744" indent="-285744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день на возврат </a:t>
            </a:r>
          </a:p>
          <a:p>
            <a:pPr marL="285744" indent="-285744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операция чтобы передать свою переплату другому лицу</a:t>
            </a:r>
          </a:p>
          <a:p>
            <a:pPr marL="285744" indent="-285744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Нет срока давности для платежей старше 3-х лет</a:t>
            </a:r>
          </a:p>
          <a:p>
            <a:pPr marL="285744" indent="-285744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Нет необходимости получения справок о долге — госорганы сами обменяются информацией</a:t>
            </a:r>
            <a:b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</a:b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о состоянии расчетов с бюджетом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2708FBF-4FAB-40C2-B15D-E8AC24980D2B}"/>
              </a:ext>
            </a:extLst>
          </p:cNvPr>
          <p:cNvSpPr txBox="1"/>
          <p:nvPr/>
        </p:nvSpPr>
        <p:spPr>
          <a:xfrm>
            <a:off x="5313513" y="2803163"/>
            <a:ext cx="2696931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01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ЭКОНОМИЯ ДЕНЕГ И ВРЕМЕНИ</a:t>
            </a:r>
          </a:p>
        </p:txBody>
      </p:sp>
      <p:sp>
        <p:nvSpPr>
          <p:cNvPr id="18" name="Прямоугольник 66">
            <a:extLst>
              <a:ext uri="{FF2B5EF4-FFF2-40B4-BE49-F238E27FC236}">
                <a16:creationId xmlns="" xmlns:a16="http://schemas.microsoft.com/office/drawing/2014/main" id="{CCD0C9E1-AEFD-4383-8A4C-54D541FCA57A}"/>
              </a:ext>
            </a:extLst>
          </p:cNvPr>
          <p:cNvSpPr/>
          <p:nvPr/>
        </p:nvSpPr>
        <p:spPr>
          <a:xfrm>
            <a:off x="551385" y="4485951"/>
            <a:ext cx="3636404" cy="82415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44" indent="-285744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день на снятие приостановки со счетов при уплате долга.</a:t>
            </a:r>
          </a:p>
          <a:p>
            <a:pPr marL="285744" indent="-285744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документ взыскания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1E64609-E3C1-47E2-955E-6496ED4DBEAA}"/>
              </a:ext>
            </a:extLst>
          </p:cNvPr>
          <p:cNvSpPr txBox="1"/>
          <p:nvPr/>
        </p:nvSpPr>
        <p:spPr>
          <a:xfrm>
            <a:off x="551384" y="4095824"/>
            <a:ext cx="3168352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01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ПРОЩЕ РАЗОБРАТЬСЯ С ДОЛГОМ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292050D4-A53E-47B3-B8F3-90207C97B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882" y="1292848"/>
            <a:ext cx="3024335" cy="272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45236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9">
            <a:extLst>
              <a:ext uri="{FF2B5EF4-FFF2-40B4-BE49-F238E27FC236}">
                <a16:creationId xmlns:a16="http://schemas.microsoft.com/office/drawing/2014/main" xmlns="" id="{802BAFE3-51DE-93DD-F2DF-A35BABF53EE3}"/>
              </a:ext>
            </a:extLst>
          </p:cNvPr>
          <p:cNvSpPr/>
          <p:nvPr/>
        </p:nvSpPr>
        <p:spPr>
          <a:xfrm>
            <a:off x="6096000" y="904241"/>
            <a:ext cx="6096000" cy="5953761"/>
          </a:xfrm>
          <a:prstGeom prst="rect">
            <a:avLst/>
          </a:prstGeom>
          <a:solidFill>
            <a:srgbClr val="28BB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61" name="Subtitle 2">
            <a:extLst>
              <a:ext uri="{FF2B5EF4-FFF2-40B4-BE49-F238E27FC236}">
                <a16:creationId xmlns:a16="http://schemas.microsoft.com/office/drawing/2014/main" xmlns="" id="{1160C668-CD21-46F5-BCEE-FB6151E6E50F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891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ЗАЯВЛЕНО ДЛЯ УЧАСТИЯ В ПИЛОТНОМ ПРОЕКТЕ</a:t>
            </a:r>
          </a:p>
        </p:txBody>
      </p:sp>
      <p:sp>
        <p:nvSpPr>
          <p:cNvPr id="67" name="Прямоугольник 12">
            <a:extLst>
              <a:ext uri="{FF2B5EF4-FFF2-40B4-BE49-F238E27FC236}">
                <a16:creationId xmlns:a16="http://schemas.microsoft.com/office/drawing/2014/main" xmlns="" id="{F4FA5843-E430-75F7-EC27-8359293F62E0}"/>
              </a:ext>
            </a:extLst>
          </p:cNvPr>
          <p:cNvSpPr/>
          <p:nvPr/>
        </p:nvSpPr>
        <p:spPr>
          <a:xfrm>
            <a:off x="6420036" y="1708642"/>
            <a:ext cx="5582936" cy="5546817"/>
          </a:xfrm>
          <a:prstGeom prst="rect">
            <a:avLst/>
          </a:prstGeom>
        </p:spPr>
        <p:txBody>
          <a:bodyPr wrap="square" lIns="91438" tIns="45719" rIns="91438" bIns="45719" anchor="t">
            <a:spAutoFit/>
          </a:bodyPr>
          <a:lstStyle/>
          <a:p>
            <a:pPr marL="342891" indent="-342891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Открытое акционерное общество </a:t>
            </a:r>
            <a:r>
              <a:rPr lang="ru-RU" sz="15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«Российские железные дороги»</a:t>
            </a:r>
          </a:p>
          <a:p>
            <a:pPr marL="342891" indent="-342891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Общество с ограниченной ответственностью </a:t>
            </a:r>
            <a:r>
              <a:rPr lang="ru-RU" sz="15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«Лукойл-Пермь»</a:t>
            </a:r>
          </a:p>
          <a:p>
            <a:pPr marL="342891" indent="-342891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Акционерное общество </a:t>
            </a:r>
            <a:r>
              <a:rPr lang="ru-RU" sz="15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«Норильскгазпром»</a:t>
            </a:r>
          </a:p>
          <a:p>
            <a:pPr marL="342891" indent="-342891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Общество с ограниченной ответственностью </a:t>
            </a:r>
            <a:r>
              <a:rPr lang="ru-RU" sz="15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«Газпромнефть Бизнес-Сервис»</a:t>
            </a:r>
          </a:p>
          <a:p>
            <a:pPr marL="342891" indent="-342891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Акционерное общество телекомпания </a:t>
            </a:r>
            <a:r>
              <a:rPr lang="ru-RU" sz="15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НТВ</a:t>
            </a:r>
            <a:r>
              <a:rPr lang="ru-RU" sz="15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; </a:t>
            </a:r>
            <a:br>
              <a:rPr lang="ru-RU" sz="15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5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joint-stock</a:t>
            </a:r>
            <a:r>
              <a:rPr lang="ru-RU" sz="15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company</a:t>
            </a:r>
            <a:r>
              <a:rPr lang="ru-RU" sz="15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5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NTV</a:t>
            </a:r>
            <a:r>
              <a:rPr lang="ru-RU" sz="15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broadcasting</a:t>
            </a:r>
            <a:r>
              <a:rPr lang="ru-RU" sz="15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company</a:t>
            </a:r>
            <a:endParaRPr lang="ru-RU" sz="15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342891" indent="-342891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Акционерное общество «</a:t>
            </a:r>
            <a:r>
              <a:rPr lang="ru-RU" sz="15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Сухоложский</a:t>
            </a:r>
            <a:r>
              <a:rPr lang="ru-RU" sz="15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Литейно-механический завод»</a:t>
            </a:r>
          </a:p>
          <a:p>
            <a:pPr marL="342891" indent="-342891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Акционерное общество </a:t>
            </a:r>
            <a:r>
              <a:rPr lang="ru-RU" sz="15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«Нижневартовская ГРЭС»</a:t>
            </a:r>
          </a:p>
          <a:p>
            <a:pPr marL="342891" indent="-342891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Общество с ограниченной ответственностью </a:t>
            </a:r>
            <a:r>
              <a:rPr lang="ru-RU" sz="15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</a:t>
            </a:r>
            <a:r>
              <a:rPr lang="ru-RU" sz="15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Такеда</a:t>
            </a:r>
            <a:r>
              <a:rPr lang="ru-RU" sz="15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5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Фармасьютикалс</a:t>
            </a:r>
            <a:r>
              <a:rPr lang="ru-RU" sz="15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»</a:t>
            </a:r>
          </a:p>
          <a:p>
            <a:pPr marL="342891" indent="-342891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Публичное акционерное общество </a:t>
            </a:r>
            <a:r>
              <a:rPr lang="ru-RU" sz="15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«Нефтегазовая Компания «Славнефть»</a:t>
            </a:r>
          </a:p>
          <a:p>
            <a:pPr marL="342891" indent="-342891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Акционерное общество </a:t>
            </a:r>
            <a:r>
              <a:rPr lang="ru-RU" sz="15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«Татэнерго»</a:t>
            </a:r>
          </a:p>
          <a:p>
            <a:pPr marL="342891" indent="-342891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Публичное акционерное общество </a:t>
            </a:r>
            <a:r>
              <a:rPr lang="ru-RU" sz="15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«Саратовский нефтеперерабатывающий завод»</a:t>
            </a:r>
          </a:p>
          <a:p>
            <a:pPr marL="342891" indent="-342891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Общество с ограниченной ответственностью </a:t>
            </a:r>
            <a:r>
              <a:rPr lang="ru-RU" sz="15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«Шахта «</a:t>
            </a:r>
            <a:r>
              <a:rPr lang="ru-RU" sz="15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Осинниковская</a:t>
            </a:r>
            <a:r>
              <a:rPr lang="ru-RU" sz="15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»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1CEF8AA9-ABBF-ECA6-DC3B-601A216ECB64}"/>
              </a:ext>
            </a:extLst>
          </p:cNvPr>
          <p:cNvSpPr txBox="1"/>
          <p:nvPr/>
        </p:nvSpPr>
        <p:spPr>
          <a:xfrm>
            <a:off x="6852085" y="1184174"/>
            <a:ext cx="4572508" cy="677106"/>
          </a:xfrm>
          <a:prstGeom prst="rect">
            <a:avLst/>
          </a:prstGeom>
          <a:noFill/>
        </p:spPr>
        <p:txBody>
          <a:bodyPr wrap="square" lIns="0" tIns="45719" rIns="91438" bIns="45719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ТОП КРУПНЕЙШИХ УЧАСТНИКОВ ПИЛОТНОГО ПРОЕКТА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8B7CF847-2D34-69AE-0A45-AFDED0282330}"/>
              </a:ext>
            </a:extLst>
          </p:cNvPr>
          <p:cNvSpPr txBox="1"/>
          <p:nvPr/>
        </p:nvSpPr>
        <p:spPr>
          <a:xfrm>
            <a:off x="731405" y="1661885"/>
            <a:ext cx="4572508" cy="1097736"/>
          </a:xfrm>
          <a:prstGeom prst="rect">
            <a:avLst/>
          </a:prstGeom>
          <a:noFill/>
        </p:spPr>
        <p:txBody>
          <a:bodyPr wrap="square" lIns="0" tIns="45719" rIns="91438" bIns="45719">
            <a:spAutoFit/>
          </a:bodyPr>
          <a:lstStyle/>
          <a:p>
            <a:pPr algn="ctr"/>
            <a:r>
              <a:rPr lang="ru-RU" sz="19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ПРОЕКТЕ </a:t>
            </a:r>
          </a:p>
          <a:p>
            <a:pPr algn="ctr"/>
            <a:r>
              <a:rPr lang="ru-RU" sz="28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761 УЧАСТНИК</a:t>
            </a:r>
          </a:p>
          <a:p>
            <a:pPr algn="ctr"/>
            <a:r>
              <a:rPr lang="ru-RU" sz="19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из них:</a:t>
            </a:r>
          </a:p>
        </p:txBody>
      </p:sp>
      <p:sp>
        <p:nvSpPr>
          <p:cNvPr id="75" name="Прямоугольник: скругленные углы 59">
            <a:extLst>
              <a:ext uri="{FF2B5EF4-FFF2-40B4-BE49-F238E27FC236}">
                <a16:creationId xmlns:a16="http://schemas.microsoft.com/office/drawing/2014/main" xmlns="" id="{873B93BD-823C-B8CF-26BB-C5BE21BBB310}"/>
              </a:ext>
            </a:extLst>
          </p:cNvPr>
          <p:cNvSpPr/>
          <p:nvPr/>
        </p:nvSpPr>
        <p:spPr>
          <a:xfrm>
            <a:off x="3148967" y="2754584"/>
            <a:ext cx="2057891" cy="1250480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F6B1BEBF-EE85-E7D6-F42D-3D2B36981D75}"/>
              </a:ext>
            </a:extLst>
          </p:cNvPr>
          <p:cNvSpPr txBox="1"/>
          <p:nvPr/>
        </p:nvSpPr>
        <p:spPr>
          <a:xfrm>
            <a:off x="3148967" y="2867071"/>
            <a:ext cx="2057891" cy="523220"/>
          </a:xfrm>
          <a:prstGeom prst="rect">
            <a:avLst/>
          </a:prstGeom>
          <a:noFill/>
        </p:spPr>
        <p:txBody>
          <a:bodyPr wrap="square" lIns="91438" tIns="45719" rIns="91438" bIns="45719" anchor="b">
            <a:spAutoFit/>
          </a:bodyPr>
          <a:lstStyle/>
          <a:p>
            <a:pPr algn="ctr"/>
            <a:r>
              <a:rPr lang="ru-RU" sz="28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272</a:t>
            </a:r>
            <a:endParaRPr lang="ru-RU" sz="2800" b="1" baseline="30000" dirty="0">
              <a:solidFill>
                <a:srgbClr val="00B0F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69EFFA92-5119-56C7-E381-511358B96D3F}"/>
              </a:ext>
            </a:extLst>
          </p:cNvPr>
          <p:cNvSpPr txBox="1"/>
          <p:nvPr/>
        </p:nvSpPr>
        <p:spPr>
          <a:xfrm>
            <a:off x="3148967" y="3348888"/>
            <a:ext cx="2057891" cy="553996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ИНДИВИДУАЛЬНЫХ ПРЕДПРИНИМАТЕЛЕЙ</a:t>
            </a:r>
          </a:p>
        </p:txBody>
      </p:sp>
      <p:sp>
        <p:nvSpPr>
          <p:cNvPr id="74" name="Прямоугольник: скругленные углы 59">
            <a:extLst>
              <a:ext uri="{FF2B5EF4-FFF2-40B4-BE49-F238E27FC236}">
                <a16:creationId xmlns:a16="http://schemas.microsoft.com/office/drawing/2014/main" xmlns="" id="{E120EC33-C047-3042-9D8A-7A72C7C09B15}"/>
              </a:ext>
            </a:extLst>
          </p:cNvPr>
          <p:cNvSpPr/>
          <p:nvPr/>
        </p:nvSpPr>
        <p:spPr>
          <a:xfrm>
            <a:off x="828461" y="2754584"/>
            <a:ext cx="2057891" cy="1250480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BBDA1EE0-D747-C529-0350-7C6505F86C7D}"/>
              </a:ext>
            </a:extLst>
          </p:cNvPr>
          <p:cNvSpPr txBox="1"/>
          <p:nvPr/>
        </p:nvSpPr>
        <p:spPr>
          <a:xfrm>
            <a:off x="828461" y="2867071"/>
            <a:ext cx="2057891" cy="523220"/>
          </a:xfrm>
          <a:prstGeom prst="rect">
            <a:avLst/>
          </a:prstGeom>
          <a:noFill/>
        </p:spPr>
        <p:txBody>
          <a:bodyPr wrap="square" lIns="91438" tIns="45719" rIns="91438" bIns="45719" anchor="b">
            <a:spAutoFit/>
          </a:bodyPr>
          <a:lstStyle/>
          <a:p>
            <a:pPr algn="ctr"/>
            <a:r>
              <a:rPr lang="ru-RU" sz="28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489</a:t>
            </a:r>
            <a:endParaRPr lang="ru-RU" sz="2800" b="1" baseline="30000" dirty="0">
              <a:solidFill>
                <a:srgbClr val="00B0F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25BA9183-F1FE-D60C-862B-13654A339B5E}"/>
              </a:ext>
            </a:extLst>
          </p:cNvPr>
          <p:cNvSpPr txBox="1"/>
          <p:nvPr/>
        </p:nvSpPr>
        <p:spPr>
          <a:xfrm>
            <a:off x="828461" y="3348888"/>
            <a:ext cx="2057891" cy="553996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ЮРИДИЧЕСКИХ </a:t>
            </a:r>
            <a:b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ЛИЦ</a:t>
            </a:r>
          </a:p>
        </p:txBody>
      </p:sp>
    </p:spTree>
    <p:extLst>
      <p:ext uri="{BB962C8B-B14F-4D97-AF65-F5344CB8AC3E}">
        <p14:creationId xmlns:p14="http://schemas.microsoft.com/office/powerpoint/2010/main" val="2495223220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9403" y="4167222"/>
            <a:ext cx="10363200" cy="1470025"/>
          </a:xfrm>
        </p:spPr>
        <p:txBody>
          <a:bodyPr/>
          <a:lstStyle/>
          <a:p>
            <a:pPr algn="ctr"/>
            <a:r>
              <a:rPr lang="ru-RU" dirty="0" smtClean="0"/>
              <a:t>Благодарю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879739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esent_FNS2012_16-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Present_FNS2012_16-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168993</TotalTime>
  <Words>664</Words>
  <Application>Microsoft Office PowerPoint</Application>
  <PresentationFormat>Произвольный</PresentationFormat>
  <Paragraphs>225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21" baseType="lpstr">
      <vt:lpstr>Arial</vt:lpstr>
      <vt:lpstr>Roboto Condensed</vt:lpstr>
      <vt:lpstr>Calibri Light</vt:lpstr>
      <vt:lpstr>Open Sans Light</vt:lpstr>
      <vt:lpstr>Open Sans</vt:lpstr>
      <vt:lpstr>Calibri</vt:lpstr>
      <vt:lpstr>lined-icons</vt:lpstr>
      <vt:lpstr>Times New Roman</vt:lpstr>
      <vt:lpstr>1_Office Theme</vt:lpstr>
      <vt:lpstr>Custom Design</vt:lpstr>
      <vt:lpstr>Present_FNS2012_16-9</vt:lpstr>
      <vt:lpstr>1_Present_FNS2012_16-9</vt:lpstr>
      <vt:lpstr>Тема: «Применение особого порядка уплаты (перечисления) налогов, сборов, страховых взносов, пеней, штрафов, процентов посредством перечисления в бюджетную систему Российской Федерации единого налогового платежа организации. Демонстрация личного кабинета налогоплательщика»  Начальник отдела урегулирования задолженности и обеспечения процедур банкротства № 1  Шабалина Ирина Львовна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Шабалина Ирина Львовна</cp:lastModifiedBy>
  <cp:revision>2155</cp:revision>
  <cp:lastPrinted>2022-05-18T08:05:17Z</cp:lastPrinted>
  <dcterms:created xsi:type="dcterms:W3CDTF">2014-10-08T23:03:32Z</dcterms:created>
  <dcterms:modified xsi:type="dcterms:W3CDTF">2022-06-17T11:16:12Z</dcterms:modified>
</cp:coreProperties>
</file>