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5" r:id="rId2"/>
    <p:sldMasterId id="2147483737" r:id="rId3"/>
  </p:sldMasterIdLst>
  <p:notesMasterIdLst>
    <p:notesMasterId r:id="rId28"/>
  </p:notesMasterIdLst>
  <p:sldIdLst>
    <p:sldId id="737" r:id="rId4"/>
    <p:sldId id="754" r:id="rId5"/>
    <p:sldId id="755" r:id="rId6"/>
    <p:sldId id="756" r:id="rId7"/>
    <p:sldId id="771" r:id="rId8"/>
    <p:sldId id="772" r:id="rId9"/>
    <p:sldId id="777" r:id="rId10"/>
    <p:sldId id="779" r:id="rId11"/>
    <p:sldId id="757" r:id="rId12"/>
    <p:sldId id="758" r:id="rId13"/>
    <p:sldId id="759" r:id="rId14"/>
    <p:sldId id="760" r:id="rId15"/>
    <p:sldId id="762" r:id="rId16"/>
    <p:sldId id="774" r:id="rId17"/>
    <p:sldId id="764" r:id="rId18"/>
    <p:sldId id="765" r:id="rId19"/>
    <p:sldId id="766" r:id="rId20"/>
    <p:sldId id="780" r:id="rId21"/>
    <p:sldId id="775" r:id="rId22"/>
    <p:sldId id="781" r:id="rId23"/>
    <p:sldId id="782" r:id="rId24"/>
    <p:sldId id="783" r:id="rId25"/>
    <p:sldId id="784" r:id="rId26"/>
    <p:sldId id="752" r:id="rId27"/>
  </p:sldIdLst>
  <p:sldSz cx="9144000" cy="6858000" type="screen4x3"/>
  <p:notesSz cx="6797675" cy="9874250"/>
  <p:defaultTextStyle>
    <a:defPPr>
      <a:defRPr lang="ru-RU"/>
    </a:defPPr>
    <a:lvl1pPr marL="0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29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56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86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716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141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569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000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427" algn="l" defTabSz="9108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047"/>
    <a:srgbClr val="009644"/>
    <a:srgbClr val="542804"/>
    <a:srgbClr val="AEB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ACB2-7563-4E9B-BFF5-32C9FF8C8614}" type="datetimeFigureOut">
              <a:rPr lang="ru-RU" smtClean="0"/>
              <a:t>04.02.2022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FC826-4144-4030-8087-C2E6B80E50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7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29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56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86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716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141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569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000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427" algn="l" defTabSz="910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625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873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5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25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540" indent="0">
              <a:buNone/>
              <a:defRPr sz="2800"/>
            </a:lvl2pPr>
            <a:lvl3pPr marL="885034" indent="0">
              <a:buNone/>
              <a:defRPr sz="2400"/>
            </a:lvl3pPr>
            <a:lvl4pPr marL="1327543" indent="0">
              <a:buNone/>
              <a:defRPr sz="2000"/>
            </a:lvl4pPr>
            <a:lvl5pPr marL="1770065" indent="0">
              <a:buNone/>
              <a:defRPr sz="2000"/>
            </a:lvl5pPr>
            <a:lvl6pPr marL="2212581" indent="0">
              <a:buNone/>
              <a:defRPr sz="2000"/>
            </a:lvl6pPr>
            <a:lvl7pPr marL="2655089" indent="0">
              <a:buNone/>
              <a:defRPr sz="2000"/>
            </a:lvl7pPr>
            <a:lvl8pPr marL="3097612" indent="0">
              <a:buNone/>
              <a:defRPr sz="2000"/>
            </a:lvl8pPr>
            <a:lvl9pPr marL="3540123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2540" indent="0">
              <a:buNone/>
              <a:defRPr sz="1200"/>
            </a:lvl2pPr>
            <a:lvl3pPr marL="885034" indent="0">
              <a:buNone/>
              <a:defRPr sz="1000"/>
            </a:lvl3pPr>
            <a:lvl4pPr marL="1327543" indent="0">
              <a:buNone/>
              <a:defRPr sz="900"/>
            </a:lvl4pPr>
            <a:lvl5pPr marL="1770065" indent="0">
              <a:buNone/>
              <a:defRPr sz="900"/>
            </a:lvl5pPr>
            <a:lvl6pPr marL="2212581" indent="0">
              <a:buNone/>
              <a:defRPr sz="900"/>
            </a:lvl6pPr>
            <a:lvl7pPr marL="2655089" indent="0">
              <a:buNone/>
              <a:defRPr sz="900"/>
            </a:lvl7pPr>
            <a:lvl8pPr marL="3097612" indent="0">
              <a:buNone/>
              <a:defRPr sz="900"/>
            </a:lvl8pPr>
            <a:lvl9pPr marL="354012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EB5B-2972-4EAC-B177-FB1726694F9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6903-0421-4C61-8CA2-40E7DDCA06B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5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1FD1-9AB2-45D9-92E2-3A083A427A8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9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96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8529" indent="0">
              <a:buFontTx/>
              <a:buNone/>
              <a:defRPr b="1">
                <a:latin typeface="+mj-lt"/>
              </a:defRPr>
            </a:lvl1pPr>
            <a:lvl2pPr marL="318529" indent="0">
              <a:defRPr>
                <a:latin typeface="+mj-lt"/>
              </a:defRPr>
            </a:lvl2pPr>
            <a:lvl3pPr marL="550817" indent="-228116">
              <a:defRPr>
                <a:latin typeface="+mj-lt"/>
              </a:defRPr>
            </a:lvl3pPr>
            <a:lvl4pPr marL="0" indent="315746">
              <a:defRPr>
                <a:latin typeface="+mj-lt"/>
              </a:defRPr>
            </a:lvl4pPr>
            <a:lvl5pPr marL="12574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7F40-6B87-4A62-AC2E-9F01993CE58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8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B6C9-1876-4743-9B14-C57DF3D287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13F5-123F-40B0-8D02-18D55F00899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8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7660-453D-486F-9C04-1D3FF68B42B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A3F2-7DCC-4632-B7DD-3D890E8B39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7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3"/>
            <a:ext cx="567428" cy="650812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52CAA70-7497-4A7E-A94F-A4571739F75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576" tIns="38787" rIns="77576" bIns="38787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4985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5" y="1607055"/>
            <a:ext cx="7320689" cy="4829253"/>
          </a:xfrm>
        </p:spPr>
        <p:txBody>
          <a:bodyPr/>
          <a:lstStyle>
            <a:lvl1pPr marL="308451" indent="0">
              <a:buFontTx/>
              <a:buNone/>
              <a:defRPr b="1">
                <a:latin typeface="+mj-lt"/>
              </a:defRPr>
            </a:lvl1pPr>
            <a:lvl2pPr marL="305761" indent="2783">
              <a:defRPr>
                <a:latin typeface="+mj-lt"/>
              </a:defRPr>
            </a:lvl2pPr>
            <a:lvl3pPr marL="533405" indent="-220914">
              <a:tabLst/>
              <a:defRPr>
                <a:latin typeface="+mj-lt"/>
              </a:defRPr>
            </a:lvl3pPr>
            <a:lvl4pPr marL="0" indent="305761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253"/>
            <a:ext cx="7337192" cy="1105803"/>
          </a:xfrm>
        </p:spPr>
        <p:txBody>
          <a:bodyPr/>
          <a:lstStyle>
            <a:lvl1pPr marL="0" marR="0" indent="0" defTabSz="8850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5FE0-4B83-42B5-B285-48A7585A1AF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0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F017-0502-4ECE-A1B5-90C17E8C700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9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392" tIns="45696" rIns="91392" bIns="45696" rtlCol="0">
            <a:normAutofit/>
          </a:bodyPr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272F-CE00-4BBB-8F0B-D16D751E462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3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3D57-0055-4CF9-8E08-CFFAD05A2C1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46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C3B9-874E-4801-9779-76C74F8C8A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75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623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871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4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112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604" tIns="38801" rIns="77604" bIns="38801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5297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5" y="1607053"/>
            <a:ext cx="7320689" cy="4829253"/>
          </a:xfrm>
        </p:spPr>
        <p:txBody>
          <a:bodyPr/>
          <a:lstStyle>
            <a:lvl1pPr marL="308560" indent="0">
              <a:buFontTx/>
              <a:buNone/>
              <a:defRPr b="1">
                <a:latin typeface="+mj-lt"/>
              </a:defRPr>
            </a:lvl1pPr>
            <a:lvl2pPr marL="305869" indent="2783">
              <a:defRPr>
                <a:latin typeface="+mj-lt"/>
              </a:defRPr>
            </a:lvl2pPr>
            <a:lvl3pPr marL="533593" indent="-220992">
              <a:tabLst/>
              <a:defRPr>
                <a:latin typeface="+mj-lt"/>
              </a:defRPr>
            </a:lvl3pPr>
            <a:lvl4pPr marL="0" indent="305869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251"/>
            <a:ext cx="7337192" cy="1105803"/>
          </a:xfrm>
        </p:spPr>
        <p:txBody>
          <a:bodyPr/>
          <a:lstStyle>
            <a:lvl1pPr marL="0" marR="0" indent="0" defTabSz="8853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5FE0-4B83-42B5-B285-48A7585A1AF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23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5" y="1607053"/>
            <a:ext cx="7320689" cy="4829253"/>
          </a:xfrm>
        </p:spPr>
        <p:txBody>
          <a:bodyPr/>
          <a:lstStyle>
            <a:lvl1pPr marL="308560" indent="0">
              <a:buFontTx/>
              <a:buNone/>
              <a:defRPr b="1">
                <a:latin typeface="+mj-lt"/>
              </a:defRPr>
            </a:lvl1pPr>
            <a:lvl2pPr marL="308560" indent="0">
              <a:defRPr>
                <a:latin typeface="+mj-lt"/>
              </a:defRPr>
            </a:lvl2pPr>
            <a:lvl3pPr marL="533593" indent="-220992">
              <a:defRPr>
                <a:latin typeface="+mj-lt"/>
              </a:defRPr>
            </a:lvl3pPr>
            <a:lvl4pPr marL="0" indent="305869">
              <a:defRPr>
                <a:latin typeface="+mj-lt"/>
              </a:defRPr>
            </a:lvl4pPr>
            <a:lvl5pPr marL="121811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251"/>
            <a:ext cx="7337901" cy="1105803"/>
          </a:xfrm>
        </p:spPr>
        <p:txBody>
          <a:bodyPr/>
          <a:lstStyle>
            <a:lvl1pPr marL="0" marR="0" indent="0" defTabSz="8853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7C7-8121-430D-9485-E968CCBBD8E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7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7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6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53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8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0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3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6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1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9594-CABB-4272-8B5B-DB6958BDE5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3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5111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F219-A8D2-4881-B387-2DBBEDACF3D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32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16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696" indent="0">
              <a:buNone/>
              <a:defRPr sz="2000" b="1"/>
            </a:lvl2pPr>
            <a:lvl3pPr marL="885347" indent="0">
              <a:buNone/>
              <a:defRPr sz="1800" b="1"/>
            </a:lvl3pPr>
            <a:lvl4pPr marL="1328011" indent="0">
              <a:buNone/>
              <a:defRPr sz="1600" b="1"/>
            </a:lvl4pPr>
            <a:lvl5pPr marL="1770690" indent="0">
              <a:buNone/>
              <a:defRPr sz="1600" b="1"/>
            </a:lvl5pPr>
            <a:lvl6pPr marL="2213361" indent="0">
              <a:buNone/>
              <a:defRPr sz="1600" b="1"/>
            </a:lvl6pPr>
            <a:lvl7pPr marL="2656026" indent="0">
              <a:buNone/>
              <a:defRPr sz="1600" b="1"/>
            </a:lvl7pPr>
            <a:lvl8pPr marL="3098706" indent="0">
              <a:buNone/>
              <a:defRPr sz="1600" b="1"/>
            </a:lvl8pPr>
            <a:lvl9pPr marL="3541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816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696" indent="0">
              <a:buNone/>
              <a:defRPr sz="2000" b="1"/>
            </a:lvl2pPr>
            <a:lvl3pPr marL="885347" indent="0">
              <a:buNone/>
              <a:defRPr sz="1800" b="1"/>
            </a:lvl3pPr>
            <a:lvl4pPr marL="1328011" indent="0">
              <a:buNone/>
              <a:defRPr sz="1600" b="1"/>
            </a:lvl4pPr>
            <a:lvl5pPr marL="1770690" indent="0">
              <a:buNone/>
              <a:defRPr sz="1600" b="1"/>
            </a:lvl5pPr>
            <a:lvl6pPr marL="2213361" indent="0">
              <a:buNone/>
              <a:defRPr sz="1600" b="1"/>
            </a:lvl6pPr>
            <a:lvl7pPr marL="2656026" indent="0">
              <a:buNone/>
              <a:defRPr sz="1600" b="1"/>
            </a:lvl7pPr>
            <a:lvl8pPr marL="3098706" indent="0">
              <a:buNone/>
              <a:defRPr sz="1600" b="1"/>
            </a:lvl8pPr>
            <a:lvl9pPr marL="3541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D05A-D3D2-4A1D-A439-6D7F5B17505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4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35" y="1607055"/>
            <a:ext cx="7320689" cy="4829253"/>
          </a:xfrm>
        </p:spPr>
        <p:txBody>
          <a:bodyPr/>
          <a:lstStyle>
            <a:lvl1pPr marL="308451" indent="0">
              <a:buFontTx/>
              <a:buNone/>
              <a:defRPr b="1">
                <a:latin typeface="+mj-lt"/>
              </a:defRPr>
            </a:lvl1pPr>
            <a:lvl2pPr marL="308451" indent="0">
              <a:defRPr>
                <a:latin typeface="+mj-lt"/>
              </a:defRPr>
            </a:lvl2pPr>
            <a:lvl3pPr marL="533405" indent="-220914">
              <a:defRPr>
                <a:latin typeface="+mj-lt"/>
              </a:defRPr>
            </a:lvl3pPr>
            <a:lvl4pPr marL="0" indent="305761">
              <a:defRPr>
                <a:latin typeface="+mj-lt"/>
              </a:defRPr>
            </a:lvl4pPr>
            <a:lvl5pPr marL="121768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253"/>
            <a:ext cx="7337901" cy="1105803"/>
          </a:xfrm>
        </p:spPr>
        <p:txBody>
          <a:bodyPr/>
          <a:lstStyle>
            <a:lvl1pPr marL="0" marR="0" indent="0" defTabSz="8850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7C7-8121-430D-9485-E968CCBBD8E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90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522-1A1F-4D9F-9485-AB95FB2C12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75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326"/>
            <a:ext cx="567428" cy="652251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8009874-68A9-4DA2-A9D7-A66BC8D3779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3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8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2696" indent="0">
              <a:buNone/>
              <a:defRPr sz="1200"/>
            </a:lvl2pPr>
            <a:lvl3pPr marL="885347" indent="0">
              <a:buNone/>
              <a:defRPr sz="1000"/>
            </a:lvl3pPr>
            <a:lvl4pPr marL="1328011" indent="0">
              <a:buNone/>
              <a:defRPr sz="900"/>
            </a:lvl4pPr>
            <a:lvl5pPr marL="1770690" indent="0">
              <a:buNone/>
              <a:defRPr sz="900"/>
            </a:lvl5pPr>
            <a:lvl6pPr marL="2213361" indent="0">
              <a:buNone/>
              <a:defRPr sz="900"/>
            </a:lvl6pPr>
            <a:lvl7pPr marL="2656026" indent="0">
              <a:buNone/>
              <a:defRPr sz="900"/>
            </a:lvl7pPr>
            <a:lvl8pPr marL="3098706" indent="0">
              <a:buNone/>
              <a:defRPr sz="900"/>
            </a:lvl8pPr>
            <a:lvl9pPr marL="3541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F706-7F5F-465A-BFA2-E18E020B412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10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696" indent="0">
              <a:buNone/>
              <a:defRPr sz="2800"/>
            </a:lvl2pPr>
            <a:lvl3pPr marL="885347" indent="0">
              <a:buNone/>
              <a:defRPr sz="2400"/>
            </a:lvl3pPr>
            <a:lvl4pPr marL="1328011" indent="0">
              <a:buNone/>
              <a:defRPr sz="2000"/>
            </a:lvl4pPr>
            <a:lvl5pPr marL="1770690" indent="0">
              <a:buNone/>
              <a:defRPr sz="2000"/>
            </a:lvl5pPr>
            <a:lvl6pPr marL="2213361" indent="0">
              <a:buNone/>
              <a:defRPr sz="2000"/>
            </a:lvl6pPr>
            <a:lvl7pPr marL="2656026" indent="0">
              <a:buNone/>
              <a:defRPr sz="2000"/>
            </a:lvl7pPr>
            <a:lvl8pPr marL="3098706" indent="0">
              <a:buNone/>
              <a:defRPr sz="2000"/>
            </a:lvl8pPr>
            <a:lvl9pPr marL="3541373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2696" indent="0">
              <a:buNone/>
              <a:defRPr sz="1200"/>
            </a:lvl2pPr>
            <a:lvl3pPr marL="885347" indent="0">
              <a:buNone/>
              <a:defRPr sz="1000"/>
            </a:lvl3pPr>
            <a:lvl4pPr marL="1328011" indent="0">
              <a:buNone/>
              <a:defRPr sz="900"/>
            </a:lvl4pPr>
            <a:lvl5pPr marL="1770690" indent="0">
              <a:buNone/>
              <a:defRPr sz="900"/>
            </a:lvl5pPr>
            <a:lvl6pPr marL="2213361" indent="0">
              <a:buNone/>
              <a:defRPr sz="900"/>
            </a:lvl6pPr>
            <a:lvl7pPr marL="2656026" indent="0">
              <a:buNone/>
              <a:defRPr sz="900"/>
            </a:lvl7pPr>
            <a:lvl8pPr marL="3098706" indent="0">
              <a:buNone/>
              <a:defRPr sz="900"/>
            </a:lvl8pPr>
            <a:lvl9pPr marL="3541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EB5B-2972-4EAC-B177-FB1726694F9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27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6903-0421-4C61-8CA2-40E7DDCA06B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9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1FD1-9AB2-45D9-92E2-3A083A427A8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6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7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7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5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7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0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5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9594-CABB-4272-8B5B-DB6958BDE5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5113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F219-A8D2-4881-B387-2DBBEDACF3D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5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18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540" indent="0">
              <a:buNone/>
              <a:defRPr sz="2000" b="1"/>
            </a:lvl2pPr>
            <a:lvl3pPr marL="885034" indent="0">
              <a:buNone/>
              <a:defRPr sz="1800" b="1"/>
            </a:lvl3pPr>
            <a:lvl4pPr marL="1327543" indent="0">
              <a:buNone/>
              <a:defRPr sz="1600" b="1"/>
            </a:lvl4pPr>
            <a:lvl5pPr marL="1770065" indent="0">
              <a:buNone/>
              <a:defRPr sz="1600" b="1"/>
            </a:lvl5pPr>
            <a:lvl6pPr marL="2212581" indent="0">
              <a:buNone/>
              <a:defRPr sz="1600" b="1"/>
            </a:lvl6pPr>
            <a:lvl7pPr marL="2655089" indent="0">
              <a:buNone/>
              <a:defRPr sz="1600" b="1"/>
            </a:lvl7pPr>
            <a:lvl8pPr marL="3097612" indent="0">
              <a:buNone/>
              <a:defRPr sz="1600" b="1"/>
            </a:lvl8pPr>
            <a:lvl9pPr marL="354012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818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540" indent="0">
              <a:buNone/>
              <a:defRPr sz="2000" b="1"/>
            </a:lvl2pPr>
            <a:lvl3pPr marL="885034" indent="0">
              <a:buNone/>
              <a:defRPr sz="1800" b="1"/>
            </a:lvl3pPr>
            <a:lvl4pPr marL="1327543" indent="0">
              <a:buNone/>
              <a:defRPr sz="1600" b="1"/>
            </a:lvl4pPr>
            <a:lvl5pPr marL="1770065" indent="0">
              <a:buNone/>
              <a:defRPr sz="1600" b="1"/>
            </a:lvl5pPr>
            <a:lvl6pPr marL="2212581" indent="0">
              <a:buNone/>
              <a:defRPr sz="1600" b="1"/>
            </a:lvl6pPr>
            <a:lvl7pPr marL="2655089" indent="0">
              <a:buNone/>
              <a:defRPr sz="1600" b="1"/>
            </a:lvl7pPr>
            <a:lvl8pPr marL="3097612" indent="0">
              <a:buNone/>
              <a:defRPr sz="1600" b="1"/>
            </a:lvl8pPr>
            <a:lvl9pPr marL="354012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D05A-D3D2-4A1D-A439-6D7F5B17505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3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522-1A1F-4D9F-9485-AB95FB2C12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328"/>
            <a:ext cx="567428" cy="652251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8009874-68A9-4DA2-A9D7-A66BC8D3779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8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2540" indent="0">
              <a:buNone/>
              <a:defRPr sz="1200"/>
            </a:lvl2pPr>
            <a:lvl3pPr marL="885034" indent="0">
              <a:buNone/>
              <a:defRPr sz="1000"/>
            </a:lvl3pPr>
            <a:lvl4pPr marL="1327543" indent="0">
              <a:buNone/>
              <a:defRPr sz="900"/>
            </a:lvl4pPr>
            <a:lvl5pPr marL="1770065" indent="0">
              <a:buNone/>
              <a:defRPr sz="900"/>
            </a:lvl5pPr>
            <a:lvl6pPr marL="2212581" indent="0">
              <a:buNone/>
              <a:defRPr sz="900"/>
            </a:lvl6pPr>
            <a:lvl7pPr marL="2655089" indent="0">
              <a:buNone/>
              <a:defRPr sz="900"/>
            </a:lvl7pPr>
            <a:lvl8pPr marL="3097612" indent="0">
              <a:buNone/>
              <a:defRPr sz="900"/>
            </a:lvl8pPr>
            <a:lvl9pPr marL="354012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F706-7F5F-465A-BFA2-E18E020B412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31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6031" y="1599857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09" tIns="44261" rIns="88509" bIns="44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7117"/>
            <a:ext cx="2133962" cy="364281"/>
          </a:xfrm>
          <a:prstGeom prst="rect">
            <a:avLst/>
          </a:prstGeom>
        </p:spPr>
        <p:txBody>
          <a:bodyPr vert="horz" lIns="88509" tIns="44261" rIns="88509" bIns="44261" rtlCol="0" anchor="ctr"/>
          <a:lstStyle>
            <a:lvl1pPr algn="l" defTabSz="88503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751" y="6357117"/>
            <a:ext cx="2896867" cy="364281"/>
          </a:xfrm>
          <a:prstGeom prst="rect">
            <a:avLst/>
          </a:prstGeom>
        </p:spPr>
        <p:txBody>
          <a:bodyPr vert="horz" lIns="88509" tIns="44261" rIns="88509" bIns="44261" rtlCol="0" anchor="ctr"/>
          <a:lstStyle>
            <a:lvl1pPr algn="ctr" defTabSz="88503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88509" tIns="44261" rIns="88509" bIns="44261" rtlCol="0" anchor="ctr">
            <a:normAutofit/>
          </a:bodyPr>
          <a:lstStyle>
            <a:lvl1pPr algn="ctr" defTabSz="885034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4C1057-3503-41AE-BF17-B8F4D45C82A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387901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775856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163797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551729" algn="l" defTabSz="884985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08451" algn="l" defTabSz="884985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08451" algn="l" defTabSz="884985" rtl="0" fontAlgn="base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04810" indent="-220914" algn="l" defTabSz="88498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05761" algn="just" defTabSz="884985" rtl="0" fontAlgn="base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17683" algn="l" defTabSz="884985" rtl="0" fontAlgn="base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433827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343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863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379" indent="-221265" algn="l" defTabSz="885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540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034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543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065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581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5089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612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0123" algn="l" defTabSz="885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defTabSz="9139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6356933"/>
            <a:ext cx="2896867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ctr" defTabSz="9139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5439" y="6041606"/>
            <a:ext cx="619012" cy="6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ctr" defTabSz="913916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86AEDA1-54C2-4BF6-8C5C-507A71D798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2787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87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87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87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87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2787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2787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2787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2787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249" indent="-317249" algn="l" defTabSz="912787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249" indent="83487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367" indent="-226806" algn="l" defTabSz="91278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2575" indent="-1088109" algn="just" defTabSz="912787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5082" indent="347861" algn="l" defTabSz="912787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29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40" tIns="44276" rIns="88540" bIns="442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6029" y="1599855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40" tIns="44276" rIns="88540" bIns="44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7115"/>
            <a:ext cx="2133962" cy="364281"/>
          </a:xfrm>
          <a:prstGeom prst="rect">
            <a:avLst/>
          </a:prstGeom>
        </p:spPr>
        <p:txBody>
          <a:bodyPr vert="horz" lIns="88540" tIns="44276" rIns="88540" bIns="44276" rtlCol="0" anchor="ctr"/>
          <a:lstStyle>
            <a:lvl1pPr algn="l" defTabSz="88534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749" y="6357115"/>
            <a:ext cx="2896867" cy="364281"/>
          </a:xfrm>
          <a:prstGeom prst="rect">
            <a:avLst/>
          </a:prstGeom>
        </p:spPr>
        <p:txBody>
          <a:bodyPr vert="horz" lIns="88540" tIns="44276" rIns="88540" bIns="44276" rtlCol="0" anchor="ctr"/>
          <a:lstStyle>
            <a:lvl1pPr algn="ctr" defTabSz="88534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88540" tIns="44276" rIns="88540" bIns="44276" rtlCol="0" anchor="ctr">
            <a:normAutofit/>
          </a:bodyPr>
          <a:lstStyle>
            <a:lvl1pPr algn="ctr" defTabSz="885347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4C1057-3503-41AE-BF17-B8F4D45C82A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1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388039"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776130"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164209"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552277" algn="l" defTabSz="885297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08560" algn="l" defTabSz="885297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08560" algn="l" defTabSz="885297" rtl="0" fontAlgn="base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05023" indent="-220992" algn="l" defTabSz="885297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05869" algn="just" defTabSz="885297" rtl="0" fontAlgn="base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18113" algn="l" defTabSz="885297" rtl="0" fontAlgn="base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434686" indent="-221343" algn="l" defTabSz="8853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7359" indent="-221343" algn="l" defTabSz="8853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0035" indent="-221343" algn="l" defTabSz="8853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707" indent="-221343" algn="l" defTabSz="8853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696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347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011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690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3361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026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8706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1373" algn="l" defTabSz="8853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Номер слайда 3"/>
          <p:cNvSpPr txBox="1">
            <a:spLocks noGrp="1"/>
          </p:cNvSpPr>
          <p:nvPr/>
        </p:nvSpPr>
        <p:spPr bwMode="auto">
          <a:xfrm>
            <a:off x="8325439" y="6041607"/>
            <a:ext cx="619012" cy="6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ctr"/>
          <a:lstStyle/>
          <a:p>
            <a:pPr algn="ctr" defTabSz="912626" fontAlgn="base">
              <a:lnSpc>
                <a:spcPts val="210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43" name="Picture 5" descr="FNS_logo_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27135" r="19809" b="27696"/>
          <a:stretch>
            <a:fillRect/>
          </a:stretch>
        </p:blipFill>
        <p:spPr bwMode="auto">
          <a:xfrm>
            <a:off x="755576" y="555332"/>
            <a:ext cx="1539385" cy="1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157704"/>
            <a:ext cx="7404428" cy="3681902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000066"/>
              </a:solidFill>
              <a:latin typeface="PF DinText Pro Extra Black" pitchFamily="2" charset="0"/>
            </a:endParaRP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11048A"/>
              </a:solidFill>
              <a:latin typeface="PF DinText Pro Extra Black" pitchFamily="2" charset="0"/>
            </a:endParaRP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Свидетельства ИНН из Личного кабинета налогоплательщика физического 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лица</a:t>
            </a:r>
            <a:endParaRPr lang="ru-RU" altLang="ru-RU" sz="4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en-US" altLang="ru-RU" sz="3000" b="1" dirty="0">
              <a:solidFill>
                <a:srgbClr val="000066"/>
              </a:solidFill>
              <a:latin typeface="PF DinDisplay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81025"/>
            <a:ext cx="7572375" cy="56959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160225" y="4516384"/>
            <a:ext cx="2088232" cy="10728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дпись 2"/>
          <p:cNvSpPr txBox="1"/>
          <p:nvPr/>
        </p:nvSpPr>
        <p:spPr>
          <a:xfrm>
            <a:off x="6419022" y="4725903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b="1" u="sng" dirty="0">
                <a:solidFill>
                  <a:srgbClr val="FF0000"/>
                </a:solidFill>
              </a:rPr>
              <a:t>Направляем заявление о постановке физического лица на учет в налоговом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b="1" u="sng" dirty="0">
                <a:solidFill>
                  <a:srgbClr val="FF0000"/>
                </a:solidFill>
              </a:rPr>
              <a:t>органе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8788784">
            <a:off x="5759633" y="5260708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4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6" y="1612484"/>
            <a:ext cx="7886700" cy="442912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595096" y="4656453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дпись 2"/>
          <p:cNvSpPr txBox="1"/>
          <p:nvPr/>
        </p:nvSpPr>
        <p:spPr>
          <a:xfrm>
            <a:off x="6595096" y="4817719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u="sng" dirty="0" smtClean="0">
                <a:solidFill>
                  <a:srgbClr val="FF0000"/>
                </a:solidFill>
              </a:rPr>
              <a:t>Нажимаем кнопку «Далее»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8788784">
            <a:off x="6771679" y="5395775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74384"/>
            <a:ext cx="7972425" cy="446722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076056" y="4283602"/>
            <a:ext cx="1800200" cy="8250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адпись 2"/>
          <p:cNvSpPr txBox="1"/>
          <p:nvPr/>
        </p:nvSpPr>
        <p:spPr>
          <a:xfrm>
            <a:off x="5042779" y="4318303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u="sng" dirty="0" smtClean="0">
                <a:solidFill>
                  <a:srgbClr val="FF0000"/>
                </a:solidFill>
              </a:rPr>
              <a:t>Вводим пароль ЭП (полученный ранее) и нажимаем кнопку «Отправить»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8788784">
            <a:off x="4755458" y="4899957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219517" y="5183840"/>
            <a:ext cx="216024" cy="3078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0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3" y="620688"/>
            <a:ext cx="7639050" cy="5229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5381" y="5085184"/>
            <a:ext cx="7638131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rgbClr val="FF0000"/>
                </a:solidFill>
              </a:rPr>
              <a:t>В разделе «Профиль» появится возможность скачать ИНН неограниченное количество раз.</a:t>
            </a:r>
          </a:p>
          <a:p>
            <a:pPr algn="ctr"/>
            <a:r>
              <a:rPr lang="ru-RU" sz="1600" u="sng" dirty="0">
                <a:solidFill>
                  <a:schemeClr val="tx1"/>
                </a:solidFill>
              </a:rPr>
              <a:t>Готовый файл формируется в формате PDF. </a:t>
            </a:r>
          </a:p>
          <a:p>
            <a:pPr algn="ctr"/>
            <a:r>
              <a:rPr lang="ru-RU" sz="1600" u="sng" dirty="0">
                <a:solidFill>
                  <a:srgbClr val="FF0000"/>
                </a:solidFill>
              </a:rPr>
              <a:t>Свидетельство ИНН подписывается электронной подписью непосредственно в сервисе и имеет такую же юридическую силу, как и бумажный документ, подписанный должностным лицом налогового органа и заверенное печатью.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5741750" y="4699882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8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442912"/>
            <a:ext cx="51530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7667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Как получить Свидетельство ИНН в ЛК ФЛ?</a:t>
            </a:r>
            <a:b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Вариант </a:t>
            </a:r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8" y="1519927"/>
            <a:ext cx="7896225" cy="443865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62649" y="3317543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дпись 2"/>
          <p:cNvSpPr txBox="1"/>
          <p:nvPr/>
        </p:nvSpPr>
        <p:spPr>
          <a:xfrm>
            <a:off x="5748031" y="3457272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Заходим в раздел «Жизненные ситуации»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534528">
            <a:off x="5382273" y="3901896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1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692696"/>
            <a:ext cx="7704856" cy="554461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523880" y="3861048"/>
            <a:ext cx="2008559" cy="8355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Переходим </a:t>
            </a:r>
            <a:r>
              <a:rPr lang="ru-RU" sz="1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 </a:t>
            </a:r>
            <a:r>
              <a:rPr lang="ru-RU" sz="1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«Запросить справку и другие документы»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9173480">
            <a:off x="6193649" y="4433334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8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84785"/>
            <a:ext cx="7712521" cy="511256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91880" y="5157192"/>
            <a:ext cx="144016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094" y="5986417"/>
            <a:ext cx="7560840" cy="549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</a:rPr>
              <a:t>Следующие шаги аналогично Варианту 1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4" y="1484784"/>
            <a:ext cx="7886700" cy="4429125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382975" y="4437112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дпись 2"/>
          <p:cNvSpPr txBox="1"/>
          <p:nvPr/>
        </p:nvSpPr>
        <p:spPr>
          <a:xfrm>
            <a:off x="6382975" y="4598378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u="sng" dirty="0" smtClean="0">
                <a:solidFill>
                  <a:srgbClr val="FF0000"/>
                </a:solidFill>
              </a:rPr>
              <a:t>Нажимаем кнопку «Далее»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788784">
            <a:off x="6699673" y="5208062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9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6672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Вход в Личный кабинет налогоплательщика ФЛ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через мобильное приложение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</a:rPr>
              <a:t>доступно пользователям смартфонов на платформах </a:t>
            </a:r>
            <a:r>
              <a:rPr lang="ru-RU" sz="14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Андроид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</a:rPr>
              <a:t> и </a:t>
            </a:r>
            <a:r>
              <a:rPr lang="ru-RU" sz="14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iOS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</a:rPr>
              <a:t>. Найти его можно в </a:t>
            </a:r>
            <a:r>
              <a:rPr lang="ru-RU" sz="14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App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Store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</a:rPr>
              <a:t> и </a:t>
            </a:r>
            <a:r>
              <a:rPr lang="ru-RU" sz="14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GooglePlay</a:t>
            </a:r>
            <a:r>
              <a:rPr lang="ru-RU" sz="1400" i="1" dirty="0">
                <a:solidFill>
                  <a:srgbClr val="FF0000"/>
                </a:solidFill>
                <a:latin typeface="Arial Narrow" panose="020B0606020202030204" pitchFamily="34" charset="0"/>
              </a:rPr>
              <a:t> по названию «Налоги ФЛ».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02255"/>
            <a:ext cx="3096344" cy="47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30330" y="466678"/>
            <a:ext cx="8388426" cy="3741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Как получить </a:t>
            </a:r>
            <a:r>
              <a:rPr lang="ru-RU" sz="3200" dirty="0" smtClean="0">
                <a:solidFill>
                  <a:srgbClr val="FF0000"/>
                </a:solidFill>
              </a:rPr>
              <a:t>доступ к ЛК ФЛ?</a:t>
            </a:r>
            <a:endParaRPr lang="ru-RU" sz="3200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7044" y="970660"/>
            <a:ext cx="6551697" cy="390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 помощью </a:t>
            </a:r>
            <a:r>
              <a:rPr lang="ru-RU" sz="2400" b="1" dirty="0">
                <a:solidFill>
                  <a:srgbClr val="002060"/>
                </a:solidFill>
              </a:rPr>
              <a:t>учётной записи «</a:t>
            </a:r>
            <a:r>
              <a:rPr lang="ru-RU" sz="2400" b="1" dirty="0" err="1">
                <a:solidFill>
                  <a:srgbClr val="002060"/>
                </a:solidFill>
              </a:rPr>
              <a:t>Госуслуг</a:t>
            </a:r>
            <a:r>
              <a:rPr lang="ru-RU" sz="2400" b="1" dirty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4" y="1009650"/>
            <a:ext cx="406757" cy="3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4" y="2998283"/>
            <a:ext cx="406757" cy="3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562882" y="2998283"/>
            <a:ext cx="6540019" cy="390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 посещении налогового органа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7043" y="5031426"/>
            <a:ext cx="6545857" cy="3927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 помощью электронной подписи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5031426"/>
            <a:ext cx="406757" cy="3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3464" y="3529103"/>
            <a:ext cx="2363555" cy="138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3"/>
          <a:stretch>
            <a:fillRect/>
          </a:stretch>
        </p:blipFill>
        <p:spPr>
          <a:xfrm>
            <a:off x="1323979" y="3577880"/>
            <a:ext cx="1085839" cy="563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7533" y="4141223"/>
            <a:ext cx="236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Обратиться с паспортом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любой налоговый орган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82698" y="3530338"/>
            <a:ext cx="2363555" cy="138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20252" y="3518372"/>
            <a:ext cx="2363555" cy="138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5122" y="1506139"/>
            <a:ext cx="2363555" cy="138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Зайдите в личный кабинет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26959" y="5508914"/>
            <a:ext cx="6136110" cy="1035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/>
          <p:nvPr/>
        </p:nvPicPr>
        <p:blipFill>
          <a:blip r:embed="rId4"/>
          <a:stretch>
            <a:fillRect/>
          </a:stretch>
        </p:blipFill>
        <p:spPr>
          <a:xfrm>
            <a:off x="3995936" y="3577142"/>
            <a:ext cx="1255368" cy="55141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333190" y="4130196"/>
            <a:ext cx="236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+mj-lt"/>
              </a:rPr>
              <a:t>Сотрудник налогового органа подключит к ЛК ФЛ и выдаст пароль</a:t>
            </a:r>
          </a:p>
        </p:txBody>
      </p:sp>
      <p:pic>
        <p:nvPicPr>
          <p:cNvPr id="35" name="Рисунок 34"/>
          <p:cNvPicPr/>
          <p:nvPr/>
        </p:nvPicPr>
        <p:blipFill>
          <a:blip r:embed="rId5"/>
          <a:stretch>
            <a:fillRect/>
          </a:stretch>
        </p:blipFill>
        <p:spPr>
          <a:xfrm>
            <a:off x="6412949" y="3542047"/>
            <a:ext cx="1250119" cy="65622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898355" y="4141223"/>
            <a:ext cx="236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Пароль подлежит изменению при первом входе в ЛК ФЛ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698" y="1544418"/>
            <a:ext cx="601285" cy="7014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0551" y="2333739"/>
            <a:ext cx="228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Зайти </a:t>
            </a:r>
            <a:r>
              <a:rPr lang="ru-RU" sz="1600" dirty="0">
                <a:solidFill>
                  <a:srgbClr val="FF0000"/>
                </a:solidFill>
              </a:rPr>
              <a:t>в личный кабинет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80663" y="1506139"/>
            <a:ext cx="2363555" cy="138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Нажмите «Войти через госуслуги (ЕСИА)».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847863" y="1506139"/>
            <a:ext cx="2363555" cy="138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Зайдите в личный кабинет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065" y="1582198"/>
            <a:ext cx="666750" cy="5715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65440" y="2276960"/>
            <a:ext cx="2084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Нажать </a:t>
            </a:r>
            <a:r>
              <a:rPr lang="ru-RU" sz="1600" dirty="0">
                <a:solidFill>
                  <a:srgbClr val="FF0000"/>
                </a:solidFill>
              </a:rPr>
              <a:t>«Войти через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FF0000"/>
                </a:solidFill>
              </a:rPr>
              <a:t>госуслуги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(ЕСИА</a:t>
            </a:r>
            <a:r>
              <a:rPr lang="ru-RU" sz="1600" dirty="0" smtClean="0">
                <a:solidFill>
                  <a:srgbClr val="FF0000"/>
                </a:solidFill>
              </a:rPr>
              <a:t>)»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1544418"/>
            <a:ext cx="644553" cy="56822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975910" y="2075969"/>
            <a:ext cx="1980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Введите данные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аккаунта </a:t>
            </a:r>
            <a:r>
              <a:rPr lang="ru-RU" sz="1600" dirty="0">
                <a:solidFill>
                  <a:srgbClr val="FF0000"/>
                </a:solidFill>
              </a:rPr>
              <a:t>«</a:t>
            </a:r>
            <a:r>
              <a:rPr lang="ru-RU" sz="1600" dirty="0" err="1">
                <a:solidFill>
                  <a:srgbClr val="FF0000"/>
                </a:solidFill>
              </a:rPr>
              <a:t>Госуслуг</a:t>
            </a:r>
            <a:r>
              <a:rPr lang="ru-RU" sz="1600" dirty="0">
                <a:solidFill>
                  <a:srgbClr val="FF0000"/>
                </a:solidFill>
              </a:rPr>
              <a:t>»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ru-RU" sz="1600" dirty="0">
                <a:solidFill>
                  <a:srgbClr val="FF0000"/>
                </a:solidFill>
              </a:rPr>
              <a:t>нажмите «войти».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72120" y="5512501"/>
            <a:ext cx="7439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Электронная подпись (ЭП) даёт </a:t>
            </a:r>
            <a:r>
              <a:rPr lang="ru-RU" sz="1400" dirty="0">
                <a:solidFill>
                  <a:srgbClr val="FF0000"/>
                </a:solidFill>
              </a:rPr>
              <a:t>доступ ко всем функциям личного кабинета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и </a:t>
            </a:r>
            <a:r>
              <a:rPr lang="ru-RU" sz="1400" dirty="0">
                <a:solidFill>
                  <a:srgbClr val="FF0000"/>
                </a:solidFill>
              </a:rPr>
              <a:t>обладает высоким уровнем </a:t>
            </a:r>
            <a:r>
              <a:rPr lang="ru-RU" sz="1400" dirty="0" smtClean="0">
                <a:solidFill>
                  <a:srgbClr val="FF0000"/>
                </a:solidFill>
              </a:rPr>
              <a:t>надёжности.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Ключи </a:t>
            </a:r>
            <a:r>
              <a:rPr lang="ru-RU" sz="1400" dirty="0" smtClean="0">
                <a:solidFill>
                  <a:srgbClr val="FF0000"/>
                </a:solidFill>
              </a:rPr>
              <a:t>ЭП хранятся </a:t>
            </a:r>
            <a:r>
              <a:rPr lang="ru-RU" sz="1400" dirty="0">
                <a:solidFill>
                  <a:srgbClr val="FF0000"/>
                </a:solidFill>
              </a:rPr>
              <a:t>на специальной </a:t>
            </a:r>
            <a:r>
              <a:rPr lang="ru-RU" sz="1400" dirty="0" err="1">
                <a:solidFill>
                  <a:srgbClr val="FF0000"/>
                </a:solidFill>
              </a:rPr>
              <a:t>флешке</a:t>
            </a:r>
            <a:r>
              <a:rPr lang="ru-RU" sz="1400" dirty="0">
                <a:solidFill>
                  <a:srgbClr val="FF0000"/>
                </a:solidFill>
              </a:rPr>
              <a:t> — </a:t>
            </a:r>
            <a:r>
              <a:rPr lang="ru-RU" sz="1400" dirty="0" err="1">
                <a:solidFill>
                  <a:srgbClr val="FF0000"/>
                </a:solidFill>
              </a:rPr>
              <a:t>токене</a:t>
            </a:r>
            <a:r>
              <a:rPr lang="ru-RU" sz="1400" dirty="0">
                <a:solidFill>
                  <a:srgbClr val="FF0000"/>
                </a:solidFill>
              </a:rPr>
              <a:t> либо смарт-карте.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Носитель </a:t>
            </a:r>
            <a:r>
              <a:rPr lang="ru-RU" sz="1400" dirty="0">
                <a:solidFill>
                  <a:srgbClr val="FF0000"/>
                </a:solidFill>
              </a:rPr>
              <a:t>ключа и будет использоваться для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4793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438150"/>
            <a:ext cx="34861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8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361950"/>
            <a:ext cx="3533775" cy="61341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699792" y="4149080"/>
            <a:ext cx="33123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1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490537"/>
            <a:ext cx="37147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85971"/>
            <a:ext cx="3552825" cy="566737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71800" y="5013176"/>
            <a:ext cx="3528392" cy="596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995839"/>
            <a:ext cx="7560840" cy="549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</a:rPr>
              <a:t>Следующие шаги аналогично Вариантам 1,2</a:t>
            </a:r>
            <a:endParaRPr lang="ru-RU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2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Номер слайда 3"/>
          <p:cNvSpPr txBox="1">
            <a:spLocks noGrp="1"/>
          </p:cNvSpPr>
          <p:nvPr/>
        </p:nvSpPr>
        <p:spPr bwMode="auto">
          <a:xfrm>
            <a:off x="8325439" y="6041607"/>
            <a:ext cx="619012" cy="6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ctr"/>
          <a:lstStyle/>
          <a:p>
            <a:pPr algn="ctr" defTabSz="912626" fontAlgn="base">
              <a:lnSpc>
                <a:spcPts val="2104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43" name="Picture 5" descr="FNS_logo_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27135" r="19809" b="27696"/>
          <a:stretch>
            <a:fillRect/>
          </a:stretch>
        </p:blipFill>
        <p:spPr bwMode="auto">
          <a:xfrm>
            <a:off x="3851920" y="620688"/>
            <a:ext cx="1539385" cy="16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043608" y="3284984"/>
            <a:ext cx="7772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540" tIns="44276" rIns="88540" bIns="44276" numCol="1" anchor="t" anchorCtr="0" compatLnSpc="1">
            <a:prstTxWarp prst="textNoShape">
              <a:avLst/>
            </a:prstTxWarp>
            <a:normAutofit fontScale="67500" lnSpcReduction="20000"/>
          </a:bodyPr>
          <a:lstStyle>
            <a:lvl1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388039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776130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164209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552277" algn="l" defTabSz="885297" rtl="0" fontAlgn="base">
              <a:lnSpc>
                <a:spcPts val="455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912791">
              <a:lnSpc>
                <a:spcPct val="15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8" y="1628800"/>
            <a:ext cx="7844994" cy="441280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390650" y="3284983"/>
            <a:ext cx="1800200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дпись 2"/>
          <p:cNvSpPr txBox="1"/>
          <p:nvPr/>
        </p:nvSpPr>
        <p:spPr>
          <a:xfrm>
            <a:off x="6390650" y="3582851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Логин и </a:t>
            </a: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Пароль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897379" y="3591396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47667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Вход в Личный кабинет налогоплательщика ФЛ через Интернет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5427" y="53765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Необходимо получить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электронную подпись</a:t>
            </a:r>
            <a:b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8" y="1519927"/>
            <a:ext cx="7896225" cy="44386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959441" y="2254526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адпись 2"/>
          <p:cNvSpPr txBox="1"/>
          <p:nvPr/>
        </p:nvSpPr>
        <p:spPr>
          <a:xfrm>
            <a:off x="5944823" y="2421711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Заходим в раздел «Профиль»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276280">
            <a:off x="5504141" y="2349756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8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48591"/>
            <a:ext cx="7784529" cy="500862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687445" y="1948516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дпись 2"/>
          <p:cNvSpPr txBox="1"/>
          <p:nvPr/>
        </p:nvSpPr>
        <p:spPr>
          <a:xfrm>
            <a:off x="4726548" y="2114029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 закладку «Получить ЭП»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586276">
            <a:off x="4251796" y="2503805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4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20272" y="3861048"/>
            <a:ext cx="1800200" cy="8970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дпись 2"/>
          <p:cNvSpPr txBox="1"/>
          <p:nvPr/>
        </p:nvSpPr>
        <p:spPr>
          <a:xfrm>
            <a:off x="7005654" y="3998337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Устанавливаем пароль ЭП и нажимаем кнопку «</a:t>
            </a:r>
            <a:r>
              <a:rPr lang="ru-RU" sz="11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Отправитть</a:t>
            </a: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запрос»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611387" y="4235932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851490">
            <a:off x="6443089" y="5338634"/>
            <a:ext cx="1593353" cy="38369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419100"/>
            <a:ext cx="4076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49" y="583820"/>
            <a:ext cx="3626819" cy="588104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57349" y="3933056"/>
            <a:ext cx="3698827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7667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Как получить Свидетельство ИНН в ЛК ФЛ?</a:t>
            </a:r>
            <a:b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Вариант 1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8" y="1519927"/>
            <a:ext cx="7896225" cy="44386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959441" y="2254526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дпись 2"/>
          <p:cNvSpPr txBox="1"/>
          <p:nvPr/>
        </p:nvSpPr>
        <p:spPr>
          <a:xfrm>
            <a:off x="5944823" y="2421711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Заходим в раздел «Профиль»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2276280">
            <a:off x="5504141" y="2349756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C5FE0-4B83-42B5-B285-48A7585A1AF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915275" cy="44577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503657" y="2636912"/>
            <a:ext cx="1800200" cy="753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дпись 2"/>
          <p:cNvSpPr txBox="1"/>
          <p:nvPr/>
        </p:nvSpPr>
        <p:spPr>
          <a:xfrm>
            <a:off x="4474422" y="2755514"/>
            <a:ext cx="1829435" cy="4305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u="sng" dirty="0" smtClean="0">
                <a:solidFill>
                  <a:srgbClr val="FF0000"/>
                </a:solidFill>
              </a:rPr>
              <a:t>Выбираем закладку «Персональные </a:t>
            </a:r>
            <a:r>
              <a:rPr lang="ru-RU" sz="1100" b="1" u="sng" dirty="0">
                <a:solidFill>
                  <a:srgbClr val="FF0000"/>
                </a:solidFill>
              </a:rPr>
              <a:t>данные»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788784">
            <a:off x="4097709" y="3129940"/>
            <a:ext cx="360040" cy="2512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34997"/>
      </p:ext>
    </p:extLst>
  </p:cSld>
  <p:clrMapOvr>
    <a:masterClrMapping/>
  </p:clrMapOvr>
</p:sld>
</file>

<file path=ppt/theme/theme1.xml><?xml version="1.0" encoding="utf-8"?>
<a:theme xmlns:a="http://schemas.openxmlformats.org/drawingml/2006/main" name="1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369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PF DinDisplay Pro Medium</vt:lpstr>
      <vt:lpstr>PF DinText Pro Extra Black</vt:lpstr>
      <vt:lpstr>Times New Roman</vt:lpstr>
      <vt:lpstr>16_Present_FNS2012_A4</vt:lpstr>
      <vt:lpstr>Present_FNS2012_A4</vt:lpstr>
      <vt:lpstr>17_Present_FNS2012_A4</vt:lpstr>
      <vt:lpstr>Презентация PowerPoint</vt:lpstr>
      <vt:lpstr>Как получить доступ к ЛК ФЛ?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работы по повышению «чистоты среды» в регионе за 1 полугодие 2019 года</dc:title>
  <dc:creator>Цень Ольга Александровна</dc:creator>
  <cp:lastModifiedBy>Чингиз Цыбиков</cp:lastModifiedBy>
  <cp:revision>220</cp:revision>
  <cp:lastPrinted>2020-09-22T12:35:13Z</cp:lastPrinted>
  <dcterms:created xsi:type="dcterms:W3CDTF">2020-09-18T10:22:27Z</dcterms:created>
  <dcterms:modified xsi:type="dcterms:W3CDTF">2022-02-04T07:37:55Z</dcterms:modified>
</cp:coreProperties>
</file>