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8965" r:id="rId1"/>
  </p:sldMasterIdLst>
  <p:notesMasterIdLst>
    <p:notesMasterId r:id="rId16"/>
  </p:notesMasterIdLst>
  <p:sldIdLst>
    <p:sldId id="810" r:id="rId2"/>
    <p:sldId id="848" r:id="rId3"/>
    <p:sldId id="892" r:id="rId4"/>
    <p:sldId id="884" r:id="rId5"/>
    <p:sldId id="889" r:id="rId6"/>
    <p:sldId id="890" r:id="rId7"/>
    <p:sldId id="897" r:id="rId8"/>
    <p:sldId id="888" r:id="rId9"/>
    <p:sldId id="893" r:id="rId10"/>
    <p:sldId id="899" r:id="rId11"/>
    <p:sldId id="894" r:id="rId12"/>
    <p:sldId id="900" r:id="rId13"/>
    <p:sldId id="901" r:id="rId14"/>
    <p:sldId id="806" r:id="rId15"/>
  </p:sldIdLst>
  <p:sldSz cx="6858000" cy="5143500"/>
  <p:notesSz cx="6808788" cy="9940925"/>
  <p:defaultTextStyle>
    <a:defPPr>
      <a:defRPr lang="ru-RU"/>
    </a:defPPr>
    <a:lvl1pPr algn="l" defTabSz="814388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06400" indent="-49213" algn="l" defTabSz="814388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814388" indent="-100013" algn="l" defTabSz="814388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220788" indent="-149225" algn="l" defTabSz="814388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630363" indent="-200025" algn="l" defTabSz="814388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759" userDrawn="1">
          <p15:clr>
            <a:srgbClr val="A4A3A4"/>
          </p15:clr>
        </p15:guide>
        <p15:guide id="3" orient="horz" pos="237" userDrawn="1">
          <p15:clr>
            <a:srgbClr val="A4A3A4"/>
          </p15:clr>
        </p15:guide>
        <p15:guide id="4" orient="horz" pos="3041" userDrawn="1">
          <p15:clr>
            <a:srgbClr val="A4A3A4"/>
          </p15:clr>
        </p15:guide>
        <p15:guide id="5" pos="2160" userDrawn="1">
          <p15:clr>
            <a:srgbClr val="A4A3A4"/>
          </p15:clr>
        </p15:guide>
        <p15:guide id="6" pos="531" userDrawn="1">
          <p15:clr>
            <a:srgbClr val="A4A3A4"/>
          </p15:clr>
        </p15:guide>
        <p15:guide id="7" pos="1170" userDrawn="1">
          <p15:clr>
            <a:srgbClr val="A4A3A4"/>
          </p15:clr>
        </p15:guide>
        <p15:guide id="8" pos="3855" userDrawn="1">
          <p15:clr>
            <a:srgbClr val="A4A3A4"/>
          </p15:clr>
        </p15:guide>
        <p15:guide id="9" pos="4141" userDrawn="1">
          <p15:clr>
            <a:srgbClr val="A4A3A4"/>
          </p15:clr>
        </p15:guide>
        <p15:guide id="10" pos="389" userDrawn="1">
          <p15:clr>
            <a:srgbClr val="A4A3A4"/>
          </p15:clr>
        </p15:guide>
        <p15:guide id="11" orient="horz" pos="1720" userDrawn="1">
          <p15:clr>
            <a:srgbClr val="A4A3A4"/>
          </p15:clr>
        </p15:guide>
        <p15:guide id="12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C40"/>
    <a:srgbClr val="74B230"/>
    <a:srgbClr val="6BA42C"/>
    <a:srgbClr val="0072BD"/>
    <a:srgbClr val="006EB9"/>
    <a:srgbClr val="005AA9"/>
    <a:srgbClr val="65557B"/>
    <a:srgbClr val="6AA26A"/>
    <a:srgbClr val="483E92"/>
    <a:srgbClr val="A0D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89133" autoAdjust="0"/>
  </p:normalViewPr>
  <p:slideViewPr>
    <p:cSldViewPr>
      <p:cViewPr varScale="1">
        <p:scale>
          <a:sx n="154" d="100"/>
          <a:sy n="154" d="100"/>
        </p:scale>
        <p:origin x="1512" y="126"/>
      </p:cViewPr>
      <p:guideLst>
        <p:guide orient="horz" pos="1620"/>
        <p:guide orient="horz" pos="759"/>
        <p:guide orient="horz" pos="237"/>
        <p:guide orient="horz" pos="3041"/>
        <p:guide pos="2160"/>
        <p:guide pos="531"/>
        <p:guide pos="1170"/>
        <p:guide pos="3855"/>
        <p:guide pos="4141"/>
        <p:guide pos="389"/>
        <p:guide orient="horz" pos="1720"/>
        <p:guide pos="2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2951064" cy="497286"/>
          </a:xfrm>
          <a:prstGeom prst="rect">
            <a:avLst/>
          </a:prstGeom>
        </p:spPr>
        <p:txBody>
          <a:bodyPr vert="horz" lIns="91776" tIns="45887" rIns="91776" bIns="45887" rtlCol="0"/>
          <a:lstStyle>
            <a:lvl1pPr algn="l" defTabSz="104693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124" y="6"/>
            <a:ext cx="2951063" cy="497286"/>
          </a:xfrm>
          <a:prstGeom prst="rect">
            <a:avLst/>
          </a:prstGeom>
        </p:spPr>
        <p:txBody>
          <a:bodyPr vert="horz" lIns="91776" tIns="45887" rIns="91776" bIns="45887" rtlCol="0"/>
          <a:lstStyle>
            <a:lvl1pPr algn="r" defTabSz="104693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6ED87C-12F9-4B29-B063-65576D7F0913}" type="datetimeFigureOut">
              <a:rPr lang="ru-RU"/>
              <a:pPr>
                <a:defRPr/>
              </a:pPr>
              <a:t>30.01.2023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3638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76" tIns="45887" rIns="91776" bIns="45887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403" y="4723418"/>
            <a:ext cx="5447993" cy="4472378"/>
          </a:xfrm>
          <a:prstGeom prst="rect">
            <a:avLst/>
          </a:prstGeom>
        </p:spPr>
        <p:txBody>
          <a:bodyPr vert="horz" lIns="91776" tIns="45887" rIns="91776" bIns="4588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044"/>
            <a:ext cx="2951064" cy="497285"/>
          </a:xfrm>
          <a:prstGeom prst="rect">
            <a:avLst/>
          </a:prstGeom>
        </p:spPr>
        <p:txBody>
          <a:bodyPr vert="horz" lIns="91776" tIns="45887" rIns="91776" bIns="45887" rtlCol="0" anchor="b"/>
          <a:lstStyle>
            <a:lvl1pPr algn="l" defTabSz="104693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124" y="9442044"/>
            <a:ext cx="2951063" cy="497285"/>
          </a:xfrm>
          <a:prstGeom prst="rect">
            <a:avLst/>
          </a:prstGeom>
        </p:spPr>
        <p:txBody>
          <a:bodyPr vert="horz" lIns="91776" tIns="45887" rIns="91776" bIns="45887" rtlCol="0" anchor="b"/>
          <a:lstStyle>
            <a:lvl1pPr algn="r" defTabSz="104693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D1EFB6-7717-4393-9D0D-B4FE99EA81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388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143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6400" algn="l" defTabSz="8143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4388" algn="l" defTabSz="8143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0788" algn="l" defTabSz="8143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0363" algn="l" defTabSz="8143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38219" algn="l" defTabSz="8152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5864" algn="l" defTabSz="8152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3509" algn="l" defTabSz="8152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1151" algn="l" defTabSz="8152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D1EFB6-7717-4393-9D0D-B4FE99EA819F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38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" y="1080"/>
            <a:ext cx="6856982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522767"/>
            <a:ext cx="5829300" cy="1102519"/>
          </a:xfrm>
        </p:spPr>
        <p:txBody>
          <a:bodyPr>
            <a:normAutofit/>
          </a:bodyPr>
          <a:lstStyle>
            <a:lvl1pPr>
              <a:defRPr sz="3655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3649376"/>
            <a:ext cx="48006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52" b="0">
                <a:solidFill>
                  <a:schemeClr val="bg1"/>
                </a:solidFill>
                <a:latin typeface="+mj-lt"/>
              </a:defRPr>
            </a:lvl1pPr>
            <a:lvl2pPr marL="334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68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3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37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2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0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4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75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40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47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373"/>
            </a:lvl1pPr>
            <a:lvl2pPr marL="334456" indent="0">
              <a:buNone/>
              <a:defRPr sz="2052"/>
            </a:lvl2pPr>
            <a:lvl3pPr marL="668912" indent="0">
              <a:buNone/>
              <a:defRPr sz="1732"/>
            </a:lvl3pPr>
            <a:lvl4pPr marL="1003368" indent="0">
              <a:buNone/>
              <a:defRPr sz="1475"/>
            </a:lvl4pPr>
            <a:lvl5pPr marL="1337824" indent="0">
              <a:buNone/>
              <a:defRPr sz="1475"/>
            </a:lvl5pPr>
            <a:lvl6pPr marL="1672280" indent="0">
              <a:buNone/>
              <a:defRPr sz="1475"/>
            </a:lvl6pPr>
            <a:lvl7pPr marL="2006735" indent="0">
              <a:buNone/>
              <a:defRPr sz="1475"/>
            </a:lvl7pPr>
            <a:lvl8pPr marL="2341191" indent="0">
              <a:buNone/>
              <a:defRPr sz="1475"/>
            </a:lvl8pPr>
            <a:lvl9pPr marL="2675647" indent="0">
              <a:buNone/>
              <a:defRPr sz="1475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26"/>
            </a:lvl1pPr>
            <a:lvl2pPr marL="334456" indent="0">
              <a:buNone/>
              <a:defRPr sz="898"/>
            </a:lvl2pPr>
            <a:lvl3pPr marL="668912" indent="0">
              <a:buNone/>
              <a:defRPr sz="705"/>
            </a:lvl3pPr>
            <a:lvl4pPr marL="1003368" indent="0">
              <a:buNone/>
              <a:defRPr sz="641"/>
            </a:lvl4pPr>
            <a:lvl5pPr marL="1337824" indent="0">
              <a:buNone/>
              <a:defRPr sz="641"/>
            </a:lvl5pPr>
            <a:lvl6pPr marL="1672280" indent="0">
              <a:buNone/>
              <a:defRPr sz="641"/>
            </a:lvl6pPr>
            <a:lvl7pPr marL="2006735" indent="0">
              <a:buNone/>
              <a:defRPr sz="641"/>
            </a:lvl7pPr>
            <a:lvl8pPr marL="2341191" indent="0">
              <a:buNone/>
              <a:defRPr sz="641"/>
            </a:lvl8pPr>
            <a:lvl9pPr marL="2675647" indent="0">
              <a:buNone/>
              <a:defRPr sz="64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8ACB3-D559-47D5-A3D7-41BF9DCAB98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9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9F26-9AC6-4A7A-9CE9-B720D1418DC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54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15012" y="227409"/>
            <a:ext cx="1803798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1241" y="227409"/>
            <a:ext cx="5299471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2144-A505-4815-AE37-F86AF5768C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23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" y="1588"/>
            <a:ext cx="6856809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444604" y="3844926"/>
            <a:ext cx="692944" cy="284163"/>
          </a:xfrm>
          <a:prstGeom prst="rect">
            <a:avLst/>
          </a:prstGeom>
          <a:noFill/>
          <a:ln>
            <a:noFill/>
          </a:ln>
          <a:extLst/>
        </p:spPr>
        <p:txBody>
          <a:bodyPr lIns="71473" tIns="35737" rIns="71473" bIns="35737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5235">
              <a:defRPr/>
            </a:pPr>
            <a:endParaRPr lang="ru-RU" sz="2100" dirty="0"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6982" y="1205158"/>
            <a:ext cx="5490517" cy="3621940"/>
          </a:xfrm>
        </p:spPr>
        <p:txBody>
          <a:bodyPr/>
          <a:lstStyle>
            <a:lvl1pPr marL="284153" indent="0">
              <a:buFontTx/>
              <a:buNone/>
              <a:defRPr b="1">
                <a:latin typeface="+mj-lt"/>
              </a:defRPr>
            </a:lvl1pPr>
            <a:lvl2pPr marL="281671" indent="2485">
              <a:defRPr>
                <a:latin typeface="+mj-lt"/>
              </a:defRPr>
            </a:lvl2pPr>
            <a:lvl3pPr marL="491374" indent="-203498">
              <a:tabLst/>
              <a:defRPr>
                <a:latin typeface="+mj-lt"/>
              </a:defRPr>
            </a:lvl3pPr>
            <a:lvl4pPr marL="0" indent="281671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6976" y="375807"/>
            <a:ext cx="5502894" cy="829352"/>
          </a:xfrm>
        </p:spPr>
        <p:txBody>
          <a:bodyPr/>
          <a:lstStyle>
            <a:lvl1pPr marL="0" marR="0" indent="0" defTabSz="8152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CD8E8-9388-4E97-89C0-23C3C5B84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123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681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6982" y="1205158"/>
            <a:ext cx="5490517" cy="3621940"/>
          </a:xfrm>
        </p:spPr>
        <p:txBody>
          <a:bodyPr/>
          <a:lstStyle>
            <a:lvl1pPr marL="284153" indent="0">
              <a:buFontTx/>
              <a:buNone/>
              <a:defRPr b="1">
                <a:latin typeface="+mj-lt"/>
              </a:defRPr>
            </a:lvl1pPr>
            <a:lvl2pPr marL="284153" indent="0">
              <a:defRPr>
                <a:latin typeface="+mj-lt"/>
              </a:defRPr>
            </a:lvl2pPr>
            <a:lvl3pPr marL="491374" indent="-203498">
              <a:defRPr>
                <a:latin typeface="+mj-lt"/>
              </a:defRPr>
            </a:lvl3pPr>
            <a:lvl4pPr marL="0" indent="281671">
              <a:defRPr>
                <a:latin typeface="+mj-lt"/>
              </a:defRPr>
            </a:lvl4pPr>
            <a:lvl5pPr marL="112172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6445" y="375807"/>
            <a:ext cx="5503426" cy="829352"/>
          </a:xfrm>
        </p:spPr>
        <p:txBody>
          <a:bodyPr/>
          <a:lstStyle>
            <a:lvl1pPr marL="0" marR="0" indent="0" defTabSz="8152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4DA6C-84C7-4FF8-B388-9CB1A5213D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21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" y="1080"/>
            <a:ext cx="685698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4445075" y="3845477"/>
            <a:ext cx="692316" cy="2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68868" eaLnBrk="1" hangingPunct="1">
              <a:defRPr/>
            </a:pPr>
            <a:endParaRPr lang="ru-RU" sz="1347" smtClean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6976" y="1205153"/>
            <a:ext cx="5490517" cy="3621940"/>
          </a:xfrm>
        </p:spPr>
        <p:txBody>
          <a:bodyPr/>
          <a:lstStyle>
            <a:lvl1pPr marL="233137" indent="0">
              <a:buFontTx/>
              <a:buNone/>
              <a:defRPr b="1">
                <a:latin typeface="+mj-lt"/>
              </a:defRPr>
            </a:lvl1pPr>
            <a:lvl2pPr marL="231101" indent="2036">
              <a:defRPr>
                <a:latin typeface="+mj-lt"/>
              </a:defRPr>
            </a:lvl2pPr>
            <a:lvl3pPr marL="403153" indent="-166962">
              <a:tabLst/>
              <a:defRPr>
                <a:latin typeface="+mj-lt"/>
              </a:defRPr>
            </a:lvl3pPr>
            <a:lvl4pPr marL="0" indent="231101">
              <a:lnSpc>
                <a:spcPts val="1154"/>
              </a:lnSpc>
              <a:spcBef>
                <a:spcPts val="257"/>
              </a:spcBef>
              <a:defRPr>
                <a:latin typeface="+mj-lt"/>
              </a:defRPr>
            </a:lvl4pPr>
            <a:lvl5pPr>
              <a:lnSpc>
                <a:spcPts val="1154"/>
              </a:lnSpc>
              <a:spcBef>
                <a:spcPts val="25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6976" y="375802"/>
            <a:ext cx="5502894" cy="829352"/>
          </a:xfrm>
        </p:spPr>
        <p:txBody>
          <a:bodyPr/>
          <a:lstStyle>
            <a:lvl1pPr marL="0" marR="0" indent="0" defTabSz="66891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463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AAB06-7759-4871-860F-EF4A34BB3EC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2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698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6976" y="1205153"/>
            <a:ext cx="5490517" cy="3621940"/>
          </a:xfrm>
        </p:spPr>
        <p:txBody>
          <a:bodyPr/>
          <a:lstStyle>
            <a:lvl1pPr marL="233137" indent="0">
              <a:buFontTx/>
              <a:buNone/>
              <a:defRPr b="1">
                <a:latin typeface="+mj-lt"/>
              </a:defRPr>
            </a:lvl1pPr>
            <a:lvl2pPr marL="233137" indent="0">
              <a:defRPr>
                <a:latin typeface="+mj-lt"/>
              </a:defRPr>
            </a:lvl2pPr>
            <a:lvl3pPr marL="403153" indent="-166962">
              <a:defRPr>
                <a:latin typeface="+mj-lt"/>
              </a:defRPr>
            </a:lvl3pPr>
            <a:lvl4pPr marL="0" indent="231101">
              <a:defRPr>
                <a:latin typeface="+mj-lt"/>
              </a:defRPr>
            </a:lvl4pPr>
            <a:lvl5pPr marL="92033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6445" y="375802"/>
            <a:ext cx="5503425" cy="829352"/>
          </a:xfrm>
        </p:spPr>
        <p:txBody>
          <a:bodyPr/>
          <a:lstStyle>
            <a:lvl1pPr marL="0" marR="0" indent="0" defTabSz="66891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463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FF3CF-D958-45DF-9052-D554BC44C6F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5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6982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976" y="759380"/>
            <a:ext cx="5490517" cy="1518472"/>
          </a:xfrm>
        </p:spPr>
        <p:txBody>
          <a:bodyPr anchor="t"/>
          <a:lstStyle>
            <a:lvl1pPr algn="l">
              <a:defRPr sz="295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6976" y="2572290"/>
            <a:ext cx="5490517" cy="2254803"/>
          </a:xfrm>
        </p:spPr>
        <p:txBody>
          <a:bodyPr/>
          <a:lstStyle>
            <a:lvl1pPr marL="0" indent="0">
              <a:buNone/>
              <a:defRPr sz="1475">
                <a:solidFill>
                  <a:schemeClr val="tx1">
                    <a:tint val="75000"/>
                  </a:schemeClr>
                </a:solidFill>
              </a:defRPr>
            </a:lvl1pPr>
            <a:lvl2pPr marL="334456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2pPr>
            <a:lvl3pPr marL="668912" indent="0">
              <a:buNone/>
              <a:defRPr sz="1154">
                <a:solidFill>
                  <a:schemeClr val="tx1">
                    <a:tint val="75000"/>
                  </a:schemeClr>
                </a:solidFill>
              </a:defRPr>
            </a:lvl3pPr>
            <a:lvl4pPr marL="1003368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4pPr>
            <a:lvl5pPr marL="1337824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5pPr>
            <a:lvl6pPr marL="1672280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6pPr>
            <a:lvl7pPr marL="2006735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7pPr>
            <a:lvl8pPr marL="2341191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8pPr>
            <a:lvl9pPr marL="2675647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4BF33-6CFC-4799-81C0-5144CDC9E7C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5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" y="1080"/>
            <a:ext cx="685698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976" y="375801"/>
            <a:ext cx="5502894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6976" y="1205153"/>
            <a:ext cx="2715573" cy="3521848"/>
          </a:xfrm>
        </p:spPr>
        <p:txBody>
          <a:bodyPr/>
          <a:lstStyle>
            <a:lvl1pPr>
              <a:defRPr sz="2052"/>
            </a:lvl1pPr>
            <a:lvl2pPr>
              <a:defRPr sz="1732"/>
            </a:lvl2pPr>
            <a:lvl3pPr>
              <a:defRPr sz="1475"/>
            </a:lvl3pPr>
            <a:lvl4pPr>
              <a:defRPr sz="1347"/>
            </a:lvl4pPr>
            <a:lvl5pPr>
              <a:defRPr sz="1347"/>
            </a:lvl5pPr>
            <a:lvl6pPr>
              <a:defRPr sz="1347"/>
            </a:lvl6pPr>
            <a:lvl7pPr>
              <a:defRPr sz="1347"/>
            </a:lvl7pPr>
            <a:lvl8pPr>
              <a:defRPr sz="1347"/>
            </a:lvl8pPr>
            <a:lvl9pPr>
              <a:defRPr sz="13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86197" y="1205153"/>
            <a:ext cx="2733673" cy="3521848"/>
          </a:xfrm>
        </p:spPr>
        <p:txBody>
          <a:bodyPr/>
          <a:lstStyle>
            <a:lvl1pPr>
              <a:defRPr sz="2052"/>
            </a:lvl1pPr>
            <a:lvl2pPr>
              <a:defRPr sz="1732"/>
            </a:lvl2pPr>
            <a:lvl3pPr>
              <a:defRPr sz="1475"/>
            </a:lvl3pPr>
            <a:lvl4pPr>
              <a:defRPr sz="1347"/>
            </a:lvl4pPr>
            <a:lvl5pPr>
              <a:defRPr sz="1347"/>
            </a:lvl5pPr>
            <a:lvl6pPr>
              <a:defRPr sz="1347"/>
            </a:lvl6pPr>
            <a:lvl7pPr>
              <a:defRPr sz="1347"/>
            </a:lvl7pPr>
            <a:lvl8pPr>
              <a:defRPr sz="1347"/>
            </a:lvl8pPr>
            <a:lvl9pPr>
              <a:defRPr sz="13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C6C86-5C2F-4852-8959-A63588E032C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3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976" y="375800"/>
            <a:ext cx="5898124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6976" y="1205154"/>
            <a:ext cx="2756065" cy="426002"/>
          </a:xfrm>
        </p:spPr>
        <p:txBody>
          <a:bodyPr anchor="b"/>
          <a:lstStyle>
            <a:lvl1pPr marL="0" indent="0">
              <a:buNone/>
              <a:defRPr sz="1732" b="1"/>
            </a:lvl1pPr>
            <a:lvl2pPr marL="334456" indent="0">
              <a:buNone/>
              <a:defRPr sz="1475" b="1"/>
            </a:lvl2pPr>
            <a:lvl3pPr marL="668912" indent="0">
              <a:buNone/>
              <a:defRPr sz="1347" b="1"/>
            </a:lvl3pPr>
            <a:lvl4pPr marL="1003368" indent="0">
              <a:buNone/>
              <a:defRPr sz="1154" b="1"/>
            </a:lvl4pPr>
            <a:lvl5pPr marL="1337824" indent="0">
              <a:buNone/>
              <a:defRPr sz="1154" b="1"/>
            </a:lvl5pPr>
            <a:lvl6pPr marL="1672280" indent="0">
              <a:buNone/>
              <a:defRPr sz="1154" b="1"/>
            </a:lvl6pPr>
            <a:lvl7pPr marL="2006735" indent="0">
              <a:buNone/>
              <a:defRPr sz="1154" b="1"/>
            </a:lvl7pPr>
            <a:lvl8pPr marL="2341191" indent="0">
              <a:buNone/>
              <a:defRPr sz="1154" b="1"/>
            </a:lvl8pPr>
            <a:lvl9pPr marL="2675647" indent="0">
              <a:buNone/>
              <a:defRPr sz="115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6976" y="1631157"/>
            <a:ext cx="2756065" cy="3195936"/>
          </a:xfrm>
        </p:spPr>
        <p:txBody>
          <a:bodyPr/>
          <a:lstStyle>
            <a:lvl1pPr>
              <a:defRPr sz="1732"/>
            </a:lvl1pPr>
            <a:lvl2pPr>
              <a:defRPr sz="1475"/>
            </a:lvl2pPr>
            <a:lvl3pPr>
              <a:defRPr sz="1347"/>
            </a:lvl3pPr>
            <a:lvl4pPr>
              <a:defRPr sz="1154"/>
            </a:lvl4pPr>
            <a:lvl5pPr>
              <a:defRPr sz="1154"/>
            </a:lvl5pPr>
            <a:lvl6pPr>
              <a:defRPr sz="1154"/>
            </a:lvl6pPr>
            <a:lvl7pPr>
              <a:defRPr sz="1154"/>
            </a:lvl7pPr>
            <a:lvl8pPr>
              <a:defRPr sz="1154"/>
            </a:lvl8pPr>
            <a:lvl9pPr>
              <a:defRPr sz="115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29001" y="1205154"/>
            <a:ext cx="2690869" cy="426002"/>
          </a:xfrm>
        </p:spPr>
        <p:txBody>
          <a:bodyPr anchor="b"/>
          <a:lstStyle>
            <a:lvl1pPr marL="0" indent="0">
              <a:buNone/>
              <a:defRPr sz="1732" b="1"/>
            </a:lvl1pPr>
            <a:lvl2pPr marL="334456" indent="0">
              <a:buNone/>
              <a:defRPr sz="1475" b="1"/>
            </a:lvl2pPr>
            <a:lvl3pPr marL="668912" indent="0">
              <a:buNone/>
              <a:defRPr sz="1347" b="1"/>
            </a:lvl3pPr>
            <a:lvl4pPr marL="1003368" indent="0">
              <a:buNone/>
              <a:defRPr sz="1154" b="1"/>
            </a:lvl4pPr>
            <a:lvl5pPr marL="1337824" indent="0">
              <a:buNone/>
              <a:defRPr sz="1154" b="1"/>
            </a:lvl5pPr>
            <a:lvl6pPr marL="1672280" indent="0">
              <a:buNone/>
              <a:defRPr sz="1154" b="1"/>
            </a:lvl6pPr>
            <a:lvl7pPr marL="2006735" indent="0">
              <a:buNone/>
              <a:defRPr sz="1154" b="1"/>
            </a:lvl7pPr>
            <a:lvl8pPr marL="2341191" indent="0">
              <a:buNone/>
              <a:defRPr sz="1154" b="1"/>
            </a:lvl8pPr>
            <a:lvl9pPr marL="2675647" indent="0">
              <a:buNone/>
              <a:defRPr sz="115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29001" y="1641073"/>
            <a:ext cx="2690869" cy="3186020"/>
          </a:xfrm>
        </p:spPr>
        <p:txBody>
          <a:bodyPr/>
          <a:lstStyle>
            <a:lvl1pPr>
              <a:defRPr sz="1732"/>
            </a:lvl1pPr>
            <a:lvl2pPr>
              <a:defRPr sz="1475"/>
            </a:lvl2pPr>
            <a:lvl3pPr>
              <a:defRPr sz="1347"/>
            </a:lvl3pPr>
            <a:lvl4pPr>
              <a:defRPr sz="1154"/>
            </a:lvl4pPr>
            <a:lvl5pPr>
              <a:defRPr sz="1154"/>
            </a:lvl5pPr>
            <a:lvl6pPr>
              <a:defRPr sz="1154"/>
            </a:lvl6pPr>
            <a:lvl7pPr>
              <a:defRPr sz="1154"/>
            </a:lvl7pPr>
            <a:lvl8pPr>
              <a:defRPr sz="1154"/>
            </a:lvl8pPr>
            <a:lvl9pPr>
              <a:defRPr sz="115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43F8-29B0-4DC7-B657-EC8A79DA7DE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8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" y="1080"/>
            <a:ext cx="685698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976" y="375801"/>
            <a:ext cx="5898124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442CE-A39D-424E-98F6-AAEE3E7D1CC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4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43286" y="4404858"/>
            <a:ext cx="425571" cy="489188"/>
          </a:xfrm>
        </p:spPr>
        <p:txBody>
          <a:bodyPr/>
          <a:lstStyle>
            <a:lvl1pPr algn="ctr">
              <a:defRPr sz="1732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5B7F4D2-5962-4C8D-A3FE-DCA33E99C91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4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204788"/>
            <a:ext cx="2256235" cy="871537"/>
          </a:xfrm>
        </p:spPr>
        <p:txBody>
          <a:bodyPr anchor="b"/>
          <a:lstStyle>
            <a:lvl1pPr algn="l">
              <a:defRPr sz="147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4"/>
          </a:xfrm>
        </p:spPr>
        <p:txBody>
          <a:bodyPr/>
          <a:lstStyle>
            <a:lvl1pPr>
              <a:defRPr sz="2373"/>
            </a:lvl1pPr>
            <a:lvl2pPr>
              <a:defRPr sz="2052"/>
            </a:lvl2pPr>
            <a:lvl3pPr>
              <a:defRPr sz="1732"/>
            </a:lvl3pPr>
            <a:lvl4pPr>
              <a:defRPr sz="1475"/>
            </a:lvl4pPr>
            <a:lvl5pPr>
              <a:defRPr sz="1475"/>
            </a:lvl5pPr>
            <a:lvl6pPr>
              <a:defRPr sz="1475"/>
            </a:lvl6pPr>
            <a:lvl7pPr>
              <a:defRPr sz="1475"/>
            </a:lvl7pPr>
            <a:lvl8pPr>
              <a:defRPr sz="1475"/>
            </a:lvl8pPr>
            <a:lvl9pPr>
              <a:defRPr sz="147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076325"/>
            <a:ext cx="2256235" cy="3518297"/>
          </a:xfrm>
        </p:spPr>
        <p:txBody>
          <a:bodyPr/>
          <a:lstStyle>
            <a:lvl1pPr marL="0" indent="0">
              <a:buNone/>
              <a:defRPr sz="1026"/>
            </a:lvl1pPr>
            <a:lvl2pPr marL="334456" indent="0">
              <a:buNone/>
              <a:defRPr sz="898"/>
            </a:lvl2pPr>
            <a:lvl3pPr marL="668912" indent="0">
              <a:buNone/>
              <a:defRPr sz="705"/>
            </a:lvl3pPr>
            <a:lvl4pPr marL="1003368" indent="0">
              <a:buNone/>
              <a:defRPr sz="641"/>
            </a:lvl4pPr>
            <a:lvl5pPr marL="1337824" indent="0">
              <a:buNone/>
              <a:defRPr sz="641"/>
            </a:lvl5pPr>
            <a:lvl6pPr marL="1672280" indent="0">
              <a:buNone/>
              <a:defRPr sz="641"/>
            </a:lvl6pPr>
            <a:lvl7pPr marL="2006735" indent="0">
              <a:buNone/>
              <a:defRPr sz="641"/>
            </a:lvl7pPr>
            <a:lvl8pPr marL="2341191" indent="0">
              <a:buNone/>
              <a:defRPr sz="641"/>
            </a:lvl8pPr>
            <a:lvl9pPr marL="2675647" indent="0">
              <a:buNone/>
              <a:defRPr sz="64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BBAF3-8F90-4984-95D1-EBD1601BDF6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4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11886" y="367162"/>
            <a:ext cx="5507984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11886" y="1199754"/>
            <a:ext cx="5507984" cy="362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3104" y="4767700"/>
            <a:ext cx="1600471" cy="273211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668912" fontAlgn="auto">
              <a:spcBef>
                <a:spcPts val="0"/>
              </a:spcBef>
              <a:spcAft>
                <a:spcPts val="0"/>
              </a:spcAft>
              <a:defRPr sz="898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2676" y="4767700"/>
            <a:ext cx="2172650" cy="273211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668912" fontAlgn="auto">
              <a:spcBef>
                <a:spcPts val="0"/>
              </a:spcBef>
              <a:spcAft>
                <a:spcPts val="0"/>
              </a:spcAft>
              <a:defRPr sz="898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243061" y="4531204"/>
            <a:ext cx="465277" cy="47407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668912" fontAlgn="auto">
              <a:lnSpc>
                <a:spcPts val="1539"/>
              </a:lnSpc>
              <a:spcBef>
                <a:spcPts val="0"/>
              </a:spcBef>
              <a:spcAft>
                <a:spcPts val="0"/>
              </a:spcAft>
              <a:defRPr sz="1732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DEDFDF8-CE80-46CA-B472-FCAC55DB20B0}" type="slidenum">
              <a:rPr lang="ru-RU">
                <a:solidFill>
                  <a:prstClr val="white"/>
                </a:solidFill>
                <a:cs typeface="+mn-cs"/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65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66" r:id="rId1"/>
    <p:sldLayoutId id="2147488967" r:id="rId2"/>
    <p:sldLayoutId id="2147488968" r:id="rId3"/>
    <p:sldLayoutId id="2147488969" r:id="rId4"/>
    <p:sldLayoutId id="2147488970" r:id="rId5"/>
    <p:sldLayoutId id="2147488971" r:id="rId6"/>
    <p:sldLayoutId id="2147488972" r:id="rId7"/>
    <p:sldLayoutId id="2147488973" r:id="rId8"/>
    <p:sldLayoutId id="2147488974" r:id="rId9"/>
    <p:sldLayoutId id="2147488975" r:id="rId10"/>
    <p:sldLayoutId id="2147488976" r:id="rId11"/>
    <p:sldLayoutId id="2147488977" r:id="rId12"/>
    <p:sldLayoutId id="2147488959" r:id="rId13"/>
    <p:sldLayoutId id="2147488960" r:id="rId14"/>
  </p:sldLayoutIdLst>
  <p:hf hdr="0" ftr="0" dt="0"/>
  <p:txStyles>
    <p:titleStyle>
      <a:lvl1pPr algn="l" defTabSz="668868" rtl="0" eaLnBrk="0" fontAlgn="base" hangingPunct="0">
        <a:lnSpc>
          <a:spcPts val="3335"/>
        </a:lnSpc>
        <a:spcBef>
          <a:spcPct val="0"/>
        </a:spcBef>
        <a:spcAft>
          <a:spcPct val="0"/>
        </a:spcAft>
        <a:defRPr sz="2693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668868" rtl="0" eaLnBrk="0" fontAlgn="base" hangingPunct="0">
        <a:lnSpc>
          <a:spcPts val="3335"/>
        </a:lnSpc>
        <a:spcBef>
          <a:spcPct val="0"/>
        </a:spcBef>
        <a:spcAft>
          <a:spcPct val="0"/>
        </a:spcAft>
        <a:defRPr sz="2693" b="1">
          <a:solidFill>
            <a:srgbClr val="005AA9"/>
          </a:solidFill>
          <a:latin typeface="Calibri" pitchFamily="34" charset="0"/>
        </a:defRPr>
      </a:lvl2pPr>
      <a:lvl3pPr algn="l" defTabSz="668868" rtl="0" eaLnBrk="0" fontAlgn="base" hangingPunct="0">
        <a:lnSpc>
          <a:spcPts val="3335"/>
        </a:lnSpc>
        <a:spcBef>
          <a:spcPct val="0"/>
        </a:spcBef>
        <a:spcAft>
          <a:spcPct val="0"/>
        </a:spcAft>
        <a:defRPr sz="2693" b="1">
          <a:solidFill>
            <a:srgbClr val="005AA9"/>
          </a:solidFill>
          <a:latin typeface="Calibri" pitchFamily="34" charset="0"/>
        </a:defRPr>
      </a:lvl3pPr>
      <a:lvl4pPr algn="l" defTabSz="668868" rtl="0" eaLnBrk="0" fontAlgn="base" hangingPunct="0">
        <a:lnSpc>
          <a:spcPts val="3335"/>
        </a:lnSpc>
        <a:spcBef>
          <a:spcPct val="0"/>
        </a:spcBef>
        <a:spcAft>
          <a:spcPct val="0"/>
        </a:spcAft>
        <a:defRPr sz="2693" b="1">
          <a:solidFill>
            <a:srgbClr val="005AA9"/>
          </a:solidFill>
          <a:latin typeface="Calibri" pitchFamily="34" charset="0"/>
        </a:defRPr>
      </a:lvl4pPr>
      <a:lvl5pPr algn="l" defTabSz="668868" rtl="0" eaLnBrk="0" fontAlgn="base" hangingPunct="0">
        <a:lnSpc>
          <a:spcPts val="3335"/>
        </a:lnSpc>
        <a:spcBef>
          <a:spcPct val="0"/>
        </a:spcBef>
        <a:spcAft>
          <a:spcPct val="0"/>
        </a:spcAft>
        <a:defRPr sz="2693" b="1">
          <a:solidFill>
            <a:srgbClr val="005AA9"/>
          </a:solidFill>
          <a:latin typeface="Calibri" pitchFamily="34" charset="0"/>
        </a:defRPr>
      </a:lvl5pPr>
      <a:lvl6pPr marL="293202" algn="l" defTabSz="668868" rtl="0" fontAlgn="base">
        <a:lnSpc>
          <a:spcPts val="3335"/>
        </a:lnSpc>
        <a:spcBef>
          <a:spcPct val="0"/>
        </a:spcBef>
        <a:spcAft>
          <a:spcPct val="0"/>
        </a:spcAft>
        <a:defRPr sz="2693" b="1">
          <a:solidFill>
            <a:srgbClr val="005AA9"/>
          </a:solidFill>
          <a:latin typeface="Calibri" pitchFamily="34" charset="0"/>
        </a:defRPr>
      </a:lvl6pPr>
      <a:lvl7pPr marL="586405" algn="l" defTabSz="668868" rtl="0" fontAlgn="base">
        <a:lnSpc>
          <a:spcPts val="3335"/>
        </a:lnSpc>
        <a:spcBef>
          <a:spcPct val="0"/>
        </a:spcBef>
        <a:spcAft>
          <a:spcPct val="0"/>
        </a:spcAft>
        <a:defRPr sz="2693" b="1">
          <a:solidFill>
            <a:srgbClr val="005AA9"/>
          </a:solidFill>
          <a:latin typeface="Calibri" pitchFamily="34" charset="0"/>
        </a:defRPr>
      </a:lvl7pPr>
      <a:lvl8pPr marL="879607" algn="l" defTabSz="668868" rtl="0" fontAlgn="base">
        <a:lnSpc>
          <a:spcPts val="3335"/>
        </a:lnSpc>
        <a:spcBef>
          <a:spcPct val="0"/>
        </a:spcBef>
        <a:spcAft>
          <a:spcPct val="0"/>
        </a:spcAft>
        <a:defRPr sz="2693" b="1">
          <a:solidFill>
            <a:srgbClr val="005AA9"/>
          </a:solidFill>
          <a:latin typeface="Calibri" pitchFamily="34" charset="0"/>
        </a:defRPr>
      </a:lvl8pPr>
      <a:lvl9pPr marL="1172809" algn="l" defTabSz="668868" rtl="0" fontAlgn="base">
        <a:lnSpc>
          <a:spcPts val="3335"/>
        </a:lnSpc>
        <a:spcBef>
          <a:spcPct val="0"/>
        </a:spcBef>
        <a:spcAft>
          <a:spcPct val="0"/>
        </a:spcAft>
        <a:defRPr sz="2693" b="1">
          <a:solidFill>
            <a:srgbClr val="005AA9"/>
          </a:solidFill>
          <a:latin typeface="Calibri" pitchFamily="34" charset="0"/>
        </a:defRPr>
      </a:lvl9pPr>
    </p:titleStyle>
    <p:bodyStyle>
      <a:lvl1pPr marL="233137" indent="-233137" algn="l" defTabSz="668868" rtl="0" eaLnBrk="0" fontAlgn="base" hangingPunct="0">
        <a:spcBef>
          <a:spcPct val="20000"/>
        </a:spcBef>
        <a:spcAft>
          <a:spcPct val="0"/>
        </a:spcAft>
        <a:buFont typeface="+mj-lt"/>
        <a:defRPr sz="2309" kern="1200">
          <a:solidFill>
            <a:srgbClr val="005AA9"/>
          </a:solidFill>
          <a:latin typeface="+mj-lt"/>
          <a:ea typeface="+mn-ea"/>
          <a:cs typeface="+mn-cs"/>
        </a:defRPr>
      </a:lvl1pPr>
      <a:lvl2pPr marL="233137" indent="60066" algn="l" defTabSz="668868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539" kern="1200">
          <a:solidFill>
            <a:srgbClr val="504F53"/>
          </a:solidFill>
          <a:latin typeface="+mj-lt"/>
          <a:ea typeface="+mn-ea"/>
          <a:cs typeface="+mn-cs"/>
        </a:defRPr>
      </a:lvl2pPr>
      <a:lvl3pPr marL="457111" indent="-166962" algn="l" defTabSz="66886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39" kern="1200">
          <a:solidFill>
            <a:srgbClr val="504F53"/>
          </a:solidFill>
          <a:latin typeface="+mj-lt"/>
          <a:ea typeface="+mn-ea"/>
          <a:cs typeface="+mn-cs"/>
        </a:defRPr>
      </a:lvl3pPr>
      <a:lvl4pPr marL="1026208" indent="-795108" algn="just" defTabSz="668868" rtl="0" eaLnBrk="0" fontAlgn="base" hangingPunct="0">
        <a:lnSpc>
          <a:spcPts val="1154"/>
        </a:lnSpc>
        <a:spcBef>
          <a:spcPts val="257"/>
        </a:spcBef>
        <a:spcAft>
          <a:spcPct val="0"/>
        </a:spcAft>
        <a:buFont typeface="Arial" pitchFamily="34" charset="0"/>
        <a:defRPr sz="1026" kern="1200">
          <a:solidFill>
            <a:srgbClr val="504F53"/>
          </a:solidFill>
          <a:latin typeface="+mj-lt"/>
          <a:ea typeface="+mn-ea"/>
          <a:cs typeface="+mn-cs"/>
        </a:defRPr>
      </a:lvl4pPr>
      <a:lvl5pPr marL="920330" indent="252480" algn="l" defTabSz="668868" rtl="0" eaLnBrk="0" fontAlgn="base" hangingPunct="0">
        <a:lnSpc>
          <a:spcPts val="1154"/>
        </a:lnSpc>
        <a:spcBef>
          <a:spcPts val="257"/>
        </a:spcBef>
        <a:spcAft>
          <a:spcPct val="0"/>
        </a:spcAft>
        <a:buFont typeface="Arial" pitchFamily="34" charset="0"/>
        <a:defRPr sz="898" kern="1200">
          <a:solidFill>
            <a:srgbClr val="8D8C90"/>
          </a:solidFill>
          <a:latin typeface="+mj-lt"/>
          <a:ea typeface="+mn-ea"/>
          <a:cs typeface="+mn-cs"/>
        </a:defRPr>
      </a:lvl5pPr>
      <a:lvl6pPr marL="1839507" indent="-167228" algn="l" defTabSz="668912" rtl="0" eaLnBrk="1" latinLnBrk="0" hangingPunct="1">
        <a:spcBef>
          <a:spcPct val="20000"/>
        </a:spcBef>
        <a:buFont typeface="Arial" pitchFamily="34" charset="0"/>
        <a:buChar char="•"/>
        <a:defRPr sz="1475" kern="1200">
          <a:solidFill>
            <a:schemeClr val="tx1"/>
          </a:solidFill>
          <a:latin typeface="+mn-lt"/>
          <a:ea typeface="+mn-ea"/>
          <a:cs typeface="+mn-cs"/>
        </a:defRPr>
      </a:lvl6pPr>
      <a:lvl7pPr marL="2173963" indent="-167228" algn="l" defTabSz="668912" rtl="0" eaLnBrk="1" latinLnBrk="0" hangingPunct="1">
        <a:spcBef>
          <a:spcPct val="20000"/>
        </a:spcBef>
        <a:buFont typeface="Arial" pitchFamily="34" charset="0"/>
        <a:buChar char="•"/>
        <a:defRPr sz="1475" kern="1200">
          <a:solidFill>
            <a:schemeClr val="tx1"/>
          </a:solidFill>
          <a:latin typeface="+mn-lt"/>
          <a:ea typeface="+mn-ea"/>
          <a:cs typeface="+mn-cs"/>
        </a:defRPr>
      </a:lvl7pPr>
      <a:lvl8pPr marL="2508419" indent="-167228" algn="l" defTabSz="668912" rtl="0" eaLnBrk="1" latinLnBrk="0" hangingPunct="1">
        <a:spcBef>
          <a:spcPct val="20000"/>
        </a:spcBef>
        <a:buFont typeface="Arial" pitchFamily="34" charset="0"/>
        <a:buChar char="•"/>
        <a:defRPr sz="1475" kern="1200">
          <a:solidFill>
            <a:schemeClr val="tx1"/>
          </a:solidFill>
          <a:latin typeface="+mn-lt"/>
          <a:ea typeface="+mn-ea"/>
          <a:cs typeface="+mn-cs"/>
        </a:defRPr>
      </a:lvl8pPr>
      <a:lvl9pPr marL="2842875" indent="-167228" algn="l" defTabSz="668912" rtl="0" eaLnBrk="1" latinLnBrk="0" hangingPunct="1">
        <a:spcBef>
          <a:spcPct val="20000"/>
        </a:spcBef>
        <a:buFont typeface="Arial" pitchFamily="34" charset="0"/>
        <a:buChar char="•"/>
        <a:defRPr sz="14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68912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34456" algn="l" defTabSz="668912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68912" algn="l" defTabSz="668912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03368" algn="l" defTabSz="668912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37824" algn="l" defTabSz="668912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672280" algn="l" defTabSz="668912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06735" algn="l" defTabSz="668912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41191" algn="l" defTabSz="668912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675647" algn="l" defTabSz="668912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514350" y="2534841"/>
            <a:ext cx="5829300" cy="827484"/>
          </a:xfrm>
        </p:spPr>
        <p:txBody>
          <a:bodyPr/>
          <a:lstStyle/>
          <a:p>
            <a:pPr eaLnBrk="1" hangingPunct="1"/>
            <a:r>
              <a:rPr lang="ru-RU" dirty="0" smtClean="0"/>
              <a:t>  </a:t>
            </a: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680" y="2283718"/>
            <a:ext cx="6048671" cy="2232248"/>
          </a:xfrm>
        </p:spPr>
        <p:txBody>
          <a:bodyPr>
            <a:noAutofit/>
          </a:bodyPr>
          <a:lstStyle/>
          <a:p>
            <a:pPr defTabSz="611426" eaLnBrk="1" hangingPunct="1">
              <a:spcBef>
                <a:spcPts val="0"/>
              </a:spcBef>
              <a:defRPr/>
            </a:pPr>
            <a:endParaRPr lang="ru-RU" sz="1300" dirty="0" smtClean="0"/>
          </a:p>
          <a:p>
            <a:pPr defTabSz="611426" eaLnBrk="1" hangingPunct="1">
              <a:spcBef>
                <a:spcPts val="0"/>
              </a:spcBef>
              <a:defRPr/>
            </a:pPr>
            <a:endParaRPr lang="ru-RU" sz="1300" dirty="0" smtClean="0"/>
          </a:p>
          <a:p>
            <a:pPr defTabSz="611426" eaLnBrk="1" hangingPunct="1">
              <a:spcBef>
                <a:spcPts val="0"/>
              </a:spcBef>
              <a:defRPr/>
            </a:pPr>
            <a:r>
              <a:rPr lang="ru-RU" sz="1800" dirty="0" smtClean="0"/>
              <a:t>«</a:t>
            </a:r>
            <a:r>
              <a:rPr lang="ru-RU" sz="1800" dirty="0"/>
              <a:t>Счета физических лиц в Личном кабинете</a:t>
            </a:r>
            <a:r>
              <a:rPr lang="ru-RU" sz="1800" dirty="0" smtClean="0"/>
              <a:t>»</a:t>
            </a:r>
            <a:endParaRPr lang="ru-RU" sz="1300" dirty="0" smtClean="0">
              <a:latin typeface="+mn-lt"/>
              <a:cs typeface="Times New Roman" panose="02020603050405020304" pitchFamily="18" charset="0"/>
            </a:endParaRPr>
          </a:p>
          <a:p>
            <a:pPr defTabSz="611426" eaLnBrk="1" hangingPunct="1">
              <a:spcBef>
                <a:spcPts val="0"/>
              </a:spcBef>
              <a:defRPr/>
            </a:pPr>
            <a:endParaRPr lang="ru-RU" sz="1200" dirty="0">
              <a:latin typeface="+mn-lt"/>
              <a:cs typeface="Times New Roman" panose="02020603050405020304" pitchFamily="18" charset="0"/>
            </a:endParaRPr>
          </a:p>
          <a:p>
            <a:pPr defTabSz="611426" eaLnBrk="1" hangingPunct="1">
              <a:spcBef>
                <a:spcPts val="0"/>
              </a:spcBef>
              <a:defRPr/>
            </a:pPr>
            <a:endParaRPr lang="ru-RU" sz="1200" dirty="0">
              <a:latin typeface="+mn-lt"/>
              <a:cs typeface="Times New Roman" panose="02020603050405020304" pitchFamily="18" charset="0"/>
            </a:endParaRPr>
          </a:p>
          <a:p>
            <a:pPr defTabSz="611426" eaLnBrk="1" hangingPunct="1">
              <a:spcBef>
                <a:spcPts val="0"/>
              </a:spcBef>
              <a:defRPr/>
            </a:pPr>
            <a:r>
              <a:rPr lang="ru-RU" sz="1200" dirty="0" smtClean="0">
                <a:latin typeface="+mn-lt"/>
                <a:cs typeface="Times New Roman" panose="02020603050405020304" pitchFamily="18" charset="0"/>
              </a:rPr>
              <a:t>Начальник </a:t>
            </a:r>
            <a:r>
              <a:rPr lang="ru-RU" sz="1200" dirty="0" smtClean="0">
                <a:latin typeface="+mn-lt"/>
                <a:cs typeface="Times New Roman" panose="02020603050405020304" pitchFamily="18" charset="0"/>
              </a:rPr>
              <a:t>отдела регистрации и учета налогоплательщиков</a:t>
            </a:r>
          </a:p>
          <a:p>
            <a:pPr defTabSz="611426" eaLnBrk="1" hangingPunct="1">
              <a:spcBef>
                <a:spcPts val="0"/>
              </a:spcBef>
              <a:defRPr/>
            </a:pPr>
            <a:r>
              <a:rPr lang="ru-RU" sz="1200" dirty="0" smtClean="0">
                <a:latin typeface="+mn-lt"/>
                <a:cs typeface="Times New Roman" panose="02020603050405020304" pitchFamily="18" charset="0"/>
              </a:rPr>
              <a:t>Балданова Людмила Ильинична</a:t>
            </a:r>
            <a:endParaRPr lang="ru-RU" sz="1200" dirty="0" smtClean="0">
              <a:latin typeface="+mn-lt"/>
              <a:cs typeface="Times New Roman" panose="02020603050405020304" pitchFamily="18" charset="0"/>
            </a:endParaRPr>
          </a:p>
          <a:p>
            <a:pPr defTabSz="611426" eaLnBrk="1" hangingPunct="1">
              <a:spcBef>
                <a:spcPts val="0"/>
              </a:spcBef>
              <a:defRPr/>
            </a:pPr>
            <a:endParaRPr lang="ru-RU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77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9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64" y="1131590"/>
            <a:ext cx="5879309" cy="302433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484784" y="2643758"/>
            <a:ext cx="309634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13176" y="3795886"/>
            <a:ext cx="129614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351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8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8" y="1203598"/>
            <a:ext cx="5910405" cy="277480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589240" y="1275606"/>
            <a:ext cx="50405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450973" y="3363838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31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4BF33-6CFC-4799-81C0-5144CDC9E7C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92" y="699542"/>
            <a:ext cx="2952328" cy="4150357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484784" y="2139702"/>
            <a:ext cx="129614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00808" y="2643758"/>
            <a:ext cx="273630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28800" y="4227934"/>
            <a:ext cx="288032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541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4BF33-6CFC-4799-81C0-5144CDC9E7C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760" y="339502"/>
            <a:ext cx="3816424" cy="457419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2348880" y="4227934"/>
            <a:ext cx="180020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4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147" y="2525426"/>
            <a:ext cx="5829707" cy="1039492"/>
          </a:xfrm>
        </p:spPr>
        <p:txBody>
          <a:bodyPr rtlCol="0">
            <a:noAutofit/>
          </a:bodyPr>
          <a:lstStyle/>
          <a:p>
            <a:pPr algn="ctr" defTabSz="668912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078" b="0" dirty="0">
                <a:latin typeface="Arial Narrow" pitchFamily="34" charset="0"/>
              </a:rPr>
              <a:t>Спасибо за внимание!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5999" y="1833111"/>
            <a:ext cx="2678652" cy="646501"/>
          </a:xfrm>
          <a:prstGeom prst="rect">
            <a:avLst/>
          </a:prstGeom>
        </p:spPr>
        <p:txBody>
          <a:bodyPr lIns="66895" tIns="33447" rIns="66895" bIns="33447" anchor="ctr"/>
          <a:lstStyle/>
          <a:p>
            <a:pPr algn="ctr" defTabSz="668912" fontAlgn="auto">
              <a:spcAft>
                <a:spcPts val="0"/>
              </a:spcAft>
              <a:defRPr/>
            </a:pPr>
            <a:r>
              <a:rPr lang="ru-RU" sz="128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УПРАВЛЕНИЕ ФЕДЕРАЛЬНОЙ НАЛОГОВОЙ СЛУЖБЫ</a:t>
            </a:r>
          </a:p>
          <a:p>
            <a:pPr algn="ctr" defTabSz="668912" fontAlgn="auto">
              <a:spcAft>
                <a:spcPts val="0"/>
              </a:spcAft>
              <a:defRPr/>
            </a:pPr>
            <a:r>
              <a:rPr lang="ru-RU" sz="128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ПО РЕСПУБЛИКЕ БУРЯТИЯ</a:t>
            </a:r>
          </a:p>
        </p:txBody>
      </p:sp>
    </p:spTree>
    <p:extLst>
      <p:ext uri="{BB962C8B-B14F-4D97-AF65-F5344CB8AC3E}">
        <p14:creationId xmlns:p14="http://schemas.microsoft.com/office/powerpoint/2010/main" val="15482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483518"/>
            <a:ext cx="5490517" cy="64807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600" dirty="0" smtClean="0">
                <a:solidFill>
                  <a:srgbClr val="C00000"/>
                </a:solidFill>
              </a:rPr>
              <a:t>МОБИЛЬНОЕ ПРИЛОЖЕНИЕ «НАЛОГИ ФЛ»</a:t>
            </a:r>
            <a:br>
              <a:rPr lang="ru-RU" sz="1600" dirty="0" smtClean="0">
                <a:solidFill>
                  <a:srgbClr val="C00000"/>
                </a:solidFill>
              </a:rPr>
            </a:b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60" y="1176502"/>
            <a:ext cx="1656184" cy="34963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32" y="1176502"/>
            <a:ext cx="1656239" cy="349650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005064" y="4155926"/>
            <a:ext cx="432048" cy="3752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8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555526"/>
            <a:ext cx="1934488" cy="4083918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908720" y="2355726"/>
            <a:ext cx="187220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92" y="555526"/>
            <a:ext cx="1934488" cy="408391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388132" y="2893605"/>
            <a:ext cx="187220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393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6" y="694497"/>
            <a:ext cx="1832161" cy="38678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52736" y="1635646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82147" y="2211710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82147" y="2859782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67069" y="3379169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82147" y="4036352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132856" y="1131590"/>
            <a:ext cx="93610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69" y="694497"/>
            <a:ext cx="1832161" cy="38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9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5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AutoShape 2" descr="http://eups.tax.nalog.ru/Session/815292-IM9Itn2F7TIeeXxWs07e-apnlimi/MIME/INBOX-MM-1/82-02-01-R/xcHW@vUc59dM0.IIVruWG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655230"/>
              </p:ext>
            </p:extLst>
          </p:nvPr>
        </p:nvGraphicFramePr>
        <p:xfrm>
          <a:off x="674688" y="928688"/>
          <a:ext cx="5508626" cy="3286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2208"/>
                <a:gridCol w="765549"/>
                <a:gridCol w="594133"/>
                <a:gridCol w="594133"/>
                <a:gridCol w="693987"/>
                <a:gridCol w="629082"/>
                <a:gridCol w="319534"/>
              </a:tblGrid>
              <a:tr h="18084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Наименование банка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Номер счета (вклада)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Дата открытия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Дата закрытия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Вид счета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96" marR="4996" marT="499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Состояние счета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96" marR="4996" marT="499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91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АКЦИОНЕРНОЕ ОБЩЕСТВО "ТИНЬКОФФ БАНК"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40817810600077605538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26.12.2022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Текущий счет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Открыт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</a:tr>
              <a:tr h="9991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АКЦИОНЕРНОЕ ОБЩЕСТВО "ТИНЬКОФФ БАНК"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40817810900077605542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26.12.2022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Текущий счет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Открыт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</a:tr>
              <a:tr h="18084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АКЦИОНЕРНЫЙ КОММЕРЧЕСКИЙ БАНК "АВАНГАРД" - ПУБЛИЧНОЕ АКЦИОНЕРНОЕ ОБЩЕСТВО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40817810739100924599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15.08.2017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Текущий счет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Открыт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</a:tr>
              <a:tr h="18084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АКЦИОНЕРНЫЙ КОММЕРЧЕСКИЙ БАНК "АВАНГАРД" - ПУБЛИЧНОЕ АКЦИОНЕРНОЕ ОБЩЕСТВО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40817840739100748295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15.08.2017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18.03.2019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Текущий счет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Закрыт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</a:tr>
              <a:tr h="18084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АКЦИОНЕРНЫЙ КОММЕРЧЕСКИЙ БАНК "АВАНГАРД" - ПУБЛИЧНОЕ АКЦИОНЕРНОЕ ОБЩЕСТВО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40817978639100748296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15.08.2017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18.03.2019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Текущий счет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Закрыт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</a:tr>
              <a:tr h="9991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БАЙКАЛБАНК (ПУБЛИЧНОЕ АКЦИОНЕРНОЕ ОБЩЕСТВО)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40817810200000001239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13.12.1995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22.02.2016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Текущий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Закрыт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</a:tr>
              <a:tr h="9991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БАЙКАЛБАНК (ПУБЛИЧНОЕ АКЦИОНЕРНОЕ ОБЩЕСТВО)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40817810301002572021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19.08.2015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Текущий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Открыт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</a:tr>
              <a:tr h="14708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БАНК ВТБ (ПУБЛИЧНОЕ АКЦИОНЕРНОЕ ОБЩЕСТВО), № 5440 В Г. НОВОСИБИРСКЕ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40817810810714000919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11.06.2015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11.03.2019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Текущий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Закрыт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</a:tr>
              <a:tr h="18084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БАНК ВТБ (ПУБЛИЧНОЕ АКЦИОНЕРНОЕ ОБЩЕСТВО), № 5440 В Г. НОВОСИБИРСКЕ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40817840810714000617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11.06.2015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11.03.2019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Текущий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Закрыт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</a:tr>
              <a:tr h="18084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БАНК ВТБ (ПУБЛИЧНОЕ АКЦИОНЕРНОЕ ОБЩЕСТВО), № 5440 В Г. НОВОСИБИРСКЕ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40817978410714000617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11.06.2015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11.03.2019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Текущий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Закрыт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</a:tr>
              <a:tr h="18084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БАНК ВТБ 24 (ПУБЛИЧНОЕ АКЦИОНЕРНОЕ ОБЩЕСТВО), № 5440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40820810510714000002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11.06.2015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11.06.2015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Текущий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Закрыт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</a:tr>
              <a:tr h="18084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БАНК ВТБ 24 (ПУБЛИЧНОЕ АКЦИОНЕРНОЕ ОБЩЕСТВО), № 5440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40820840810714000002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11.06.2015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11.06.2015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Текущий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Закрыт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</a:tr>
              <a:tr h="18084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БАНК ВТБ 24 (ПУБЛИЧНОЕ АКЦИОНЕРНОЕ ОБЩЕСТВО), № 5440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40820978410714000002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11.06.2015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11.06.2015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Текущий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Закрыт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</a:tr>
              <a:tr h="18084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ПУБЛИЧНОЕ АКЦИОНЕРНОЕ ОБЩЕСТВО "СБЕРБАНК РОССИИ", БУРЯТСКОЕ ОТДЕЛЕНИЕ № 8601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40817810009162125645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10.08.2017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Текущий счет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Открыт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</a:tr>
              <a:tr h="18084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ПУБЛИЧНОЕ АКЦИОНЕРНОЕ ОБЩЕСТВО "СБЕРБАНК РОССИИ", БУРЯТСКОЕ ОТДЕЛЕНИЕ № 8601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40817810109160369442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27.04.2016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Текущий счет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Открыт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</a:tr>
              <a:tr h="18084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ПУБЛИЧНОЕ АКЦИОНЕРНОЕ ОБЩЕСТВО "СБЕРБАНК РОССИИ", БУРЯТСКОЕ ОТДЕЛЕНИЕ № 8601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42307810009162117158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07.04.2008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28.10.2017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Счет по вкладу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Закрыт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</a:tr>
              <a:tr h="9991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6" marR="4996" marT="4996" marB="0"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64904" y="1131590"/>
            <a:ext cx="792088" cy="2952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92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6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48880" y="411510"/>
            <a:ext cx="1733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Сайт </a:t>
            </a:r>
            <a:r>
              <a:rPr lang="ru-RU" b="1" dirty="0" smtClean="0">
                <a:solidFill>
                  <a:srgbClr val="C00000"/>
                </a:solidFill>
              </a:rPr>
              <a:t>ФНС России 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72" y="750064"/>
            <a:ext cx="5680868" cy="389407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20688" y="1347614"/>
            <a:ext cx="194421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984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7" y="915566"/>
            <a:ext cx="5648227" cy="336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61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4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85" y="1131590"/>
            <a:ext cx="5757376" cy="2952329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645024" y="2067694"/>
            <a:ext cx="115212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37112" y="3291830"/>
            <a:ext cx="115212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2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9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64" y="1108889"/>
            <a:ext cx="5869211" cy="28803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89240" y="1131590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12776" y="2931790"/>
            <a:ext cx="28803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718390"/>
      </p:ext>
    </p:extLst>
  </p:cSld>
  <p:clrMapOvr>
    <a:masterClrMapping/>
  </p:clrMapOvr>
</p:sld>
</file>

<file path=ppt/theme/theme1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48704</TotalTime>
  <Words>305</Words>
  <Application>Microsoft Office PowerPoint</Application>
  <PresentationFormat>Произвольный</PresentationFormat>
  <Paragraphs>122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Times New Roman</vt:lpstr>
      <vt:lpstr>2_Present_FNS2012_A4</vt:lpstr>
      <vt:lpstr>  </vt:lpstr>
      <vt:lpstr>МОБИЛЬНОЕ ПРИЛОЖЕНИЕ «НАЛОГИ ФЛ»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HOUMUSER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Шоноева Раджана Цыреновна</dc:creator>
  <cp:lastModifiedBy>Цындымеева Саяна Бадмажаповна</cp:lastModifiedBy>
  <cp:revision>3038</cp:revision>
  <cp:lastPrinted>2022-05-11T00:11:23Z</cp:lastPrinted>
  <dcterms:created xsi:type="dcterms:W3CDTF">2013-02-13T08:39:12Z</dcterms:created>
  <dcterms:modified xsi:type="dcterms:W3CDTF">2023-01-30T05:25:12Z</dcterms:modified>
</cp:coreProperties>
</file>