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91" r:id="rId3"/>
    <p:sldId id="310" r:id="rId4"/>
    <p:sldId id="312" r:id="rId5"/>
    <p:sldId id="313" r:id="rId6"/>
    <p:sldId id="314" r:id="rId7"/>
    <p:sldId id="311" r:id="rId8"/>
    <p:sldId id="315" r:id="rId9"/>
    <p:sldId id="320" r:id="rId10"/>
    <p:sldId id="316" r:id="rId11"/>
    <p:sldId id="317" r:id="rId12"/>
    <p:sldId id="318" r:id="rId13"/>
    <p:sldId id="319" r:id="rId14"/>
    <p:sldId id="321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9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3" autoAdjust="0"/>
    <p:restoredTop sz="94438" autoAdjust="0"/>
  </p:normalViewPr>
  <p:slideViewPr>
    <p:cSldViewPr showGuides="1">
      <p:cViewPr>
        <p:scale>
          <a:sx n="130" d="100"/>
          <a:sy n="130" d="100"/>
        </p:scale>
        <p:origin x="-36" y="24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02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48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96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44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591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8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E4C3-B3F9-4492-AC4E-AEB8AB203703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1266-D9B9-4642-A506-7317DD4ADF73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8A2D-CC43-4DD9-8CF9-DF5286C3CC1D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58524-75FA-4DFF-9D30-F97C17CE17A5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9B2CD-5EDF-45E0-A730-F2C3E6027E1D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561" tIns="35780" rIns="71561" bIns="35780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64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A173-E5E4-4B86-BADB-BBB422306F42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 userDrawn="1"/>
        </p:nvPicPr>
        <p:blipFill>
          <a:blip r:embed="rId17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189" y="1491630"/>
            <a:ext cx="7632699" cy="3220070"/>
          </a:xfrm>
          <a:prstGeom prst="rect">
            <a:avLst/>
          </a:prstGeom>
        </p:spPr>
        <p:txBody>
          <a:bodyPr vert="horz" lIns="81630" tIns="40815" rIns="81630" bIns="40815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EDECA-DAED-49E8-AB44-A10369DCE766}" type="datetime1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31" y="4398169"/>
            <a:ext cx="503585" cy="51358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816296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4505" indent="0" algn="l" defTabSz="816296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0" algn="l" defTabSz="816296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96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2020" algn="just" defTabSz="816296" rtl="0" eaLnBrk="1" latinLnBrk="0" hangingPunct="1">
        <a:lnSpc>
          <a:spcPts val="19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23109" indent="0" algn="l" defTabSz="81629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43758"/>
            <a:ext cx="8568952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Личный кабинет налогоплательщика для физических лиц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1851670"/>
            <a:ext cx="5184576" cy="1008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УПРАВЛЕНИЕ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ФЕДЕРАЛЬНОЙ НАЛОГОВОЙ СЛУЖБЫ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ПО РЕСПУБЛИКЕ БУРЯТИЯ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"/>
    </mc:Choice>
    <mc:Fallback xmlns="">
      <p:transition spd="slow" advTm="49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10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обращения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5566"/>
            <a:ext cx="6696744" cy="3766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3707904" y="1779662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611560" y="1995686"/>
            <a:ext cx="3096344" cy="9361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6216" y="1563638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78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11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обращения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699542"/>
            <a:ext cx="7168796" cy="4032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804248" y="1419622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03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12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обращения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7904" y="1779662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216" y="1563638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37" y="915566"/>
            <a:ext cx="6912768" cy="38884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6295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363"/>
            <a:ext cx="7309587" cy="41116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13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обращения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563638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09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14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мобильная версия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48072"/>
            <a:ext cx="1952116" cy="4227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980" y="627534"/>
            <a:ext cx="1952116" cy="4227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7534"/>
            <a:ext cx="1952116" cy="4227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7339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0448" y="2081946"/>
            <a:ext cx="6183106" cy="1102507"/>
          </a:xfrm>
        </p:spPr>
        <p:txBody>
          <a:bodyPr rtlCol="0">
            <a:noAutofit/>
          </a:bodyPr>
          <a:lstStyle/>
          <a:p>
            <a:pPr algn="ctr" defTabSz="709487">
              <a:defRPr/>
            </a:pPr>
            <a:r>
              <a:rPr lang="ru-RU" sz="326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59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2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5485805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налогоплательщика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24334"/>
            <a:ext cx="6192688" cy="5072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25000" lnSpcReduction="20000"/>
          </a:bodyPr>
          <a:lstStyle/>
          <a:p>
            <a:pPr defTabSz="1043056">
              <a:spcBef>
                <a:spcPct val="0"/>
              </a:spcBef>
            </a:pPr>
            <a:r>
              <a:rPr lang="ru-RU" sz="11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Способы </a:t>
            </a:r>
            <a:r>
              <a:rPr lang="ru-RU" sz="112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входа – остались прежние</a:t>
            </a:r>
            <a:endParaRPr lang="ru-RU" sz="112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9911" y="1588242"/>
            <a:ext cx="3060341" cy="2448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20271" y="1563638"/>
            <a:ext cx="1224137" cy="2448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9552" y="1635645"/>
            <a:ext cx="3017737" cy="2232249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92500" lnSpcReduction="10000"/>
          </a:bodyPr>
          <a:lstStyle/>
          <a:p>
            <a:pPr marL="285750" marR="0" indent="-28575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логину и паролю</a:t>
            </a:r>
          </a:p>
          <a:p>
            <a:pPr marL="285750" marR="0" indent="-28575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подтвержденной учетной записи портала </a:t>
            </a:r>
            <a:r>
              <a:rPr lang="ru-RU" sz="1800" b="1" dirty="0" err="1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госуслуг</a:t>
            </a:r>
            <a:endParaRPr lang="ru-RU" sz="1800" b="1" dirty="0" smtClean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285750" marR="0" indent="-28575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имеющейся электронно-цифровой подписи (для ПК)</a:t>
            </a:r>
          </a:p>
          <a:p>
            <a:pPr marL="285750" marR="0" indent="-285750" algn="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По «пальцу» (для телефонов)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99326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3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5485805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налогоплательщика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7"/>
            <a:ext cx="3544754" cy="2591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89614"/>
            <a:ext cx="4633371" cy="2606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56004" y="771550"/>
            <a:ext cx="1008112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Было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771550"/>
            <a:ext cx="1008112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Стало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56376" y="1635646"/>
            <a:ext cx="360040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45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4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421909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главная страница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9542"/>
            <a:ext cx="5462281" cy="399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086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5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678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главная страница</a:t>
            </a:r>
          </a:p>
          <a:p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5566"/>
            <a:ext cx="6696744" cy="3766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516216" y="1563638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2061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6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6786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главная страница</a:t>
            </a:r>
          </a:p>
          <a:p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15566"/>
            <a:ext cx="6696744" cy="37669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Овал 1"/>
          <p:cNvSpPr/>
          <p:nvPr/>
        </p:nvSpPr>
        <p:spPr>
          <a:xfrm>
            <a:off x="1835696" y="3219822"/>
            <a:ext cx="165618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827584" y="3651870"/>
            <a:ext cx="1008112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516216" y="1563638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43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7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205885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получение вычета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24829"/>
            <a:ext cx="7347155" cy="4132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76256" y="1419622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2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8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заявить доход 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90" y="843558"/>
            <a:ext cx="6957164" cy="3913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660232" y="1491630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384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99988" y="4402162"/>
            <a:ext cx="492492" cy="473844"/>
          </a:xfrm>
        </p:spPr>
        <p:txBody>
          <a:bodyPr/>
          <a:lstStyle/>
          <a:p>
            <a:pPr algn="ctr">
              <a:defRPr/>
            </a:pPr>
            <a:fld id="{922A89EB-7C20-4D96-B05A-A1BB173FEDC3}" type="slidenum">
              <a:rPr lang="ru-RU" sz="2400" smtClean="0">
                <a:solidFill>
                  <a:schemeClr val="bg1">
                    <a:lumMod val="95000"/>
                  </a:schemeClr>
                </a:solidFill>
              </a:rPr>
              <a:pPr algn="ctr">
                <a:defRPr/>
              </a:pPr>
              <a:t>9</a:t>
            </a:fld>
            <a:endParaRPr lang="ru-RU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87" y="195486"/>
            <a:ext cx="6637933" cy="3854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Личный кабинет </a:t>
            </a:r>
            <a:r>
              <a:rPr lang="ru-RU" sz="1905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налогоплательщика – справка о доходах </a:t>
            </a:r>
            <a:endParaRPr lang="ru-RU" sz="1905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699542"/>
            <a:ext cx="7296559" cy="41043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48264" y="1419622"/>
            <a:ext cx="648072" cy="144016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997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418</TotalTime>
  <Words>132</Words>
  <Application>Microsoft Office PowerPoint</Application>
  <PresentationFormat>Экран (16:9)</PresentationFormat>
  <Paragraphs>38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Times New Roman</vt:lpstr>
      <vt:lpstr>Тема Office</vt:lpstr>
      <vt:lpstr>Личный кабинет налогоплательщика для физических лиц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Цыбиков Чингиз Григорьевич</dc:creator>
  <cp:lastModifiedBy>Цыбиков Чингиз Григорьевич</cp:lastModifiedBy>
  <cp:revision>38</cp:revision>
  <dcterms:created xsi:type="dcterms:W3CDTF">2016-10-05T03:09:09Z</dcterms:created>
  <dcterms:modified xsi:type="dcterms:W3CDTF">2023-01-30T06:18:10Z</dcterms:modified>
</cp:coreProperties>
</file>