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9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0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1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2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3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4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4" r:id="rId2"/>
    <p:sldMasterId id="2147483687" r:id="rId3"/>
    <p:sldMasterId id="2147483700" r:id="rId4"/>
    <p:sldMasterId id="2147483713" r:id="rId5"/>
    <p:sldMasterId id="2147483726" r:id="rId6"/>
    <p:sldMasterId id="2147483739" r:id="rId7"/>
    <p:sldMasterId id="2147483758" r:id="rId8"/>
    <p:sldMasterId id="2147483772" r:id="rId9"/>
    <p:sldMasterId id="2147483785" r:id="rId10"/>
    <p:sldMasterId id="2147483798" r:id="rId11"/>
    <p:sldMasterId id="2147483811" r:id="rId12"/>
    <p:sldMasterId id="2147483824" r:id="rId13"/>
    <p:sldMasterId id="2147483837" r:id="rId14"/>
    <p:sldMasterId id="2147483919" r:id="rId15"/>
  </p:sldMasterIdLst>
  <p:notesMasterIdLst>
    <p:notesMasterId r:id="rId26"/>
  </p:notesMasterIdLst>
  <p:sldIdLst>
    <p:sldId id="344" r:id="rId16"/>
    <p:sldId id="505" r:id="rId17"/>
    <p:sldId id="510" r:id="rId18"/>
    <p:sldId id="527" r:id="rId19"/>
    <p:sldId id="528" r:id="rId20"/>
    <p:sldId id="511" r:id="rId21"/>
    <p:sldId id="526" r:id="rId22"/>
    <p:sldId id="521" r:id="rId23"/>
    <p:sldId id="523" r:id="rId24"/>
    <p:sldId id="460" r:id="rId25"/>
  </p:sldIdLst>
  <p:sldSz cx="9144000" cy="5143500" type="screen16x9"/>
  <p:notesSz cx="6808788" cy="9940925"/>
  <p:defaultTextStyle>
    <a:defPPr>
      <a:defRPr lang="en-US"/>
    </a:defPPr>
    <a:lvl1pPr marL="0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альхеев Аркадий Петрович" initials="ДАП" lastIdx="1" clrIdx="0">
    <p:extLst>
      <p:ext uri="{19B8F6BF-5375-455C-9EA6-DF929625EA0E}">
        <p15:presenceInfo xmlns:p15="http://schemas.microsoft.com/office/powerpoint/2012/main" userId="S-1-5-21-116022207-583602576-2121419680-999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A9"/>
    <a:srgbClr val="005AA9"/>
    <a:srgbClr val="D8E3F0"/>
    <a:srgbClr val="005A00"/>
    <a:srgbClr val="000066"/>
    <a:srgbClr val="D5E1EF"/>
    <a:srgbClr val="000099"/>
    <a:srgbClr val="CFDDED"/>
    <a:srgbClr val="003399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323" autoAdjust="0"/>
    <p:restoredTop sz="91144" autoAdjust="0"/>
  </p:normalViewPr>
  <p:slideViewPr>
    <p:cSldViewPr snapToGrid="0" snapToObjects="1">
      <p:cViewPr varScale="1">
        <p:scale>
          <a:sx n="140" d="100"/>
          <a:sy n="140" d="100"/>
        </p:scale>
        <p:origin x="396" y="114"/>
      </p:cViewPr>
      <p:guideLst>
        <p:guide orient="horz" pos="2381"/>
        <p:guide pos="3368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E5A34B-11C1-42E7-BC38-736ECD1FC4A6}" type="doc">
      <dgm:prSet loTypeId="urn:microsoft.com/office/officeart/2005/8/layout/default" loCatId="list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527AD97-7900-4CF7-8F7C-6667CDBF445F}">
      <dgm:prSet phldrT="[Текст]" custT="1"/>
      <dgm:spPr/>
      <dgm:t>
        <a:bodyPr/>
        <a:lstStyle/>
        <a:p>
          <a:pPr>
            <a:lnSpc>
              <a:spcPct val="50000"/>
            </a:lnSpc>
          </a:pPr>
          <a:r>
            <a:rPr lang="ru-RU" sz="2000" dirty="0" smtClean="0">
              <a:solidFill>
                <a:schemeClr val="tx1"/>
              </a:solidFill>
            </a:rPr>
            <a:t>Обобщение правоприменительной </a:t>
          </a:r>
          <a:r>
            <a:rPr lang="ru-RU" sz="2000" dirty="0" smtClean="0">
              <a:solidFill>
                <a:schemeClr val="tx1"/>
              </a:solidFill>
            </a:rPr>
            <a:t>практики </a:t>
          </a:r>
        </a:p>
        <a:p>
          <a:pPr>
            <a:lnSpc>
              <a:spcPct val="90000"/>
            </a:lnSpc>
          </a:pPr>
          <a:r>
            <a:rPr lang="ru-RU" sz="1400" i="1" dirty="0" smtClean="0">
              <a:solidFill>
                <a:schemeClr val="tx1"/>
              </a:solidFill>
            </a:rPr>
            <a:t>(подготовка доклада до 01 марта)</a:t>
          </a:r>
          <a:endParaRPr lang="ru-RU" sz="1400" i="1" dirty="0">
            <a:solidFill>
              <a:schemeClr val="tx1"/>
            </a:solidFill>
          </a:endParaRPr>
        </a:p>
      </dgm:t>
    </dgm:pt>
    <dgm:pt modelId="{ACCFAFFB-AD27-4833-81B1-80734018CBCE}" type="parTrans" cxnId="{3DBA7EA7-DB4D-4899-96A7-21FC178B556F}">
      <dgm:prSet/>
      <dgm:spPr/>
      <dgm:t>
        <a:bodyPr/>
        <a:lstStyle/>
        <a:p>
          <a:endParaRPr lang="ru-RU" sz="2400"/>
        </a:p>
      </dgm:t>
    </dgm:pt>
    <dgm:pt modelId="{55BF8787-8A8B-4EB8-BD8A-60E0B2E66161}" type="sibTrans" cxnId="{3DBA7EA7-DB4D-4899-96A7-21FC178B556F}">
      <dgm:prSet/>
      <dgm:spPr/>
      <dgm:t>
        <a:bodyPr/>
        <a:lstStyle/>
        <a:p>
          <a:endParaRPr lang="ru-RU" sz="2400"/>
        </a:p>
      </dgm:t>
    </dgm:pt>
    <dgm:pt modelId="{748EDD0F-CAAE-4B56-BF49-12311FF0DBBE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Консультирование (</a:t>
          </a:r>
          <a:r>
            <a:rPr lang="ru-RU" sz="1600" i="1" dirty="0" smtClean="0">
              <a:solidFill>
                <a:schemeClr val="tx1"/>
              </a:solidFill>
            </a:rPr>
            <a:t>телефон, личный прием (15 минут), профилактика)</a:t>
          </a:r>
          <a:endParaRPr lang="ru-RU" sz="1600" i="1" dirty="0">
            <a:solidFill>
              <a:schemeClr val="tx1"/>
            </a:solidFill>
          </a:endParaRPr>
        </a:p>
      </dgm:t>
    </dgm:pt>
    <dgm:pt modelId="{10373C2A-4093-4ED6-B184-2D42630AF014}" type="parTrans" cxnId="{671639FE-7FD3-495B-8733-7D3F4E756405}">
      <dgm:prSet/>
      <dgm:spPr/>
      <dgm:t>
        <a:bodyPr/>
        <a:lstStyle/>
        <a:p>
          <a:endParaRPr lang="ru-RU" sz="2400"/>
        </a:p>
      </dgm:t>
    </dgm:pt>
    <dgm:pt modelId="{CADFE05B-EE6A-46F4-A646-CF2836582E5E}" type="sibTrans" cxnId="{671639FE-7FD3-495B-8733-7D3F4E756405}">
      <dgm:prSet/>
      <dgm:spPr/>
      <dgm:t>
        <a:bodyPr/>
        <a:lstStyle/>
        <a:p>
          <a:endParaRPr lang="ru-RU" sz="2400"/>
        </a:p>
      </dgm:t>
    </dgm:pt>
    <dgm:pt modelId="{644CBCFA-4009-40CE-AE92-9695582C1646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Профилактический визит</a:t>
          </a:r>
          <a:endParaRPr lang="ru-RU" sz="2000" dirty="0">
            <a:solidFill>
              <a:schemeClr val="tx1"/>
            </a:solidFill>
          </a:endParaRPr>
        </a:p>
      </dgm:t>
    </dgm:pt>
    <dgm:pt modelId="{C9B35D12-2EDB-463E-85B3-8F83138FB783}" type="parTrans" cxnId="{0C58242D-09AD-487C-85FA-AF2ED73ACF05}">
      <dgm:prSet/>
      <dgm:spPr/>
      <dgm:t>
        <a:bodyPr/>
        <a:lstStyle/>
        <a:p>
          <a:endParaRPr lang="ru-RU" sz="2400"/>
        </a:p>
      </dgm:t>
    </dgm:pt>
    <dgm:pt modelId="{737E625F-618C-4F34-B9A5-1E44201F7AC8}" type="sibTrans" cxnId="{0C58242D-09AD-487C-85FA-AF2ED73ACF05}">
      <dgm:prSet/>
      <dgm:spPr/>
      <dgm:t>
        <a:bodyPr/>
        <a:lstStyle/>
        <a:p>
          <a:endParaRPr lang="ru-RU" sz="2400"/>
        </a:p>
      </dgm:t>
    </dgm:pt>
    <dgm:pt modelId="{56FC86C9-846B-40B8-8613-525C9153000C}">
      <dgm:prSet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Информирование (</a:t>
          </a:r>
          <a:r>
            <a:rPr lang="ru-RU" sz="1600" i="1" dirty="0" smtClean="0">
              <a:solidFill>
                <a:schemeClr val="tx1"/>
              </a:solidFill>
            </a:rPr>
            <a:t>сайт, СМИ, ЛК</a:t>
          </a:r>
          <a:r>
            <a:rPr lang="ru-RU" sz="2000" dirty="0" smtClean="0">
              <a:solidFill>
                <a:schemeClr val="tx1"/>
              </a:solidFill>
            </a:rPr>
            <a:t>)</a:t>
          </a:r>
          <a:endParaRPr lang="ru-RU" sz="2000" dirty="0">
            <a:solidFill>
              <a:schemeClr val="tx1"/>
            </a:solidFill>
          </a:endParaRPr>
        </a:p>
      </dgm:t>
    </dgm:pt>
    <dgm:pt modelId="{91356C81-22E6-4C64-8D50-51FA7E2065B4}" type="parTrans" cxnId="{2FA21105-2978-42F5-8B0C-BD4A54CBEB15}">
      <dgm:prSet/>
      <dgm:spPr/>
      <dgm:t>
        <a:bodyPr/>
        <a:lstStyle/>
        <a:p>
          <a:endParaRPr lang="ru-RU" sz="2400"/>
        </a:p>
      </dgm:t>
    </dgm:pt>
    <dgm:pt modelId="{DAAB6397-4690-44CD-918E-00841830F3E3}" type="sibTrans" cxnId="{2FA21105-2978-42F5-8B0C-BD4A54CBEB15}">
      <dgm:prSet/>
      <dgm:spPr/>
      <dgm:t>
        <a:bodyPr/>
        <a:lstStyle/>
        <a:p>
          <a:endParaRPr lang="ru-RU" sz="2400"/>
        </a:p>
      </dgm:t>
    </dgm:pt>
    <dgm:pt modelId="{FEAB1F53-DB80-475E-83AB-2298D05E1BC6}">
      <dgm:prSet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Объявление предостережения</a:t>
          </a:r>
          <a:endParaRPr lang="ru-RU" sz="2000" dirty="0">
            <a:solidFill>
              <a:schemeClr val="tx1"/>
            </a:solidFill>
          </a:endParaRPr>
        </a:p>
      </dgm:t>
    </dgm:pt>
    <dgm:pt modelId="{CE6B481A-2658-4054-A7E1-2E272BE8312E}" type="parTrans" cxnId="{C3E6FF6F-028E-4998-BCDB-EE265A37A02C}">
      <dgm:prSet/>
      <dgm:spPr/>
      <dgm:t>
        <a:bodyPr/>
        <a:lstStyle/>
        <a:p>
          <a:endParaRPr lang="ru-RU" sz="2400"/>
        </a:p>
      </dgm:t>
    </dgm:pt>
    <dgm:pt modelId="{E4B1D585-4A7C-43F9-A323-989D493A5AFD}" type="sibTrans" cxnId="{C3E6FF6F-028E-4998-BCDB-EE265A37A02C}">
      <dgm:prSet/>
      <dgm:spPr/>
      <dgm:t>
        <a:bodyPr/>
        <a:lstStyle/>
        <a:p>
          <a:endParaRPr lang="ru-RU" sz="2400"/>
        </a:p>
      </dgm:t>
    </dgm:pt>
    <dgm:pt modelId="{C3824B57-FDA6-4ADA-AC2E-E118C25BB97A}" type="pres">
      <dgm:prSet presAssocID="{B7E5A34B-11C1-42E7-BC38-736ECD1FC4A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C6607B-8AF3-4AEA-A09A-04DE63CDD997}" type="pres">
      <dgm:prSet presAssocID="{B527AD97-7900-4CF7-8F7C-6667CDBF445F}" presName="node" presStyleLbl="node1" presStyleIdx="0" presStyleCnt="5" custScaleX="64065" custScaleY="45451" custLinFactNeighborX="-9556" custLinFactNeighborY="60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83C332-7854-49A5-AE16-64E06E4EB65A}" type="pres">
      <dgm:prSet presAssocID="{55BF8787-8A8B-4EB8-BD8A-60E0B2E66161}" presName="sibTrans" presStyleCnt="0"/>
      <dgm:spPr/>
    </dgm:pt>
    <dgm:pt modelId="{9585D04F-C27E-4F86-B9D1-05753E5C14ED}" type="pres">
      <dgm:prSet presAssocID="{56FC86C9-846B-40B8-8613-525C9153000C}" presName="node" presStyleLbl="node1" presStyleIdx="1" presStyleCnt="5" custScaleX="55774" custScaleY="45451" custLinFactNeighborX="11976" custLinFactNeighborY="60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771FAB-582E-451F-9260-35E9CC383203}" type="pres">
      <dgm:prSet presAssocID="{DAAB6397-4690-44CD-918E-00841830F3E3}" presName="sibTrans" presStyleCnt="0"/>
      <dgm:spPr/>
    </dgm:pt>
    <dgm:pt modelId="{53406A50-26EA-44E9-9D24-8BBA85983DC4}" type="pres">
      <dgm:prSet presAssocID="{FEAB1F53-DB80-475E-83AB-2298D05E1BC6}" presName="node" presStyleLbl="node1" presStyleIdx="2" presStyleCnt="5" custScaleX="56518" custScaleY="45451" custLinFactNeighborX="-7132" custLinFactNeighborY="51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FDCC66-8E97-4FEC-8031-485318A8D76D}" type="pres">
      <dgm:prSet presAssocID="{E4B1D585-4A7C-43F9-A323-989D493A5AFD}" presName="sibTrans" presStyleCnt="0"/>
      <dgm:spPr/>
    </dgm:pt>
    <dgm:pt modelId="{7066E141-DFFA-41DA-8A8B-29357382D280}" type="pres">
      <dgm:prSet presAssocID="{748EDD0F-CAAE-4B56-BF49-12311FF0DBBE}" presName="node" presStyleLbl="node1" presStyleIdx="3" presStyleCnt="5" custScaleX="58197" custScaleY="45451" custLinFactNeighborX="-26826" custLinFactNeighborY="-3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970DB-B4CB-4094-B185-6986007234AD}" type="pres">
      <dgm:prSet presAssocID="{CADFE05B-EE6A-46F4-A646-CF2836582E5E}" presName="sibTrans" presStyleCnt="0"/>
      <dgm:spPr/>
    </dgm:pt>
    <dgm:pt modelId="{B2515F1D-9745-45D2-A981-4056E145AFC0}" type="pres">
      <dgm:prSet presAssocID="{644CBCFA-4009-40CE-AE92-9695582C1646}" presName="node" presStyleLbl="node1" presStyleIdx="4" presStyleCnt="5" custScaleX="56343" custScaleY="45451" custLinFactNeighborX="38800" custLinFactNeighborY="-110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156A9E-AFD7-47E2-B72E-8771821AB938}" type="presOf" srcId="{B527AD97-7900-4CF7-8F7C-6667CDBF445F}" destId="{BDC6607B-8AF3-4AEA-A09A-04DE63CDD997}" srcOrd="0" destOrd="0" presId="urn:microsoft.com/office/officeart/2005/8/layout/default"/>
    <dgm:cxn modelId="{6B76BA19-00F1-4DF8-9EBE-BBBA39126BDE}" type="presOf" srcId="{B7E5A34B-11C1-42E7-BC38-736ECD1FC4A6}" destId="{C3824B57-FDA6-4ADA-AC2E-E118C25BB97A}" srcOrd="0" destOrd="0" presId="urn:microsoft.com/office/officeart/2005/8/layout/default"/>
    <dgm:cxn modelId="{671639FE-7FD3-495B-8733-7D3F4E756405}" srcId="{B7E5A34B-11C1-42E7-BC38-736ECD1FC4A6}" destId="{748EDD0F-CAAE-4B56-BF49-12311FF0DBBE}" srcOrd="3" destOrd="0" parTransId="{10373C2A-4093-4ED6-B184-2D42630AF014}" sibTransId="{CADFE05B-EE6A-46F4-A646-CF2836582E5E}"/>
    <dgm:cxn modelId="{9E0700FE-30FF-4B35-BC10-8084EBF908FA}" type="presOf" srcId="{56FC86C9-846B-40B8-8613-525C9153000C}" destId="{9585D04F-C27E-4F86-B9D1-05753E5C14ED}" srcOrd="0" destOrd="0" presId="urn:microsoft.com/office/officeart/2005/8/layout/default"/>
    <dgm:cxn modelId="{E572D7B6-D31F-4D0B-92A1-418D8AEB79B1}" type="presOf" srcId="{644CBCFA-4009-40CE-AE92-9695582C1646}" destId="{B2515F1D-9745-45D2-A981-4056E145AFC0}" srcOrd="0" destOrd="0" presId="urn:microsoft.com/office/officeart/2005/8/layout/default"/>
    <dgm:cxn modelId="{0C58242D-09AD-487C-85FA-AF2ED73ACF05}" srcId="{B7E5A34B-11C1-42E7-BC38-736ECD1FC4A6}" destId="{644CBCFA-4009-40CE-AE92-9695582C1646}" srcOrd="4" destOrd="0" parTransId="{C9B35D12-2EDB-463E-85B3-8F83138FB783}" sibTransId="{737E625F-618C-4F34-B9A5-1E44201F7AC8}"/>
    <dgm:cxn modelId="{2FA21105-2978-42F5-8B0C-BD4A54CBEB15}" srcId="{B7E5A34B-11C1-42E7-BC38-736ECD1FC4A6}" destId="{56FC86C9-846B-40B8-8613-525C9153000C}" srcOrd="1" destOrd="0" parTransId="{91356C81-22E6-4C64-8D50-51FA7E2065B4}" sibTransId="{DAAB6397-4690-44CD-918E-00841830F3E3}"/>
    <dgm:cxn modelId="{BF1E8F2E-AD00-4D1E-841B-4107E94D280C}" type="presOf" srcId="{FEAB1F53-DB80-475E-83AB-2298D05E1BC6}" destId="{53406A50-26EA-44E9-9D24-8BBA85983DC4}" srcOrd="0" destOrd="0" presId="urn:microsoft.com/office/officeart/2005/8/layout/default"/>
    <dgm:cxn modelId="{B1725632-6828-4B8A-A066-81C97981AE8A}" type="presOf" srcId="{748EDD0F-CAAE-4B56-BF49-12311FF0DBBE}" destId="{7066E141-DFFA-41DA-8A8B-29357382D280}" srcOrd="0" destOrd="0" presId="urn:microsoft.com/office/officeart/2005/8/layout/default"/>
    <dgm:cxn modelId="{C3E6FF6F-028E-4998-BCDB-EE265A37A02C}" srcId="{B7E5A34B-11C1-42E7-BC38-736ECD1FC4A6}" destId="{FEAB1F53-DB80-475E-83AB-2298D05E1BC6}" srcOrd="2" destOrd="0" parTransId="{CE6B481A-2658-4054-A7E1-2E272BE8312E}" sibTransId="{E4B1D585-4A7C-43F9-A323-989D493A5AFD}"/>
    <dgm:cxn modelId="{3DBA7EA7-DB4D-4899-96A7-21FC178B556F}" srcId="{B7E5A34B-11C1-42E7-BC38-736ECD1FC4A6}" destId="{B527AD97-7900-4CF7-8F7C-6667CDBF445F}" srcOrd="0" destOrd="0" parTransId="{ACCFAFFB-AD27-4833-81B1-80734018CBCE}" sibTransId="{55BF8787-8A8B-4EB8-BD8A-60E0B2E66161}"/>
    <dgm:cxn modelId="{DD4FEC6D-15D2-4598-B0F2-62E5BE24D128}" type="presParOf" srcId="{C3824B57-FDA6-4ADA-AC2E-E118C25BB97A}" destId="{BDC6607B-8AF3-4AEA-A09A-04DE63CDD997}" srcOrd="0" destOrd="0" presId="urn:microsoft.com/office/officeart/2005/8/layout/default"/>
    <dgm:cxn modelId="{EB9AE252-1739-4AF1-B9F4-BC77907BB0C2}" type="presParOf" srcId="{C3824B57-FDA6-4ADA-AC2E-E118C25BB97A}" destId="{0583C332-7854-49A5-AE16-64E06E4EB65A}" srcOrd="1" destOrd="0" presId="urn:microsoft.com/office/officeart/2005/8/layout/default"/>
    <dgm:cxn modelId="{FF9F7A96-374F-4AF5-9ACE-14DCD840E0F4}" type="presParOf" srcId="{C3824B57-FDA6-4ADA-AC2E-E118C25BB97A}" destId="{9585D04F-C27E-4F86-B9D1-05753E5C14ED}" srcOrd="2" destOrd="0" presId="urn:microsoft.com/office/officeart/2005/8/layout/default"/>
    <dgm:cxn modelId="{A075CFC4-13DA-4EEA-8926-8CE565481D73}" type="presParOf" srcId="{C3824B57-FDA6-4ADA-AC2E-E118C25BB97A}" destId="{C6771FAB-582E-451F-9260-35E9CC383203}" srcOrd="3" destOrd="0" presId="urn:microsoft.com/office/officeart/2005/8/layout/default"/>
    <dgm:cxn modelId="{8EEF24B6-DCA8-4A3E-8AA5-644DA73E2052}" type="presParOf" srcId="{C3824B57-FDA6-4ADA-AC2E-E118C25BB97A}" destId="{53406A50-26EA-44E9-9D24-8BBA85983DC4}" srcOrd="4" destOrd="0" presId="urn:microsoft.com/office/officeart/2005/8/layout/default"/>
    <dgm:cxn modelId="{2DCE22CC-45EB-4ACD-A677-5A0B9550A7BC}" type="presParOf" srcId="{C3824B57-FDA6-4ADA-AC2E-E118C25BB97A}" destId="{1AFDCC66-8E97-4FEC-8031-485318A8D76D}" srcOrd="5" destOrd="0" presId="urn:microsoft.com/office/officeart/2005/8/layout/default"/>
    <dgm:cxn modelId="{8221B172-E1D8-466E-A7CD-D4E5DCDA2C8E}" type="presParOf" srcId="{C3824B57-FDA6-4ADA-AC2E-E118C25BB97A}" destId="{7066E141-DFFA-41DA-8A8B-29357382D280}" srcOrd="6" destOrd="0" presId="urn:microsoft.com/office/officeart/2005/8/layout/default"/>
    <dgm:cxn modelId="{7DC1060B-21A5-41C0-A237-BB636C12D04C}" type="presParOf" srcId="{C3824B57-FDA6-4ADA-AC2E-E118C25BB97A}" destId="{D0F970DB-B4CB-4094-B185-6986007234AD}" srcOrd="7" destOrd="0" presId="urn:microsoft.com/office/officeart/2005/8/layout/default"/>
    <dgm:cxn modelId="{2DE50960-5063-4F2A-B381-E41A3CFE48EE}" type="presParOf" srcId="{C3824B57-FDA6-4ADA-AC2E-E118C25BB97A}" destId="{B2515F1D-9745-45D2-A981-4056E145AFC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E5A34B-11C1-42E7-BC38-736ECD1FC4A6}" type="doc">
      <dgm:prSet loTypeId="urn:microsoft.com/office/officeart/2005/8/layout/default" loCatId="list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527AD97-7900-4CF7-8F7C-6667CDBF445F}">
      <dgm:prSet phldrT="[Текст]" custT="1"/>
      <dgm:spPr/>
      <dgm:t>
        <a:bodyPr/>
        <a:lstStyle/>
        <a:p>
          <a:endParaRPr lang="ru-RU" sz="2800" dirty="0" smtClean="0"/>
        </a:p>
        <a:p>
          <a:r>
            <a:rPr lang="ru-RU" sz="1600" b="1" dirty="0" smtClean="0">
              <a:solidFill>
                <a:schemeClr val="tx1"/>
              </a:solidFill>
            </a:rPr>
            <a:t>Контрольная закупка</a:t>
          </a:r>
        </a:p>
        <a:p>
          <a:r>
            <a:rPr lang="ru-RU" sz="1400" dirty="0" smtClean="0">
              <a:solidFill>
                <a:schemeClr val="tx1"/>
              </a:solidFill>
            </a:rPr>
            <a:t>- осмотр</a:t>
          </a:r>
        </a:p>
        <a:p>
          <a:r>
            <a:rPr lang="ru-RU" sz="1400" dirty="0" smtClean="0">
              <a:solidFill>
                <a:schemeClr val="tx1"/>
              </a:solidFill>
            </a:rPr>
            <a:t>- эксперимент</a:t>
          </a:r>
        </a:p>
        <a:p>
          <a:endParaRPr lang="ru-RU" sz="2400" dirty="0"/>
        </a:p>
      </dgm:t>
    </dgm:pt>
    <dgm:pt modelId="{ACCFAFFB-AD27-4833-81B1-80734018CBCE}" type="parTrans" cxnId="{3DBA7EA7-DB4D-4899-96A7-21FC178B556F}">
      <dgm:prSet/>
      <dgm:spPr/>
      <dgm:t>
        <a:bodyPr/>
        <a:lstStyle/>
        <a:p>
          <a:endParaRPr lang="ru-RU" sz="2400"/>
        </a:p>
      </dgm:t>
    </dgm:pt>
    <dgm:pt modelId="{55BF8787-8A8B-4EB8-BD8A-60E0B2E66161}" type="sibTrans" cxnId="{3DBA7EA7-DB4D-4899-96A7-21FC178B556F}">
      <dgm:prSet/>
      <dgm:spPr/>
      <dgm:t>
        <a:bodyPr/>
        <a:lstStyle/>
        <a:p>
          <a:endParaRPr lang="ru-RU" sz="2400"/>
        </a:p>
      </dgm:t>
    </dgm:pt>
    <dgm:pt modelId="{748EDD0F-CAAE-4B56-BF49-12311FF0DBBE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Наблюдение за соблюдением обязательных требований </a:t>
          </a:r>
        </a:p>
        <a:p>
          <a:r>
            <a:rPr lang="ru-RU" sz="1200" dirty="0" smtClean="0">
              <a:solidFill>
                <a:schemeClr val="tx1"/>
              </a:solidFill>
            </a:rPr>
            <a:t>(сбор и анализ данных)</a:t>
          </a:r>
        </a:p>
        <a:p>
          <a:r>
            <a:rPr lang="ru-RU" sz="1200" dirty="0" smtClean="0">
              <a:solidFill>
                <a:schemeClr val="tx1"/>
              </a:solidFill>
            </a:rPr>
            <a:t>По итогам:</a:t>
          </a:r>
        </a:p>
        <a:p>
          <a:r>
            <a:rPr lang="ru-RU" sz="1300" dirty="0" smtClean="0">
              <a:solidFill>
                <a:schemeClr val="tx1"/>
              </a:solidFill>
            </a:rPr>
            <a:t>- Решение о проведении внепланового мероприятия;</a:t>
          </a:r>
        </a:p>
        <a:p>
          <a:r>
            <a:rPr lang="ru-RU" sz="1300" dirty="0" smtClean="0">
              <a:solidFill>
                <a:schemeClr val="tx1"/>
              </a:solidFill>
            </a:rPr>
            <a:t>- Решение об объявлении предостережения;</a:t>
          </a:r>
        </a:p>
      </dgm:t>
    </dgm:pt>
    <dgm:pt modelId="{10373C2A-4093-4ED6-B184-2D42630AF014}" type="parTrans" cxnId="{671639FE-7FD3-495B-8733-7D3F4E756405}">
      <dgm:prSet/>
      <dgm:spPr/>
      <dgm:t>
        <a:bodyPr/>
        <a:lstStyle/>
        <a:p>
          <a:endParaRPr lang="ru-RU" sz="2400"/>
        </a:p>
      </dgm:t>
    </dgm:pt>
    <dgm:pt modelId="{CADFE05B-EE6A-46F4-A646-CF2836582E5E}" type="sibTrans" cxnId="{671639FE-7FD3-495B-8733-7D3F4E756405}">
      <dgm:prSet/>
      <dgm:spPr/>
      <dgm:t>
        <a:bodyPr/>
        <a:lstStyle/>
        <a:p>
          <a:endParaRPr lang="ru-RU" sz="2400"/>
        </a:p>
      </dgm:t>
    </dgm:pt>
    <dgm:pt modelId="{56FC86C9-846B-40B8-8613-525C9153000C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Документарная проверка </a:t>
          </a:r>
        </a:p>
        <a:p>
          <a:r>
            <a:rPr lang="ru-RU" sz="1200" dirty="0" smtClean="0">
              <a:solidFill>
                <a:schemeClr val="tx1"/>
              </a:solidFill>
            </a:rPr>
            <a:t>(10 рабочих дней)</a:t>
          </a:r>
        </a:p>
        <a:p>
          <a:r>
            <a:rPr lang="ru-RU" sz="1400" dirty="0" smtClean="0">
              <a:solidFill>
                <a:schemeClr val="tx1"/>
              </a:solidFill>
            </a:rPr>
            <a:t>- </a:t>
          </a:r>
          <a:r>
            <a:rPr lang="ru-RU" sz="1300" dirty="0" smtClean="0">
              <a:solidFill>
                <a:schemeClr val="tx1"/>
              </a:solidFill>
            </a:rPr>
            <a:t>получение письменных объяснений</a:t>
          </a:r>
        </a:p>
        <a:p>
          <a:r>
            <a:rPr lang="ru-RU" sz="1300" dirty="0" smtClean="0">
              <a:solidFill>
                <a:schemeClr val="tx1"/>
              </a:solidFill>
            </a:rPr>
            <a:t>- истребование документов</a:t>
          </a:r>
        </a:p>
        <a:p>
          <a:r>
            <a:rPr lang="ru-RU" sz="1300" dirty="0" smtClean="0">
              <a:solidFill>
                <a:schemeClr val="tx1"/>
              </a:solidFill>
            </a:rPr>
            <a:t>- экспертиза</a:t>
          </a:r>
          <a:endParaRPr lang="ru-RU" sz="1300" dirty="0">
            <a:solidFill>
              <a:schemeClr val="tx1"/>
            </a:solidFill>
          </a:endParaRPr>
        </a:p>
      </dgm:t>
    </dgm:pt>
    <dgm:pt modelId="{91356C81-22E6-4C64-8D50-51FA7E2065B4}" type="parTrans" cxnId="{2FA21105-2978-42F5-8B0C-BD4A54CBEB15}">
      <dgm:prSet/>
      <dgm:spPr/>
      <dgm:t>
        <a:bodyPr/>
        <a:lstStyle/>
        <a:p>
          <a:endParaRPr lang="ru-RU" sz="2400"/>
        </a:p>
      </dgm:t>
    </dgm:pt>
    <dgm:pt modelId="{DAAB6397-4690-44CD-918E-00841830F3E3}" type="sibTrans" cxnId="{2FA21105-2978-42F5-8B0C-BD4A54CBEB15}">
      <dgm:prSet/>
      <dgm:spPr/>
      <dgm:t>
        <a:bodyPr/>
        <a:lstStyle/>
        <a:p>
          <a:endParaRPr lang="ru-RU" sz="2400"/>
        </a:p>
      </dgm:t>
    </dgm:pt>
    <dgm:pt modelId="{FEAB1F53-DB80-475E-83AB-2298D05E1BC6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Выездное обследование</a:t>
          </a:r>
        </a:p>
        <a:p>
          <a:r>
            <a:rPr lang="ru-RU" sz="1300" b="0" dirty="0" smtClean="0">
              <a:solidFill>
                <a:schemeClr val="tx1"/>
              </a:solidFill>
            </a:rPr>
            <a:t>- осмотр</a:t>
          </a:r>
        </a:p>
        <a:p>
          <a:r>
            <a:rPr lang="ru-RU" sz="1300" b="0" dirty="0" smtClean="0">
              <a:solidFill>
                <a:schemeClr val="tx1"/>
              </a:solidFill>
            </a:rPr>
            <a:t>- контрольная закупка</a:t>
          </a:r>
        </a:p>
        <a:p>
          <a:endParaRPr lang="ru-RU" sz="2400" dirty="0"/>
        </a:p>
      </dgm:t>
    </dgm:pt>
    <dgm:pt modelId="{CE6B481A-2658-4054-A7E1-2E272BE8312E}" type="parTrans" cxnId="{C3E6FF6F-028E-4998-BCDB-EE265A37A02C}">
      <dgm:prSet/>
      <dgm:spPr/>
      <dgm:t>
        <a:bodyPr/>
        <a:lstStyle/>
        <a:p>
          <a:endParaRPr lang="ru-RU" sz="2400"/>
        </a:p>
      </dgm:t>
    </dgm:pt>
    <dgm:pt modelId="{E4B1D585-4A7C-43F9-A323-989D493A5AFD}" type="sibTrans" cxnId="{C3E6FF6F-028E-4998-BCDB-EE265A37A02C}">
      <dgm:prSet/>
      <dgm:spPr/>
      <dgm:t>
        <a:bodyPr/>
        <a:lstStyle/>
        <a:p>
          <a:endParaRPr lang="ru-RU" sz="2400"/>
        </a:p>
      </dgm:t>
    </dgm:pt>
    <dgm:pt modelId="{3530B13F-ADB1-4D99-B63F-468D0DE2863E}">
      <dgm:prSet custT="1"/>
      <dgm:spPr/>
      <dgm:t>
        <a:bodyPr/>
        <a:lstStyle/>
        <a:p>
          <a:r>
            <a:rPr lang="ru-RU" sz="1500" b="1" dirty="0" smtClean="0">
              <a:solidFill>
                <a:schemeClr val="tx1"/>
              </a:solidFill>
            </a:rPr>
            <a:t>Выездная проверка </a:t>
          </a:r>
        </a:p>
        <a:p>
          <a:r>
            <a:rPr lang="ru-RU" sz="1500" dirty="0" smtClean="0">
              <a:solidFill>
                <a:schemeClr val="tx1"/>
              </a:solidFill>
            </a:rPr>
            <a:t>(</a:t>
          </a:r>
          <a:r>
            <a:rPr lang="ru-RU" sz="1200" dirty="0" smtClean="0">
              <a:solidFill>
                <a:schemeClr val="tx1"/>
              </a:solidFill>
            </a:rPr>
            <a:t>10 рабочих дней)</a:t>
          </a:r>
        </a:p>
        <a:p>
          <a:r>
            <a:rPr lang="ru-RU" sz="1500" dirty="0" smtClean="0">
              <a:solidFill>
                <a:schemeClr val="tx1"/>
              </a:solidFill>
            </a:rPr>
            <a:t>- </a:t>
          </a:r>
          <a:r>
            <a:rPr lang="ru-RU" sz="1100" dirty="0" smtClean="0">
              <a:solidFill>
                <a:schemeClr val="tx1"/>
              </a:solidFill>
            </a:rPr>
            <a:t>получение письменных объяснений</a:t>
          </a:r>
        </a:p>
        <a:p>
          <a:r>
            <a:rPr lang="ru-RU" sz="1100" dirty="0" smtClean="0">
              <a:solidFill>
                <a:schemeClr val="tx1"/>
              </a:solidFill>
            </a:rPr>
            <a:t>- истребование документов</a:t>
          </a:r>
        </a:p>
        <a:p>
          <a:r>
            <a:rPr lang="ru-RU" sz="1100" dirty="0" smtClean="0">
              <a:solidFill>
                <a:schemeClr val="tx1"/>
              </a:solidFill>
            </a:rPr>
            <a:t>- Экспертиза</a:t>
          </a:r>
        </a:p>
        <a:p>
          <a:r>
            <a:rPr lang="ru-RU" sz="1100" dirty="0" smtClean="0">
              <a:solidFill>
                <a:schemeClr val="tx1"/>
              </a:solidFill>
            </a:rPr>
            <a:t>- Опрос</a:t>
          </a:r>
        </a:p>
        <a:p>
          <a:r>
            <a:rPr lang="ru-RU" sz="1100" dirty="0" smtClean="0">
              <a:solidFill>
                <a:schemeClr val="tx1"/>
              </a:solidFill>
            </a:rPr>
            <a:t>- Эксперимент</a:t>
          </a:r>
          <a:endParaRPr lang="ru-RU" sz="1100" dirty="0">
            <a:solidFill>
              <a:schemeClr val="tx1"/>
            </a:solidFill>
          </a:endParaRPr>
        </a:p>
      </dgm:t>
    </dgm:pt>
    <dgm:pt modelId="{681FB339-AC49-4ECC-9D59-B18213E93848}" type="parTrans" cxnId="{431ABFD7-A6FA-45DD-A7C5-FD2C12C3C144}">
      <dgm:prSet/>
      <dgm:spPr/>
      <dgm:t>
        <a:bodyPr/>
        <a:lstStyle/>
        <a:p>
          <a:endParaRPr lang="ru-RU"/>
        </a:p>
      </dgm:t>
    </dgm:pt>
    <dgm:pt modelId="{2EBEDF06-6693-4F6F-868B-78AB274B86BF}" type="sibTrans" cxnId="{431ABFD7-A6FA-45DD-A7C5-FD2C12C3C144}">
      <dgm:prSet/>
      <dgm:spPr/>
      <dgm:t>
        <a:bodyPr/>
        <a:lstStyle/>
        <a:p>
          <a:endParaRPr lang="ru-RU"/>
        </a:p>
      </dgm:t>
    </dgm:pt>
    <dgm:pt modelId="{C3824B57-FDA6-4ADA-AC2E-E118C25BB97A}" type="pres">
      <dgm:prSet presAssocID="{B7E5A34B-11C1-42E7-BC38-736ECD1FC4A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C6607B-8AF3-4AEA-A09A-04DE63CDD997}" type="pres">
      <dgm:prSet presAssocID="{B527AD97-7900-4CF7-8F7C-6667CDBF445F}" presName="node" presStyleLbl="node1" presStyleIdx="0" presStyleCnt="5" custScaleX="67974" custScaleY="107925" custLinFactNeighborX="-3081" custLinFactNeighborY="-17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83C332-7854-49A5-AE16-64E06E4EB65A}" type="pres">
      <dgm:prSet presAssocID="{55BF8787-8A8B-4EB8-BD8A-60E0B2E66161}" presName="sibTrans" presStyleCnt="0"/>
      <dgm:spPr/>
    </dgm:pt>
    <dgm:pt modelId="{9585D04F-C27E-4F86-B9D1-05753E5C14ED}" type="pres">
      <dgm:prSet presAssocID="{56FC86C9-846B-40B8-8613-525C9153000C}" presName="node" presStyleLbl="node1" presStyleIdx="1" presStyleCnt="5" custScaleX="126945" custScaleY="133986" custLinFactY="40935" custLinFactNeighborX="-7546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771FAB-582E-451F-9260-35E9CC383203}" type="pres">
      <dgm:prSet presAssocID="{DAAB6397-4690-44CD-918E-00841830F3E3}" presName="sibTrans" presStyleCnt="0"/>
      <dgm:spPr/>
    </dgm:pt>
    <dgm:pt modelId="{53406A50-26EA-44E9-9D24-8BBA85983DC4}" type="pres">
      <dgm:prSet presAssocID="{FEAB1F53-DB80-475E-83AB-2298D05E1BC6}" presName="node" presStyleLbl="node1" presStyleIdx="2" presStyleCnt="5" custAng="0" custScaleX="68399" custScaleY="111592" custLinFactNeighborX="17543" custLinFactNeighborY="-94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FDCC66-8E97-4FEC-8031-485318A8D76D}" type="pres">
      <dgm:prSet presAssocID="{E4B1D585-4A7C-43F9-A323-989D493A5AFD}" presName="sibTrans" presStyleCnt="0"/>
      <dgm:spPr/>
    </dgm:pt>
    <dgm:pt modelId="{7066E141-DFFA-41DA-8A8B-29357382D280}" type="pres">
      <dgm:prSet presAssocID="{748EDD0F-CAAE-4B56-BF49-12311FF0DBBE}" presName="node" presStyleLbl="node1" presStyleIdx="3" presStyleCnt="5" custScaleX="127388" custScaleY="128779" custLinFactY="-53264" custLinFactNeighborX="7487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D82BFC-79BC-475D-856F-F2E8AD73AEB4}" type="pres">
      <dgm:prSet presAssocID="{CADFE05B-EE6A-46F4-A646-CF2836582E5E}" presName="sibTrans" presStyleCnt="0"/>
      <dgm:spPr/>
    </dgm:pt>
    <dgm:pt modelId="{E9D95278-9D87-472E-B462-71978A712996}" type="pres">
      <dgm:prSet presAssocID="{3530B13F-ADB1-4D99-B63F-468D0DE2863E}" presName="node" presStyleLbl="node1" presStyleIdx="4" presStyleCnt="5" custScaleX="126945" custScaleY="133986" custLinFactNeighborX="15118" custLinFactNeighborY="-93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1ABFD7-A6FA-45DD-A7C5-FD2C12C3C144}" srcId="{B7E5A34B-11C1-42E7-BC38-736ECD1FC4A6}" destId="{3530B13F-ADB1-4D99-B63F-468D0DE2863E}" srcOrd="4" destOrd="0" parTransId="{681FB339-AC49-4ECC-9D59-B18213E93848}" sibTransId="{2EBEDF06-6693-4F6F-868B-78AB274B86BF}"/>
    <dgm:cxn modelId="{671639FE-7FD3-495B-8733-7D3F4E756405}" srcId="{B7E5A34B-11C1-42E7-BC38-736ECD1FC4A6}" destId="{748EDD0F-CAAE-4B56-BF49-12311FF0DBBE}" srcOrd="3" destOrd="0" parTransId="{10373C2A-4093-4ED6-B184-2D42630AF014}" sibTransId="{CADFE05B-EE6A-46F4-A646-CF2836582E5E}"/>
    <dgm:cxn modelId="{012E88E9-A451-4AA0-9A11-BB4D1FF0B050}" type="presOf" srcId="{56FC86C9-846B-40B8-8613-525C9153000C}" destId="{9585D04F-C27E-4F86-B9D1-05753E5C14ED}" srcOrd="0" destOrd="0" presId="urn:microsoft.com/office/officeart/2005/8/layout/default"/>
    <dgm:cxn modelId="{DD663F7B-39E6-45C1-8114-C1A7D6A88B3B}" type="presOf" srcId="{B7E5A34B-11C1-42E7-BC38-736ECD1FC4A6}" destId="{C3824B57-FDA6-4ADA-AC2E-E118C25BB97A}" srcOrd="0" destOrd="0" presId="urn:microsoft.com/office/officeart/2005/8/layout/default"/>
    <dgm:cxn modelId="{4A98DC64-5BEE-452B-B54A-FFBC7D97C60D}" type="presOf" srcId="{748EDD0F-CAAE-4B56-BF49-12311FF0DBBE}" destId="{7066E141-DFFA-41DA-8A8B-29357382D280}" srcOrd="0" destOrd="0" presId="urn:microsoft.com/office/officeart/2005/8/layout/default"/>
    <dgm:cxn modelId="{F41CC5C0-5C07-49DA-9D9E-9321B84E1D03}" type="presOf" srcId="{B527AD97-7900-4CF7-8F7C-6667CDBF445F}" destId="{BDC6607B-8AF3-4AEA-A09A-04DE63CDD997}" srcOrd="0" destOrd="0" presId="urn:microsoft.com/office/officeart/2005/8/layout/default"/>
    <dgm:cxn modelId="{2FA21105-2978-42F5-8B0C-BD4A54CBEB15}" srcId="{B7E5A34B-11C1-42E7-BC38-736ECD1FC4A6}" destId="{56FC86C9-846B-40B8-8613-525C9153000C}" srcOrd="1" destOrd="0" parTransId="{91356C81-22E6-4C64-8D50-51FA7E2065B4}" sibTransId="{DAAB6397-4690-44CD-918E-00841830F3E3}"/>
    <dgm:cxn modelId="{8D34AB30-A957-48A9-939B-CA8199FAA5CF}" type="presOf" srcId="{FEAB1F53-DB80-475E-83AB-2298D05E1BC6}" destId="{53406A50-26EA-44E9-9D24-8BBA85983DC4}" srcOrd="0" destOrd="0" presId="urn:microsoft.com/office/officeart/2005/8/layout/default"/>
    <dgm:cxn modelId="{C3E6FF6F-028E-4998-BCDB-EE265A37A02C}" srcId="{B7E5A34B-11C1-42E7-BC38-736ECD1FC4A6}" destId="{FEAB1F53-DB80-475E-83AB-2298D05E1BC6}" srcOrd="2" destOrd="0" parTransId="{CE6B481A-2658-4054-A7E1-2E272BE8312E}" sibTransId="{E4B1D585-4A7C-43F9-A323-989D493A5AFD}"/>
    <dgm:cxn modelId="{C334F579-EE68-492B-943A-D0CD307DD89C}" type="presOf" srcId="{3530B13F-ADB1-4D99-B63F-468D0DE2863E}" destId="{E9D95278-9D87-472E-B462-71978A712996}" srcOrd="0" destOrd="0" presId="urn:microsoft.com/office/officeart/2005/8/layout/default"/>
    <dgm:cxn modelId="{3DBA7EA7-DB4D-4899-96A7-21FC178B556F}" srcId="{B7E5A34B-11C1-42E7-BC38-736ECD1FC4A6}" destId="{B527AD97-7900-4CF7-8F7C-6667CDBF445F}" srcOrd="0" destOrd="0" parTransId="{ACCFAFFB-AD27-4833-81B1-80734018CBCE}" sibTransId="{55BF8787-8A8B-4EB8-BD8A-60E0B2E66161}"/>
    <dgm:cxn modelId="{DC8FB820-7BE1-4773-80E7-80626FF44F55}" type="presParOf" srcId="{C3824B57-FDA6-4ADA-AC2E-E118C25BB97A}" destId="{BDC6607B-8AF3-4AEA-A09A-04DE63CDD997}" srcOrd="0" destOrd="0" presId="urn:microsoft.com/office/officeart/2005/8/layout/default"/>
    <dgm:cxn modelId="{43AA679B-4011-4FB3-BFA3-DC8B661C57EC}" type="presParOf" srcId="{C3824B57-FDA6-4ADA-AC2E-E118C25BB97A}" destId="{0583C332-7854-49A5-AE16-64E06E4EB65A}" srcOrd="1" destOrd="0" presId="urn:microsoft.com/office/officeart/2005/8/layout/default"/>
    <dgm:cxn modelId="{531C3220-4C75-45F2-90C6-EDC1B902B232}" type="presParOf" srcId="{C3824B57-FDA6-4ADA-AC2E-E118C25BB97A}" destId="{9585D04F-C27E-4F86-B9D1-05753E5C14ED}" srcOrd="2" destOrd="0" presId="urn:microsoft.com/office/officeart/2005/8/layout/default"/>
    <dgm:cxn modelId="{050F3364-DC19-495A-AC5E-3EDFDC5218B1}" type="presParOf" srcId="{C3824B57-FDA6-4ADA-AC2E-E118C25BB97A}" destId="{C6771FAB-582E-451F-9260-35E9CC383203}" srcOrd="3" destOrd="0" presId="urn:microsoft.com/office/officeart/2005/8/layout/default"/>
    <dgm:cxn modelId="{72D90707-A418-4AFF-8B2B-AB0D64C2BE39}" type="presParOf" srcId="{C3824B57-FDA6-4ADA-AC2E-E118C25BB97A}" destId="{53406A50-26EA-44E9-9D24-8BBA85983DC4}" srcOrd="4" destOrd="0" presId="urn:microsoft.com/office/officeart/2005/8/layout/default"/>
    <dgm:cxn modelId="{076CEC07-4354-4D9F-8452-1852CE450270}" type="presParOf" srcId="{C3824B57-FDA6-4ADA-AC2E-E118C25BB97A}" destId="{1AFDCC66-8E97-4FEC-8031-485318A8D76D}" srcOrd="5" destOrd="0" presId="urn:microsoft.com/office/officeart/2005/8/layout/default"/>
    <dgm:cxn modelId="{6370130F-3CC1-4CBF-ADF2-8F7BF4F5503E}" type="presParOf" srcId="{C3824B57-FDA6-4ADA-AC2E-E118C25BB97A}" destId="{7066E141-DFFA-41DA-8A8B-29357382D280}" srcOrd="6" destOrd="0" presId="urn:microsoft.com/office/officeart/2005/8/layout/default"/>
    <dgm:cxn modelId="{C221834A-ADA7-4113-B04E-CE239B45D967}" type="presParOf" srcId="{C3824B57-FDA6-4ADA-AC2E-E118C25BB97A}" destId="{D8D82BFC-79BC-475D-856F-F2E8AD73AEB4}" srcOrd="7" destOrd="0" presId="urn:microsoft.com/office/officeart/2005/8/layout/default"/>
    <dgm:cxn modelId="{50C59102-DB86-4E51-9573-A762A17DAAC7}" type="presParOf" srcId="{C3824B57-FDA6-4ADA-AC2E-E118C25BB97A}" destId="{E9D95278-9D87-472E-B462-71978A71299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C6607B-8AF3-4AEA-A09A-04DE63CDD997}">
      <dsp:nvSpPr>
        <dsp:cNvPr id="0" name=""/>
        <dsp:cNvSpPr/>
      </dsp:nvSpPr>
      <dsp:spPr>
        <a:xfrm>
          <a:off x="451935" y="152490"/>
          <a:ext cx="2666577" cy="11350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Обобщение правоприменительной </a:t>
          </a:r>
          <a:r>
            <a:rPr lang="ru-RU" sz="2000" kern="1200" dirty="0" smtClean="0">
              <a:solidFill>
                <a:schemeClr val="tx1"/>
              </a:solidFill>
            </a:rPr>
            <a:t>практики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tx1"/>
              </a:solidFill>
            </a:rPr>
            <a:t>(подготовка доклада до 01 марта)</a:t>
          </a:r>
          <a:endParaRPr lang="ru-RU" sz="1400" i="1" kern="1200" dirty="0">
            <a:solidFill>
              <a:schemeClr val="tx1"/>
            </a:solidFill>
          </a:endParaRPr>
        </a:p>
      </dsp:txBody>
      <dsp:txXfrm>
        <a:off x="451935" y="152490"/>
        <a:ext cx="2666577" cy="1135084"/>
      </dsp:txXfrm>
    </dsp:sp>
    <dsp:sp modelId="{9585D04F-C27E-4F86-B9D1-05753E5C14ED}">
      <dsp:nvSpPr>
        <dsp:cNvPr id="0" name=""/>
        <dsp:cNvSpPr/>
      </dsp:nvSpPr>
      <dsp:spPr>
        <a:xfrm>
          <a:off x="4430969" y="152490"/>
          <a:ext cx="2321481" cy="113508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Информирование (</a:t>
          </a:r>
          <a:r>
            <a:rPr lang="ru-RU" sz="1600" i="1" kern="1200" dirty="0" smtClean="0">
              <a:solidFill>
                <a:schemeClr val="tx1"/>
              </a:solidFill>
            </a:rPr>
            <a:t>сайт, СМИ, ЛК</a:t>
          </a:r>
          <a:r>
            <a:rPr lang="ru-RU" sz="2000" kern="1200" dirty="0" smtClean="0">
              <a:solidFill>
                <a:schemeClr val="tx1"/>
              </a:solidFill>
            </a:rPr>
            <a:t>)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430969" y="152490"/>
        <a:ext cx="2321481" cy="1135084"/>
      </dsp:txXfrm>
    </dsp:sp>
    <dsp:sp modelId="{53406A50-26EA-44E9-9D24-8BBA85983DC4}">
      <dsp:nvSpPr>
        <dsp:cNvPr id="0" name=""/>
        <dsp:cNvSpPr/>
      </dsp:nvSpPr>
      <dsp:spPr>
        <a:xfrm>
          <a:off x="659467" y="2827476"/>
          <a:ext cx="2352448" cy="113508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Объявление предостережения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659467" y="2827476"/>
        <a:ext cx="2352448" cy="1135084"/>
      </dsp:txXfrm>
    </dsp:sp>
    <dsp:sp modelId="{7066E141-DFFA-41DA-8A8B-29357382D280}">
      <dsp:nvSpPr>
        <dsp:cNvPr id="0" name=""/>
        <dsp:cNvSpPr/>
      </dsp:nvSpPr>
      <dsp:spPr>
        <a:xfrm>
          <a:off x="2608423" y="1464755"/>
          <a:ext cx="2422333" cy="113508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Консультирование (</a:t>
          </a:r>
          <a:r>
            <a:rPr lang="ru-RU" sz="1600" i="1" kern="1200" dirty="0" smtClean="0">
              <a:solidFill>
                <a:schemeClr val="tx1"/>
              </a:solidFill>
            </a:rPr>
            <a:t>телефон, личный прием (15 минут), профилактика)</a:t>
          </a:r>
          <a:endParaRPr lang="ru-RU" sz="1600" i="1" kern="1200" dirty="0">
            <a:solidFill>
              <a:schemeClr val="tx1"/>
            </a:solidFill>
          </a:endParaRPr>
        </a:p>
      </dsp:txBody>
      <dsp:txXfrm>
        <a:off x="2608423" y="1464755"/>
        <a:ext cx="2422333" cy="1135084"/>
      </dsp:txXfrm>
    </dsp:sp>
    <dsp:sp modelId="{B2515F1D-9745-45D2-A981-4056E145AFC0}">
      <dsp:nvSpPr>
        <dsp:cNvPr id="0" name=""/>
        <dsp:cNvSpPr/>
      </dsp:nvSpPr>
      <dsp:spPr>
        <a:xfrm>
          <a:off x="3994219" y="2827467"/>
          <a:ext cx="2345164" cy="113508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Профилактический визит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994219" y="2827467"/>
        <a:ext cx="2345164" cy="11350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C6607B-8AF3-4AEA-A09A-04DE63CDD997}">
      <dsp:nvSpPr>
        <dsp:cNvPr id="0" name=""/>
        <dsp:cNvSpPr/>
      </dsp:nvSpPr>
      <dsp:spPr>
        <a:xfrm>
          <a:off x="464576" y="0"/>
          <a:ext cx="1653358" cy="15750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Контрольная закупка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- осмотр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- эксперимент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464576" y="0"/>
        <a:ext cx="1653358" cy="1575061"/>
      </dsp:txXfrm>
    </dsp:sp>
    <dsp:sp modelId="{9585D04F-C27E-4F86-B9D1-05753E5C14ED}">
      <dsp:nvSpPr>
        <dsp:cNvPr id="0" name=""/>
        <dsp:cNvSpPr/>
      </dsp:nvSpPr>
      <dsp:spPr>
        <a:xfrm>
          <a:off x="600496" y="2056929"/>
          <a:ext cx="3087734" cy="195539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Документарная проверка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(10 рабочих дней)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- </a:t>
          </a:r>
          <a:r>
            <a:rPr lang="ru-RU" sz="1300" kern="1200" dirty="0" smtClean="0">
              <a:solidFill>
                <a:schemeClr val="tx1"/>
              </a:solidFill>
            </a:rPr>
            <a:t>получение письменных объяснений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- истребование документов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- экспертиза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600496" y="2056929"/>
        <a:ext cx="3087734" cy="1955397"/>
      </dsp:txXfrm>
    </dsp:sp>
    <dsp:sp modelId="{53406A50-26EA-44E9-9D24-8BBA85983DC4}">
      <dsp:nvSpPr>
        <dsp:cNvPr id="0" name=""/>
        <dsp:cNvSpPr/>
      </dsp:nvSpPr>
      <dsp:spPr>
        <a:xfrm>
          <a:off x="6193783" y="25103"/>
          <a:ext cx="1663696" cy="162857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Выездное обследование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>
              <a:solidFill>
                <a:schemeClr val="tx1"/>
              </a:solidFill>
            </a:rPr>
            <a:t>- осмотр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>
              <a:solidFill>
                <a:schemeClr val="tx1"/>
              </a:solidFill>
            </a:rPr>
            <a:t>- контрольная закупка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6193783" y="25103"/>
        <a:ext cx="1663696" cy="1628578"/>
      </dsp:txXfrm>
    </dsp:sp>
    <dsp:sp modelId="{7066E141-DFFA-41DA-8A8B-29357382D280}">
      <dsp:nvSpPr>
        <dsp:cNvPr id="0" name=""/>
        <dsp:cNvSpPr/>
      </dsp:nvSpPr>
      <dsp:spPr>
        <a:xfrm>
          <a:off x="2591646" y="4"/>
          <a:ext cx="3098509" cy="18794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Наблюдение за соблюдением обязательных требований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(сбор и анализ данных)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По итогам: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- Решение о проведении внепланового мероприятия;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- Решение об объявлении предостережения;</a:t>
          </a:r>
        </a:p>
      </dsp:txBody>
      <dsp:txXfrm>
        <a:off x="2591646" y="4"/>
        <a:ext cx="3098509" cy="1879405"/>
      </dsp:txXfrm>
    </dsp:sp>
    <dsp:sp modelId="{E9D95278-9D87-472E-B462-71978A712996}">
      <dsp:nvSpPr>
        <dsp:cNvPr id="0" name=""/>
        <dsp:cNvSpPr/>
      </dsp:nvSpPr>
      <dsp:spPr>
        <a:xfrm>
          <a:off x="4479871" y="2062383"/>
          <a:ext cx="3087734" cy="195539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</a:rPr>
            <a:t>Выездная проверка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(</a:t>
          </a:r>
          <a:r>
            <a:rPr lang="ru-RU" sz="1200" kern="1200" dirty="0" smtClean="0">
              <a:solidFill>
                <a:schemeClr val="tx1"/>
              </a:solidFill>
            </a:rPr>
            <a:t>10 рабочих дней)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- </a:t>
          </a:r>
          <a:r>
            <a:rPr lang="ru-RU" sz="1100" kern="1200" dirty="0" smtClean="0">
              <a:solidFill>
                <a:schemeClr val="tx1"/>
              </a:solidFill>
            </a:rPr>
            <a:t>получение письменных объяснений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- истребование документов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- Экспертиза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- Опрос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- Эксперимент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4479871" y="2062383"/>
        <a:ext cx="3087734" cy="19553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8"/>
            <a:ext cx="2950476" cy="497046"/>
          </a:xfrm>
          <a:prstGeom prst="rect">
            <a:avLst/>
          </a:prstGeom>
        </p:spPr>
        <p:txBody>
          <a:bodyPr vert="horz" lIns="92273" tIns="46136" rIns="92273" bIns="4613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8" y="8"/>
            <a:ext cx="2950476" cy="497046"/>
          </a:xfrm>
          <a:prstGeom prst="rect">
            <a:avLst/>
          </a:prstGeom>
        </p:spPr>
        <p:txBody>
          <a:bodyPr vert="horz" lIns="92273" tIns="46136" rIns="92273" bIns="46136" rtlCol="0"/>
          <a:lstStyle>
            <a:lvl1pPr algn="r">
              <a:defRPr sz="1200"/>
            </a:lvl1pPr>
          </a:lstStyle>
          <a:p>
            <a:fld id="{17489909-71B7-476C-A353-5CCBE696994E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30988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73" tIns="46136" rIns="92273" bIns="4613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1" y="4721950"/>
            <a:ext cx="5447030" cy="4473416"/>
          </a:xfrm>
          <a:prstGeom prst="rect">
            <a:avLst/>
          </a:prstGeom>
        </p:spPr>
        <p:txBody>
          <a:bodyPr vert="horz" lIns="92273" tIns="46136" rIns="92273" bIns="4613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42161"/>
            <a:ext cx="2950476" cy="497046"/>
          </a:xfrm>
          <a:prstGeom prst="rect">
            <a:avLst/>
          </a:prstGeom>
        </p:spPr>
        <p:txBody>
          <a:bodyPr vert="horz" lIns="92273" tIns="46136" rIns="92273" bIns="4613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8" y="9442161"/>
            <a:ext cx="2950476" cy="497046"/>
          </a:xfrm>
          <a:prstGeom prst="rect">
            <a:avLst/>
          </a:prstGeom>
        </p:spPr>
        <p:txBody>
          <a:bodyPr vert="horz" lIns="92273" tIns="46136" rIns="92273" bIns="46136" rtlCol="0" anchor="b"/>
          <a:lstStyle>
            <a:lvl1pPr algn="r">
              <a:defRPr sz="1200"/>
            </a:lvl1pPr>
          </a:lstStyle>
          <a:p>
            <a:fld id="{385DF625-5088-4219-94DB-B06624172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854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8900" y="746125"/>
            <a:ext cx="6630988" cy="3730625"/>
          </a:xfrm>
          <a:ln/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9719" indent="-28835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53415" indent="-23068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14781" indent="-23068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76146" indent="-23068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37512" indent="-2306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98878" indent="-2306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60243" indent="-2306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21609" indent="-2306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EE4DBC3-6C51-4609-A7D2-77E3E4A3E990}" type="slidenum">
              <a:rPr lang="ru-RU" smtClean="0"/>
              <a:pPr eaLnBrk="1" hangingPunct="1"/>
              <a:t>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129786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23050" cy="37258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DF625-5088-4219-94DB-B06624172293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036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DF625-5088-4219-94DB-B0662417229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49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DF625-5088-4219-94DB-B0662417229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283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DF625-5088-4219-94DB-B0662417229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487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DF625-5088-4219-94DB-B0662417229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740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DF625-5088-4219-94DB-B0662417229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222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6.png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5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1" y="1202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76"/>
            <a:ext cx="7772400" cy="1102519"/>
          </a:xfrm>
        </p:spPr>
        <p:txBody>
          <a:bodyPr>
            <a:normAutofit/>
          </a:bodyPr>
          <a:lstStyle>
            <a:lvl1pPr>
              <a:defRPr sz="195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  <a:latin typeface="+mj-lt"/>
              </a:defRPr>
            </a:lvl1pPr>
            <a:lvl2pPr marL="176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53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29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82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59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35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844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75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176523" indent="0">
              <a:buNone/>
              <a:defRPr sz="1050"/>
            </a:lvl2pPr>
            <a:lvl3pPr marL="353047" indent="0">
              <a:buNone/>
              <a:defRPr sz="900"/>
            </a:lvl3pPr>
            <a:lvl4pPr marL="529571" indent="0">
              <a:buNone/>
              <a:defRPr sz="750"/>
            </a:lvl4pPr>
            <a:lvl5pPr marL="706094" indent="0">
              <a:buNone/>
              <a:defRPr sz="750"/>
            </a:lvl5pPr>
            <a:lvl6pPr marL="882617" indent="0">
              <a:buNone/>
              <a:defRPr sz="750"/>
            </a:lvl6pPr>
            <a:lvl7pPr marL="1059141" indent="0">
              <a:buNone/>
              <a:defRPr sz="750"/>
            </a:lvl7pPr>
            <a:lvl8pPr marL="1235664" indent="0">
              <a:buNone/>
              <a:defRPr sz="750"/>
            </a:lvl8pPr>
            <a:lvl9pPr marL="1412188" indent="0">
              <a:buNone/>
              <a:defRPr sz="75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525"/>
            </a:lvl1pPr>
            <a:lvl2pPr marL="176523" indent="0">
              <a:buNone/>
              <a:defRPr sz="450"/>
            </a:lvl2pPr>
            <a:lvl3pPr marL="353047" indent="0">
              <a:buNone/>
              <a:defRPr sz="375"/>
            </a:lvl3pPr>
            <a:lvl4pPr marL="529571" indent="0">
              <a:buNone/>
              <a:defRPr sz="375"/>
            </a:lvl4pPr>
            <a:lvl5pPr marL="706094" indent="0">
              <a:buNone/>
              <a:defRPr sz="375"/>
            </a:lvl5pPr>
            <a:lvl6pPr marL="882617" indent="0">
              <a:buNone/>
              <a:defRPr sz="375"/>
            </a:lvl6pPr>
            <a:lvl7pPr marL="1059141" indent="0">
              <a:buNone/>
              <a:defRPr sz="375"/>
            </a:lvl7pPr>
            <a:lvl8pPr marL="1235664" indent="0">
              <a:buNone/>
              <a:defRPr sz="375"/>
            </a:lvl8pPr>
            <a:lvl9pPr marL="1412188" indent="0">
              <a:buNone/>
              <a:defRPr sz="375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3098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04788"/>
            <a:ext cx="3008313" cy="871538"/>
          </a:xfrm>
        </p:spPr>
        <p:txBody>
          <a:bodyPr anchor="b"/>
          <a:lstStyle>
            <a:lvl1pPr algn="l">
              <a:defRPr sz="75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5" y="204798"/>
            <a:ext cx="5111751" cy="4389835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750"/>
            </a:lvl4pPr>
            <a:lvl5pPr>
              <a:defRPr sz="750"/>
            </a:lvl5pPr>
            <a:lvl6pPr>
              <a:defRPr sz="750"/>
            </a:lvl6pPr>
            <a:lvl7pPr>
              <a:defRPr sz="750"/>
            </a:lvl7pPr>
            <a:lvl8pPr>
              <a:defRPr sz="750"/>
            </a:lvl8pPr>
            <a:lvl9pPr>
              <a:defRPr sz="75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525"/>
            </a:lvl1pPr>
            <a:lvl2pPr marL="176523" indent="0">
              <a:buNone/>
              <a:defRPr sz="450"/>
            </a:lvl2pPr>
            <a:lvl3pPr marL="353047" indent="0">
              <a:buNone/>
              <a:defRPr sz="375"/>
            </a:lvl3pPr>
            <a:lvl4pPr marL="529571" indent="0">
              <a:buNone/>
              <a:defRPr sz="375"/>
            </a:lvl4pPr>
            <a:lvl5pPr marL="706094" indent="0">
              <a:buNone/>
              <a:defRPr sz="375"/>
            </a:lvl5pPr>
            <a:lvl6pPr marL="882617" indent="0">
              <a:buNone/>
              <a:defRPr sz="375"/>
            </a:lvl6pPr>
            <a:lvl7pPr marL="1059141" indent="0">
              <a:buNone/>
              <a:defRPr sz="375"/>
            </a:lvl7pPr>
            <a:lvl8pPr marL="1235664" indent="0">
              <a:buNone/>
              <a:defRPr sz="375"/>
            </a:lvl8pPr>
            <a:lvl9pPr marL="1412188" indent="0">
              <a:buNone/>
              <a:defRPr sz="375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61068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75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176523" indent="0">
              <a:buNone/>
              <a:defRPr sz="1050"/>
            </a:lvl2pPr>
            <a:lvl3pPr marL="353047" indent="0">
              <a:buNone/>
              <a:defRPr sz="900"/>
            </a:lvl3pPr>
            <a:lvl4pPr marL="529571" indent="0">
              <a:buNone/>
              <a:defRPr sz="750"/>
            </a:lvl4pPr>
            <a:lvl5pPr marL="706094" indent="0">
              <a:buNone/>
              <a:defRPr sz="750"/>
            </a:lvl5pPr>
            <a:lvl6pPr marL="882617" indent="0">
              <a:buNone/>
              <a:defRPr sz="750"/>
            </a:lvl6pPr>
            <a:lvl7pPr marL="1059141" indent="0">
              <a:buNone/>
              <a:defRPr sz="750"/>
            </a:lvl7pPr>
            <a:lvl8pPr marL="1235664" indent="0">
              <a:buNone/>
              <a:defRPr sz="750"/>
            </a:lvl8pPr>
            <a:lvl9pPr marL="1412188" indent="0">
              <a:buNone/>
              <a:defRPr sz="75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525"/>
            </a:lvl1pPr>
            <a:lvl2pPr marL="176523" indent="0">
              <a:buNone/>
              <a:defRPr sz="450"/>
            </a:lvl2pPr>
            <a:lvl3pPr marL="353047" indent="0">
              <a:buNone/>
              <a:defRPr sz="375"/>
            </a:lvl3pPr>
            <a:lvl4pPr marL="529571" indent="0">
              <a:buNone/>
              <a:defRPr sz="375"/>
            </a:lvl4pPr>
            <a:lvl5pPr marL="706094" indent="0">
              <a:buNone/>
              <a:defRPr sz="375"/>
            </a:lvl5pPr>
            <a:lvl6pPr marL="882617" indent="0">
              <a:buNone/>
              <a:defRPr sz="375"/>
            </a:lvl6pPr>
            <a:lvl7pPr marL="1059141" indent="0">
              <a:buNone/>
              <a:defRPr sz="375"/>
            </a:lvl7pPr>
            <a:lvl8pPr marL="1235664" indent="0">
              <a:buNone/>
              <a:defRPr sz="375"/>
            </a:lvl8pPr>
            <a:lvl9pPr marL="1412188" indent="0">
              <a:buNone/>
              <a:defRPr sz="375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3098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93089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8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9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85369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61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6"/>
            <a:ext cx="7772400" cy="1102519"/>
          </a:xfrm>
        </p:spPr>
        <p:txBody>
          <a:bodyPr>
            <a:normAutofit/>
          </a:bodyPr>
          <a:lstStyle>
            <a:lvl1pPr>
              <a:defRPr sz="195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  <a:latin typeface="+mj-lt"/>
              </a:defRPr>
            </a:lvl1pPr>
            <a:lvl2pPr marL="176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53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29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82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59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35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81418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4" y="1205156"/>
            <a:ext cx="7320689" cy="3621940"/>
          </a:xfrm>
        </p:spPr>
        <p:txBody>
          <a:bodyPr/>
          <a:lstStyle>
            <a:lvl1pPr marL="123048" indent="0">
              <a:buFontTx/>
              <a:buNone/>
              <a:defRPr b="1">
                <a:latin typeface="+mj-lt"/>
              </a:defRPr>
            </a:lvl1pPr>
            <a:lvl2pPr marL="121973" indent="1075">
              <a:defRPr>
                <a:latin typeface="+mj-lt"/>
              </a:defRPr>
            </a:lvl2pPr>
            <a:lvl3pPr marL="212782" indent="-88122">
              <a:tabLst/>
              <a:defRPr>
                <a:latin typeface="+mj-lt"/>
              </a:defRPr>
            </a:lvl3pPr>
            <a:lvl4pPr marL="0" indent="121973">
              <a:lnSpc>
                <a:spcPts val="610"/>
              </a:lnSpc>
              <a:spcBef>
                <a:spcPts val="136"/>
              </a:spcBef>
              <a:defRPr>
                <a:latin typeface="+mj-lt"/>
              </a:defRPr>
            </a:lvl4pPr>
            <a:lvl5pPr>
              <a:lnSpc>
                <a:spcPts val="610"/>
              </a:lnSpc>
              <a:spcBef>
                <a:spcPts val="136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30949" tIns="15475" rIns="30949" bIns="15475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675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1800"/>
            </a:lvl1pPr>
          </a:lstStyle>
          <a:p>
            <a:pPr marL="0" marR="0" lvl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6481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4" y="1205156"/>
            <a:ext cx="7320689" cy="3621940"/>
          </a:xfrm>
        </p:spPr>
        <p:txBody>
          <a:bodyPr/>
          <a:lstStyle>
            <a:lvl1pPr marL="123048" indent="0">
              <a:buFontTx/>
              <a:buNone/>
              <a:defRPr b="1">
                <a:latin typeface="+mj-lt"/>
              </a:defRPr>
            </a:lvl1pPr>
            <a:lvl2pPr marL="123048" indent="0">
              <a:defRPr>
                <a:latin typeface="+mj-lt"/>
              </a:defRPr>
            </a:lvl2pPr>
            <a:lvl3pPr marL="212782" indent="-88122">
              <a:defRPr>
                <a:latin typeface="+mj-lt"/>
              </a:defRPr>
            </a:lvl3pPr>
            <a:lvl4pPr marL="0" indent="121973">
              <a:defRPr>
                <a:latin typeface="+mj-lt"/>
              </a:defRPr>
            </a:lvl4pPr>
            <a:lvl5pPr marL="485744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1800"/>
            </a:lvl1pPr>
          </a:lstStyle>
          <a:p>
            <a:pPr marL="0" marR="0" lvl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3249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4" y="759384"/>
            <a:ext cx="7320689" cy="1518473"/>
          </a:xfrm>
        </p:spPr>
        <p:txBody>
          <a:bodyPr anchor="t"/>
          <a:lstStyle>
            <a:lvl1pPr algn="l">
              <a:defRPr sz="1575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4" y="2572298"/>
            <a:ext cx="7320689" cy="2254803"/>
          </a:xfrm>
        </p:spPr>
        <p:txBody>
          <a:bodyPr anchor="t"/>
          <a:lstStyle>
            <a:lvl1pPr marL="0" indent="0">
              <a:buNone/>
              <a:defRPr sz="750">
                <a:solidFill>
                  <a:schemeClr val="tx1">
                    <a:tint val="75000"/>
                  </a:schemeClr>
                </a:solidFill>
              </a:defRPr>
            </a:lvl1pPr>
            <a:lvl2pPr marL="176523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2pPr>
            <a:lvl3pPr marL="353047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3pPr>
            <a:lvl4pPr marL="529571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4pPr>
            <a:lvl5pPr marL="706094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5pPr>
            <a:lvl6pPr marL="882617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6pPr>
            <a:lvl7pPr marL="1059141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7pPr>
            <a:lvl8pPr marL="1235664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8pPr>
            <a:lvl9pPr marL="1412188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2662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6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7" y="1205156"/>
            <a:ext cx="3644897" cy="3521848"/>
          </a:xfrm>
        </p:spPr>
        <p:txBody>
          <a:bodyPr/>
          <a:lstStyle>
            <a:lvl1pPr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58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3089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9" y="375806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1" y="1205154"/>
            <a:ext cx="3674753" cy="42600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6523" indent="0">
              <a:buNone/>
              <a:defRPr sz="750" b="1"/>
            </a:lvl2pPr>
            <a:lvl3pPr marL="353047" indent="0">
              <a:buNone/>
              <a:defRPr sz="675" b="1"/>
            </a:lvl3pPr>
            <a:lvl4pPr marL="529571" indent="0">
              <a:buNone/>
              <a:defRPr sz="600" b="1"/>
            </a:lvl4pPr>
            <a:lvl5pPr marL="706094" indent="0">
              <a:buNone/>
              <a:defRPr sz="600" b="1"/>
            </a:lvl5pPr>
            <a:lvl6pPr marL="882617" indent="0">
              <a:buNone/>
              <a:defRPr sz="600" b="1"/>
            </a:lvl6pPr>
            <a:lvl7pPr marL="1059141" indent="0">
              <a:buNone/>
              <a:defRPr sz="600" b="1"/>
            </a:lvl7pPr>
            <a:lvl8pPr marL="1235664" indent="0">
              <a:buNone/>
              <a:defRPr sz="600" b="1"/>
            </a:lvl8pPr>
            <a:lvl9pPr marL="1412188" indent="0">
              <a:buNone/>
              <a:defRPr sz="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41" y="1631157"/>
            <a:ext cx="3674753" cy="3195936"/>
          </a:xfrm>
        </p:spPr>
        <p:txBody>
          <a:bodyPr/>
          <a:lstStyle>
            <a:lvl1pPr>
              <a:defRPr sz="900"/>
            </a:lvl1pPr>
            <a:lvl2pPr>
              <a:defRPr sz="750"/>
            </a:lvl2pPr>
            <a:lvl3pPr>
              <a:defRPr sz="675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6523" indent="0">
              <a:buNone/>
              <a:defRPr sz="750" b="1"/>
            </a:lvl2pPr>
            <a:lvl3pPr marL="353047" indent="0">
              <a:buNone/>
              <a:defRPr sz="675" b="1"/>
            </a:lvl3pPr>
            <a:lvl4pPr marL="529571" indent="0">
              <a:buNone/>
              <a:defRPr sz="600" b="1"/>
            </a:lvl4pPr>
            <a:lvl5pPr marL="706094" indent="0">
              <a:buNone/>
              <a:defRPr sz="600" b="1"/>
            </a:lvl5pPr>
            <a:lvl6pPr marL="882617" indent="0">
              <a:buNone/>
              <a:defRPr sz="600" b="1"/>
            </a:lvl6pPr>
            <a:lvl7pPr marL="1059141" indent="0">
              <a:buNone/>
              <a:defRPr sz="600" b="1"/>
            </a:lvl7pPr>
            <a:lvl8pPr marL="1235664" indent="0">
              <a:buNone/>
              <a:defRPr sz="600" b="1"/>
            </a:lvl8pPr>
            <a:lvl9pPr marL="1412188" indent="0">
              <a:buNone/>
              <a:defRPr sz="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900"/>
            </a:lvl1pPr>
            <a:lvl2pPr>
              <a:defRPr sz="750"/>
            </a:lvl2pPr>
            <a:lvl3pPr>
              <a:defRPr sz="675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2123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1" y="375806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3064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51" y="4404451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9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6691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04788"/>
            <a:ext cx="3008313" cy="871538"/>
          </a:xfrm>
        </p:spPr>
        <p:txBody>
          <a:bodyPr anchor="b"/>
          <a:lstStyle>
            <a:lvl1pPr algn="l">
              <a:defRPr sz="75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5" y="204798"/>
            <a:ext cx="5111751" cy="4389835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750"/>
            </a:lvl4pPr>
            <a:lvl5pPr>
              <a:defRPr sz="750"/>
            </a:lvl5pPr>
            <a:lvl6pPr>
              <a:defRPr sz="750"/>
            </a:lvl6pPr>
            <a:lvl7pPr>
              <a:defRPr sz="750"/>
            </a:lvl7pPr>
            <a:lvl8pPr>
              <a:defRPr sz="750"/>
            </a:lvl8pPr>
            <a:lvl9pPr>
              <a:defRPr sz="75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525"/>
            </a:lvl1pPr>
            <a:lvl2pPr marL="176523" indent="0">
              <a:buNone/>
              <a:defRPr sz="450"/>
            </a:lvl2pPr>
            <a:lvl3pPr marL="353047" indent="0">
              <a:buNone/>
              <a:defRPr sz="375"/>
            </a:lvl3pPr>
            <a:lvl4pPr marL="529571" indent="0">
              <a:buNone/>
              <a:defRPr sz="375"/>
            </a:lvl4pPr>
            <a:lvl5pPr marL="706094" indent="0">
              <a:buNone/>
              <a:defRPr sz="375"/>
            </a:lvl5pPr>
            <a:lvl6pPr marL="882617" indent="0">
              <a:buNone/>
              <a:defRPr sz="375"/>
            </a:lvl6pPr>
            <a:lvl7pPr marL="1059141" indent="0">
              <a:buNone/>
              <a:defRPr sz="375"/>
            </a:lvl7pPr>
            <a:lvl8pPr marL="1235664" indent="0">
              <a:buNone/>
              <a:defRPr sz="375"/>
            </a:lvl8pPr>
            <a:lvl9pPr marL="1412188" indent="0">
              <a:buNone/>
              <a:defRPr sz="375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7863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75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200"/>
            </a:lvl1pPr>
            <a:lvl2pPr marL="176523" indent="0">
              <a:buNone/>
              <a:defRPr sz="1050"/>
            </a:lvl2pPr>
            <a:lvl3pPr marL="353047" indent="0">
              <a:buNone/>
              <a:defRPr sz="900"/>
            </a:lvl3pPr>
            <a:lvl4pPr marL="529571" indent="0">
              <a:buNone/>
              <a:defRPr sz="750"/>
            </a:lvl4pPr>
            <a:lvl5pPr marL="706094" indent="0">
              <a:buNone/>
              <a:defRPr sz="750"/>
            </a:lvl5pPr>
            <a:lvl6pPr marL="882617" indent="0">
              <a:buNone/>
              <a:defRPr sz="750"/>
            </a:lvl6pPr>
            <a:lvl7pPr marL="1059141" indent="0">
              <a:buNone/>
              <a:defRPr sz="750"/>
            </a:lvl7pPr>
            <a:lvl8pPr marL="1235664" indent="0">
              <a:buNone/>
              <a:defRPr sz="750"/>
            </a:lvl8pPr>
            <a:lvl9pPr marL="1412188" indent="0">
              <a:buNone/>
              <a:defRPr sz="75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525"/>
            </a:lvl1pPr>
            <a:lvl2pPr marL="176523" indent="0">
              <a:buNone/>
              <a:defRPr sz="450"/>
            </a:lvl2pPr>
            <a:lvl3pPr marL="353047" indent="0">
              <a:buNone/>
              <a:defRPr sz="375"/>
            </a:lvl3pPr>
            <a:lvl4pPr marL="529571" indent="0">
              <a:buNone/>
              <a:defRPr sz="375"/>
            </a:lvl4pPr>
            <a:lvl5pPr marL="706094" indent="0">
              <a:buNone/>
              <a:defRPr sz="375"/>
            </a:lvl5pPr>
            <a:lvl6pPr marL="882617" indent="0">
              <a:buNone/>
              <a:defRPr sz="375"/>
            </a:lvl6pPr>
            <a:lvl7pPr marL="1059141" indent="0">
              <a:buNone/>
              <a:defRPr sz="375"/>
            </a:lvl7pPr>
            <a:lvl8pPr marL="1235664" indent="0">
              <a:buNone/>
              <a:defRPr sz="375"/>
            </a:lvl8pPr>
            <a:lvl9pPr marL="1412188" indent="0">
              <a:buNone/>
              <a:defRPr sz="375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3527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6535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8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9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781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61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6"/>
            <a:ext cx="7772400" cy="1102519"/>
          </a:xfrm>
        </p:spPr>
        <p:txBody>
          <a:bodyPr>
            <a:normAutofit/>
          </a:bodyPr>
          <a:lstStyle>
            <a:lvl1pPr>
              <a:defRPr sz="195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  <a:latin typeface="+mj-lt"/>
              </a:defRPr>
            </a:lvl1pPr>
            <a:lvl2pPr marL="176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53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29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82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59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35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93154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4" y="1205156"/>
            <a:ext cx="7320689" cy="3621940"/>
          </a:xfrm>
        </p:spPr>
        <p:txBody>
          <a:bodyPr/>
          <a:lstStyle>
            <a:lvl1pPr marL="123048" indent="0">
              <a:buFontTx/>
              <a:buNone/>
              <a:defRPr b="1">
                <a:latin typeface="+mj-lt"/>
              </a:defRPr>
            </a:lvl1pPr>
            <a:lvl2pPr marL="121973" indent="1075">
              <a:defRPr>
                <a:latin typeface="+mj-lt"/>
              </a:defRPr>
            </a:lvl2pPr>
            <a:lvl3pPr marL="212782" indent="-88122">
              <a:tabLst/>
              <a:defRPr>
                <a:latin typeface="+mj-lt"/>
              </a:defRPr>
            </a:lvl3pPr>
            <a:lvl4pPr marL="0" indent="121973">
              <a:lnSpc>
                <a:spcPts val="610"/>
              </a:lnSpc>
              <a:spcBef>
                <a:spcPts val="136"/>
              </a:spcBef>
              <a:defRPr>
                <a:latin typeface="+mj-lt"/>
              </a:defRPr>
            </a:lvl4pPr>
            <a:lvl5pPr>
              <a:lnSpc>
                <a:spcPts val="610"/>
              </a:lnSpc>
              <a:spcBef>
                <a:spcPts val="136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30949" tIns="15475" rIns="30949" bIns="15475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675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1800"/>
            </a:lvl1pPr>
          </a:lstStyle>
          <a:p>
            <a:pPr marL="0" marR="0" lvl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29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4" y="1205156"/>
            <a:ext cx="7320689" cy="3621940"/>
          </a:xfrm>
        </p:spPr>
        <p:txBody>
          <a:bodyPr/>
          <a:lstStyle>
            <a:lvl1pPr marL="123048" indent="0">
              <a:buFontTx/>
              <a:buNone/>
              <a:defRPr b="1">
                <a:latin typeface="+mj-lt"/>
              </a:defRPr>
            </a:lvl1pPr>
            <a:lvl2pPr marL="123048" indent="0">
              <a:defRPr>
                <a:latin typeface="+mj-lt"/>
              </a:defRPr>
            </a:lvl2pPr>
            <a:lvl3pPr marL="212782" indent="-88122">
              <a:defRPr>
                <a:latin typeface="+mj-lt"/>
              </a:defRPr>
            </a:lvl3pPr>
            <a:lvl4pPr marL="0" indent="121973">
              <a:defRPr>
                <a:latin typeface="+mj-lt"/>
              </a:defRPr>
            </a:lvl4pPr>
            <a:lvl5pPr marL="485744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1800"/>
            </a:lvl1pPr>
          </a:lstStyle>
          <a:p>
            <a:pPr marL="0" marR="0" lvl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30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8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9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5369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4" y="759384"/>
            <a:ext cx="7320689" cy="1518473"/>
          </a:xfrm>
        </p:spPr>
        <p:txBody>
          <a:bodyPr anchor="t"/>
          <a:lstStyle>
            <a:lvl1pPr algn="l">
              <a:defRPr sz="1575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4" y="2572298"/>
            <a:ext cx="7320689" cy="2254803"/>
          </a:xfrm>
        </p:spPr>
        <p:txBody>
          <a:bodyPr anchor="t"/>
          <a:lstStyle>
            <a:lvl1pPr marL="0" indent="0">
              <a:buNone/>
              <a:defRPr sz="750">
                <a:solidFill>
                  <a:schemeClr val="tx1">
                    <a:tint val="75000"/>
                  </a:schemeClr>
                </a:solidFill>
              </a:defRPr>
            </a:lvl1pPr>
            <a:lvl2pPr marL="176523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2pPr>
            <a:lvl3pPr marL="353047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3pPr>
            <a:lvl4pPr marL="529571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4pPr>
            <a:lvl5pPr marL="706094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5pPr>
            <a:lvl6pPr marL="882617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6pPr>
            <a:lvl7pPr marL="1059141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7pPr>
            <a:lvl8pPr marL="1235664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8pPr>
            <a:lvl9pPr marL="1412188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519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6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7" y="1205156"/>
            <a:ext cx="3644897" cy="3521848"/>
          </a:xfrm>
        </p:spPr>
        <p:txBody>
          <a:bodyPr/>
          <a:lstStyle>
            <a:lvl1pPr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9085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9" y="375806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1" y="1205154"/>
            <a:ext cx="3674753" cy="42600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6523" indent="0">
              <a:buNone/>
              <a:defRPr sz="750" b="1"/>
            </a:lvl2pPr>
            <a:lvl3pPr marL="353047" indent="0">
              <a:buNone/>
              <a:defRPr sz="675" b="1"/>
            </a:lvl3pPr>
            <a:lvl4pPr marL="529571" indent="0">
              <a:buNone/>
              <a:defRPr sz="600" b="1"/>
            </a:lvl4pPr>
            <a:lvl5pPr marL="706094" indent="0">
              <a:buNone/>
              <a:defRPr sz="600" b="1"/>
            </a:lvl5pPr>
            <a:lvl6pPr marL="882617" indent="0">
              <a:buNone/>
              <a:defRPr sz="600" b="1"/>
            </a:lvl6pPr>
            <a:lvl7pPr marL="1059141" indent="0">
              <a:buNone/>
              <a:defRPr sz="600" b="1"/>
            </a:lvl7pPr>
            <a:lvl8pPr marL="1235664" indent="0">
              <a:buNone/>
              <a:defRPr sz="600" b="1"/>
            </a:lvl8pPr>
            <a:lvl9pPr marL="1412188" indent="0">
              <a:buNone/>
              <a:defRPr sz="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41" y="1631157"/>
            <a:ext cx="3674753" cy="3195936"/>
          </a:xfrm>
        </p:spPr>
        <p:txBody>
          <a:bodyPr/>
          <a:lstStyle>
            <a:lvl1pPr>
              <a:defRPr sz="900"/>
            </a:lvl1pPr>
            <a:lvl2pPr>
              <a:defRPr sz="750"/>
            </a:lvl2pPr>
            <a:lvl3pPr>
              <a:defRPr sz="675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6523" indent="0">
              <a:buNone/>
              <a:defRPr sz="750" b="1"/>
            </a:lvl2pPr>
            <a:lvl3pPr marL="353047" indent="0">
              <a:buNone/>
              <a:defRPr sz="675" b="1"/>
            </a:lvl3pPr>
            <a:lvl4pPr marL="529571" indent="0">
              <a:buNone/>
              <a:defRPr sz="600" b="1"/>
            </a:lvl4pPr>
            <a:lvl5pPr marL="706094" indent="0">
              <a:buNone/>
              <a:defRPr sz="600" b="1"/>
            </a:lvl5pPr>
            <a:lvl6pPr marL="882617" indent="0">
              <a:buNone/>
              <a:defRPr sz="600" b="1"/>
            </a:lvl6pPr>
            <a:lvl7pPr marL="1059141" indent="0">
              <a:buNone/>
              <a:defRPr sz="600" b="1"/>
            </a:lvl7pPr>
            <a:lvl8pPr marL="1235664" indent="0">
              <a:buNone/>
              <a:defRPr sz="600" b="1"/>
            </a:lvl8pPr>
            <a:lvl9pPr marL="1412188" indent="0">
              <a:buNone/>
              <a:defRPr sz="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900"/>
            </a:lvl1pPr>
            <a:lvl2pPr>
              <a:defRPr sz="750"/>
            </a:lvl2pPr>
            <a:lvl3pPr>
              <a:defRPr sz="675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9878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1" y="375806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0886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51" y="4404451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9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2465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04788"/>
            <a:ext cx="3008313" cy="871538"/>
          </a:xfrm>
        </p:spPr>
        <p:txBody>
          <a:bodyPr anchor="b"/>
          <a:lstStyle>
            <a:lvl1pPr algn="l">
              <a:defRPr sz="75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5" y="204798"/>
            <a:ext cx="5111751" cy="4389835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750"/>
            </a:lvl4pPr>
            <a:lvl5pPr>
              <a:defRPr sz="750"/>
            </a:lvl5pPr>
            <a:lvl6pPr>
              <a:defRPr sz="750"/>
            </a:lvl6pPr>
            <a:lvl7pPr>
              <a:defRPr sz="750"/>
            </a:lvl7pPr>
            <a:lvl8pPr>
              <a:defRPr sz="750"/>
            </a:lvl8pPr>
            <a:lvl9pPr>
              <a:defRPr sz="75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525"/>
            </a:lvl1pPr>
            <a:lvl2pPr marL="176523" indent="0">
              <a:buNone/>
              <a:defRPr sz="450"/>
            </a:lvl2pPr>
            <a:lvl3pPr marL="353047" indent="0">
              <a:buNone/>
              <a:defRPr sz="375"/>
            </a:lvl3pPr>
            <a:lvl4pPr marL="529571" indent="0">
              <a:buNone/>
              <a:defRPr sz="375"/>
            </a:lvl4pPr>
            <a:lvl5pPr marL="706094" indent="0">
              <a:buNone/>
              <a:defRPr sz="375"/>
            </a:lvl5pPr>
            <a:lvl6pPr marL="882617" indent="0">
              <a:buNone/>
              <a:defRPr sz="375"/>
            </a:lvl6pPr>
            <a:lvl7pPr marL="1059141" indent="0">
              <a:buNone/>
              <a:defRPr sz="375"/>
            </a:lvl7pPr>
            <a:lvl8pPr marL="1235664" indent="0">
              <a:buNone/>
              <a:defRPr sz="375"/>
            </a:lvl8pPr>
            <a:lvl9pPr marL="1412188" indent="0">
              <a:buNone/>
              <a:defRPr sz="375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6340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75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200"/>
            </a:lvl1pPr>
            <a:lvl2pPr marL="176523" indent="0">
              <a:buNone/>
              <a:defRPr sz="1050"/>
            </a:lvl2pPr>
            <a:lvl3pPr marL="353047" indent="0">
              <a:buNone/>
              <a:defRPr sz="900"/>
            </a:lvl3pPr>
            <a:lvl4pPr marL="529571" indent="0">
              <a:buNone/>
              <a:defRPr sz="750"/>
            </a:lvl4pPr>
            <a:lvl5pPr marL="706094" indent="0">
              <a:buNone/>
              <a:defRPr sz="750"/>
            </a:lvl5pPr>
            <a:lvl6pPr marL="882617" indent="0">
              <a:buNone/>
              <a:defRPr sz="750"/>
            </a:lvl6pPr>
            <a:lvl7pPr marL="1059141" indent="0">
              <a:buNone/>
              <a:defRPr sz="750"/>
            </a:lvl7pPr>
            <a:lvl8pPr marL="1235664" indent="0">
              <a:buNone/>
              <a:defRPr sz="750"/>
            </a:lvl8pPr>
            <a:lvl9pPr marL="1412188" indent="0">
              <a:buNone/>
              <a:defRPr sz="75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525"/>
            </a:lvl1pPr>
            <a:lvl2pPr marL="176523" indent="0">
              <a:buNone/>
              <a:defRPr sz="450"/>
            </a:lvl2pPr>
            <a:lvl3pPr marL="353047" indent="0">
              <a:buNone/>
              <a:defRPr sz="375"/>
            </a:lvl3pPr>
            <a:lvl4pPr marL="529571" indent="0">
              <a:buNone/>
              <a:defRPr sz="375"/>
            </a:lvl4pPr>
            <a:lvl5pPr marL="706094" indent="0">
              <a:buNone/>
              <a:defRPr sz="375"/>
            </a:lvl5pPr>
            <a:lvl6pPr marL="882617" indent="0">
              <a:buNone/>
              <a:defRPr sz="375"/>
            </a:lvl6pPr>
            <a:lvl7pPr marL="1059141" indent="0">
              <a:buNone/>
              <a:defRPr sz="375"/>
            </a:lvl7pPr>
            <a:lvl8pPr marL="1235664" indent="0">
              <a:buNone/>
              <a:defRPr sz="375"/>
            </a:lvl8pPr>
            <a:lvl9pPr marL="1412188" indent="0">
              <a:buNone/>
              <a:defRPr sz="375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3515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1814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8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9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4444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61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6"/>
            <a:ext cx="7772400" cy="1102519"/>
          </a:xfrm>
        </p:spPr>
        <p:txBody>
          <a:bodyPr>
            <a:normAutofit/>
          </a:bodyPr>
          <a:lstStyle>
            <a:lvl1pPr>
              <a:defRPr sz="195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  <a:latin typeface="+mj-lt"/>
              </a:defRPr>
            </a:lvl1pPr>
            <a:lvl2pPr marL="176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53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29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82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59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35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604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4" y="1205156"/>
            <a:ext cx="7320689" cy="3621940"/>
          </a:xfrm>
        </p:spPr>
        <p:txBody>
          <a:bodyPr/>
          <a:lstStyle>
            <a:lvl1pPr marL="123048" indent="0">
              <a:buFontTx/>
              <a:buNone/>
              <a:defRPr b="1">
                <a:latin typeface="+mj-lt"/>
              </a:defRPr>
            </a:lvl1pPr>
            <a:lvl2pPr marL="121973" indent="1075">
              <a:defRPr>
                <a:latin typeface="+mj-lt"/>
              </a:defRPr>
            </a:lvl2pPr>
            <a:lvl3pPr marL="212782" indent="-88122">
              <a:tabLst/>
              <a:defRPr>
                <a:latin typeface="+mj-lt"/>
              </a:defRPr>
            </a:lvl3pPr>
            <a:lvl4pPr marL="0" indent="121973">
              <a:lnSpc>
                <a:spcPts val="610"/>
              </a:lnSpc>
              <a:spcBef>
                <a:spcPts val="136"/>
              </a:spcBef>
              <a:defRPr>
                <a:latin typeface="+mj-lt"/>
              </a:defRPr>
            </a:lvl4pPr>
            <a:lvl5pPr>
              <a:lnSpc>
                <a:spcPts val="610"/>
              </a:lnSpc>
              <a:spcBef>
                <a:spcPts val="136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30949" tIns="15475" rIns="30949" bIns="15475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675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1800"/>
            </a:lvl1pPr>
          </a:lstStyle>
          <a:p>
            <a:pPr marL="0" marR="0" lvl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0478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4" y="1205156"/>
            <a:ext cx="7320689" cy="3621940"/>
          </a:xfrm>
        </p:spPr>
        <p:txBody>
          <a:bodyPr/>
          <a:lstStyle>
            <a:lvl1pPr marL="123048" indent="0">
              <a:buFontTx/>
              <a:buNone/>
              <a:defRPr b="1">
                <a:latin typeface="+mj-lt"/>
              </a:defRPr>
            </a:lvl1pPr>
            <a:lvl2pPr marL="123048" indent="0">
              <a:defRPr>
                <a:latin typeface="+mj-lt"/>
              </a:defRPr>
            </a:lvl2pPr>
            <a:lvl3pPr marL="212782" indent="-88122">
              <a:defRPr>
                <a:latin typeface="+mj-lt"/>
              </a:defRPr>
            </a:lvl3pPr>
            <a:lvl4pPr marL="0" indent="121973">
              <a:defRPr>
                <a:latin typeface="+mj-lt"/>
              </a:defRPr>
            </a:lvl4pPr>
            <a:lvl5pPr marL="485744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1800"/>
            </a:lvl1pPr>
          </a:lstStyle>
          <a:p>
            <a:pPr marL="0" marR="0" lvl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202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4" y="759384"/>
            <a:ext cx="7320689" cy="1518473"/>
          </a:xfrm>
        </p:spPr>
        <p:txBody>
          <a:bodyPr anchor="t"/>
          <a:lstStyle>
            <a:lvl1pPr algn="l">
              <a:defRPr sz="1575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4" y="2572298"/>
            <a:ext cx="7320689" cy="2254803"/>
          </a:xfrm>
        </p:spPr>
        <p:txBody>
          <a:bodyPr anchor="t"/>
          <a:lstStyle>
            <a:lvl1pPr marL="0" indent="0">
              <a:buNone/>
              <a:defRPr sz="750">
                <a:solidFill>
                  <a:schemeClr val="tx1">
                    <a:tint val="75000"/>
                  </a:schemeClr>
                </a:solidFill>
              </a:defRPr>
            </a:lvl1pPr>
            <a:lvl2pPr marL="176523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2pPr>
            <a:lvl3pPr marL="353047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3pPr>
            <a:lvl4pPr marL="529571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4pPr>
            <a:lvl5pPr marL="706094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5pPr>
            <a:lvl6pPr marL="882617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6pPr>
            <a:lvl7pPr marL="1059141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7pPr>
            <a:lvl8pPr marL="1235664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8pPr>
            <a:lvl9pPr marL="1412188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7770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6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7" y="1205156"/>
            <a:ext cx="3644897" cy="3521848"/>
          </a:xfrm>
        </p:spPr>
        <p:txBody>
          <a:bodyPr/>
          <a:lstStyle>
            <a:lvl1pPr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1330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9" y="375806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1" y="1205154"/>
            <a:ext cx="3674753" cy="42600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6523" indent="0">
              <a:buNone/>
              <a:defRPr sz="750" b="1"/>
            </a:lvl2pPr>
            <a:lvl3pPr marL="353047" indent="0">
              <a:buNone/>
              <a:defRPr sz="675" b="1"/>
            </a:lvl3pPr>
            <a:lvl4pPr marL="529571" indent="0">
              <a:buNone/>
              <a:defRPr sz="600" b="1"/>
            </a:lvl4pPr>
            <a:lvl5pPr marL="706094" indent="0">
              <a:buNone/>
              <a:defRPr sz="600" b="1"/>
            </a:lvl5pPr>
            <a:lvl6pPr marL="882617" indent="0">
              <a:buNone/>
              <a:defRPr sz="600" b="1"/>
            </a:lvl6pPr>
            <a:lvl7pPr marL="1059141" indent="0">
              <a:buNone/>
              <a:defRPr sz="600" b="1"/>
            </a:lvl7pPr>
            <a:lvl8pPr marL="1235664" indent="0">
              <a:buNone/>
              <a:defRPr sz="600" b="1"/>
            </a:lvl8pPr>
            <a:lvl9pPr marL="1412188" indent="0">
              <a:buNone/>
              <a:defRPr sz="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41" y="1631157"/>
            <a:ext cx="3674753" cy="3195936"/>
          </a:xfrm>
        </p:spPr>
        <p:txBody>
          <a:bodyPr/>
          <a:lstStyle>
            <a:lvl1pPr>
              <a:defRPr sz="900"/>
            </a:lvl1pPr>
            <a:lvl2pPr>
              <a:defRPr sz="750"/>
            </a:lvl2pPr>
            <a:lvl3pPr>
              <a:defRPr sz="675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6523" indent="0">
              <a:buNone/>
              <a:defRPr sz="750" b="1"/>
            </a:lvl2pPr>
            <a:lvl3pPr marL="353047" indent="0">
              <a:buNone/>
              <a:defRPr sz="675" b="1"/>
            </a:lvl3pPr>
            <a:lvl4pPr marL="529571" indent="0">
              <a:buNone/>
              <a:defRPr sz="600" b="1"/>
            </a:lvl4pPr>
            <a:lvl5pPr marL="706094" indent="0">
              <a:buNone/>
              <a:defRPr sz="600" b="1"/>
            </a:lvl5pPr>
            <a:lvl6pPr marL="882617" indent="0">
              <a:buNone/>
              <a:defRPr sz="600" b="1"/>
            </a:lvl6pPr>
            <a:lvl7pPr marL="1059141" indent="0">
              <a:buNone/>
              <a:defRPr sz="600" b="1"/>
            </a:lvl7pPr>
            <a:lvl8pPr marL="1235664" indent="0">
              <a:buNone/>
              <a:defRPr sz="600" b="1"/>
            </a:lvl8pPr>
            <a:lvl9pPr marL="1412188" indent="0">
              <a:buNone/>
              <a:defRPr sz="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900"/>
            </a:lvl1pPr>
            <a:lvl2pPr>
              <a:defRPr sz="750"/>
            </a:lvl2pPr>
            <a:lvl3pPr>
              <a:defRPr sz="675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8936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1" y="375806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51" y="4404451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9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272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04788"/>
            <a:ext cx="3008313" cy="871538"/>
          </a:xfrm>
        </p:spPr>
        <p:txBody>
          <a:bodyPr anchor="b"/>
          <a:lstStyle>
            <a:lvl1pPr algn="l">
              <a:defRPr sz="75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5" y="204798"/>
            <a:ext cx="5111751" cy="4389835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750"/>
            </a:lvl4pPr>
            <a:lvl5pPr>
              <a:defRPr sz="750"/>
            </a:lvl5pPr>
            <a:lvl6pPr>
              <a:defRPr sz="750"/>
            </a:lvl6pPr>
            <a:lvl7pPr>
              <a:defRPr sz="750"/>
            </a:lvl7pPr>
            <a:lvl8pPr>
              <a:defRPr sz="750"/>
            </a:lvl8pPr>
            <a:lvl9pPr>
              <a:defRPr sz="75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525"/>
            </a:lvl1pPr>
            <a:lvl2pPr marL="176523" indent="0">
              <a:buNone/>
              <a:defRPr sz="450"/>
            </a:lvl2pPr>
            <a:lvl3pPr marL="353047" indent="0">
              <a:buNone/>
              <a:defRPr sz="375"/>
            </a:lvl3pPr>
            <a:lvl4pPr marL="529571" indent="0">
              <a:buNone/>
              <a:defRPr sz="375"/>
            </a:lvl4pPr>
            <a:lvl5pPr marL="706094" indent="0">
              <a:buNone/>
              <a:defRPr sz="375"/>
            </a:lvl5pPr>
            <a:lvl6pPr marL="882617" indent="0">
              <a:buNone/>
              <a:defRPr sz="375"/>
            </a:lvl6pPr>
            <a:lvl7pPr marL="1059141" indent="0">
              <a:buNone/>
              <a:defRPr sz="375"/>
            </a:lvl7pPr>
            <a:lvl8pPr marL="1235664" indent="0">
              <a:buNone/>
              <a:defRPr sz="375"/>
            </a:lvl8pPr>
            <a:lvl9pPr marL="1412188" indent="0">
              <a:buNone/>
              <a:defRPr sz="375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8950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75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200"/>
            </a:lvl1pPr>
            <a:lvl2pPr marL="176523" indent="0">
              <a:buNone/>
              <a:defRPr sz="1050"/>
            </a:lvl2pPr>
            <a:lvl3pPr marL="353047" indent="0">
              <a:buNone/>
              <a:defRPr sz="900"/>
            </a:lvl3pPr>
            <a:lvl4pPr marL="529571" indent="0">
              <a:buNone/>
              <a:defRPr sz="750"/>
            </a:lvl4pPr>
            <a:lvl5pPr marL="706094" indent="0">
              <a:buNone/>
              <a:defRPr sz="750"/>
            </a:lvl5pPr>
            <a:lvl6pPr marL="882617" indent="0">
              <a:buNone/>
              <a:defRPr sz="750"/>
            </a:lvl6pPr>
            <a:lvl7pPr marL="1059141" indent="0">
              <a:buNone/>
              <a:defRPr sz="750"/>
            </a:lvl7pPr>
            <a:lvl8pPr marL="1235664" indent="0">
              <a:buNone/>
              <a:defRPr sz="750"/>
            </a:lvl8pPr>
            <a:lvl9pPr marL="1412188" indent="0">
              <a:buNone/>
              <a:defRPr sz="75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525"/>
            </a:lvl1pPr>
            <a:lvl2pPr marL="176523" indent="0">
              <a:buNone/>
              <a:defRPr sz="450"/>
            </a:lvl2pPr>
            <a:lvl3pPr marL="353047" indent="0">
              <a:buNone/>
              <a:defRPr sz="375"/>
            </a:lvl3pPr>
            <a:lvl4pPr marL="529571" indent="0">
              <a:buNone/>
              <a:defRPr sz="375"/>
            </a:lvl4pPr>
            <a:lvl5pPr marL="706094" indent="0">
              <a:buNone/>
              <a:defRPr sz="375"/>
            </a:lvl5pPr>
            <a:lvl6pPr marL="882617" indent="0">
              <a:buNone/>
              <a:defRPr sz="375"/>
            </a:lvl6pPr>
            <a:lvl7pPr marL="1059141" indent="0">
              <a:buNone/>
              <a:defRPr sz="375"/>
            </a:lvl7pPr>
            <a:lvl8pPr marL="1235664" indent="0">
              <a:buNone/>
              <a:defRPr sz="375"/>
            </a:lvl8pPr>
            <a:lvl9pPr marL="1412188" indent="0">
              <a:buNone/>
              <a:defRPr sz="375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3677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54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61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6"/>
            <a:ext cx="7772400" cy="1102519"/>
          </a:xfrm>
        </p:spPr>
        <p:txBody>
          <a:bodyPr>
            <a:normAutofit/>
          </a:bodyPr>
          <a:lstStyle>
            <a:lvl1pPr>
              <a:defRPr sz="195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  <a:latin typeface="+mj-lt"/>
              </a:defRPr>
            </a:lvl1pPr>
            <a:lvl2pPr marL="176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53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29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82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59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35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81418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8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9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8423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1" y="1202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76"/>
            <a:ext cx="7772400" cy="1102519"/>
          </a:xfrm>
        </p:spPr>
        <p:txBody>
          <a:bodyPr>
            <a:normAutofit/>
          </a:bodyPr>
          <a:lstStyle>
            <a:lvl1pPr>
              <a:defRPr sz="195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  <a:latin typeface="+mj-lt"/>
              </a:defRPr>
            </a:lvl1pPr>
            <a:lvl2pPr marL="176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53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29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82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59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35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71527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1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40" y="3845720"/>
            <a:ext cx="923925" cy="282179"/>
          </a:xfrm>
          <a:prstGeom prst="rect">
            <a:avLst/>
          </a:prstGeom>
          <a:noFill/>
        </p:spPr>
        <p:txBody>
          <a:bodyPr lIns="30949" tIns="15475" rIns="30949" bIns="15475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675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4" y="1205156"/>
            <a:ext cx="7320689" cy="3621940"/>
          </a:xfrm>
        </p:spPr>
        <p:txBody>
          <a:bodyPr/>
          <a:lstStyle>
            <a:lvl1pPr marL="123048" indent="0">
              <a:buFontTx/>
              <a:buNone/>
              <a:defRPr b="1">
                <a:latin typeface="+mj-lt"/>
              </a:defRPr>
            </a:lvl1pPr>
            <a:lvl2pPr marL="121973" indent="1075">
              <a:defRPr>
                <a:latin typeface="+mj-lt"/>
              </a:defRPr>
            </a:lvl2pPr>
            <a:lvl3pPr marL="212782" indent="-88122">
              <a:tabLst/>
              <a:defRPr>
                <a:latin typeface="+mj-lt"/>
              </a:defRPr>
            </a:lvl3pPr>
            <a:lvl4pPr marL="0" indent="121973">
              <a:lnSpc>
                <a:spcPts val="610"/>
              </a:lnSpc>
              <a:spcBef>
                <a:spcPts val="136"/>
              </a:spcBef>
              <a:defRPr>
                <a:latin typeface="+mj-lt"/>
              </a:defRPr>
            </a:lvl4pPr>
            <a:lvl5pPr>
              <a:lnSpc>
                <a:spcPts val="610"/>
              </a:lnSpc>
              <a:spcBef>
                <a:spcPts val="136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18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DDAF-0AF6-4ABE-B83B-85540476493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8604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4" y="1205156"/>
            <a:ext cx="7320689" cy="3621940"/>
          </a:xfrm>
        </p:spPr>
        <p:txBody>
          <a:bodyPr/>
          <a:lstStyle>
            <a:lvl1pPr marL="123048" indent="0">
              <a:buFontTx/>
              <a:buNone/>
              <a:defRPr b="1">
                <a:latin typeface="+mj-lt"/>
              </a:defRPr>
            </a:lvl1pPr>
            <a:lvl2pPr marL="123048" indent="0">
              <a:defRPr>
                <a:latin typeface="+mj-lt"/>
              </a:defRPr>
            </a:lvl2pPr>
            <a:lvl3pPr marL="212782" indent="-88122">
              <a:defRPr>
                <a:latin typeface="+mj-lt"/>
              </a:defRPr>
            </a:lvl3pPr>
            <a:lvl4pPr marL="0" indent="121973">
              <a:defRPr>
                <a:latin typeface="+mj-lt"/>
              </a:defRPr>
            </a:lvl4pPr>
            <a:lvl5pPr marL="485744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18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3CD11-3589-4FC4-BAD3-9C961FFE7BB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6496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11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4" y="759384"/>
            <a:ext cx="7320689" cy="1518473"/>
          </a:xfrm>
        </p:spPr>
        <p:txBody>
          <a:bodyPr anchor="t"/>
          <a:lstStyle>
            <a:lvl1pPr algn="l">
              <a:defRPr sz="1575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4" y="2572298"/>
            <a:ext cx="7320689" cy="2254803"/>
          </a:xfrm>
        </p:spPr>
        <p:txBody>
          <a:bodyPr/>
          <a:lstStyle>
            <a:lvl1pPr marL="0" indent="0">
              <a:buNone/>
              <a:defRPr sz="750">
                <a:solidFill>
                  <a:schemeClr val="tx1">
                    <a:tint val="75000"/>
                  </a:schemeClr>
                </a:solidFill>
              </a:defRPr>
            </a:lvl1pPr>
            <a:lvl2pPr marL="176523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2pPr>
            <a:lvl3pPr marL="353047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3pPr>
            <a:lvl4pPr marL="529571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4pPr>
            <a:lvl5pPr marL="706094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5pPr>
            <a:lvl6pPr marL="882617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6pPr>
            <a:lvl7pPr marL="1059141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7pPr>
            <a:lvl8pPr marL="1235664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8pPr>
            <a:lvl9pPr marL="1412188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47153-C846-4E9D-BCA4-C5D28A27AE7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7942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1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6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7" y="1205156"/>
            <a:ext cx="3644897" cy="3521848"/>
          </a:xfrm>
        </p:spPr>
        <p:txBody>
          <a:bodyPr/>
          <a:lstStyle>
            <a:lvl1pPr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8B09-27F3-4B3E-BCBA-42713A63654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2933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9" y="375806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1" y="1205154"/>
            <a:ext cx="3674753" cy="42600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6523" indent="0">
              <a:buNone/>
              <a:defRPr sz="750" b="1"/>
            </a:lvl2pPr>
            <a:lvl3pPr marL="353047" indent="0">
              <a:buNone/>
              <a:defRPr sz="675" b="1"/>
            </a:lvl3pPr>
            <a:lvl4pPr marL="529571" indent="0">
              <a:buNone/>
              <a:defRPr sz="600" b="1"/>
            </a:lvl4pPr>
            <a:lvl5pPr marL="706094" indent="0">
              <a:buNone/>
              <a:defRPr sz="600" b="1"/>
            </a:lvl5pPr>
            <a:lvl6pPr marL="882617" indent="0">
              <a:buNone/>
              <a:defRPr sz="600" b="1"/>
            </a:lvl6pPr>
            <a:lvl7pPr marL="1059141" indent="0">
              <a:buNone/>
              <a:defRPr sz="600" b="1"/>
            </a:lvl7pPr>
            <a:lvl8pPr marL="1235664" indent="0">
              <a:buNone/>
              <a:defRPr sz="600" b="1"/>
            </a:lvl8pPr>
            <a:lvl9pPr marL="1412188" indent="0">
              <a:buNone/>
              <a:defRPr sz="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41" y="1631157"/>
            <a:ext cx="3674753" cy="3195936"/>
          </a:xfrm>
        </p:spPr>
        <p:txBody>
          <a:bodyPr/>
          <a:lstStyle>
            <a:lvl1pPr>
              <a:defRPr sz="900"/>
            </a:lvl1pPr>
            <a:lvl2pPr>
              <a:defRPr sz="750"/>
            </a:lvl2pPr>
            <a:lvl3pPr>
              <a:defRPr sz="675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6523" indent="0">
              <a:buNone/>
              <a:defRPr sz="750" b="1"/>
            </a:lvl2pPr>
            <a:lvl3pPr marL="353047" indent="0">
              <a:buNone/>
              <a:defRPr sz="675" b="1"/>
            </a:lvl3pPr>
            <a:lvl4pPr marL="529571" indent="0">
              <a:buNone/>
              <a:defRPr sz="600" b="1"/>
            </a:lvl4pPr>
            <a:lvl5pPr marL="706094" indent="0">
              <a:buNone/>
              <a:defRPr sz="600" b="1"/>
            </a:lvl5pPr>
            <a:lvl6pPr marL="882617" indent="0">
              <a:buNone/>
              <a:defRPr sz="600" b="1"/>
            </a:lvl6pPr>
            <a:lvl7pPr marL="1059141" indent="0">
              <a:buNone/>
              <a:defRPr sz="600" b="1"/>
            </a:lvl7pPr>
            <a:lvl8pPr marL="1235664" indent="0">
              <a:buNone/>
              <a:defRPr sz="600" b="1"/>
            </a:lvl8pPr>
            <a:lvl9pPr marL="1412188" indent="0">
              <a:buNone/>
              <a:defRPr sz="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900"/>
            </a:lvl1pPr>
            <a:lvl2pPr>
              <a:defRPr sz="750"/>
            </a:lvl2pPr>
            <a:lvl3pPr>
              <a:defRPr sz="675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1AA50-C0A9-4626-8184-7DADBFECA2C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6803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1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1" y="375806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C4A87-A01D-4F22-955E-864C60B2258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2853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5" y="4404131"/>
            <a:ext cx="566739" cy="490537"/>
          </a:xfrm>
        </p:spPr>
        <p:txBody>
          <a:bodyPr/>
          <a:lstStyle>
            <a:lvl1pPr algn="ctr">
              <a:defRPr sz="9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0BBD6A6B-995D-4DB0-B583-8D3A1356F19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5893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04788"/>
            <a:ext cx="3008313" cy="871538"/>
          </a:xfrm>
        </p:spPr>
        <p:txBody>
          <a:bodyPr anchor="b"/>
          <a:lstStyle>
            <a:lvl1pPr algn="l">
              <a:defRPr sz="75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5" y="204798"/>
            <a:ext cx="5111751" cy="4389835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750"/>
            </a:lvl4pPr>
            <a:lvl5pPr>
              <a:defRPr sz="750"/>
            </a:lvl5pPr>
            <a:lvl6pPr>
              <a:defRPr sz="750"/>
            </a:lvl6pPr>
            <a:lvl7pPr>
              <a:defRPr sz="750"/>
            </a:lvl7pPr>
            <a:lvl8pPr>
              <a:defRPr sz="750"/>
            </a:lvl8pPr>
            <a:lvl9pPr>
              <a:defRPr sz="75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525"/>
            </a:lvl1pPr>
            <a:lvl2pPr marL="176523" indent="0">
              <a:buNone/>
              <a:defRPr sz="450"/>
            </a:lvl2pPr>
            <a:lvl3pPr marL="353047" indent="0">
              <a:buNone/>
              <a:defRPr sz="375"/>
            </a:lvl3pPr>
            <a:lvl4pPr marL="529571" indent="0">
              <a:buNone/>
              <a:defRPr sz="375"/>
            </a:lvl4pPr>
            <a:lvl5pPr marL="706094" indent="0">
              <a:buNone/>
              <a:defRPr sz="375"/>
            </a:lvl5pPr>
            <a:lvl6pPr marL="882617" indent="0">
              <a:buNone/>
              <a:defRPr sz="375"/>
            </a:lvl6pPr>
            <a:lvl7pPr marL="1059141" indent="0">
              <a:buNone/>
              <a:defRPr sz="375"/>
            </a:lvl7pPr>
            <a:lvl8pPr marL="1235664" indent="0">
              <a:buNone/>
              <a:defRPr sz="375"/>
            </a:lvl8pPr>
            <a:lvl9pPr marL="1412188" indent="0">
              <a:buNone/>
              <a:defRPr sz="375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2F5D9-17FF-4B8A-9086-F903DD3587A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20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4" y="1205156"/>
            <a:ext cx="7320689" cy="3621940"/>
          </a:xfrm>
        </p:spPr>
        <p:txBody>
          <a:bodyPr/>
          <a:lstStyle>
            <a:lvl1pPr marL="123048" indent="0">
              <a:buFontTx/>
              <a:buNone/>
              <a:defRPr b="1">
                <a:latin typeface="+mj-lt"/>
              </a:defRPr>
            </a:lvl1pPr>
            <a:lvl2pPr marL="121973" indent="1075">
              <a:defRPr>
                <a:latin typeface="+mj-lt"/>
              </a:defRPr>
            </a:lvl2pPr>
            <a:lvl3pPr marL="212782" indent="-88122">
              <a:tabLst/>
              <a:defRPr>
                <a:latin typeface="+mj-lt"/>
              </a:defRPr>
            </a:lvl3pPr>
            <a:lvl4pPr marL="0" indent="121973">
              <a:lnSpc>
                <a:spcPts val="610"/>
              </a:lnSpc>
              <a:spcBef>
                <a:spcPts val="136"/>
              </a:spcBef>
              <a:defRPr>
                <a:latin typeface="+mj-lt"/>
              </a:defRPr>
            </a:lvl4pPr>
            <a:lvl5pPr>
              <a:lnSpc>
                <a:spcPts val="610"/>
              </a:lnSpc>
              <a:spcBef>
                <a:spcPts val="136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30949" tIns="15475" rIns="30949" bIns="15475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675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1800"/>
            </a:lvl1pPr>
          </a:lstStyle>
          <a:p>
            <a:pPr marL="0" marR="0" lvl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6481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75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176523" indent="0">
              <a:buNone/>
              <a:defRPr sz="1050"/>
            </a:lvl2pPr>
            <a:lvl3pPr marL="353047" indent="0">
              <a:buNone/>
              <a:defRPr sz="900"/>
            </a:lvl3pPr>
            <a:lvl4pPr marL="529571" indent="0">
              <a:buNone/>
              <a:defRPr sz="750"/>
            </a:lvl4pPr>
            <a:lvl5pPr marL="706094" indent="0">
              <a:buNone/>
              <a:defRPr sz="750"/>
            </a:lvl5pPr>
            <a:lvl6pPr marL="882617" indent="0">
              <a:buNone/>
              <a:defRPr sz="750"/>
            </a:lvl6pPr>
            <a:lvl7pPr marL="1059141" indent="0">
              <a:buNone/>
              <a:defRPr sz="750"/>
            </a:lvl7pPr>
            <a:lvl8pPr marL="1235664" indent="0">
              <a:buNone/>
              <a:defRPr sz="750"/>
            </a:lvl8pPr>
            <a:lvl9pPr marL="1412188" indent="0">
              <a:buNone/>
              <a:defRPr sz="75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525"/>
            </a:lvl1pPr>
            <a:lvl2pPr marL="176523" indent="0">
              <a:buNone/>
              <a:defRPr sz="450"/>
            </a:lvl2pPr>
            <a:lvl3pPr marL="353047" indent="0">
              <a:buNone/>
              <a:defRPr sz="375"/>
            </a:lvl3pPr>
            <a:lvl4pPr marL="529571" indent="0">
              <a:buNone/>
              <a:defRPr sz="375"/>
            </a:lvl4pPr>
            <a:lvl5pPr marL="706094" indent="0">
              <a:buNone/>
              <a:defRPr sz="375"/>
            </a:lvl5pPr>
            <a:lvl6pPr marL="882617" indent="0">
              <a:buNone/>
              <a:defRPr sz="375"/>
            </a:lvl6pPr>
            <a:lvl7pPr marL="1059141" indent="0">
              <a:buNone/>
              <a:defRPr sz="375"/>
            </a:lvl7pPr>
            <a:lvl8pPr marL="1235664" indent="0">
              <a:buNone/>
              <a:defRPr sz="375"/>
            </a:lvl8pPr>
            <a:lvl9pPr marL="1412188" indent="0">
              <a:buNone/>
              <a:defRPr sz="375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74DC-DA40-4C44-82D9-EFD05A28A75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6525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C3CA-9670-47C7-BE9D-1F57EBE932B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5503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8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9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6C408-D565-4E51-B25E-D0DA0F38DA5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5818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61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6"/>
            <a:ext cx="7772400" cy="1102519"/>
          </a:xfrm>
        </p:spPr>
        <p:txBody>
          <a:bodyPr>
            <a:normAutofit/>
          </a:bodyPr>
          <a:lstStyle>
            <a:lvl1pPr>
              <a:defRPr sz="195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  <a:latin typeface="+mj-lt"/>
              </a:defRPr>
            </a:lvl1pPr>
            <a:lvl2pPr marL="176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53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29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82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59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35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19108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4" y="1205156"/>
            <a:ext cx="7320689" cy="3621940"/>
          </a:xfrm>
        </p:spPr>
        <p:txBody>
          <a:bodyPr/>
          <a:lstStyle>
            <a:lvl1pPr marL="123048" indent="0">
              <a:buFontTx/>
              <a:buNone/>
              <a:defRPr b="1">
                <a:latin typeface="+mj-lt"/>
              </a:defRPr>
            </a:lvl1pPr>
            <a:lvl2pPr marL="121973" indent="1075">
              <a:defRPr>
                <a:latin typeface="+mj-lt"/>
              </a:defRPr>
            </a:lvl2pPr>
            <a:lvl3pPr marL="212782" indent="-88122">
              <a:tabLst/>
              <a:defRPr>
                <a:latin typeface="+mj-lt"/>
              </a:defRPr>
            </a:lvl3pPr>
            <a:lvl4pPr marL="0" indent="121973">
              <a:lnSpc>
                <a:spcPts val="610"/>
              </a:lnSpc>
              <a:spcBef>
                <a:spcPts val="136"/>
              </a:spcBef>
              <a:defRPr>
                <a:latin typeface="+mj-lt"/>
              </a:defRPr>
            </a:lvl4pPr>
            <a:lvl5pPr>
              <a:lnSpc>
                <a:spcPts val="610"/>
              </a:lnSpc>
              <a:spcBef>
                <a:spcPts val="136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30949" tIns="15475" rIns="30949" bIns="15475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675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1800"/>
            </a:lvl1pPr>
          </a:lstStyle>
          <a:p>
            <a:pPr marL="0" marR="0" lvl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6340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4" y="1205156"/>
            <a:ext cx="7320689" cy="3621940"/>
          </a:xfrm>
        </p:spPr>
        <p:txBody>
          <a:bodyPr/>
          <a:lstStyle>
            <a:lvl1pPr marL="123048" indent="0">
              <a:buFontTx/>
              <a:buNone/>
              <a:defRPr b="1">
                <a:latin typeface="+mj-lt"/>
              </a:defRPr>
            </a:lvl1pPr>
            <a:lvl2pPr marL="123048" indent="0">
              <a:defRPr>
                <a:latin typeface="+mj-lt"/>
              </a:defRPr>
            </a:lvl2pPr>
            <a:lvl3pPr marL="212782" indent="-88122">
              <a:defRPr>
                <a:latin typeface="+mj-lt"/>
              </a:defRPr>
            </a:lvl3pPr>
            <a:lvl4pPr marL="0" indent="121973">
              <a:defRPr>
                <a:latin typeface="+mj-lt"/>
              </a:defRPr>
            </a:lvl4pPr>
            <a:lvl5pPr marL="485744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1800"/>
            </a:lvl1pPr>
          </a:lstStyle>
          <a:p>
            <a:pPr marL="0" marR="0" lvl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2625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4" y="759384"/>
            <a:ext cx="7320689" cy="1518473"/>
          </a:xfrm>
        </p:spPr>
        <p:txBody>
          <a:bodyPr anchor="t"/>
          <a:lstStyle>
            <a:lvl1pPr algn="l">
              <a:defRPr sz="1575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4" y="2572298"/>
            <a:ext cx="7320689" cy="2254803"/>
          </a:xfrm>
        </p:spPr>
        <p:txBody>
          <a:bodyPr anchor="t"/>
          <a:lstStyle>
            <a:lvl1pPr marL="0" indent="0">
              <a:buNone/>
              <a:defRPr sz="750">
                <a:solidFill>
                  <a:schemeClr val="tx1">
                    <a:tint val="75000"/>
                  </a:schemeClr>
                </a:solidFill>
              </a:defRPr>
            </a:lvl1pPr>
            <a:lvl2pPr marL="176523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2pPr>
            <a:lvl3pPr marL="353047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3pPr>
            <a:lvl4pPr marL="529571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4pPr>
            <a:lvl5pPr marL="706094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5pPr>
            <a:lvl6pPr marL="882617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6pPr>
            <a:lvl7pPr marL="1059141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7pPr>
            <a:lvl8pPr marL="1235664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8pPr>
            <a:lvl9pPr marL="1412188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8177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6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7" y="1205156"/>
            <a:ext cx="3644897" cy="3521848"/>
          </a:xfrm>
        </p:spPr>
        <p:txBody>
          <a:bodyPr/>
          <a:lstStyle>
            <a:lvl1pPr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3031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9" y="375806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1" y="1205154"/>
            <a:ext cx="3674753" cy="42600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6523" indent="0">
              <a:buNone/>
              <a:defRPr sz="750" b="1"/>
            </a:lvl2pPr>
            <a:lvl3pPr marL="353047" indent="0">
              <a:buNone/>
              <a:defRPr sz="675" b="1"/>
            </a:lvl3pPr>
            <a:lvl4pPr marL="529571" indent="0">
              <a:buNone/>
              <a:defRPr sz="600" b="1"/>
            </a:lvl4pPr>
            <a:lvl5pPr marL="706094" indent="0">
              <a:buNone/>
              <a:defRPr sz="600" b="1"/>
            </a:lvl5pPr>
            <a:lvl6pPr marL="882617" indent="0">
              <a:buNone/>
              <a:defRPr sz="600" b="1"/>
            </a:lvl6pPr>
            <a:lvl7pPr marL="1059141" indent="0">
              <a:buNone/>
              <a:defRPr sz="600" b="1"/>
            </a:lvl7pPr>
            <a:lvl8pPr marL="1235664" indent="0">
              <a:buNone/>
              <a:defRPr sz="600" b="1"/>
            </a:lvl8pPr>
            <a:lvl9pPr marL="1412188" indent="0">
              <a:buNone/>
              <a:defRPr sz="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41" y="1631157"/>
            <a:ext cx="3674753" cy="3195936"/>
          </a:xfrm>
        </p:spPr>
        <p:txBody>
          <a:bodyPr/>
          <a:lstStyle>
            <a:lvl1pPr>
              <a:defRPr sz="900"/>
            </a:lvl1pPr>
            <a:lvl2pPr>
              <a:defRPr sz="750"/>
            </a:lvl2pPr>
            <a:lvl3pPr>
              <a:defRPr sz="675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6523" indent="0">
              <a:buNone/>
              <a:defRPr sz="750" b="1"/>
            </a:lvl2pPr>
            <a:lvl3pPr marL="353047" indent="0">
              <a:buNone/>
              <a:defRPr sz="675" b="1"/>
            </a:lvl3pPr>
            <a:lvl4pPr marL="529571" indent="0">
              <a:buNone/>
              <a:defRPr sz="600" b="1"/>
            </a:lvl4pPr>
            <a:lvl5pPr marL="706094" indent="0">
              <a:buNone/>
              <a:defRPr sz="600" b="1"/>
            </a:lvl5pPr>
            <a:lvl6pPr marL="882617" indent="0">
              <a:buNone/>
              <a:defRPr sz="600" b="1"/>
            </a:lvl6pPr>
            <a:lvl7pPr marL="1059141" indent="0">
              <a:buNone/>
              <a:defRPr sz="600" b="1"/>
            </a:lvl7pPr>
            <a:lvl8pPr marL="1235664" indent="0">
              <a:buNone/>
              <a:defRPr sz="600" b="1"/>
            </a:lvl8pPr>
            <a:lvl9pPr marL="1412188" indent="0">
              <a:buNone/>
              <a:defRPr sz="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900"/>
            </a:lvl1pPr>
            <a:lvl2pPr>
              <a:defRPr sz="750"/>
            </a:lvl2pPr>
            <a:lvl3pPr>
              <a:defRPr sz="675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5525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1" y="375806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61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4" y="1205156"/>
            <a:ext cx="7320689" cy="3621940"/>
          </a:xfrm>
        </p:spPr>
        <p:txBody>
          <a:bodyPr/>
          <a:lstStyle>
            <a:lvl1pPr marL="123048" indent="0">
              <a:buFontTx/>
              <a:buNone/>
              <a:defRPr b="1">
                <a:latin typeface="+mj-lt"/>
              </a:defRPr>
            </a:lvl1pPr>
            <a:lvl2pPr marL="123048" indent="0">
              <a:defRPr>
                <a:latin typeface="+mj-lt"/>
              </a:defRPr>
            </a:lvl2pPr>
            <a:lvl3pPr marL="212782" indent="-88122">
              <a:defRPr>
                <a:latin typeface="+mj-lt"/>
              </a:defRPr>
            </a:lvl3pPr>
            <a:lvl4pPr marL="0" indent="121973">
              <a:defRPr>
                <a:latin typeface="+mj-lt"/>
              </a:defRPr>
            </a:lvl4pPr>
            <a:lvl5pPr marL="485744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1800"/>
            </a:lvl1pPr>
          </a:lstStyle>
          <a:p>
            <a:pPr marL="0" marR="0" lvl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3249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51" y="4404451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9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9525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04788"/>
            <a:ext cx="3008313" cy="871538"/>
          </a:xfrm>
        </p:spPr>
        <p:txBody>
          <a:bodyPr anchor="b"/>
          <a:lstStyle>
            <a:lvl1pPr algn="l">
              <a:defRPr sz="75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5" y="204798"/>
            <a:ext cx="5111751" cy="4389835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750"/>
            </a:lvl4pPr>
            <a:lvl5pPr>
              <a:defRPr sz="750"/>
            </a:lvl5pPr>
            <a:lvl6pPr>
              <a:defRPr sz="750"/>
            </a:lvl6pPr>
            <a:lvl7pPr>
              <a:defRPr sz="750"/>
            </a:lvl7pPr>
            <a:lvl8pPr>
              <a:defRPr sz="750"/>
            </a:lvl8pPr>
            <a:lvl9pPr>
              <a:defRPr sz="75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525"/>
            </a:lvl1pPr>
            <a:lvl2pPr marL="176523" indent="0">
              <a:buNone/>
              <a:defRPr sz="450"/>
            </a:lvl2pPr>
            <a:lvl3pPr marL="353047" indent="0">
              <a:buNone/>
              <a:defRPr sz="375"/>
            </a:lvl3pPr>
            <a:lvl4pPr marL="529571" indent="0">
              <a:buNone/>
              <a:defRPr sz="375"/>
            </a:lvl4pPr>
            <a:lvl5pPr marL="706094" indent="0">
              <a:buNone/>
              <a:defRPr sz="375"/>
            </a:lvl5pPr>
            <a:lvl6pPr marL="882617" indent="0">
              <a:buNone/>
              <a:defRPr sz="375"/>
            </a:lvl6pPr>
            <a:lvl7pPr marL="1059141" indent="0">
              <a:buNone/>
              <a:defRPr sz="375"/>
            </a:lvl7pPr>
            <a:lvl8pPr marL="1235664" indent="0">
              <a:buNone/>
              <a:defRPr sz="375"/>
            </a:lvl8pPr>
            <a:lvl9pPr marL="1412188" indent="0">
              <a:buNone/>
              <a:defRPr sz="375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7582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75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200"/>
            </a:lvl1pPr>
            <a:lvl2pPr marL="176523" indent="0">
              <a:buNone/>
              <a:defRPr sz="1050"/>
            </a:lvl2pPr>
            <a:lvl3pPr marL="353047" indent="0">
              <a:buNone/>
              <a:defRPr sz="900"/>
            </a:lvl3pPr>
            <a:lvl4pPr marL="529571" indent="0">
              <a:buNone/>
              <a:defRPr sz="750"/>
            </a:lvl4pPr>
            <a:lvl5pPr marL="706094" indent="0">
              <a:buNone/>
              <a:defRPr sz="750"/>
            </a:lvl5pPr>
            <a:lvl6pPr marL="882617" indent="0">
              <a:buNone/>
              <a:defRPr sz="750"/>
            </a:lvl6pPr>
            <a:lvl7pPr marL="1059141" indent="0">
              <a:buNone/>
              <a:defRPr sz="750"/>
            </a:lvl7pPr>
            <a:lvl8pPr marL="1235664" indent="0">
              <a:buNone/>
              <a:defRPr sz="750"/>
            </a:lvl8pPr>
            <a:lvl9pPr marL="1412188" indent="0">
              <a:buNone/>
              <a:defRPr sz="75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525"/>
            </a:lvl1pPr>
            <a:lvl2pPr marL="176523" indent="0">
              <a:buNone/>
              <a:defRPr sz="450"/>
            </a:lvl2pPr>
            <a:lvl3pPr marL="353047" indent="0">
              <a:buNone/>
              <a:defRPr sz="375"/>
            </a:lvl3pPr>
            <a:lvl4pPr marL="529571" indent="0">
              <a:buNone/>
              <a:defRPr sz="375"/>
            </a:lvl4pPr>
            <a:lvl5pPr marL="706094" indent="0">
              <a:buNone/>
              <a:defRPr sz="375"/>
            </a:lvl5pPr>
            <a:lvl6pPr marL="882617" indent="0">
              <a:buNone/>
              <a:defRPr sz="375"/>
            </a:lvl6pPr>
            <a:lvl7pPr marL="1059141" indent="0">
              <a:buNone/>
              <a:defRPr sz="375"/>
            </a:lvl7pPr>
            <a:lvl8pPr marL="1235664" indent="0">
              <a:buNone/>
              <a:defRPr sz="375"/>
            </a:lvl8pPr>
            <a:lvl9pPr marL="1412188" indent="0">
              <a:buNone/>
              <a:defRPr sz="375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3785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7700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8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9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4160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61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6"/>
            <a:ext cx="7772400" cy="1102519"/>
          </a:xfrm>
        </p:spPr>
        <p:txBody>
          <a:bodyPr>
            <a:normAutofit/>
          </a:bodyPr>
          <a:lstStyle>
            <a:lvl1pPr>
              <a:defRPr sz="195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  <a:latin typeface="+mj-lt"/>
              </a:defRPr>
            </a:lvl1pPr>
            <a:lvl2pPr marL="176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53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29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82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59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35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59089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4" y="1205156"/>
            <a:ext cx="7320689" cy="3621940"/>
          </a:xfrm>
        </p:spPr>
        <p:txBody>
          <a:bodyPr/>
          <a:lstStyle>
            <a:lvl1pPr marL="123048" indent="0">
              <a:buFontTx/>
              <a:buNone/>
              <a:defRPr b="1">
                <a:latin typeface="+mj-lt"/>
              </a:defRPr>
            </a:lvl1pPr>
            <a:lvl2pPr marL="121973" indent="1075">
              <a:defRPr>
                <a:latin typeface="+mj-lt"/>
              </a:defRPr>
            </a:lvl2pPr>
            <a:lvl3pPr marL="212782" indent="-88122">
              <a:tabLst/>
              <a:defRPr>
                <a:latin typeface="+mj-lt"/>
              </a:defRPr>
            </a:lvl3pPr>
            <a:lvl4pPr marL="0" indent="121973">
              <a:lnSpc>
                <a:spcPts val="610"/>
              </a:lnSpc>
              <a:spcBef>
                <a:spcPts val="136"/>
              </a:spcBef>
              <a:defRPr>
                <a:latin typeface="+mj-lt"/>
              </a:defRPr>
            </a:lvl4pPr>
            <a:lvl5pPr>
              <a:lnSpc>
                <a:spcPts val="610"/>
              </a:lnSpc>
              <a:spcBef>
                <a:spcPts val="136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30949" tIns="15475" rIns="30949" bIns="15475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675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1800"/>
            </a:lvl1pPr>
          </a:lstStyle>
          <a:p>
            <a:pPr marL="0" marR="0" lvl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648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4" y="1205156"/>
            <a:ext cx="7320689" cy="3621940"/>
          </a:xfrm>
        </p:spPr>
        <p:txBody>
          <a:bodyPr/>
          <a:lstStyle>
            <a:lvl1pPr marL="123048" indent="0">
              <a:buFontTx/>
              <a:buNone/>
              <a:defRPr b="1">
                <a:latin typeface="+mj-lt"/>
              </a:defRPr>
            </a:lvl1pPr>
            <a:lvl2pPr marL="123048" indent="0">
              <a:defRPr>
                <a:latin typeface="+mj-lt"/>
              </a:defRPr>
            </a:lvl2pPr>
            <a:lvl3pPr marL="212782" indent="-88122">
              <a:defRPr>
                <a:latin typeface="+mj-lt"/>
              </a:defRPr>
            </a:lvl3pPr>
            <a:lvl4pPr marL="0" indent="121973">
              <a:defRPr>
                <a:latin typeface="+mj-lt"/>
              </a:defRPr>
            </a:lvl4pPr>
            <a:lvl5pPr marL="485744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1800"/>
            </a:lvl1pPr>
          </a:lstStyle>
          <a:p>
            <a:pPr marL="0" marR="0" lvl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7420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4" y="759384"/>
            <a:ext cx="7320689" cy="1518473"/>
          </a:xfrm>
        </p:spPr>
        <p:txBody>
          <a:bodyPr anchor="t"/>
          <a:lstStyle>
            <a:lvl1pPr algn="l">
              <a:defRPr sz="1575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4" y="2572298"/>
            <a:ext cx="7320689" cy="2254803"/>
          </a:xfrm>
        </p:spPr>
        <p:txBody>
          <a:bodyPr anchor="t"/>
          <a:lstStyle>
            <a:lvl1pPr marL="0" indent="0">
              <a:buNone/>
              <a:defRPr sz="750">
                <a:solidFill>
                  <a:schemeClr val="tx1">
                    <a:tint val="75000"/>
                  </a:schemeClr>
                </a:solidFill>
              </a:defRPr>
            </a:lvl1pPr>
            <a:lvl2pPr marL="176523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2pPr>
            <a:lvl3pPr marL="353047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3pPr>
            <a:lvl4pPr marL="529571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4pPr>
            <a:lvl5pPr marL="706094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5pPr>
            <a:lvl6pPr marL="882617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6pPr>
            <a:lvl7pPr marL="1059141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7pPr>
            <a:lvl8pPr marL="1235664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8pPr>
            <a:lvl9pPr marL="1412188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8764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6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7" y="1205156"/>
            <a:ext cx="3644897" cy="3521848"/>
          </a:xfrm>
        </p:spPr>
        <p:txBody>
          <a:bodyPr/>
          <a:lstStyle>
            <a:lvl1pPr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9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4" y="759384"/>
            <a:ext cx="7320689" cy="1518473"/>
          </a:xfrm>
        </p:spPr>
        <p:txBody>
          <a:bodyPr anchor="t"/>
          <a:lstStyle>
            <a:lvl1pPr algn="l">
              <a:defRPr sz="1575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4" y="2572298"/>
            <a:ext cx="7320689" cy="2254803"/>
          </a:xfrm>
        </p:spPr>
        <p:txBody>
          <a:bodyPr anchor="t"/>
          <a:lstStyle>
            <a:lvl1pPr marL="0" indent="0">
              <a:buNone/>
              <a:defRPr sz="750">
                <a:solidFill>
                  <a:schemeClr val="tx1">
                    <a:tint val="75000"/>
                  </a:schemeClr>
                </a:solidFill>
              </a:defRPr>
            </a:lvl1pPr>
            <a:lvl2pPr marL="176523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2pPr>
            <a:lvl3pPr marL="353047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3pPr>
            <a:lvl4pPr marL="529571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4pPr>
            <a:lvl5pPr marL="706094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5pPr>
            <a:lvl6pPr marL="882617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6pPr>
            <a:lvl7pPr marL="1059141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7pPr>
            <a:lvl8pPr marL="1235664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8pPr>
            <a:lvl9pPr marL="1412188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2662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9" y="375806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1" y="1205154"/>
            <a:ext cx="3674753" cy="42600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6523" indent="0">
              <a:buNone/>
              <a:defRPr sz="750" b="1"/>
            </a:lvl2pPr>
            <a:lvl3pPr marL="353047" indent="0">
              <a:buNone/>
              <a:defRPr sz="675" b="1"/>
            </a:lvl3pPr>
            <a:lvl4pPr marL="529571" indent="0">
              <a:buNone/>
              <a:defRPr sz="600" b="1"/>
            </a:lvl4pPr>
            <a:lvl5pPr marL="706094" indent="0">
              <a:buNone/>
              <a:defRPr sz="600" b="1"/>
            </a:lvl5pPr>
            <a:lvl6pPr marL="882617" indent="0">
              <a:buNone/>
              <a:defRPr sz="600" b="1"/>
            </a:lvl6pPr>
            <a:lvl7pPr marL="1059141" indent="0">
              <a:buNone/>
              <a:defRPr sz="600" b="1"/>
            </a:lvl7pPr>
            <a:lvl8pPr marL="1235664" indent="0">
              <a:buNone/>
              <a:defRPr sz="600" b="1"/>
            </a:lvl8pPr>
            <a:lvl9pPr marL="1412188" indent="0">
              <a:buNone/>
              <a:defRPr sz="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41" y="1631157"/>
            <a:ext cx="3674753" cy="3195936"/>
          </a:xfrm>
        </p:spPr>
        <p:txBody>
          <a:bodyPr/>
          <a:lstStyle>
            <a:lvl1pPr>
              <a:defRPr sz="900"/>
            </a:lvl1pPr>
            <a:lvl2pPr>
              <a:defRPr sz="750"/>
            </a:lvl2pPr>
            <a:lvl3pPr>
              <a:defRPr sz="675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6523" indent="0">
              <a:buNone/>
              <a:defRPr sz="750" b="1"/>
            </a:lvl2pPr>
            <a:lvl3pPr marL="353047" indent="0">
              <a:buNone/>
              <a:defRPr sz="675" b="1"/>
            </a:lvl3pPr>
            <a:lvl4pPr marL="529571" indent="0">
              <a:buNone/>
              <a:defRPr sz="600" b="1"/>
            </a:lvl4pPr>
            <a:lvl5pPr marL="706094" indent="0">
              <a:buNone/>
              <a:defRPr sz="600" b="1"/>
            </a:lvl5pPr>
            <a:lvl6pPr marL="882617" indent="0">
              <a:buNone/>
              <a:defRPr sz="600" b="1"/>
            </a:lvl6pPr>
            <a:lvl7pPr marL="1059141" indent="0">
              <a:buNone/>
              <a:defRPr sz="600" b="1"/>
            </a:lvl7pPr>
            <a:lvl8pPr marL="1235664" indent="0">
              <a:buNone/>
              <a:defRPr sz="600" b="1"/>
            </a:lvl8pPr>
            <a:lvl9pPr marL="1412188" indent="0">
              <a:buNone/>
              <a:defRPr sz="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900"/>
            </a:lvl1pPr>
            <a:lvl2pPr>
              <a:defRPr sz="750"/>
            </a:lvl2pPr>
            <a:lvl3pPr>
              <a:defRPr sz="675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7501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1" y="375806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8683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51" y="4404451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9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2150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04788"/>
            <a:ext cx="3008313" cy="871538"/>
          </a:xfrm>
        </p:spPr>
        <p:txBody>
          <a:bodyPr anchor="b"/>
          <a:lstStyle>
            <a:lvl1pPr algn="l">
              <a:defRPr sz="75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5" y="204798"/>
            <a:ext cx="5111751" cy="4389835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750"/>
            </a:lvl4pPr>
            <a:lvl5pPr>
              <a:defRPr sz="750"/>
            </a:lvl5pPr>
            <a:lvl6pPr>
              <a:defRPr sz="750"/>
            </a:lvl6pPr>
            <a:lvl7pPr>
              <a:defRPr sz="750"/>
            </a:lvl7pPr>
            <a:lvl8pPr>
              <a:defRPr sz="750"/>
            </a:lvl8pPr>
            <a:lvl9pPr>
              <a:defRPr sz="75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525"/>
            </a:lvl1pPr>
            <a:lvl2pPr marL="176523" indent="0">
              <a:buNone/>
              <a:defRPr sz="450"/>
            </a:lvl2pPr>
            <a:lvl3pPr marL="353047" indent="0">
              <a:buNone/>
              <a:defRPr sz="375"/>
            </a:lvl3pPr>
            <a:lvl4pPr marL="529571" indent="0">
              <a:buNone/>
              <a:defRPr sz="375"/>
            </a:lvl4pPr>
            <a:lvl5pPr marL="706094" indent="0">
              <a:buNone/>
              <a:defRPr sz="375"/>
            </a:lvl5pPr>
            <a:lvl6pPr marL="882617" indent="0">
              <a:buNone/>
              <a:defRPr sz="375"/>
            </a:lvl6pPr>
            <a:lvl7pPr marL="1059141" indent="0">
              <a:buNone/>
              <a:defRPr sz="375"/>
            </a:lvl7pPr>
            <a:lvl8pPr marL="1235664" indent="0">
              <a:buNone/>
              <a:defRPr sz="375"/>
            </a:lvl8pPr>
            <a:lvl9pPr marL="1412188" indent="0">
              <a:buNone/>
              <a:defRPr sz="375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4829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75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200"/>
            </a:lvl1pPr>
            <a:lvl2pPr marL="176523" indent="0">
              <a:buNone/>
              <a:defRPr sz="1050"/>
            </a:lvl2pPr>
            <a:lvl3pPr marL="353047" indent="0">
              <a:buNone/>
              <a:defRPr sz="900"/>
            </a:lvl3pPr>
            <a:lvl4pPr marL="529571" indent="0">
              <a:buNone/>
              <a:defRPr sz="750"/>
            </a:lvl4pPr>
            <a:lvl5pPr marL="706094" indent="0">
              <a:buNone/>
              <a:defRPr sz="750"/>
            </a:lvl5pPr>
            <a:lvl6pPr marL="882617" indent="0">
              <a:buNone/>
              <a:defRPr sz="750"/>
            </a:lvl6pPr>
            <a:lvl7pPr marL="1059141" indent="0">
              <a:buNone/>
              <a:defRPr sz="750"/>
            </a:lvl7pPr>
            <a:lvl8pPr marL="1235664" indent="0">
              <a:buNone/>
              <a:defRPr sz="750"/>
            </a:lvl8pPr>
            <a:lvl9pPr marL="1412188" indent="0">
              <a:buNone/>
              <a:defRPr sz="75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525"/>
            </a:lvl1pPr>
            <a:lvl2pPr marL="176523" indent="0">
              <a:buNone/>
              <a:defRPr sz="450"/>
            </a:lvl2pPr>
            <a:lvl3pPr marL="353047" indent="0">
              <a:buNone/>
              <a:defRPr sz="375"/>
            </a:lvl3pPr>
            <a:lvl4pPr marL="529571" indent="0">
              <a:buNone/>
              <a:defRPr sz="375"/>
            </a:lvl4pPr>
            <a:lvl5pPr marL="706094" indent="0">
              <a:buNone/>
              <a:defRPr sz="375"/>
            </a:lvl5pPr>
            <a:lvl6pPr marL="882617" indent="0">
              <a:buNone/>
              <a:defRPr sz="375"/>
            </a:lvl6pPr>
            <a:lvl7pPr marL="1059141" indent="0">
              <a:buNone/>
              <a:defRPr sz="375"/>
            </a:lvl7pPr>
            <a:lvl8pPr marL="1235664" indent="0">
              <a:buNone/>
              <a:defRPr sz="375"/>
            </a:lvl8pPr>
            <a:lvl9pPr marL="1412188" indent="0">
              <a:buNone/>
              <a:defRPr sz="375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7943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5831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8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9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0340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/>
          <p:nvPr/>
        </p:nvSpPr>
        <p:spPr>
          <a:xfrm>
            <a:off x="5788053" y="4815024"/>
            <a:ext cx="3049347" cy="97614"/>
          </a:xfrm>
          <a:prstGeom prst="rect">
            <a:avLst/>
          </a:prstGeom>
          <a:noFill/>
        </p:spPr>
        <p:txBody>
          <a:bodyPr lIns="39520" tIns="19760" rIns="39520" bIns="1976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75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375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8053" y="4815019"/>
            <a:ext cx="3049347" cy="87660"/>
          </a:xfrm>
          <a:prstGeom prst="rect">
            <a:avLst/>
          </a:prstGeom>
          <a:noFill/>
        </p:spPr>
        <p:txBody>
          <a:bodyPr lIns="29663" tIns="14831" rIns="29663" bIns="14831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75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375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323853"/>
            <a:ext cx="8363939" cy="526298"/>
          </a:xfrm>
        </p:spPr>
        <p:txBody>
          <a:bodyPr/>
          <a:lstStyle>
            <a:lvl1pPr>
              <a:defRPr sz="1650"/>
            </a:lvl1pPr>
          </a:lstStyle>
          <a:p>
            <a:r>
              <a:rPr lang="en-US" dirty="0" smtClean="0"/>
              <a:t>Образец заголовка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1131592"/>
            <a:ext cx="8363939" cy="3528392"/>
          </a:xfrm>
        </p:spPr>
        <p:txBody>
          <a:bodyPr/>
          <a:lstStyle>
            <a:lvl1pPr marL="150258" indent="-150258">
              <a:defRPr sz="1425"/>
            </a:lvl1pPr>
            <a:lvl2pPr marL="321784" indent="-122813">
              <a:defRPr sz="1425"/>
            </a:lvl2pPr>
            <a:lvl3pPr marL="493996" indent="-124186">
              <a:defRPr sz="1425"/>
            </a:lvl3pPr>
            <a:lvl4pPr marL="644254" indent="-100171">
              <a:defRPr sz="1425"/>
            </a:lvl4pPr>
            <a:lvl5pPr marL="790394" indent="-96741">
              <a:defRPr sz="142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85013" y="4857969"/>
            <a:ext cx="3914979" cy="124650"/>
          </a:xfrm>
        </p:spPr>
        <p:txBody>
          <a:bodyPr anchor="ctr"/>
          <a:lstStyle>
            <a:lvl1pPr marL="0" indent="0" algn="l" defTabSz="395180" rtl="0" eaLnBrk="1" latinLnBrk="0" hangingPunct="1">
              <a:buNone/>
              <a:defRPr lang="en-US" sz="375" kern="1200" spc="0" baseline="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+mn-ea"/>
                <a:cs typeface="+mn-cs"/>
              </a:defRPr>
            </a:lvl1pPr>
            <a:lvl2pPr marL="0" indent="0" algn="l" defTabSz="395180" rtl="0" eaLnBrk="1" latinLnBrk="0" hangingPunct="1">
              <a:buNone/>
              <a:defRPr lang="en-US" sz="375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0" indent="0" algn="l" defTabSz="395180" rtl="0" eaLnBrk="1" latinLnBrk="0" hangingPunct="1">
              <a:buNone/>
              <a:defRPr lang="en-US" sz="375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0" indent="0" algn="l" defTabSz="395180" rtl="0" eaLnBrk="1" latinLnBrk="0" hangingPunct="1">
              <a:buNone/>
              <a:defRPr lang="en-US" sz="375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0" indent="0" algn="l" defTabSz="395180" rtl="0" eaLnBrk="1" latinLnBrk="0" hangingPunct="1">
              <a:buNone/>
              <a:defRPr lang="en-US" sz="375" kern="1200" dirty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8243897" y="4731555"/>
            <a:ext cx="708025" cy="275035"/>
          </a:xfrm>
        </p:spPr>
        <p:txBody>
          <a:bodyPr lIns="60134" tIns="30067" rIns="60134" bIns="30067"/>
          <a:lstStyle>
            <a:lvl1pPr algn="r">
              <a:defRPr sz="450" b="0" i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defRPr/>
            </a:pPr>
            <a:fld id="{9A54D30B-CB97-48CC-94EC-352FC82BBC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775324"/>
      </p:ext>
    </p:extLst>
  </p:cSld>
  <p:clrMapOvr>
    <a:masterClrMapping/>
  </p:clrMapOvr>
  <p:transition spd="slow">
    <p:push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822386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6780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6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7" y="1205156"/>
            <a:ext cx="3644897" cy="3521848"/>
          </a:xfrm>
        </p:spPr>
        <p:txBody>
          <a:bodyPr/>
          <a:lstStyle>
            <a:lvl1pPr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5861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2412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68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4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34216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2412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26138" y="3844925"/>
            <a:ext cx="92392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48" tIns="35774" rIns="71548" bIns="35774"/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159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2412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926138" y="3844925"/>
            <a:ext cx="9239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48" tIns="35774" rIns="71548" bIns="35774"/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1597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5926138" y="3844925"/>
            <a:ext cx="9239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61" tIns="35780" rIns="71561" bIns="35780"/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159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6" y="1205154"/>
            <a:ext cx="7320689" cy="3621940"/>
          </a:xfrm>
        </p:spPr>
        <p:txBody>
          <a:bodyPr/>
          <a:lstStyle>
            <a:lvl1pPr marL="284455" indent="0">
              <a:buFontTx/>
              <a:buNone/>
              <a:defRPr b="1">
                <a:latin typeface="+mj-lt"/>
              </a:defRPr>
            </a:lvl1pPr>
            <a:lvl2pPr marL="281970" indent="2485">
              <a:defRPr>
                <a:latin typeface="+mj-lt"/>
              </a:defRPr>
            </a:lvl2pPr>
            <a:lvl3pPr marL="491895" indent="-203714">
              <a:tabLst/>
              <a:defRPr>
                <a:latin typeface="+mj-lt"/>
              </a:defRPr>
            </a:lvl3pPr>
            <a:lvl4pPr marL="0" indent="281970">
              <a:lnSpc>
                <a:spcPts val="1409"/>
              </a:lnSpc>
              <a:spcBef>
                <a:spcPts val="313"/>
              </a:spcBef>
              <a:defRPr>
                <a:latin typeface="+mj-lt"/>
              </a:defRPr>
            </a:lvl4pPr>
            <a:lvl5pPr>
              <a:lnSpc>
                <a:spcPts val="1409"/>
              </a:lnSpc>
              <a:spcBef>
                <a:spcPts val="31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5" y="375802"/>
            <a:ext cx="7337192" cy="829352"/>
          </a:xfrm>
        </p:spPr>
        <p:txBody>
          <a:bodyPr/>
          <a:lstStyle>
            <a:lvl1pPr marL="0" marR="0" indent="0" defTabSz="81615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9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51C55-5188-4D15-93B5-2D6CF3E037FB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5297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6" y="1205154"/>
            <a:ext cx="7320689" cy="3621940"/>
          </a:xfrm>
        </p:spPr>
        <p:txBody>
          <a:bodyPr/>
          <a:lstStyle>
            <a:lvl1pPr marL="284455" indent="0">
              <a:buFontTx/>
              <a:buNone/>
              <a:defRPr b="1">
                <a:latin typeface="+mj-lt"/>
              </a:defRPr>
            </a:lvl1pPr>
            <a:lvl2pPr marL="284455" indent="0">
              <a:defRPr>
                <a:latin typeface="+mj-lt"/>
              </a:defRPr>
            </a:lvl2pPr>
            <a:lvl3pPr marL="491895" indent="-203714">
              <a:defRPr>
                <a:latin typeface="+mj-lt"/>
              </a:defRPr>
            </a:lvl3pPr>
            <a:lvl4pPr marL="0" indent="281970">
              <a:defRPr>
                <a:latin typeface="+mj-lt"/>
              </a:defRPr>
            </a:lvl4pPr>
            <a:lvl5pPr marL="1122911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6" y="375802"/>
            <a:ext cx="7337901" cy="829352"/>
          </a:xfrm>
        </p:spPr>
        <p:txBody>
          <a:bodyPr/>
          <a:lstStyle>
            <a:lvl1pPr marL="0" marR="0" indent="0" defTabSz="81615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7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343EB-4E33-4BE7-A00C-E14560C13CA2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51661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6" y="759380"/>
            <a:ext cx="7320689" cy="1518472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6" y="2572290"/>
            <a:ext cx="7320689" cy="2254803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0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22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30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37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653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46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A3519-8A8C-45B1-B356-DF0E23720A02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68433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2412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2412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1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5" y="1205153"/>
            <a:ext cx="3620764" cy="352184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0" y="1205153"/>
            <a:ext cx="3644897" cy="352184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2D147-6B38-4495-A5CB-7C593C818A2D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73985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0"/>
            <a:ext cx="7864166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5" y="1205154"/>
            <a:ext cx="3674753" cy="42600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076" indent="0">
              <a:buNone/>
              <a:defRPr sz="1800" b="1"/>
            </a:lvl2pPr>
            <a:lvl3pPr marL="816152" indent="0">
              <a:buNone/>
              <a:defRPr sz="1600" b="1"/>
            </a:lvl3pPr>
            <a:lvl4pPr marL="1224227" indent="0">
              <a:buNone/>
              <a:defRPr sz="1400" b="1"/>
            </a:lvl4pPr>
            <a:lvl5pPr marL="1632303" indent="0">
              <a:buNone/>
              <a:defRPr sz="1400" b="1"/>
            </a:lvl5pPr>
            <a:lvl6pPr marL="2040378" indent="0">
              <a:buNone/>
              <a:defRPr sz="1400" b="1"/>
            </a:lvl6pPr>
            <a:lvl7pPr marL="2448455" indent="0">
              <a:buNone/>
              <a:defRPr sz="1400" b="1"/>
            </a:lvl7pPr>
            <a:lvl8pPr marL="2856531" indent="0">
              <a:buNone/>
              <a:defRPr sz="1400" b="1"/>
            </a:lvl8pPr>
            <a:lvl9pPr marL="3264606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5" y="1631157"/>
            <a:ext cx="3674753" cy="319593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5" cy="42600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076" indent="0">
              <a:buNone/>
              <a:defRPr sz="1800" b="1"/>
            </a:lvl2pPr>
            <a:lvl3pPr marL="816152" indent="0">
              <a:buNone/>
              <a:defRPr sz="1600" b="1"/>
            </a:lvl3pPr>
            <a:lvl4pPr marL="1224227" indent="0">
              <a:buNone/>
              <a:defRPr sz="1400" b="1"/>
            </a:lvl4pPr>
            <a:lvl5pPr marL="1632303" indent="0">
              <a:buNone/>
              <a:defRPr sz="1400" b="1"/>
            </a:lvl5pPr>
            <a:lvl6pPr marL="2040378" indent="0">
              <a:buNone/>
              <a:defRPr sz="1400" b="1"/>
            </a:lvl6pPr>
            <a:lvl7pPr marL="2448455" indent="0">
              <a:buNone/>
              <a:defRPr sz="1400" b="1"/>
            </a:lvl7pPr>
            <a:lvl8pPr marL="2856531" indent="0">
              <a:buNone/>
              <a:defRPr sz="1400" b="1"/>
            </a:lvl8pPr>
            <a:lvl9pPr marL="3264606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5" cy="318602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00381-7423-417B-80CA-6631E04DD9B7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71647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2412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2412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1"/>
            <a:ext cx="7864166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72BAE-12A1-4FDC-A5D5-36CE87BF49FE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7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13486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0" y="4405313"/>
            <a:ext cx="566738" cy="488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154C2-1CCF-4F3A-A45B-CFE31FBED664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50350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5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076" indent="0">
              <a:buNone/>
              <a:defRPr sz="1100"/>
            </a:lvl2pPr>
            <a:lvl3pPr marL="816152" indent="0">
              <a:buNone/>
              <a:defRPr sz="900"/>
            </a:lvl3pPr>
            <a:lvl4pPr marL="1224227" indent="0">
              <a:buNone/>
              <a:defRPr sz="800"/>
            </a:lvl4pPr>
            <a:lvl5pPr marL="1632303" indent="0">
              <a:buNone/>
              <a:defRPr sz="800"/>
            </a:lvl5pPr>
            <a:lvl6pPr marL="2040378" indent="0">
              <a:buNone/>
              <a:defRPr sz="800"/>
            </a:lvl6pPr>
            <a:lvl7pPr marL="2448455" indent="0">
              <a:buNone/>
              <a:defRPr sz="800"/>
            </a:lvl7pPr>
            <a:lvl8pPr marL="2856531" indent="0">
              <a:buNone/>
              <a:defRPr sz="800"/>
            </a:lvl8pPr>
            <a:lvl9pPr marL="3264606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E1A7E-C574-4260-BF45-D4A2F9D1F7A5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30681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8076" indent="0">
              <a:buNone/>
              <a:defRPr sz="2500"/>
            </a:lvl2pPr>
            <a:lvl3pPr marL="816152" indent="0">
              <a:buNone/>
              <a:defRPr sz="2100"/>
            </a:lvl3pPr>
            <a:lvl4pPr marL="1224227" indent="0">
              <a:buNone/>
              <a:defRPr sz="1800"/>
            </a:lvl4pPr>
            <a:lvl5pPr marL="1632303" indent="0">
              <a:buNone/>
              <a:defRPr sz="1800"/>
            </a:lvl5pPr>
            <a:lvl6pPr marL="2040378" indent="0">
              <a:buNone/>
              <a:defRPr sz="1800"/>
            </a:lvl6pPr>
            <a:lvl7pPr marL="2448455" indent="0">
              <a:buNone/>
              <a:defRPr sz="1800"/>
            </a:lvl7pPr>
            <a:lvl8pPr marL="2856531" indent="0">
              <a:buNone/>
              <a:defRPr sz="1800"/>
            </a:lvl8pPr>
            <a:lvl9pPr marL="3264606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8076" indent="0">
              <a:buNone/>
              <a:defRPr sz="1100"/>
            </a:lvl2pPr>
            <a:lvl3pPr marL="816152" indent="0">
              <a:buNone/>
              <a:defRPr sz="900"/>
            </a:lvl3pPr>
            <a:lvl4pPr marL="1224227" indent="0">
              <a:buNone/>
              <a:defRPr sz="800"/>
            </a:lvl4pPr>
            <a:lvl5pPr marL="1632303" indent="0">
              <a:buNone/>
              <a:defRPr sz="800"/>
            </a:lvl5pPr>
            <a:lvl6pPr marL="2040378" indent="0">
              <a:buNone/>
              <a:defRPr sz="800"/>
            </a:lvl6pPr>
            <a:lvl7pPr marL="2448455" indent="0">
              <a:buNone/>
              <a:defRPr sz="800"/>
            </a:lvl7pPr>
            <a:lvl8pPr marL="2856531" indent="0">
              <a:buNone/>
              <a:defRPr sz="800"/>
            </a:lvl8pPr>
            <a:lvl9pPr marL="3264606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BB20A-F990-4B67-BBA3-FEA4BDCCA6A1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272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9" y="375806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1" y="1205154"/>
            <a:ext cx="3674753" cy="42600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6523" indent="0">
              <a:buNone/>
              <a:defRPr sz="750" b="1"/>
            </a:lvl2pPr>
            <a:lvl3pPr marL="353047" indent="0">
              <a:buNone/>
              <a:defRPr sz="675" b="1"/>
            </a:lvl3pPr>
            <a:lvl4pPr marL="529571" indent="0">
              <a:buNone/>
              <a:defRPr sz="600" b="1"/>
            </a:lvl4pPr>
            <a:lvl5pPr marL="706094" indent="0">
              <a:buNone/>
              <a:defRPr sz="600" b="1"/>
            </a:lvl5pPr>
            <a:lvl6pPr marL="882617" indent="0">
              <a:buNone/>
              <a:defRPr sz="600" b="1"/>
            </a:lvl6pPr>
            <a:lvl7pPr marL="1059141" indent="0">
              <a:buNone/>
              <a:defRPr sz="600" b="1"/>
            </a:lvl7pPr>
            <a:lvl8pPr marL="1235664" indent="0">
              <a:buNone/>
              <a:defRPr sz="600" b="1"/>
            </a:lvl8pPr>
            <a:lvl9pPr marL="1412188" indent="0">
              <a:buNone/>
              <a:defRPr sz="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41" y="1631157"/>
            <a:ext cx="3674753" cy="3195936"/>
          </a:xfrm>
        </p:spPr>
        <p:txBody>
          <a:bodyPr/>
          <a:lstStyle>
            <a:lvl1pPr>
              <a:defRPr sz="900"/>
            </a:lvl1pPr>
            <a:lvl2pPr>
              <a:defRPr sz="750"/>
            </a:lvl2pPr>
            <a:lvl3pPr>
              <a:defRPr sz="675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6523" indent="0">
              <a:buNone/>
              <a:defRPr sz="750" b="1"/>
            </a:lvl2pPr>
            <a:lvl3pPr marL="353047" indent="0">
              <a:buNone/>
              <a:defRPr sz="675" b="1"/>
            </a:lvl3pPr>
            <a:lvl4pPr marL="529571" indent="0">
              <a:buNone/>
              <a:defRPr sz="600" b="1"/>
            </a:lvl4pPr>
            <a:lvl5pPr marL="706094" indent="0">
              <a:buNone/>
              <a:defRPr sz="600" b="1"/>
            </a:lvl5pPr>
            <a:lvl6pPr marL="882617" indent="0">
              <a:buNone/>
              <a:defRPr sz="600" b="1"/>
            </a:lvl6pPr>
            <a:lvl7pPr marL="1059141" indent="0">
              <a:buNone/>
              <a:defRPr sz="600" b="1"/>
            </a:lvl7pPr>
            <a:lvl8pPr marL="1235664" indent="0">
              <a:buNone/>
              <a:defRPr sz="600" b="1"/>
            </a:lvl8pPr>
            <a:lvl9pPr marL="1412188" indent="0">
              <a:buNone/>
              <a:defRPr sz="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900"/>
            </a:lvl1pPr>
            <a:lvl2pPr>
              <a:defRPr sz="750"/>
            </a:lvl2pPr>
            <a:lvl3pPr>
              <a:defRPr sz="675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2123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82CE9-91D0-4554-93FB-DF86099B3904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46609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227409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81472-1B46-47C4-8B40-8A71A8C86876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62844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2412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26138" y="3844925"/>
            <a:ext cx="9239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48" tIns="35774" rIns="71548" bIns="35774"/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1597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5926138" y="3844925"/>
            <a:ext cx="9239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61" tIns="35780" rIns="71561" bIns="35780"/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159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6" y="1205154"/>
            <a:ext cx="7320689" cy="3621940"/>
          </a:xfrm>
        </p:spPr>
        <p:txBody>
          <a:bodyPr/>
          <a:lstStyle>
            <a:lvl1pPr marL="284455" indent="0">
              <a:buFontTx/>
              <a:buNone/>
              <a:defRPr b="1">
                <a:latin typeface="+mj-lt"/>
              </a:defRPr>
            </a:lvl1pPr>
            <a:lvl2pPr marL="281970" indent="2485">
              <a:defRPr>
                <a:latin typeface="+mj-lt"/>
              </a:defRPr>
            </a:lvl2pPr>
            <a:lvl3pPr marL="491895" indent="-203714">
              <a:tabLst/>
              <a:defRPr>
                <a:latin typeface="+mj-lt"/>
              </a:defRPr>
            </a:lvl3pPr>
            <a:lvl4pPr marL="0" indent="281970">
              <a:lnSpc>
                <a:spcPts val="1409"/>
              </a:lnSpc>
              <a:spcBef>
                <a:spcPts val="313"/>
              </a:spcBef>
              <a:defRPr>
                <a:latin typeface="+mj-lt"/>
              </a:defRPr>
            </a:lvl4pPr>
            <a:lvl5pPr>
              <a:lnSpc>
                <a:spcPts val="1409"/>
              </a:lnSpc>
              <a:spcBef>
                <a:spcPts val="31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5" y="375802"/>
            <a:ext cx="7337192" cy="829352"/>
          </a:xfrm>
        </p:spPr>
        <p:txBody>
          <a:bodyPr/>
          <a:lstStyle>
            <a:lvl1pPr marL="0" marR="0" indent="0" defTabSz="81615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9F424-0DAC-421F-82B1-2C6B61CECE86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28717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6" y="1205154"/>
            <a:ext cx="7320689" cy="3621940"/>
          </a:xfrm>
        </p:spPr>
        <p:txBody>
          <a:bodyPr/>
          <a:lstStyle>
            <a:lvl1pPr marL="284455" indent="0">
              <a:buFontTx/>
              <a:buNone/>
              <a:defRPr b="1">
                <a:latin typeface="+mj-lt"/>
              </a:defRPr>
            </a:lvl1pPr>
            <a:lvl2pPr marL="284455" indent="0">
              <a:defRPr>
                <a:latin typeface="+mj-lt"/>
              </a:defRPr>
            </a:lvl2pPr>
            <a:lvl3pPr marL="491895" indent="-203714">
              <a:defRPr>
                <a:latin typeface="+mj-lt"/>
              </a:defRPr>
            </a:lvl3pPr>
            <a:lvl4pPr marL="0" indent="281970">
              <a:defRPr>
                <a:latin typeface="+mj-lt"/>
              </a:defRPr>
            </a:lvl4pPr>
            <a:lvl5pPr marL="1122911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6" y="375802"/>
            <a:ext cx="7337901" cy="829352"/>
          </a:xfrm>
        </p:spPr>
        <p:txBody>
          <a:bodyPr/>
          <a:lstStyle>
            <a:lvl1pPr marL="0" marR="0" indent="0" defTabSz="81615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F0291-FD31-4BF5-9121-129EF79AB3C1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47873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2478466" y="935856"/>
            <a:ext cx="6102883" cy="3580110"/>
          </a:xfrm>
        </p:spPr>
        <p:txBody>
          <a:bodyPr anchor="t">
            <a:normAutofit/>
          </a:bodyPr>
          <a:lstStyle>
            <a:lvl1pPr algn="l">
              <a:lnSpc>
                <a:spcPts val="5400"/>
              </a:lnSpc>
              <a:defRPr sz="47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908849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5926138" y="3844925"/>
            <a:ext cx="9239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61" tIns="35780" rIns="71561" bIns="35780"/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159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1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189" y="558800"/>
            <a:ext cx="7548638" cy="946151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AFF5B-C91A-47F5-A074-8F6AA85DE382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03490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5926138" y="3844925"/>
            <a:ext cx="9239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61" tIns="35780" rIns="71561" bIns="35780"/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159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1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0A0E5-CFDC-4216-BE2F-438CCBA2B319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69798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0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DA092-DE2C-4C80-9A19-D649CC18B8E6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77796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0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B5A52-F0D1-474D-B5D3-DFB3D552F9DF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66361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2412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5926138" y="3844925"/>
            <a:ext cx="9239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61" tIns="35780" rIns="71561" bIns="35780"/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159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5" y="1205153"/>
            <a:ext cx="7320689" cy="3621940"/>
          </a:xfrm>
        </p:spPr>
        <p:txBody>
          <a:bodyPr/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lnSpc>
                <a:spcPts val="1409"/>
              </a:lnSpc>
              <a:spcBef>
                <a:spcPts val="313"/>
              </a:spcBef>
              <a:defRPr>
                <a:latin typeface="+mj-lt"/>
              </a:defRPr>
            </a:lvl4pPr>
            <a:lvl5pPr>
              <a:lnSpc>
                <a:spcPts val="1409"/>
              </a:lnSpc>
              <a:spcBef>
                <a:spcPts val="31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5" y="375802"/>
            <a:ext cx="7337192" cy="829352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90131-2FA7-4BC4-8A87-5D97FC942861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00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1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40" y="3845720"/>
            <a:ext cx="923925" cy="282179"/>
          </a:xfrm>
          <a:prstGeom prst="rect">
            <a:avLst/>
          </a:prstGeom>
          <a:noFill/>
        </p:spPr>
        <p:txBody>
          <a:bodyPr lIns="30949" tIns="15475" rIns="30949" bIns="15475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675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4" y="1205156"/>
            <a:ext cx="7320689" cy="3621940"/>
          </a:xfrm>
        </p:spPr>
        <p:txBody>
          <a:bodyPr/>
          <a:lstStyle>
            <a:lvl1pPr marL="123048" indent="0">
              <a:buFontTx/>
              <a:buNone/>
              <a:defRPr b="1">
                <a:latin typeface="+mj-lt"/>
              </a:defRPr>
            </a:lvl1pPr>
            <a:lvl2pPr marL="121973" indent="1075">
              <a:defRPr>
                <a:latin typeface="+mj-lt"/>
              </a:defRPr>
            </a:lvl2pPr>
            <a:lvl3pPr marL="212782" indent="-88122">
              <a:tabLst/>
              <a:defRPr>
                <a:latin typeface="+mj-lt"/>
              </a:defRPr>
            </a:lvl3pPr>
            <a:lvl4pPr marL="0" indent="121973">
              <a:lnSpc>
                <a:spcPts val="610"/>
              </a:lnSpc>
              <a:spcBef>
                <a:spcPts val="136"/>
              </a:spcBef>
              <a:defRPr>
                <a:latin typeface="+mj-lt"/>
              </a:defRPr>
            </a:lvl4pPr>
            <a:lvl5pPr>
              <a:lnSpc>
                <a:spcPts val="610"/>
              </a:lnSpc>
              <a:spcBef>
                <a:spcPts val="136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18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93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1" y="375806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3064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5" y="1205153"/>
            <a:ext cx="7320689" cy="3621940"/>
          </a:xfrm>
        </p:spPr>
        <p:txBody>
          <a:bodyPr/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6" y="375802"/>
            <a:ext cx="7337901" cy="829352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00828-93CB-43DB-B5A9-044F8E19F181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499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51" y="4404451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9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66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04788"/>
            <a:ext cx="3008313" cy="871538"/>
          </a:xfrm>
        </p:spPr>
        <p:txBody>
          <a:bodyPr anchor="b"/>
          <a:lstStyle>
            <a:lvl1pPr algn="l">
              <a:defRPr sz="75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5" y="204798"/>
            <a:ext cx="5111751" cy="4389835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750"/>
            </a:lvl4pPr>
            <a:lvl5pPr>
              <a:defRPr sz="750"/>
            </a:lvl5pPr>
            <a:lvl6pPr>
              <a:defRPr sz="750"/>
            </a:lvl6pPr>
            <a:lvl7pPr>
              <a:defRPr sz="750"/>
            </a:lvl7pPr>
            <a:lvl8pPr>
              <a:defRPr sz="750"/>
            </a:lvl8pPr>
            <a:lvl9pPr>
              <a:defRPr sz="75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525"/>
            </a:lvl1pPr>
            <a:lvl2pPr marL="176523" indent="0">
              <a:buNone/>
              <a:defRPr sz="450"/>
            </a:lvl2pPr>
            <a:lvl3pPr marL="353047" indent="0">
              <a:buNone/>
              <a:defRPr sz="375"/>
            </a:lvl3pPr>
            <a:lvl4pPr marL="529571" indent="0">
              <a:buNone/>
              <a:defRPr sz="375"/>
            </a:lvl4pPr>
            <a:lvl5pPr marL="706094" indent="0">
              <a:buNone/>
              <a:defRPr sz="375"/>
            </a:lvl5pPr>
            <a:lvl6pPr marL="882617" indent="0">
              <a:buNone/>
              <a:defRPr sz="375"/>
            </a:lvl6pPr>
            <a:lvl7pPr marL="1059141" indent="0">
              <a:buNone/>
              <a:defRPr sz="375"/>
            </a:lvl7pPr>
            <a:lvl8pPr marL="1235664" indent="0">
              <a:buNone/>
              <a:defRPr sz="375"/>
            </a:lvl8pPr>
            <a:lvl9pPr marL="1412188" indent="0">
              <a:buNone/>
              <a:defRPr sz="375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78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75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200"/>
            </a:lvl1pPr>
            <a:lvl2pPr marL="176523" indent="0">
              <a:buNone/>
              <a:defRPr sz="1050"/>
            </a:lvl2pPr>
            <a:lvl3pPr marL="353047" indent="0">
              <a:buNone/>
              <a:defRPr sz="900"/>
            </a:lvl3pPr>
            <a:lvl4pPr marL="529571" indent="0">
              <a:buNone/>
              <a:defRPr sz="750"/>
            </a:lvl4pPr>
            <a:lvl5pPr marL="706094" indent="0">
              <a:buNone/>
              <a:defRPr sz="750"/>
            </a:lvl5pPr>
            <a:lvl6pPr marL="882617" indent="0">
              <a:buNone/>
              <a:defRPr sz="750"/>
            </a:lvl6pPr>
            <a:lvl7pPr marL="1059141" indent="0">
              <a:buNone/>
              <a:defRPr sz="750"/>
            </a:lvl7pPr>
            <a:lvl8pPr marL="1235664" indent="0">
              <a:buNone/>
              <a:defRPr sz="750"/>
            </a:lvl8pPr>
            <a:lvl9pPr marL="1412188" indent="0">
              <a:buNone/>
              <a:defRPr sz="75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525"/>
            </a:lvl1pPr>
            <a:lvl2pPr marL="176523" indent="0">
              <a:buNone/>
              <a:defRPr sz="450"/>
            </a:lvl2pPr>
            <a:lvl3pPr marL="353047" indent="0">
              <a:buNone/>
              <a:defRPr sz="375"/>
            </a:lvl3pPr>
            <a:lvl4pPr marL="529571" indent="0">
              <a:buNone/>
              <a:defRPr sz="375"/>
            </a:lvl4pPr>
            <a:lvl5pPr marL="706094" indent="0">
              <a:buNone/>
              <a:defRPr sz="375"/>
            </a:lvl5pPr>
            <a:lvl6pPr marL="882617" indent="0">
              <a:buNone/>
              <a:defRPr sz="375"/>
            </a:lvl6pPr>
            <a:lvl7pPr marL="1059141" indent="0">
              <a:buNone/>
              <a:defRPr sz="375"/>
            </a:lvl7pPr>
            <a:lvl8pPr marL="1235664" indent="0">
              <a:buNone/>
              <a:defRPr sz="375"/>
            </a:lvl8pPr>
            <a:lvl9pPr marL="1412188" indent="0">
              <a:buNone/>
              <a:defRPr sz="375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352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65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8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9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781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61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6"/>
            <a:ext cx="7772400" cy="1102519"/>
          </a:xfrm>
        </p:spPr>
        <p:txBody>
          <a:bodyPr>
            <a:normAutofit/>
          </a:bodyPr>
          <a:lstStyle>
            <a:lvl1pPr>
              <a:defRPr sz="195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  <a:latin typeface="+mj-lt"/>
              </a:defRPr>
            </a:lvl1pPr>
            <a:lvl2pPr marL="176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53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29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82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59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35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9315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4" y="1205156"/>
            <a:ext cx="7320689" cy="3621940"/>
          </a:xfrm>
        </p:spPr>
        <p:txBody>
          <a:bodyPr/>
          <a:lstStyle>
            <a:lvl1pPr marL="123048" indent="0">
              <a:buFontTx/>
              <a:buNone/>
              <a:defRPr b="1">
                <a:latin typeface="+mj-lt"/>
              </a:defRPr>
            </a:lvl1pPr>
            <a:lvl2pPr marL="121973" indent="1075">
              <a:defRPr>
                <a:latin typeface="+mj-lt"/>
              </a:defRPr>
            </a:lvl2pPr>
            <a:lvl3pPr marL="212782" indent="-88122">
              <a:tabLst/>
              <a:defRPr>
                <a:latin typeface="+mj-lt"/>
              </a:defRPr>
            </a:lvl3pPr>
            <a:lvl4pPr marL="0" indent="121973">
              <a:lnSpc>
                <a:spcPts val="610"/>
              </a:lnSpc>
              <a:spcBef>
                <a:spcPts val="136"/>
              </a:spcBef>
              <a:defRPr>
                <a:latin typeface="+mj-lt"/>
              </a:defRPr>
            </a:lvl4pPr>
            <a:lvl5pPr>
              <a:lnSpc>
                <a:spcPts val="610"/>
              </a:lnSpc>
              <a:spcBef>
                <a:spcPts val="136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30949" tIns="15475" rIns="30949" bIns="15475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675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1800"/>
            </a:lvl1pPr>
          </a:lstStyle>
          <a:p>
            <a:pPr marL="0" marR="0" lvl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2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4" y="1205156"/>
            <a:ext cx="7320689" cy="3621940"/>
          </a:xfrm>
        </p:spPr>
        <p:txBody>
          <a:bodyPr/>
          <a:lstStyle>
            <a:lvl1pPr marL="123048" indent="0">
              <a:buFontTx/>
              <a:buNone/>
              <a:defRPr b="1">
                <a:latin typeface="+mj-lt"/>
              </a:defRPr>
            </a:lvl1pPr>
            <a:lvl2pPr marL="123048" indent="0">
              <a:defRPr>
                <a:latin typeface="+mj-lt"/>
              </a:defRPr>
            </a:lvl2pPr>
            <a:lvl3pPr marL="212782" indent="-88122">
              <a:defRPr>
                <a:latin typeface="+mj-lt"/>
              </a:defRPr>
            </a:lvl3pPr>
            <a:lvl4pPr marL="0" indent="121973">
              <a:defRPr>
                <a:latin typeface="+mj-lt"/>
              </a:defRPr>
            </a:lvl4pPr>
            <a:lvl5pPr marL="485744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1800"/>
            </a:lvl1pPr>
          </a:lstStyle>
          <a:p>
            <a:pPr marL="0" marR="0" lvl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30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4" y="1205156"/>
            <a:ext cx="7320689" cy="3621940"/>
          </a:xfrm>
        </p:spPr>
        <p:txBody>
          <a:bodyPr/>
          <a:lstStyle>
            <a:lvl1pPr marL="123048" indent="0">
              <a:buFontTx/>
              <a:buNone/>
              <a:defRPr b="1">
                <a:latin typeface="+mj-lt"/>
              </a:defRPr>
            </a:lvl1pPr>
            <a:lvl2pPr marL="123048" indent="0">
              <a:defRPr>
                <a:latin typeface="+mj-lt"/>
              </a:defRPr>
            </a:lvl2pPr>
            <a:lvl3pPr marL="212782" indent="-88122">
              <a:defRPr>
                <a:latin typeface="+mj-lt"/>
              </a:defRPr>
            </a:lvl3pPr>
            <a:lvl4pPr marL="0" indent="121973">
              <a:defRPr>
                <a:latin typeface="+mj-lt"/>
              </a:defRPr>
            </a:lvl4pPr>
            <a:lvl5pPr marL="485744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18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979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4" y="759384"/>
            <a:ext cx="7320689" cy="1518473"/>
          </a:xfrm>
        </p:spPr>
        <p:txBody>
          <a:bodyPr anchor="t"/>
          <a:lstStyle>
            <a:lvl1pPr algn="l">
              <a:defRPr sz="1575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4" y="2572298"/>
            <a:ext cx="7320689" cy="2254803"/>
          </a:xfrm>
        </p:spPr>
        <p:txBody>
          <a:bodyPr anchor="t"/>
          <a:lstStyle>
            <a:lvl1pPr marL="0" indent="0">
              <a:buNone/>
              <a:defRPr sz="750">
                <a:solidFill>
                  <a:schemeClr val="tx1">
                    <a:tint val="75000"/>
                  </a:schemeClr>
                </a:solidFill>
              </a:defRPr>
            </a:lvl1pPr>
            <a:lvl2pPr marL="176523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2pPr>
            <a:lvl3pPr marL="353047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3pPr>
            <a:lvl4pPr marL="529571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4pPr>
            <a:lvl5pPr marL="706094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5pPr>
            <a:lvl6pPr marL="882617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6pPr>
            <a:lvl7pPr marL="1059141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7pPr>
            <a:lvl8pPr marL="1235664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8pPr>
            <a:lvl9pPr marL="1412188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51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6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7" y="1205156"/>
            <a:ext cx="3644897" cy="3521848"/>
          </a:xfrm>
        </p:spPr>
        <p:txBody>
          <a:bodyPr/>
          <a:lstStyle>
            <a:lvl1pPr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908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9" y="375806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1" y="1205154"/>
            <a:ext cx="3674753" cy="42600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6523" indent="0">
              <a:buNone/>
              <a:defRPr sz="750" b="1"/>
            </a:lvl2pPr>
            <a:lvl3pPr marL="353047" indent="0">
              <a:buNone/>
              <a:defRPr sz="675" b="1"/>
            </a:lvl3pPr>
            <a:lvl4pPr marL="529571" indent="0">
              <a:buNone/>
              <a:defRPr sz="600" b="1"/>
            </a:lvl4pPr>
            <a:lvl5pPr marL="706094" indent="0">
              <a:buNone/>
              <a:defRPr sz="600" b="1"/>
            </a:lvl5pPr>
            <a:lvl6pPr marL="882617" indent="0">
              <a:buNone/>
              <a:defRPr sz="600" b="1"/>
            </a:lvl6pPr>
            <a:lvl7pPr marL="1059141" indent="0">
              <a:buNone/>
              <a:defRPr sz="600" b="1"/>
            </a:lvl7pPr>
            <a:lvl8pPr marL="1235664" indent="0">
              <a:buNone/>
              <a:defRPr sz="600" b="1"/>
            </a:lvl8pPr>
            <a:lvl9pPr marL="1412188" indent="0">
              <a:buNone/>
              <a:defRPr sz="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41" y="1631157"/>
            <a:ext cx="3674753" cy="3195936"/>
          </a:xfrm>
        </p:spPr>
        <p:txBody>
          <a:bodyPr/>
          <a:lstStyle>
            <a:lvl1pPr>
              <a:defRPr sz="900"/>
            </a:lvl1pPr>
            <a:lvl2pPr>
              <a:defRPr sz="750"/>
            </a:lvl2pPr>
            <a:lvl3pPr>
              <a:defRPr sz="675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6523" indent="0">
              <a:buNone/>
              <a:defRPr sz="750" b="1"/>
            </a:lvl2pPr>
            <a:lvl3pPr marL="353047" indent="0">
              <a:buNone/>
              <a:defRPr sz="675" b="1"/>
            </a:lvl3pPr>
            <a:lvl4pPr marL="529571" indent="0">
              <a:buNone/>
              <a:defRPr sz="600" b="1"/>
            </a:lvl4pPr>
            <a:lvl5pPr marL="706094" indent="0">
              <a:buNone/>
              <a:defRPr sz="600" b="1"/>
            </a:lvl5pPr>
            <a:lvl6pPr marL="882617" indent="0">
              <a:buNone/>
              <a:defRPr sz="600" b="1"/>
            </a:lvl6pPr>
            <a:lvl7pPr marL="1059141" indent="0">
              <a:buNone/>
              <a:defRPr sz="600" b="1"/>
            </a:lvl7pPr>
            <a:lvl8pPr marL="1235664" indent="0">
              <a:buNone/>
              <a:defRPr sz="600" b="1"/>
            </a:lvl8pPr>
            <a:lvl9pPr marL="1412188" indent="0">
              <a:buNone/>
              <a:defRPr sz="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900"/>
            </a:lvl1pPr>
            <a:lvl2pPr>
              <a:defRPr sz="750"/>
            </a:lvl2pPr>
            <a:lvl3pPr>
              <a:defRPr sz="675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987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1" y="375806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088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51" y="4404451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9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246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04788"/>
            <a:ext cx="3008313" cy="871538"/>
          </a:xfrm>
        </p:spPr>
        <p:txBody>
          <a:bodyPr anchor="b"/>
          <a:lstStyle>
            <a:lvl1pPr algn="l">
              <a:defRPr sz="75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5" y="204798"/>
            <a:ext cx="5111751" cy="4389835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750"/>
            </a:lvl4pPr>
            <a:lvl5pPr>
              <a:defRPr sz="750"/>
            </a:lvl5pPr>
            <a:lvl6pPr>
              <a:defRPr sz="750"/>
            </a:lvl6pPr>
            <a:lvl7pPr>
              <a:defRPr sz="750"/>
            </a:lvl7pPr>
            <a:lvl8pPr>
              <a:defRPr sz="750"/>
            </a:lvl8pPr>
            <a:lvl9pPr>
              <a:defRPr sz="75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525"/>
            </a:lvl1pPr>
            <a:lvl2pPr marL="176523" indent="0">
              <a:buNone/>
              <a:defRPr sz="450"/>
            </a:lvl2pPr>
            <a:lvl3pPr marL="353047" indent="0">
              <a:buNone/>
              <a:defRPr sz="375"/>
            </a:lvl3pPr>
            <a:lvl4pPr marL="529571" indent="0">
              <a:buNone/>
              <a:defRPr sz="375"/>
            </a:lvl4pPr>
            <a:lvl5pPr marL="706094" indent="0">
              <a:buNone/>
              <a:defRPr sz="375"/>
            </a:lvl5pPr>
            <a:lvl6pPr marL="882617" indent="0">
              <a:buNone/>
              <a:defRPr sz="375"/>
            </a:lvl6pPr>
            <a:lvl7pPr marL="1059141" indent="0">
              <a:buNone/>
              <a:defRPr sz="375"/>
            </a:lvl7pPr>
            <a:lvl8pPr marL="1235664" indent="0">
              <a:buNone/>
              <a:defRPr sz="375"/>
            </a:lvl8pPr>
            <a:lvl9pPr marL="1412188" indent="0">
              <a:buNone/>
              <a:defRPr sz="375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634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75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200"/>
            </a:lvl1pPr>
            <a:lvl2pPr marL="176523" indent="0">
              <a:buNone/>
              <a:defRPr sz="1050"/>
            </a:lvl2pPr>
            <a:lvl3pPr marL="353047" indent="0">
              <a:buNone/>
              <a:defRPr sz="900"/>
            </a:lvl3pPr>
            <a:lvl4pPr marL="529571" indent="0">
              <a:buNone/>
              <a:defRPr sz="750"/>
            </a:lvl4pPr>
            <a:lvl5pPr marL="706094" indent="0">
              <a:buNone/>
              <a:defRPr sz="750"/>
            </a:lvl5pPr>
            <a:lvl6pPr marL="882617" indent="0">
              <a:buNone/>
              <a:defRPr sz="750"/>
            </a:lvl6pPr>
            <a:lvl7pPr marL="1059141" indent="0">
              <a:buNone/>
              <a:defRPr sz="750"/>
            </a:lvl7pPr>
            <a:lvl8pPr marL="1235664" indent="0">
              <a:buNone/>
              <a:defRPr sz="750"/>
            </a:lvl8pPr>
            <a:lvl9pPr marL="1412188" indent="0">
              <a:buNone/>
              <a:defRPr sz="75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525"/>
            </a:lvl1pPr>
            <a:lvl2pPr marL="176523" indent="0">
              <a:buNone/>
              <a:defRPr sz="450"/>
            </a:lvl2pPr>
            <a:lvl3pPr marL="353047" indent="0">
              <a:buNone/>
              <a:defRPr sz="375"/>
            </a:lvl3pPr>
            <a:lvl4pPr marL="529571" indent="0">
              <a:buNone/>
              <a:defRPr sz="375"/>
            </a:lvl4pPr>
            <a:lvl5pPr marL="706094" indent="0">
              <a:buNone/>
              <a:defRPr sz="375"/>
            </a:lvl5pPr>
            <a:lvl6pPr marL="882617" indent="0">
              <a:buNone/>
              <a:defRPr sz="375"/>
            </a:lvl6pPr>
            <a:lvl7pPr marL="1059141" indent="0">
              <a:buNone/>
              <a:defRPr sz="375"/>
            </a:lvl7pPr>
            <a:lvl8pPr marL="1235664" indent="0">
              <a:buNone/>
              <a:defRPr sz="375"/>
            </a:lvl8pPr>
            <a:lvl9pPr marL="1412188" indent="0">
              <a:buNone/>
              <a:defRPr sz="375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351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181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8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9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444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11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4" y="759384"/>
            <a:ext cx="7320689" cy="1518473"/>
          </a:xfrm>
        </p:spPr>
        <p:txBody>
          <a:bodyPr anchor="t"/>
          <a:lstStyle>
            <a:lvl1pPr algn="l">
              <a:defRPr sz="1575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4" y="2572298"/>
            <a:ext cx="7320689" cy="2254803"/>
          </a:xfrm>
        </p:spPr>
        <p:txBody>
          <a:bodyPr/>
          <a:lstStyle>
            <a:lvl1pPr marL="0" indent="0">
              <a:buNone/>
              <a:defRPr sz="750">
                <a:solidFill>
                  <a:schemeClr val="tx1">
                    <a:tint val="75000"/>
                  </a:schemeClr>
                </a:solidFill>
              </a:defRPr>
            </a:lvl1pPr>
            <a:lvl2pPr marL="176523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2pPr>
            <a:lvl3pPr marL="353047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3pPr>
            <a:lvl4pPr marL="529571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4pPr>
            <a:lvl5pPr marL="706094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5pPr>
            <a:lvl6pPr marL="882617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6pPr>
            <a:lvl7pPr marL="1059141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7pPr>
            <a:lvl8pPr marL="1235664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8pPr>
            <a:lvl9pPr marL="1412188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543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61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6"/>
            <a:ext cx="7772400" cy="1102519"/>
          </a:xfrm>
        </p:spPr>
        <p:txBody>
          <a:bodyPr>
            <a:normAutofit/>
          </a:bodyPr>
          <a:lstStyle>
            <a:lvl1pPr>
              <a:defRPr sz="195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  <a:latin typeface="+mj-lt"/>
              </a:defRPr>
            </a:lvl1pPr>
            <a:lvl2pPr marL="176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53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29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82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59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35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6041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4" y="1205156"/>
            <a:ext cx="7320689" cy="3621940"/>
          </a:xfrm>
        </p:spPr>
        <p:txBody>
          <a:bodyPr/>
          <a:lstStyle>
            <a:lvl1pPr marL="123048" indent="0">
              <a:buFontTx/>
              <a:buNone/>
              <a:defRPr b="1">
                <a:latin typeface="+mj-lt"/>
              </a:defRPr>
            </a:lvl1pPr>
            <a:lvl2pPr marL="121973" indent="1075">
              <a:defRPr>
                <a:latin typeface="+mj-lt"/>
              </a:defRPr>
            </a:lvl2pPr>
            <a:lvl3pPr marL="212782" indent="-88122">
              <a:tabLst/>
              <a:defRPr>
                <a:latin typeface="+mj-lt"/>
              </a:defRPr>
            </a:lvl3pPr>
            <a:lvl4pPr marL="0" indent="121973">
              <a:lnSpc>
                <a:spcPts val="610"/>
              </a:lnSpc>
              <a:spcBef>
                <a:spcPts val="136"/>
              </a:spcBef>
              <a:defRPr>
                <a:latin typeface="+mj-lt"/>
              </a:defRPr>
            </a:lvl4pPr>
            <a:lvl5pPr>
              <a:lnSpc>
                <a:spcPts val="610"/>
              </a:lnSpc>
              <a:spcBef>
                <a:spcPts val="136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30949" tIns="15475" rIns="30949" bIns="15475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675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1800"/>
            </a:lvl1pPr>
          </a:lstStyle>
          <a:p>
            <a:pPr marL="0" marR="0" lvl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047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4" y="1205156"/>
            <a:ext cx="7320689" cy="3621940"/>
          </a:xfrm>
        </p:spPr>
        <p:txBody>
          <a:bodyPr/>
          <a:lstStyle>
            <a:lvl1pPr marL="123048" indent="0">
              <a:buFontTx/>
              <a:buNone/>
              <a:defRPr b="1">
                <a:latin typeface="+mj-lt"/>
              </a:defRPr>
            </a:lvl1pPr>
            <a:lvl2pPr marL="123048" indent="0">
              <a:defRPr>
                <a:latin typeface="+mj-lt"/>
              </a:defRPr>
            </a:lvl2pPr>
            <a:lvl3pPr marL="212782" indent="-88122">
              <a:defRPr>
                <a:latin typeface="+mj-lt"/>
              </a:defRPr>
            </a:lvl3pPr>
            <a:lvl4pPr marL="0" indent="121973">
              <a:defRPr>
                <a:latin typeface="+mj-lt"/>
              </a:defRPr>
            </a:lvl4pPr>
            <a:lvl5pPr marL="485744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1800"/>
            </a:lvl1pPr>
          </a:lstStyle>
          <a:p>
            <a:pPr marL="0" marR="0" lvl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20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4" y="759384"/>
            <a:ext cx="7320689" cy="1518473"/>
          </a:xfrm>
        </p:spPr>
        <p:txBody>
          <a:bodyPr anchor="t"/>
          <a:lstStyle>
            <a:lvl1pPr algn="l">
              <a:defRPr sz="1575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4" y="2572298"/>
            <a:ext cx="7320689" cy="2254803"/>
          </a:xfrm>
        </p:spPr>
        <p:txBody>
          <a:bodyPr anchor="t"/>
          <a:lstStyle>
            <a:lvl1pPr marL="0" indent="0">
              <a:buNone/>
              <a:defRPr sz="750">
                <a:solidFill>
                  <a:schemeClr val="tx1">
                    <a:tint val="75000"/>
                  </a:schemeClr>
                </a:solidFill>
              </a:defRPr>
            </a:lvl1pPr>
            <a:lvl2pPr marL="176523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2pPr>
            <a:lvl3pPr marL="353047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3pPr>
            <a:lvl4pPr marL="529571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4pPr>
            <a:lvl5pPr marL="706094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5pPr>
            <a:lvl6pPr marL="882617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6pPr>
            <a:lvl7pPr marL="1059141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7pPr>
            <a:lvl8pPr marL="1235664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8pPr>
            <a:lvl9pPr marL="1412188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777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6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7" y="1205156"/>
            <a:ext cx="3644897" cy="3521848"/>
          </a:xfrm>
        </p:spPr>
        <p:txBody>
          <a:bodyPr/>
          <a:lstStyle>
            <a:lvl1pPr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133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9" y="375806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1" y="1205154"/>
            <a:ext cx="3674753" cy="42600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6523" indent="0">
              <a:buNone/>
              <a:defRPr sz="750" b="1"/>
            </a:lvl2pPr>
            <a:lvl3pPr marL="353047" indent="0">
              <a:buNone/>
              <a:defRPr sz="675" b="1"/>
            </a:lvl3pPr>
            <a:lvl4pPr marL="529571" indent="0">
              <a:buNone/>
              <a:defRPr sz="600" b="1"/>
            </a:lvl4pPr>
            <a:lvl5pPr marL="706094" indent="0">
              <a:buNone/>
              <a:defRPr sz="600" b="1"/>
            </a:lvl5pPr>
            <a:lvl6pPr marL="882617" indent="0">
              <a:buNone/>
              <a:defRPr sz="600" b="1"/>
            </a:lvl6pPr>
            <a:lvl7pPr marL="1059141" indent="0">
              <a:buNone/>
              <a:defRPr sz="600" b="1"/>
            </a:lvl7pPr>
            <a:lvl8pPr marL="1235664" indent="0">
              <a:buNone/>
              <a:defRPr sz="600" b="1"/>
            </a:lvl8pPr>
            <a:lvl9pPr marL="1412188" indent="0">
              <a:buNone/>
              <a:defRPr sz="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41" y="1631157"/>
            <a:ext cx="3674753" cy="3195936"/>
          </a:xfrm>
        </p:spPr>
        <p:txBody>
          <a:bodyPr/>
          <a:lstStyle>
            <a:lvl1pPr>
              <a:defRPr sz="900"/>
            </a:lvl1pPr>
            <a:lvl2pPr>
              <a:defRPr sz="750"/>
            </a:lvl2pPr>
            <a:lvl3pPr>
              <a:defRPr sz="675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6523" indent="0">
              <a:buNone/>
              <a:defRPr sz="750" b="1"/>
            </a:lvl2pPr>
            <a:lvl3pPr marL="353047" indent="0">
              <a:buNone/>
              <a:defRPr sz="675" b="1"/>
            </a:lvl3pPr>
            <a:lvl4pPr marL="529571" indent="0">
              <a:buNone/>
              <a:defRPr sz="600" b="1"/>
            </a:lvl4pPr>
            <a:lvl5pPr marL="706094" indent="0">
              <a:buNone/>
              <a:defRPr sz="600" b="1"/>
            </a:lvl5pPr>
            <a:lvl6pPr marL="882617" indent="0">
              <a:buNone/>
              <a:defRPr sz="600" b="1"/>
            </a:lvl6pPr>
            <a:lvl7pPr marL="1059141" indent="0">
              <a:buNone/>
              <a:defRPr sz="600" b="1"/>
            </a:lvl7pPr>
            <a:lvl8pPr marL="1235664" indent="0">
              <a:buNone/>
              <a:defRPr sz="600" b="1"/>
            </a:lvl8pPr>
            <a:lvl9pPr marL="1412188" indent="0">
              <a:buNone/>
              <a:defRPr sz="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900"/>
            </a:lvl1pPr>
            <a:lvl2pPr>
              <a:defRPr sz="750"/>
            </a:lvl2pPr>
            <a:lvl3pPr>
              <a:defRPr sz="675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893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1" y="375806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51" y="4404451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9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27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04788"/>
            <a:ext cx="3008313" cy="871538"/>
          </a:xfrm>
        </p:spPr>
        <p:txBody>
          <a:bodyPr anchor="b"/>
          <a:lstStyle>
            <a:lvl1pPr algn="l">
              <a:defRPr sz="75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5" y="204798"/>
            <a:ext cx="5111751" cy="4389835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750"/>
            </a:lvl4pPr>
            <a:lvl5pPr>
              <a:defRPr sz="750"/>
            </a:lvl5pPr>
            <a:lvl6pPr>
              <a:defRPr sz="750"/>
            </a:lvl6pPr>
            <a:lvl7pPr>
              <a:defRPr sz="750"/>
            </a:lvl7pPr>
            <a:lvl8pPr>
              <a:defRPr sz="750"/>
            </a:lvl8pPr>
            <a:lvl9pPr>
              <a:defRPr sz="75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525"/>
            </a:lvl1pPr>
            <a:lvl2pPr marL="176523" indent="0">
              <a:buNone/>
              <a:defRPr sz="450"/>
            </a:lvl2pPr>
            <a:lvl3pPr marL="353047" indent="0">
              <a:buNone/>
              <a:defRPr sz="375"/>
            </a:lvl3pPr>
            <a:lvl4pPr marL="529571" indent="0">
              <a:buNone/>
              <a:defRPr sz="375"/>
            </a:lvl4pPr>
            <a:lvl5pPr marL="706094" indent="0">
              <a:buNone/>
              <a:defRPr sz="375"/>
            </a:lvl5pPr>
            <a:lvl6pPr marL="882617" indent="0">
              <a:buNone/>
              <a:defRPr sz="375"/>
            </a:lvl6pPr>
            <a:lvl7pPr marL="1059141" indent="0">
              <a:buNone/>
              <a:defRPr sz="375"/>
            </a:lvl7pPr>
            <a:lvl8pPr marL="1235664" indent="0">
              <a:buNone/>
              <a:defRPr sz="375"/>
            </a:lvl8pPr>
            <a:lvl9pPr marL="1412188" indent="0">
              <a:buNone/>
              <a:defRPr sz="375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895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75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200"/>
            </a:lvl1pPr>
            <a:lvl2pPr marL="176523" indent="0">
              <a:buNone/>
              <a:defRPr sz="1050"/>
            </a:lvl2pPr>
            <a:lvl3pPr marL="353047" indent="0">
              <a:buNone/>
              <a:defRPr sz="900"/>
            </a:lvl3pPr>
            <a:lvl4pPr marL="529571" indent="0">
              <a:buNone/>
              <a:defRPr sz="750"/>
            </a:lvl4pPr>
            <a:lvl5pPr marL="706094" indent="0">
              <a:buNone/>
              <a:defRPr sz="750"/>
            </a:lvl5pPr>
            <a:lvl6pPr marL="882617" indent="0">
              <a:buNone/>
              <a:defRPr sz="750"/>
            </a:lvl6pPr>
            <a:lvl7pPr marL="1059141" indent="0">
              <a:buNone/>
              <a:defRPr sz="750"/>
            </a:lvl7pPr>
            <a:lvl8pPr marL="1235664" indent="0">
              <a:buNone/>
              <a:defRPr sz="750"/>
            </a:lvl8pPr>
            <a:lvl9pPr marL="1412188" indent="0">
              <a:buNone/>
              <a:defRPr sz="75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525"/>
            </a:lvl1pPr>
            <a:lvl2pPr marL="176523" indent="0">
              <a:buNone/>
              <a:defRPr sz="450"/>
            </a:lvl2pPr>
            <a:lvl3pPr marL="353047" indent="0">
              <a:buNone/>
              <a:defRPr sz="375"/>
            </a:lvl3pPr>
            <a:lvl4pPr marL="529571" indent="0">
              <a:buNone/>
              <a:defRPr sz="375"/>
            </a:lvl4pPr>
            <a:lvl5pPr marL="706094" indent="0">
              <a:buNone/>
              <a:defRPr sz="375"/>
            </a:lvl5pPr>
            <a:lvl6pPr marL="882617" indent="0">
              <a:buNone/>
              <a:defRPr sz="375"/>
            </a:lvl6pPr>
            <a:lvl7pPr marL="1059141" indent="0">
              <a:buNone/>
              <a:defRPr sz="375"/>
            </a:lvl7pPr>
            <a:lvl8pPr marL="1235664" indent="0">
              <a:buNone/>
              <a:defRPr sz="375"/>
            </a:lvl8pPr>
            <a:lvl9pPr marL="1412188" indent="0">
              <a:buNone/>
              <a:defRPr sz="375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3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1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6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7" y="1205156"/>
            <a:ext cx="3644897" cy="3521848"/>
          </a:xfrm>
        </p:spPr>
        <p:txBody>
          <a:bodyPr/>
          <a:lstStyle>
            <a:lvl1pPr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311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543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8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9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842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1" y="1202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76"/>
            <a:ext cx="7772400" cy="1102519"/>
          </a:xfrm>
        </p:spPr>
        <p:txBody>
          <a:bodyPr>
            <a:normAutofit/>
          </a:bodyPr>
          <a:lstStyle>
            <a:lvl1pPr>
              <a:defRPr sz="195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  <a:latin typeface="+mj-lt"/>
              </a:defRPr>
            </a:lvl1pPr>
            <a:lvl2pPr marL="176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53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29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82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59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35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7152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1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40" y="3845720"/>
            <a:ext cx="923925" cy="282179"/>
          </a:xfrm>
          <a:prstGeom prst="rect">
            <a:avLst/>
          </a:prstGeom>
          <a:noFill/>
        </p:spPr>
        <p:txBody>
          <a:bodyPr lIns="30949" tIns="15475" rIns="30949" bIns="15475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675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4" y="1205156"/>
            <a:ext cx="7320689" cy="3621940"/>
          </a:xfrm>
        </p:spPr>
        <p:txBody>
          <a:bodyPr/>
          <a:lstStyle>
            <a:lvl1pPr marL="123048" indent="0">
              <a:buFontTx/>
              <a:buNone/>
              <a:defRPr b="1">
                <a:latin typeface="+mj-lt"/>
              </a:defRPr>
            </a:lvl1pPr>
            <a:lvl2pPr marL="121973" indent="1075">
              <a:defRPr>
                <a:latin typeface="+mj-lt"/>
              </a:defRPr>
            </a:lvl2pPr>
            <a:lvl3pPr marL="212782" indent="-88122">
              <a:tabLst/>
              <a:defRPr>
                <a:latin typeface="+mj-lt"/>
              </a:defRPr>
            </a:lvl3pPr>
            <a:lvl4pPr marL="0" indent="121973">
              <a:lnSpc>
                <a:spcPts val="610"/>
              </a:lnSpc>
              <a:spcBef>
                <a:spcPts val="136"/>
              </a:spcBef>
              <a:defRPr>
                <a:latin typeface="+mj-lt"/>
              </a:defRPr>
            </a:lvl4pPr>
            <a:lvl5pPr>
              <a:lnSpc>
                <a:spcPts val="610"/>
              </a:lnSpc>
              <a:spcBef>
                <a:spcPts val="136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18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DDAF-0AF6-4ABE-B83B-85540476493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860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4" y="1205156"/>
            <a:ext cx="7320689" cy="3621940"/>
          </a:xfrm>
        </p:spPr>
        <p:txBody>
          <a:bodyPr/>
          <a:lstStyle>
            <a:lvl1pPr marL="123048" indent="0">
              <a:buFontTx/>
              <a:buNone/>
              <a:defRPr b="1">
                <a:latin typeface="+mj-lt"/>
              </a:defRPr>
            </a:lvl1pPr>
            <a:lvl2pPr marL="123048" indent="0">
              <a:defRPr>
                <a:latin typeface="+mj-lt"/>
              </a:defRPr>
            </a:lvl2pPr>
            <a:lvl3pPr marL="212782" indent="-88122">
              <a:defRPr>
                <a:latin typeface="+mj-lt"/>
              </a:defRPr>
            </a:lvl3pPr>
            <a:lvl4pPr marL="0" indent="121973">
              <a:defRPr>
                <a:latin typeface="+mj-lt"/>
              </a:defRPr>
            </a:lvl4pPr>
            <a:lvl5pPr marL="485744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18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3CD11-3589-4FC4-BAD3-9C961FFE7BB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649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11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4" y="759384"/>
            <a:ext cx="7320689" cy="1518473"/>
          </a:xfrm>
        </p:spPr>
        <p:txBody>
          <a:bodyPr anchor="t"/>
          <a:lstStyle>
            <a:lvl1pPr algn="l">
              <a:defRPr sz="1575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4" y="2572298"/>
            <a:ext cx="7320689" cy="2254803"/>
          </a:xfrm>
        </p:spPr>
        <p:txBody>
          <a:bodyPr/>
          <a:lstStyle>
            <a:lvl1pPr marL="0" indent="0">
              <a:buNone/>
              <a:defRPr sz="750">
                <a:solidFill>
                  <a:schemeClr val="tx1">
                    <a:tint val="75000"/>
                  </a:schemeClr>
                </a:solidFill>
              </a:defRPr>
            </a:lvl1pPr>
            <a:lvl2pPr marL="176523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2pPr>
            <a:lvl3pPr marL="353047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3pPr>
            <a:lvl4pPr marL="529571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4pPr>
            <a:lvl5pPr marL="706094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5pPr>
            <a:lvl6pPr marL="882617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6pPr>
            <a:lvl7pPr marL="1059141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7pPr>
            <a:lvl8pPr marL="1235664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8pPr>
            <a:lvl9pPr marL="1412188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47153-C846-4E9D-BCA4-C5D28A27AE7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794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1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6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7" y="1205156"/>
            <a:ext cx="3644897" cy="3521848"/>
          </a:xfrm>
        </p:spPr>
        <p:txBody>
          <a:bodyPr/>
          <a:lstStyle>
            <a:lvl1pPr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8B09-27F3-4B3E-BCBA-42713A63654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293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9" y="375806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1" y="1205154"/>
            <a:ext cx="3674753" cy="42600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6523" indent="0">
              <a:buNone/>
              <a:defRPr sz="750" b="1"/>
            </a:lvl2pPr>
            <a:lvl3pPr marL="353047" indent="0">
              <a:buNone/>
              <a:defRPr sz="675" b="1"/>
            </a:lvl3pPr>
            <a:lvl4pPr marL="529571" indent="0">
              <a:buNone/>
              <a:defRPr sz="600" b="1"/>
            </a:lvl4pPr>
            <a:lvl5pPr marL="706094" indent="0">
              <a:buNone/>
              <a:defRPr sz="600" b="1"/>
            </a:lvl5pPr>
            <a:lvl6pPr marL="882617" indent="0">
              <a:buNone/>
              <a:defRPr sz="600" b="1"/>
            </a:lvl6pPr>
            <a:lvl7pPr marL="1059141" indent="0">
              <a:buNone/>
              <a:defRPr sz="600" b="1"/>
            </a:lvl7pPr>
            <a:lvl8pPr marL="1235664" indent="0">
              <a:buNone/>
              <a:defRPr sz="600" b="1"/>
            </a:lvl8pPr>
            <a:lvl9pPr marL="1412188" indent="0">
              <a:buNone/>
              <a:defRPr sz="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41" y="1631157"/>
            <a:ext cx="3674753" cy="3195936"/>
          </a:xfrm>
        </p:spPr>
        <p:txBody>
          <a:bodyPr/>
          <a:lstStyle>
            <a:lvl1pPr>
              <a:defRPr sz="900"/>
            </a:lvl1pPr>
            <a:lvl2pPr>
              <a:defRPr sz="750"/>
            </a:lvl2pPr>
            <a:lvl3pPr>
              <a:defRPr sz="675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6523" indent="0">
              <a:buNone/>
              <a:defRPr sz="750" b="1"/>
            </a:lvl2pPr>
            <a:lvl3pPr marL="353047" indent="0">
              <a:buNone/>
              <a:defRPr sz="675" b="1"/>
            </a:lvl3pPr>
            <a:lvl4pPr marL="529571" indent="0">
              <a:buNone/>
              <a:defRPr sz="600" b="1"/>
            </a:lvl4pPr>
            <a:lvl5pPr marL="706094" indent="0">
              <a:buNone/>
              <a:defRPr sz="600" b="1"/>
            </a:lvl5pPr>
            <a:lvl6pPr marL="882617" indent="0">
              <a:buNone/>
              <a:defRPr sz="600" b="1"/>
            </a:lvl6pPr>
            <a:lvl7pPr marL="1059141" indent="0">
              <a:buNone/>
              <a:defRPr sz="600" b="1"/>
            </a:lvl7pPr>
            <a:lvl8pPr marL="1235664" indent="0">
              <a:buNone/>
              <a:defRPr sz="600" b="1"/>
            </a:lvl8pPr>
            <a:lvl9pPr marL="1412188" indent="0">
              <a:buNone/>
              <a:defRPr sz="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900"/>
            </a:lvl1pPr>
            <a:lvl2pPr>
              <a:defRPr sz="750"/>
            </a:lvl2pPr>
            <a:lvl3pPr>
              <a:defRPr sz="675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1AA50-C0A9-4626-8184-7DADBFECA2C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680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1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1" y="375806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C4A87-A01D-4F22-955E-864C60B2258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28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9" y="375806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1" y="1205154"/>
            <a:ext cx="3674753" cy="42600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6523" indent="0">
              <a:buNone/>
              <a:defRPr sz="750" b="1"/>
            </a:lvl2pPr>
            <a:lvl3pPr marL="353047" indent="0">
              <a:buNone/>
              <a:defRPr sz="675" b="1"/>
            </a:lvl3pPr>
            <a:lvl4pPr marL="529571" indent="0">
              <a:buNone/>
              <a:defRPr sz="600" b="1"/>
            </a:lvl4pPr>
            <a:lvl5pPr marL="706094" indent="0">
              <a:buNone/>
              <a:defRPr sz="600" b="1"/>
            </a:lvl5pPr>
            <a:lvl6pPr marL="882617" indent="0">
              <a:buNone/>
              <a:defRPr sz="600" b="1"/>
            </a:lvl6pPr>
            <a:lvl7pPr marL="1059141" indent="0">
              <a:buNone/>
              <a:defRPr sz="600" b="1"/>
            </a:lvl7pPr>
            <a:lvl8pPr marL="1235664" indent="0">
              <a:buNone/>
              <a:defRPr sz="600" b="1"/>
            </a:lvl8pPr>
            <a:lvl9pPr marL="1412188" indent="0">
              <a:buNone/>
              <a:defRPr sz="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41" y="1631157"/>
            <a:ext cx="3674753" cy="3195936"/>
          </a:xfrm>
        </p:spPr>
        <p:txBody>
          <a:bodyPr/>
          <a:lstStyle>
            <a:lvl1pPr>
              <a:defRPr sz="900"/>
            </a:lvl1pPr>
            <a:lvl2pPr>
              <a:defRPr sz="750"/>
            </a:lvl2pPr>
            <a:lvl3pPr>
              <a:defRPr sz="675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6523" indent="0">
              <a:buNone/>
              <a:defRPr sz="750" b="1"/>
            </a:lvl2pPr>
            <a:lvl3pPr marL="353047" indent="0">
              <a:buNone/>
              <a:defRPr sz="675" b="1"/>
            </a:lvl3pPr>
            <a:lvl4pPr marL="529571" indent="0">
              <a:buNone/>
              <a:defRPr sz="600" b="1"/>
            </a:lvl4pPr>
            <a:lvl5pPr marL="706094" indent="0">
              <a:buNone/>
              <a:defRPr sz="600" b="1"/>
            </a:lvl5pPr>
            <a:lvl6pPr marL="882617" indent="0">
              <a:buNone/>
              <a:defRPr sz="600" b="1"/>
            </a:lvl6pPr>
            <a:lvl7pPr marL="1059141" indent="0">
              <a:buNone/>
              <a:defRPr sz="600" b="1"/>
            </a:lvl7pPr>
            <a:lvl8pPr marL="1235664" indent="0">
              <a:buNone/>
              <a:defRPr sz="600" b="1"/>
            </a:lvl8pPr>
            <a:lvl9pPr marL="1412188" indent="0">
              <a:buNone/>
              <a:defRPr sz="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900"/>
            </a:lvl1pPr>
            <a:lvl2pPr>
              <a:defRPr sz="750"/>
            </a:lvl2pPr>
            <a:lvl3pPr>
              <a:defRPr sz="675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824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5" y="4404131"/>
            <a:ext cx="566739" cy="490537"/>
          </a:xfrm>
        </p:spPr>
        <p:txBody>
          <a:bodyPr/>
          <a:lstStyle>
            <a:lvl1pPr algn="ctr">
              <a:defRPr sz="9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0BBD6A6B-995D-4DB0-B583-8D3A1356F19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589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04788"/>
            <a:ext cx="3008313" cy="871538"/>
          </a:xfrm>
        </p:spPr>
        <p:txBody>
          <a:bodyPr anchor="b"/>
          <a:lstStyle>
            <a:lvl1pPr algn="l">
              <a:defRPr sz="75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5" y="204798"/>
            <a:ext cx="5111751" cy="4389835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750"/>
            </a:lvl4pPr>
            <a:lvl5pPr>
              <a:defRPr sz="750"/>
            </a:lvl5pPr>
            <a:lvl6pPr>
              <a:defRPr sz="750"/>
            </a:lvl6pPr>
            <a:lvl7pPr>
              <a:defRPr sz="750"/>
            </a:lvl7pPr>
            <a:lvl8pPr>
              <a:defRPr sz="750"/>
            </a:lvl8pPr>
            <a:lvl9pPr>
              <a:defRPr sz="75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525"/>
            </a:lvl1pPr>
            <a:lvl2pPr marL="176523" indent="0">
              <a:buNone/>
              <a:defRPr sz="450"/>
            </a:lvl2pPr>
            <a:lvl3pPr marL="353047" indent="0">
              <a:buNone/>
              <a:defRPr sz="375"/>
            </a:lvl3pPr>
            <a:lvl4pPr marL="529571" indent="0">
              <a:buNone/>
              <a:defRPr sz="375"/>
            </a:lvl4pPr>
            <a:lvl5pPr marL="706094" indent="0">
              <a:buNone/>
              <a:defRPr sz="375"/>
            </a:lvl5pPr>
            <a:lvl6pPr marL="882617" indent="0">
              <a:buNone/>
              <a:defRPr sz="375"/>
            </a:lvl6pPr>
            <a:lvl7pPr marL="1059141" indent="0">
              <a:buNone/>
              <a:defRPr sz="375"/>
            </a:lvl7pPr>
            <a:lvl8pPr marL="1235664" indent="0">
              <a:buNone/>
              <a:defRPr sz="375"/>
            </a:lvl8pPr>
            <a:lvl9pPr marL="1412188" indent="0">
              <a:buNone/>
              <a:defRPr sz="375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2F5D9-17FF-4B8A-9086-F903DD3587A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200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75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176523" indent="0">
              <a:buNone/>
              <a:defRPr sz="1050"/>
            </a:lvl2pPr>
            <a:lvl3pPr marL="353047" indent="0">
              <a:buNone/>
              <a:defRPr sz="900"/>
            </a:lvl3pPr>
            <a:lvl4pPr marL="529571" indent="0">
              <a:buNone/>
              <a:defRPr sz="750"/>
            </a:lvl4pPr>
            <a:lvl5pPr marL="706094" indent="0">
              <a:buNone/>
              <a:defRPr sz="750"/>
            </a:lvl5pPr>
            <a:lvl6pPr marL="882617" indent="0">
              <a:buNone/>
              <a:defRPr sz="750"/>
            </a:lvl6pPr>
            <a:lvl7pPr marL="1059141" indent="0">
              <a:buNone/>
              <a:defRPr sz="750"/>
            </a:lvl7pPr>
            <a:lvl8pPr marL="1235664" indent="0">
              <a:buNone/>
              <a:defRPr sz="750"/>
            </a:lvl8pPr>
            <a:lvl9pPr marL="1412188" indent="0">
              <a:buNone/>
              <a:defRPr sz="75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525"/>
            </a:lvl1pPr>
            <a:lvl2pPr marL="176523" indent="0">
              <a:buNone/>
              <a:defRPr sz="450"/>
            </a:lvl2pPr>
            <a:lvl3pPr marL="353047" indent="0">
              <a:buNone/>
              <a:defRPr sz="375"/>
            </a:lvl3pPr>
            <a:lvl4pPr marL="529571" indent="0">
              <a:buNone/>
              <a:defRPr sz="375"/>
            </a:lvl4pPr>
            <a:lvl5pPr marL="706094" indent="0">
              <a:buNone/>
              <a:defRPr sz="375"/>
            </a:lvl5pPr>
            <a:lvl6pPr marL="882617" indent="0">
              <a:buNone/>
              <a:defRPr sz="375"/>
            </a:lvl6pPr>
            <a:lvl7pPr marL="1059141" indent="0">
              <a:buNone/>
              <a:defRPr sz="375"/>
            </a:lvl7pPr>
            <a:lvl8pPr marL="1235664" indent="0">
              <a:buNone/>
              <a:defRPr sz="375"/>
            </a:lvl8pPr>
            <a:lvl9pPr marL="1412188" indent="0">
              <a:buNone/>
              <a:defRPr sz="375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74DC-DA40-4C44-82D9-EFD05A28A75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652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C3CA-9670-47C7-BE9D-1F57EBE932B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550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8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9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6C408-D565-4E51-B25E-D0DA0F38DA5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581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61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6"/>
            <a:ext cx="7772400" cy="1102519"/>
          </a:xfrm>
        </p:spPr>
        <p:txBody>
          <a:bodyPr>
            <a:normAutofit/>
          </a:bodyPr>
          <a:lstStyle>
            <a:lvl1pPr>
              <a:defRPr sz="195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  <a:latin typeface="+mj-lt"/>
              </a:defRPr>
            </a:lvl1pPr>
            <a:lvl2pPr marL="176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53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29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82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59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35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1910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4" y="1205156"/>
            <a:ext cx="7320689" cy="3621940"/>
          </a:xfrm>
        </p:spPr>
        <p:txBody>
          <a:bodyPr/>
          <a:lstStyle>
            <a:lvl1pPr marL="123048" indent="0">
              <a:buFontTx/>
              <a:buNone/>
              <a:defRPr b="1">
                <a:latin typeface="+mj-lt"/>
              </a:defRPr>
            </a:lvl1pPr>
            <a:lvl2pPr marL="121973" indent="1075">
              <a:defRPr>
                <a:latin typeface="+mj-lt"/>
              </a:defRPr>
            </a:lvl2pPr>
            <a:lvl3pPr marL="212782" indent="-88122">
              <a:tabLst/>
              <a:defRPr>
                <a:latin typeface="+mj-lt"/>
              </a:defRPr>
            </a:lvl3pPr>
            <a:lvl4pPr marL="0" indent="121973">
              <a:lnSpc>
                <a:spcPts val="610"/>
              </a:lnSpc>
              <a:spcBef>
                <a:spcPts val="136"/>
              </a:spcBef>
              <a:defRPr>
                <a:latin typeface="+mj-lt"/>
              </a:defRPr>
            </a:lvl4pPr>
            <a:lvl5pPr>
              <a:lnSpc>
                <a:spcPts val="610"/>
              </a:lnSpc>
              <a:spcBef>
                <a:spcPts val="136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30949" tIns="15475" rIns="30949" bIns="15475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675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1800"/>
            </a:lvl1pPr>
          </a:lstStyle>
          <a:p>
            <a:pPr marL="0" marR="0" lvl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634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4" y="1205156"/>
            <a:ext cx="7320689" cy="3621940"/>
          </a:xfrm>
        </p:spPr>
        <p:txBody>
          <a:bodyPr/>
          <a:lstStyle>
            <a:lvl1pPr marL="123048" indent="0">
              <a:buFontTx/>
              <a:buNone/>
              <a:defRPr b="1">
                <a:latin typeface="+mj-lt"/>
              </a:defRPr>
            </a:lvl1pPr>
            <a:lvl2pPr marL="123048" indent="0">
              <a:defRPr>
                <a:latin typeface="+mj-lt"/>
              </a:defRPr>
            </a:lvl2pPr>
            <a:lvl3pPr marL="212782" indent="-88122">
              <a:defRPr>
                <a:latin typeface="+mj-lt"/>
              </a:defRPr>
            </a:lvl3pPr>
            <a:lvl4pPr marL="0" indent="121973">
              <a:defRPr>
                <a:latin typeface="+mj-lt"/>
              </a:defRPr>
            </a:lvl4pPr>
            <a:lvl5pPr marL="485744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1800"/>
            </a:lvl1pPr>
          </a:lstStyle>
          <a:p>
            <a:pPr marL="0" marR="0" lvl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262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4" y="759384"/>
            <a:ext cx="7320689" cy="1518473"/>
          </a:xfrm>
        </p:spPr>
        <p:txBody>
          <a:bodyPr anchor="t"/>
          <a:lstStyle>
            <a:lvl1pPr algn="l">
              <a:defRPr sz="1575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4" y="2572298"/>
            <a:ext cx="7320689" cy="2254803"/>
          </a:xfrm>
        </p:spPr>
        <p:txBody>
          <a:bodyPr anchor="t"/>
          <a:lstStyle>
            <a:lvl1pPr marL="0" indent="0">
              <a:buNone/>
              <a:defRPr sz="750">
                <a:solidFill>
                  <a:schemeClr val="tx1">
                    <a:tint val="75000"/>
                  </a:schemeClr>
                </a:solidFill>
              </a:defRPr>
            </a:lvl1pPr>
            <a:lvl2pPr marL="176523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2pPr>
            <a:lvl3pPr marL="353047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3pPr>
            <a:lvl4pPr marL="529571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4pPr>
            <a:lvl5pPr marL="706094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5pPr>
            <a:lvl6pPr marL="882617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6pPr>
            <a:lvl7pPr marL="1059141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7pPr>
            <a:lvl8pPr marL="1235664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8pPr>
            <a:lvl9pPr marL="1412188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81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1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1" y="375806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75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6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7" y="1205156"/>
            <a:ext cx="3644897" cy="3521848"/>
          </a:xfrm>
        </p:spPr>
        <p:txBody>
          <a:bodyPr/>
          <a:lstStyle>
            <a:lvl1pPr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303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9" y="375806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1" y="1205154"/>
            <a:ext cx="3674753" cy="42600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6523" indent="0">
              <a:buNone/>
              <a:defRPr sz="750" b="1"/>
            </a:lvl2pPr>
            <a:lvl3pPr marL="353047" indent="0">
              <a:buNone/>
              <a:defRPr sz="675" b="1"/>
            </a:lvl3pPr>
            <a:lvl4pPr marL="529571" indent="0">
              <a:buNone/>
              <a:defRPr sz="600" b="1"/>
            </a:lvl4pPr>
            <a:lvl5pPr marL="706094" indent="0">
              <a:buNone/>
              <a:defRPr sz="600" b="1"/>
            </a:lvl5pPr>
            <a:lvl6pPr marL="882617" indent="0">
              <a:buNone/>
              <a:defRPr sz="600" b="1"/>
            </a:lvl6pPr>
            <a:lvl7pPr marL="1059141" indent="0">
              <a:buNone/>
              <a:defRPr sz="600" b="1"/>
            </a:lvl7pPr>
            <a:lvl8pPr marL="1235664" indent="0">
              <a:buNone/>
              <a:defRPr sz="600" b="1"/>
            </a:lvl8pPr>
            <a:lvl9pPr marL="1412188" indent="0">
              <a:buNone/>
              <a:defRPr sz="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41" y="1631157"/>
            <a:ext cx="3674753" cy="3195936"/>
          </a:xfrm>
        </p:spPr>
        <p:txBody>
          <a:bodyPr/>
          <a:lstStyle>
            <a:lvl1pPr>
              <a:defRPr sz="900"/>
            </a:lvl1pPr>
            <a:lvl2pPr>
              <a:defRPr sz="750"/>
            </a:lvl2pPr>
            <a:lvl3pPr>
              <a:defRPr sz="675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6523" indent="0">
              <a:buNone/>
              <a:defRPr sz="750" b="1"/>
            </a:lvl2pPr>
            <a:lvl3pPr marL="353047" indent="0">
              <a:buNone/>
              <a:defRPr sz="675" b="1"/>
            </a:lvl3pPr>
            <a:lvl4pPr marL="529571" indent="0">
              <a:buNone/>
              <a:defRPr sz="600" b="1"/>
            </a:lvl4pPr>
            <a:lvl5pPr marL="706094" indent="0">
              <a:buNone/>
              <a:defRPr sz="600" b="1"/>
            </a:lvl5pPr>
            <a:lvl6pPr marL="882617" indent="0">
              <a:buNone/>
              <a:defRPr sz="600" b="1"/>
            </a:lvl6pPr>
            <a:lvl7pPr marL="1059141" indent="0">
              <a:buNone/>
              <a:defRPr sz="600" b="1"/>
            </a:lvl7pPr>
            <a:lvl8pPr marL="1235664" indent="0">
              <a:buNone/>
              <a:defRPr sz="600" b="1"/>
            </a:lvl8pPr>
            <a:lvl9pPr marL="1412188" indent="0">
              <a:buNone/>
              <a:defRPr sz="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900"/>
            </a:lvl1pPr>
            <a:lvl2pPr>
              <a:defRPr sz="750"/>
            </a:lvl2pPr>
            <a:lvl3pPr>
              <a:defRPr sz="675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552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1" y="375806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618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51" y="4404451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9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952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04788"/>
            <a:ext cx="3008313" cy="871538"/>
          </a:xfrm>
        </p:spPr>
        <p:txBody>
          <a:bodyPr anchor="b"/>
          <a:lstStyle>
            <a:lvl1pPr algn="l">
              <a:defRPr sz="75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5" y="204798"/>
            <a:ext cx="5111751" cy="4389835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750"/>
            </a:lvl4pPr>
            <a:lvl5pPr>
              <a:defRPr sz="750"/>
            </a:lvl5pPr>
            <a:lvl6pPr>
              <a:defRPr sz="750"/>
            </a:lvl6pPr>
            <a:lvl7pPr>
              <a:defRPr sz="750"/>
            </a:lvl7pPr>
            <a:lvl8pPr>
              <a:defRPr sz="750"/>
            </a:lvl8pPr>
            <a:lvl9pPr>
              <a:defRPr sz="75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525"/>
            </a:lvl1pPr>
            <a:lvl2pPr marL="176523" indent="0">
              <a:buNone/>
              <a:defRPr sz="450"/>
            </a:lvl2pPr>
            <a:lvl3pPr marL="353047" indent="0">
              <a:buNone/>
              <a:defRPr sz="375"/>
            </a:lvl3pPr>
            <a:lvl4pPr marL="529571" indent="0">
              <a:buNone/>
              <a:defRPr sz="375"/>
            </a:lvl4pPr>
            <a:lvl5pPr marL="706094" indent="0">
              <a:buNone/>
              <a:defRPr sz="375"/>
            </a:lvl5pPr>
            <a:lvl6pPr marL="882617" indent="0">
              <a:buNone/>
              <a:defRPr sz="375"/>
            </a:lvl6pPr>
            <a:lvl7pPr marL="1059141" indent="0">
              <a:buNone/>
              <a:defRPr sz="375"/>
            </a:lvl7pPr>
            <a:lvl8pPr marL="1235664" indent="0">
              <a:buNone/>
              <a:defRPr sz="375"/>
            </a:lvl8pPr>
            <a:lvl9pPr marL="1412188" indent="0">
              <a:buNone/>
              <a:defRPr sz="375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758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75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200"/>
            </a:lvl1pPr>
            <a:lvl2pPr marL="176523" indent="0">
              <a:buNone/>
              <a:defRPr sz="1050"/>
            </a:lvl2pPr>
            <a:lvl3pPr marL="353047" indent="0">
              <a:buNone/>
              <a:defRPr sz="900"/>
            </a:lvl3pPr>
            <a:lvl4pPr marL="529571" indent="0">
              <a:buNone/>
              <a:defRPr sz="750"/>
            </a:lvl4pPr>
            <a:lvl5pPr marL="706094" indent="0">
              <a:buNone/>
              <a:defRPr sz="750"/>
            </a:lvl5pPr>
            <a:lvl6pPr marL="882617" indent="0">
              <a:buNone/>
              <a:defRPr sz="750"/>
            </a:lvl6pPr>
            <a:lvl7pPr marL="1059141" indent="0">
              <a:buNone/>
              <a:defRPr sz="750"/>
            </a:lvl7pPr>
            <a:lvl8pPr marL="1235664" indent="0">
              <a:buNone/>
              <a:defRPr sz="750"/>
            </a:lvl8pPr>
            <a:lvl9pPr marL="1412188" indent="0">
              <a:buNone/>
              <a:defRPr sz="75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525"/>
            </a:lvl1pPr>
            <a:lvl2pPr marL="176523" indent="0">
              <a:buNone/>
              <a:defRPr sz="450"/>
            </a:lvl2pPr>
            <a:lvl3pPr marL="353047" indent="0">
              <a:buNone/>
              <a:defRPr sz="375"/>
            </a:lvl3pPr>
            <a:lvl4pPr marL="529571" indent="0">
              <a:buNone/>
              <a:defRPr sz="375"/>
            </a:lvl4pPr>
            <a:lvl5pPr marL="706094" indent="0">
              <a:buNone/>
              <a:defRPr sz="375"/>
            </a:lvl5pPr>
            <a:lvl6pPr marL="882617" indent="0">
              <a:buNone/>
              <a:defRPr sz="375"/>
            </a:lvl6pPr>
            <a:lvl7pPr marL="1059141" indent="0">
              <a:buNone/>
              <a:defRPr sz="375"/>
            </a:lvl7pPr>
            <a:lvl8pPr marL="1235664" indent="0">
              <a:buNone/>
              <a:defRPr sz="375"/>
            </a:lvl8pPr>
            <a:lvl9pPr marL="1412188" indent="0">
              <a:buNone/>
              <a:defRPr sz="375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378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770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8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9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416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61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6"/>
            <a:ext cx="7772400" cy="1102519"/>
          </a:xfrm>
        </p:spPr>
        <p:txBody>
          <a:bodyPr>
            <a:normAutofit/>
          </a:bodyPr>
          <a:lstStyle>
            <a:lvl1pPr>
              <a:defRPr sz="195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  <a:latin typeface="+mj-lt"/>
              </a:defRPr>
            </a:lvl1pPr>
            <a:lvl2pPr marL="176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53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29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82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59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35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590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5" y="4404131"/>
            <a:ext cx="566739" cy="490537"/>
          </a:xfrm>
        </p:spPr>
        <p:txBody>
          <a:bodyPr/>
          <a:lstStyle>
            <a:lvl1pPr algn="ctr">
              <a:defRPr sz="900" i="0" smtClean="0">
                <a:solidFill>
                  <a:schemeClr val="bg1"/>
                </a:solidFill>
                <a:latin typeface="+mj-lt"/>
              </a:defRPr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97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4" y="1205156"/>
            <a:ext cx="7320689" cy="3621940"/>
          </a:xfrm>
        </p:spPr>
        <p:txBody>
          <a:bodyPr/>
          <a:lstStyle>
            <a:lvl1pPr marL="123048" indent="0">
              <a:buFontTx/>
              <a:buNone/>
              <a:defRPr b="1">
                <a:latin typeface="+mj-lt"/>
              </a:defRPr>
            </a:lvl1pPr>
            <a:lvl2pPr marL="121973" indent="1075">
              <a:defRPr>
                <a:latin typeface="+mj-lt"/>
              </a:defRPr>
            </a:lvl2pPr>
            <a:lvl3pPr marL="212782" indent="-88122">
              <a:tabLst/>
              <a:defRPr>
                <a:latin typeface="+mj-lt"/>
              </a:defRPr>
            </a:lvl3pPr>
            <a:lvl4pPr marL="0" indent="121973">
              <a:lnSpc>
                <a:spcPts val="610"/>
              </a:lnSpc>
              <a:spcBef>
                <a:spcPts val="136"/>
              </a:spcBef>
              <a:defRPr>
                <a:latin typeface="+mj-lt"/>
              </a:defRPr>
            </a:lvl4pPr>
            <a:lvl5pPr>
              <a:lnSpc>
                <a:spcPts val="610"/>
              </a:lnSpc>
              <a:spcBef>
                <a:spcPts val="136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30949" tIns="15475" rIns="30949" bIns="15475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675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1800"/>
            </a:lvl1pPr>
          </a:lstStyle>
          <a:p>
            <a:pPr marL="0" marR="0" lvl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64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4" y="1205156"/>
            <a:ext cx="7320689" cy="3621940"/>
          </a:xfrm>
        </p:spPr>
        <p:txBody>
          <a:bodyPr/>
          <a:lstStyle>
            <a:lvl1pPr marL="123048" indent="0">
              <a:buFontTx/>
              <a:buNone/>
              <a:defRPr b="1">
                <a:latin typeface="+mj-lt"/>
              </a:defRPr>
            </a:lvl1pPr>
            <a:lvl2pPr marL="123048" indent="0">
              <a:defRPr>
                <a:latin typeface="+mj-lt"/>
              </a:defRPr>
            </a:lvl2pPr>
            <a:lvl3pPr marL="212782" indent="-88122">
              <a:defRPr>
                <a:latin typeface="+mj-lt"/>
              </a:defRPr>
            </a:lvl3pPr>
            <a:lvl4pPr marL="0" indent="121973">
              <a:defRPr>
                <a:latin typeface="+mj-lt"/>
              </a:defRPr>
            </a:lvl4pPr>
            <a:lvl5pPr marL="485744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1800"/>
            </a:lvl1pPr>
          </a:lstStyle>
          <a:p>
            <a:pPr marL="0" marR="0" lvl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742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4" y="759384"/>
            <a:ext cx="7320689" cy="1518473"/>
          </a:xfrm>
        </p:spPr>
        <p:txBody>
          <a:bodyPr anchor="t"/>
          <a:lstStyle>
            <a:lvl1pPr algn="l">
              <a:defRPr sz="1575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4" y="2572298"/>
            <a:ext cx="7320689" cy="2254803"/>
          </a:xfrm>
        </p:spPr>
        <p:txBody>
          <a:bodyPr anchor="t"/>
          <a:lstStyle>
            <a:lvl1pPr marL="0" indent="0">
              <a:buNone/>
              <a:defRPr sz="750">
                <a:solidFill>
                  <a:schemeClr val="tx1">
                    <a:tint val="75000"/>
                  </a:schemeClr>
                </a:solidFill>
              </a:defRPr>
            </a:lvl1pPr>
            <a:lvl2pPr marL="176523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2pPr>
            <a:lvl3pPr marL="353047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3pPr>
            <a:lvl4pPr marL="529571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4pPr>
            <a:lvl5pPr marL="706094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5pPr>
            <a:lvl6pPr marL="882617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6pPr>
            <a:lvl7pPr marL="1059141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7pPr>
            <a:lvl8pPr marL="1235664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8pPr>
            <a:lvl9pPr marL="1412188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876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6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7" y="1205156"/>
            <a:ext cx="3644897" cy="3521848"/>
          </a:xfrm>
        </p:spPr>
        <p:txBody>
          <a:bodyPr/>
          <a:lstStyle>
            <a:lvl1pPr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98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9" y="375806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1" y="1205154"/>
            <a:ext cx="3674753" cy="42600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6523" indent="0">
              <a:buNone/>
              <a:defRPr sz="750" b="1"/>
            </a:lvl2pPr>
            <a:lvl3pPr marL="353047" indent="0">
              <a:buNone/>
              <a:defRPr sz="675" b="1"/>
            </a:lvl3pPr>
            <a:lvl4pPr marL="529571" indent="0">
              <a:buNone/>
              <a:defRPr sz="600" b="1"/>
            </a:lvl4pPr>
            <a:lvl5pPr marL="706094" indent="0">
              <a:buNone/>
              <a:defRPr sz="600" b="1"/>
            </a:lvl5pPr>
            <a:lvl6pPr marL="882617" indent="0">
              <a:buNone/>
              <a:defRPr sz="600" b="1"/>
            </a:lvl6pPr>
            <a:lvl7pPr marL="1059141" indent="0">
              <a:buNone/>
              <a:defRPr sz="600" b="1"/>
            </a:lvl7pPr>
            <a:lvl8pPr marL="1235664" indent="0">
              <a:buNone/>
              <a:defRPr sz="600" b="1"/>
            </a:lvl8pPr>
            <a:lvl9pPr marL="1412188" indent="0">
              <a:buNone/>
              <a:defRPr sz="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41" y="1631157"/>
            <a:ext cx="3674753" cy="3195936"/>
          </a:xfrm>
        </p:spPr>
        <p:txBody>
          <a:bodyPr/>
          <a:lstStyle>
            <a:lvl1pPr>
              <a:defRPr sz="900"/>
            </a:lvl1pPr>
            <a:lvl2pPr>
              <a:defRPr sz="750"/>
            </a:lvl2pPr>
            <a:lvl3pPr>
              <a:defRPr sz="675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6523" indent="0">
              <a:buNone/>
              <a:defRPr sz="750" b="1"/>
            </a:lvl2pPr>
            <a:lvl3pPr marL="353047" indent="0">
              <a:buNone/>
              <a:defRPr sz="675" b="1"/>
            </a:lvl3pPr>
            <a:lvl4pPr marL="529571" indent="0">
              <a:buNone/>
              <a:defRPr sz="600" b="1"/>
            </a:lvl4pPr>
            <a:lvl5pPr marL="706094" indent="0">
              <a:buNone/>
              <a:defRPr sz="600" b="1"/>
            </a:lvl5pPr>
            <a:lvl6pPr marL="882617" indent="0">
              <a:buNone/>
              <a:defRPr sz="600" b="1"/>
            </a:lvl6pPr>
            <a:lvl7pPr marL="1059141" indent="0">
              <a:buNone/>
              <a:defRPr sz="600" b="1"/>
            </a:lvl7pPr>
            <a:lvl8pPr marL="1235664" indent="0">
              <a:buNone/>
              <a:defRPr sz="600" b="1"/>
            </a:lvl8pPr>
            <a:lvl9pPr marL="1412188" indent="0">
              <a:buNone/>
              <a:defRPr sz="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900"/>
            </a:lvl1pPr>
            <a:lvl2pPr>
              <a:defRPr sz="750"/>
            </a:lvl2pPr>
            <a:lvl3pPr>
              <a:defRPr sz="675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7501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1" y="375806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868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51" y="4404451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9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215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04788"/>
            <a:ext cx="3008313" cy="871538"/>
          </a:xfrm>
        </p:spPr>
        <p:txBody>
          <a:bodyPr anchor="b"/>
          <a:lstStyle>
            <a:lvl1pPr algn="l">
              <a:defRPr sz="75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5" y="204798"/>
            <a:ext cx="5111751" cy="4389835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750"/>
            </a:lvl4pPr>
            <a:lvl5pPr>
              <a:defRPr sz="750"/>
            </a:lvl5pPr>
            <a:lvl6pPr>
              <a:defRPr sz="750"/>
            </a:lvl6pPr>
            <a:lvl7pPr>
              <a:defRPr sz="750"/>
            </a:lvl7pPr>
            <a:lvl8pPr>
              <a:defRPr sz="750"/>
            </a:lvl8pPr>
            <a:lvl9pPr>
              <a:defRPr sz="75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525"/>
            </a:lvl1pPr>
            <a:lvl2pPr marL="176523" indent="0">
              <a:buNone/>
              <a:defRPr sz="450"/>
            </a:lvl2pPr>
            <a:lvl3pPr marL="353047" indent="0">
              <a:buNone/>
              <a:defRPr sz="375"/>
            </a:lvl3pPr>
            <a:lvl4pPr marL="529571" indent="0">
              <a:buNone/>
              <a:defRPr sz="375"/>
            </a:lvl4pPr>
            <a:lvl5pPr marL="706094" indent="0">
              <a:buNone/>
              <a:defRPr sz="375"/>
            </a:lvl5pPr>
            <a:lvl6pPr marL="882617" indent="0">
              <a:buNone/>
              <a:defRPr sz="375"/>
            </a:lvl6pPr>
            <a:lvl7pPr marL="1059141" indent="0">
              <a:buNone/>
              <a:defRPr sz="375"/>
            </a:lvl7pPr>
            <a:lvl8pPr marL="1235664" indent="0">
              <a:buNone/>
              <a:defRPr sz="375"/>
            </a:lvl8pPr>
            <a:lvl9pPr marL="1412188" indent="0">
              <a:buNone/>
              <a:defRPr sz="375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4829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75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200"/>
            </a:lvl1pPr>
            <a:lvl2pPr marL="176523" indent="0">
              <a:buNone/>
              <a:defRPr sz="1050"/>
            </a:lvl2pPr>
            <a:lvl3pPr marL="353047" indent="0">
              <a:buNone/>
              <a:defRPr sz="900"/>
            </a:lvl3pPr>
            <a:lvl4pPr marL="529571" indent="0">
              <a:buNone/>
              <a:defRPr sz="750"/>
            </a:lvl4pPr>
            <a:lvl5pPr marL="706094" indent="0">
              <a:buNone/>
              <a:defRPr sz="750"/>
            </a:lvl5pPr>
            <a:lvl6pPr marL="882617" indent="0">
              <a:buNone/>
              <a:defRPr sz="750"/>
            </a:lvl6pPr>
            <a:lvl7pPr marL="1059141" indent="0">
              <a:buNone/>
              <a:defRPr sz="750"/>
            </a:lvl7pPr>
            <a:lvl8pPr marL="1235664" indent="0">
              <a:buNone/>
              <a:defRPr sz="750"/>
            </a:lvl8pPr>
            <a:lvl9pPr marL="1412188" indent="0">
              <a:buNone/>
              <a:defRPr sz="75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525"/>
            </a:lvl1pPr>
            <a:lvl2pPr marL="176523" indent="0">
              <a:buNone/>
              <a:defRPr sz="450"/>
            </a:lvl2pPr>
            <a:lvl3pPr marL="353047" indent="0">
              <a:buNone/>
              <a:defRPr sz="375"/>
            </a:lvl3pPr>
            <a:lvl4pPr marL="529571" indent="0">
              <a:buNone/>
              <a:defRPr sz="375"/>
            </a:lvl4pPr>
            <a:lvl5pPr marL="706094" indent="0">
              <a:buNone/>
              <a:defRPr sz="375"/>
            </a:lvl5pPr>
            <a:lvl6pPr marL="882617" indent="0">
              <a:buNone/>
              <a:defRPr sz="375"/>
            </a:lvl6pPr>
            <a:lvl7pPr marL="1059141" indent="0">
              <a:buNone/>
              <a:defRPr sz="375"/>
            </a:lvl7pPr>
            <a:lvl8pPr marL="1235664" indent="0">
              <a:buNone/>
              <a:defRPr sz="375"/>
            </a:lvl8pPr>
            <a:lvl9pPr marL="1412188" indent="0">
              <a:buNone/>
              <a:defRPr sz="375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7943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58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04788"/>
            <a:ext cx="3008313" cy="871538"/>
          </a:xfrm>
        </p:spPr>
        <p:txBody>
          <a:bodyPr anchor="b"/>
          <a:lstStyle>
            <a:lvl1pPr algn="l">
              <a:defRPr sz="75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5" y="204798"/>
            <a:ext cx="5111751" cy="4389835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750"/>
            </a:lvl4pPr>
            <a:lvl5pPr>
              <a:defRPr sz="750"/>
            </a:lvl5pPr>
            <a:lvl6pPr>
              <a:defRPr sz="750"/>
            </a:lvl6pPr>
            <a:lvl7pPr>
              <a:defRPr sz="750"/>
            </a:lvl7pPr>
            <a:lvl8pPr>
              <a:defRPr sz="750"/>
            </a:lvl8pPr>
            <a:lvl9pPr>
              <a:defRPr sz="75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525"/>
            </a:lvl1pPr>
            <a:lvl2pPr marL="176523" indent="0">
              <a:buNone/>
              <a:defRPr sz="450"/>
            </a:lvl2pPr>
            <a:lvl3pPr marL="353047" indent="0">
              <a:buNone/>
              <a:defRPr sz="375"/>
            </a:lvl3pPr>
            <a:lvl4pPr marL="529571" indent="0">
              <a:buNone/>
              <a:defRPr sz="375"/>
            </a:lvl4pPr>
            <a:lvl5pPr marL="706094" indent="0">
              <a:buNone/>
              <a:defRPr sz="375"/>
            </a:lvl5pPr>
            <a:lvl6pPr marL="882617" indent="0">
              <a:buNone/>
              <a:defRPr sz="375"/>
            </a:lvl6pPr>
            <a:lvl7pPr marL="1059141" indent="0">
              <a:buNone/>
              <a:defRPr sz="375"/>
            </a:lvl7pPr>
            <a:lvl8pPr marL="1235664" indent="0">
              <a:buNone/>
              <a:defRPr sz="375"/>
            </a:lvl8pPr>
            <a:lvl9pPr marL="1412188" indent="0">
              <a:buNone/>
              <a:defRPr sz="375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106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8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9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0340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1" y="1202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76"/>
            <a:ext cx="7772400" cy="1102519"/>
          </a:xfrm>
        </p:spPr>
        <p:txBody>
          <a:bodyPr>
            <a:normAutofit/>
          </a:bodyPr>
          <a:lstStyle>
            <a:lvl1pPr>
              <a:defRPr sz="195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  <a:latin typeface="+mj-lt"/>
              </a:defRPr>
            </a:lvl1pPr>
            <a:lvl2pPr marL="176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53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29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82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59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35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84471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1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40" y="3845720"/>
            <a:ext cx="923925" cy="282179"/>
          </a:xfrm>
          <a:prstGeom prst="rect">
            <a:avLst/>
          </a:prstGeom>
          <a:noFill/>
        </p:spPr>
        <p:txBody>
          <a:bodyPr lIns="30949" tIns="15475" rIns="30949" bIns="15475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675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4" y="1205156"/>
            <a:ext cx="7320689" cy="3621940"/>
          </a:xfrm>
        </p:spPr>
        <p:txBody>
          <a:bodyPr/>
          <a:lstStyle>
            <a:lvl1pPr marL="123048" indent="0">
              <a:buFontTx/>
              <a:buNone/>
              <a:defRPr b="1">
                <a:latin typeface="+mj-lt"/>
              </a:defRPr>
            </a:lvl1pPr>
            <a:lvl2pPr marL="121973" indent="1075">
              <a:defRPr>
                <a:latin typeface="+mj-lt"/>
              </a:defRPr>
            </a:lvl2pPr>
            <a:lvl3pPr marL="212782" indent="-88122">
              <a:tabLst/>
              <a:defRPr>
                <a:latin typeface="+mj-lt"/>
              </a:defRPr>
            </a:lvl3pPr>
            <a:lvl4pPr marL="0" indent="121973">
              <a:lnSpc>
                <a:spcPts val="610"/>
              </a:lnSpc>
              <a:spcBef>
                <a:spcPts val="136"/>
              </a:spcBef>
              <a:defRPr>
                <a:latin typeface="+mj-lt"/>
              </a:defRPr>
            </a:lvl4pPr>
            <a:lvl5pPr>
              <a:lnSpc>
                <a:spcPts val="610"/>
              </a:lnSpc>
              <a:spcBef>
                <a:spcPts val="136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18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3938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4" y="1205156"/>
            <a:ext cx="7320689" cy="3621940"/>
          </a:xfrm>
        </p:spPr>
        <p:txBody>
          <a:bodyPr/>
          <a:lstStyle>
            <a:lvl1pPr marL="123048" indent="0">
              <a:buFontTx/>
              <a:buNone/>
              <a:defRPr b="1">
                <a:latin typeface="+mj-lt"/>
              </a:defRPr>
            </a:lvl1pPr>
            <a:lvl2pPr marL="123048" indent="0">
              <a:defRPr>
                <a:latin typeface="+mj-lt"/>
              </a:defRPr>
            </a:lvl2pPr>
            <a:lvl3pPr marL="212782" indent="-88122">
              <a:defRPr>
                <a:latin typeface="+mj-lt"/>
              </a:defRPr>
            </a:lvl3pPr>
            <a:lvl4pPr marL="0" indent="121973">
              <a:defRPr>
                <a:latin typeface="+mj-lt"/>
              </a:defRPr>
            </a:lvl4pPr>
            <a:lvl5pPr marL="485744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3530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18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19794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11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4" y="759384"/>
            <a:ext cx="7320689" cy="1518473"/>
          </a:xfrm>
        </p:spPr>
        <p:txBody>
          <a:bodyPr anchor="t"/>
          <a:lstStyle>
            <a:lvl1pPr algn="l">
              <a:defRPr sz="1575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4" y="2572298"/>
            <a:ext cx="7320689" cy="2254803"/>
          </a:xfrm>
        </p:spPr>
        <p:txBody>
          <a:bodyPr/>
          <a:lstStyle>
            <a:lvl1pPr marL="0" indent="0">
              <a:buNone/>
              <a:defRPr sz="750">
                <a:solidFill>
                  <a:schemeClr val="tx1">
                    <a:tint val="75000"/>
                  </a:schemeClr>
                </a:solidFill>
              </a:defRPr>
            </a:lvl1pPr>
            <a:lvl2pPr marL="176523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2pPr>
            <a:lvl3pPr marL="353047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3pPr>
            <a:lvl4pPr marL="529571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4pPr>
            <a:lvl5pPr marL="706094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5pPr>
            <a:lvl6pPr marL="882617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6pPr>
            <a:lvl7pPr marL="1059141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7pPr>
            <a:lvl8pPr marL="1235664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8pPr>
            <a:lvl9pPr marL="1412188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543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1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6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7" y="1205156"/>
            <a:ext cx="3644897" cy="3521848"/>
          </a:xfrm>
        </p:spPr>
        <p:txBody>
          <a:bodyPr/>
          <a:lstStyle>
            <a:lvl1pPr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1311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9" y="375806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1" y="1205154"/>
            <a:ext cx="3674753" cy="42600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6523" indent="0">
              <a:buNone/>
              <a:defRPr sz="750" b="1"/>
            </a:lvl2pPr>
            <a:lvl3pPr marL="353047" indent="0">
              <a:buNone/>
              <a:defRPr sz="675" b="1"/>
            </a:lvl3pPr>
            <a:lvl4pPr marL="529571" indent="0">
              <a:buNone/>
              <a:defRPr sz="600" b="1"/>
            </a:lvl4pPr>
            <a:lvl5pPr marL="706094" indent="0">
              <a:buNone/>
              <a:defRPr sz="600" b="1"/>
            </a:lvl5pPr>
            <a:lvl6pPr marL="882617" indent="0">
              <a:buNone/>
              <a:defRPr sz="600" b="1"/>
            </a:lvl6pPr>
            <a:lvl7pPr marL="1059141" indent="0">
              <a:buNone/>
              <a:defRPr sz="600" b="1"/>
            </a:lvl7pPr>
            <a:lvl8pPr marL="1235664" indent="0">
              <a:buNone/>
              <a:defRPr sz="600" b="1"/>
            </a:lvl8pPr>
            <a:lvl9pPr marL="1412188" indent="0">
              <a:buNone/>
              <a:defRPr sz="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41" y="1631157"/>
            <a:ext cx="3674753" cy="3195936"/>
          </a:xfrm>
        </p:spPr>
        <p:txBody>
          <a:bodyPr/>
          <a:lstStyle>
            <a:lvl1pPr>
              <a:defRPr sz="900"/>
            </a:lvl1pPr>
            <a:lvl2pPr>
              <a:defRPr sz="750"/>
            </a:lvl2pPr>
            <a:lvl3pPr>
              <a:defRPr sz="675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6523" indent="0">
              <a:buNone/>
              <a:defRPr sz="750" b="1"/>
            </a:lvl2pPr>
            <a:lvl3pPr marL="353047" indent="0">
              <a:buNone/>
              <a:defRPr sz="675" b="1"/>
            </a:lvl3pPr>
            <a:lvl4pPr marL="529571" indent="0">
              <a:buNone/>
              <a:defRPr sz="600" b="1"/>
            </a:lvl4pPr>
            <a:lvl5pPr marL="706094" indent="0">
              <a:buNone/>
              <a:defRPr sz="600" b="1"/>
            </a:lvl5pPr>
            <a:lvl6pPr marL="882617" indent="0">
              <a:buNone/>
              <a:defRPr sz="600" b="1"/>
            </a:lvl6pPr>
            <a:lvl7pPr marL="1059141" indent="0">
              <a:buNone/>
              <a:defRPr sz="600" b="1"/>
            </a:lvl7pPr>
            <a:lvl8pPr marL="1235664" indent="0">
              <a:buNone/>
              <a:defRPr sz="600" b="1"/>
            </a:lvl8pPr>
            <a:lvl9pPr marL="1412188" indent="0">
              <a:buNone/>
              <a:defRPr sz="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900"/>
            </a:lvl1pPr>
            <a:lvl2pPr>
              <a:defRPr sz="750"/>
            </a:lvl2pPr>
            <a:lvl3pPr>
              <a:defRPr sz="675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9824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1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1" y="375806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754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5" y="4404131"/>
            <a:ext cx="566739" cy="490537"/>
          </a:xfrm>
        </p:spPr>
        <p:txBody>
          <a:bodyPr/>
          <a:lstStyle>
            <a:lvl1pPr algn="ctr">
              <a:defRPr sz="9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89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13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76.xml"/><Relationship Id="rId2" Type="http://schemas.openxmlformats.org/officeDocument/2006/relationships/slideLayout" Target="../slideLayouts/slideLayout166.xml"/><Relationship Id="rId16" Type="http://schemas.openxmlformats.org/officeDocument/2006/relationships/theme" Target="../theme/theme14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5" Type="http://schemas.openxmlformats.org/officeDocument/2006/relationships/slideLayout" Target="../slideLayouts/slideLayout179.xml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Relationship Id="rId14" Type="http://schemas.openxmlformats.org/officeDocument/2006/relationships/slideLayout" Target="../slideLayouts/slideLayout17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13" Type="http://schemas.openxmlformats.org/officeDocument/2006/relationships/slideLayout" Target="../slideLayouts/slideLayout192.xml"/><Relationship Id="rId18" Type="http://schemas.openxmlformats.org/officeDocument/2006/relationships/slideLayout" Target="../slideLayouts/slideLayout197.xml"/><Relationship Id="rId3" Type="http://schemas.openxmlformats.org/officeDocument/2006/relationships/slideLayout" Target="../slideLayouts/slideLayout182.xml"/><Relationship Id="rId21" Type="http://schemas.openxmlformats.org/officeDocument/2006/relationships/slideLayout" Target="../slideLayouts/slideLayout200.xml"/><Relationship Id="rId7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1.xml"/><Relationship Id="rId17" Type="http://schemas.openxmlformats.org/officeDocument/2006/relationships/slideLayout" Target="../slideLayouts/slideLayout196.xml"/><Relationship Id="rId2" Type="http://schemas.openxmlformats.org/officeDocument/2006/relationships/slideLayout" Target="../slideLayouts/slideLayout181.xml"/><Relationship Id="rId16" Type="http://schemas.openxmlformats.org/officeDocument/2006/relationships/slideLayout" Target="../slideLayouts/slideLayout195.xml"/><Relationship Id="rId20" Type="http://schemas.openxmlformats.org/officeDocument/2006/relationships/slideLayout" Target="../slideLayouts/slideLayout199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5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89.xml"/><Relationship Id="rId19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Relationship Id="rId14" Type="http://schemas.openxmlformats.org/officeDocument/2006/relationships/slideLayout" Target="../slideLayouts/slideLayout193.xml"/><Relationship Id="rId22" Type="http://schemas.openxmlformats.org/officeDocument/2006/relationships/theme" Target="../theme/theme1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81" y="367908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81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2" y="4531530"/>
            <a:ext cx="619125" cy="47386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812"/>
              </a:lnSpc>
              <a:defRPr sz="900" smtClean="0">
                <a:solidFill>
                  <a:schemeClr val="bg1"/>
                </a:solidFill>
              </a:defRPr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3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352496" rtl="0" eaLnBrk="1" fontAlgn="base" hangingPunct="1">
        <a:lnSpc>
          <a:spcPts val="1762"/>
        </a:lnSpc>
        <a:spcBef>
          <a:spcPct val="0"/>
        </a:spcBef>
        <a:spcAft>
          <a:spcPct val="0"/>
        </a:spcAft>
        <a:defRPr sz="1425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352496" rtl="0" eaLnBrk="1" fontAlgn="base" hangingPunct="1">
        <a:lnSpc>
          <a:spcPts val="1762"/>
        </a:lnSpc>
        <a:spcBef>
          <a:spcPct val="0"/>
        </a:spcBef>
        <a:spcAft>
          <a:spcPct val="0"/>
        </a:spcAft>
        <a:defRPr sz="1425" b="1">
          <a:solidFill>
            <a:srgbClr val="005AA9"/>
          </a:solidFill>
          <a:latin typeface="Arial" pitchFamily="34" charset="0"/>
        </a:defRPr>
      </a:lvl2pPr>
      <a:lvl3pPr algn="l" defTabSz="352496" rtl="0" eaLnBrk="1" fontAlgn="base" hangingPunct="1">
        <a:lnSpc>
          <a:spcPts val="1762"/>
        </a:lnSpc>
        <a:spcBef>
          <a:spcPct val="0"/>
        </a:spcBef>
        <a:spcAft>
          <a:spcPct val="0"/>
        </a:spcAft>
        <a:defRPr sz="1425" b="1">
          <a:solidFill>
            <a:srgbClr val="005AA9"/>
          </a:solidFill>
          <a:latin typeface="Arial" pitchFamily="34" charset="0"/>
        </a:defRPr>
      </a:lvl3pPr>
      <a:lvl4pPr algn="l" defTabSz="352496" rtl="0" eaLnBrk="1" fontAlgn="base" hangingPunct="1">
        <a:lnSpc>
          <a:spcPts val="1762"/>
        </a:lnSpc>
        <a:spcBef>
          <a:spcPct val="0"/>
        </a:spcBef>
        <a:spcAft>
          <a:spcPct val="0"/>
        </a:spcAft>
        <a:defRPr sz="1425" b="1">
          <a:solidFill>
            <a:srgbClr val="005AA9"/>
          </a:solidFill>
          <a:latin typeface="Arial" pitchFamily="34" charset="0"/>
        </a:defRPr>
      </a:lvl4pPr>
      <a:lvl5pPr algn="l" defTabSz="352496" rtl="0" eaLnBrk="1" fontAlgn="base" hangingPunct="1">
        <a:lnSpc>
          <a:spcPts val="1762"/>
        </a:lnSpc>
        <a:spcBef>
          <a:spcPct val="0"/>
        </a:spcBef>
        <a:spcAft>
          <a:spcPct val="0"/>
        </a:spcAft>
        <a:defRPr sz="1425" b="1">
          <a:solidFill>
            <a:srgbClr val="005AA9"/>
          </a:solidFill>
          <a:latin typeface="Arial" pitchFamily="34" charset="0"/>
        </a:defRPr>
      </a:lvl5pPr>
      <a:lvl6pPr marL="176555" algn="l" defTabSz="352496" rtl="0" eaLnBrk="1" fontAlgn="base" hangingPunct="1">
        <a:lnSpc>
          <a:spcPts val="1762"/>
        </a:lnSpc>
        <a:spcBef>
          <a:spcPct val="0"/>
        </a:spcBef>
        <a:spcAft>
          <a:spcPct val="0"/>
        </a:spcAft>
        <a:defRPr sz="1425" b="1">
          <a:solidFill>
            <a:srgbClr val="005AA9"/>
          </a:solidFill>
          <a:latin typeface="Arial" pitchFamily="34" charset="0"/>
        </a:defRPr>
      </a:lvl6pPr>
      <a:lvl7pPr marL="353110" algn="l" defTabSz="352496" rtl="0" eaLnBrk="1" fontAlgn="base" hangingPunct="1">
        <a:lnSpc>
          <a:spcPts val="1762"/>
        </a:lnSpc>
        <a:spcBef>
          <a:spcPct val="0"/>
        </a:spcBef>
        <a:spcAft>
          <a:spcPct val="0"/>
        </a:spcAft>
        <a:defRPr sz="1425" b="1">
          <a:solidFill>
            <a:srgbClr val="005AA9"/>
          </a:solidFill>
          <a:latin typeface="Arial" pitchFamily="34" charset="0"/>
        </a:defRPr>
      </a:lvl7pPr>
      <a:lvl8pPr marL="529664" algn="l" defTabSz="352496" rtl="0" eaLnBrk="1" fontAlgn="base" hangingPunct="1">
        <a:lnSpc>
          <a:spcPts val="1762"/>
        </a:lnSpc>
        <a:spcBef>
          <a:spcPct val="0"/>
        </a:spcBef>
        <a:spcAft>
          <a:spcPct val="0"/>
        </a:spcAft>
        <a:defRPr sz="1425" b="1">
          <a:solidFill>
            <a:srgbClr val="005AA9"/>
          </a:solidFill>
          <a:latin typeface="Arial" pitchFamily="34" charset="0"/>
        </a:defRPr>
      </a:lvl8pPr>
      <a:lvl9pPr marL="706219" algn="l" defTabSz="352496" rtl="0" eaLnBrk="1" fontAlgn="base" hangingPunct="1">
        <a:lnSpc>
          <a:spcPts val="1762"/>
        </a:lnSpc>
        <a:spcBef>
          <a:spcPct val="0"/>
        </a:spcBef>
        <a:spcAft>
          <a:spcPct val="0"/>
        </a:spcAft>
        <a:defRPr sz="1425" b="1">
          <a:solidFill>
            <a:srgbClr val="005AA9"/>
          </a:solidFill>
          <a:latin typeface="Arial" pitchFamily="34" charset="0"/>
        </a:defRPr>
      </a:lvl9pPr>
    </p:titleStyle>
    <p:bodyStyle>
      <a:lvl1pPr marL="122608" algn="l" defTabSz="352496" rtl="0" eaLnBrk="1" fontAlgn="base" hangingPunct="1">
        <a:spcBef>
          <a:spcPct val="20000"/>
        </a:spcBef>
        <a:spcAft>
          <a:spcPct val="0"/>
        </a:spcAft>
        <a:buFont typeface="+mj-lt"/>
        <a:defRPr sz="1200" kern="1200">
          <a:solidFill>
            <a:srgbClr val="005AA9"/>
          </a:solidFill>
          <a:latin typeface="+mj-lt"/>
          <a:ea typeface="+mn-ea"/>
          <a:cs typeface="+mn-cs"/>
        </a:defRPr>
      </a:lvl1pPr>
      <a:lvl2pPr marL="122608" algn="l" defTabSz="352496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825" kern="1200">
          <a:solidFill>
            <a:srgbClr val="504F53"/>
          </a:solidFill>
          <a:latin typeface="+mj-lt"/>
          <a:ea typeface="+mn-ea"/>
          <a:cs typeface="+mn-cs"/>
        </a:defRPr>
      </a:lvl2pPr>
      <a:lvl3pPr marL="240923" indent="-87665" algn="l" defTabSz="352496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825" kern="1200">
          <a:solidFill>
            <a:srgbClr val="504F53"/>
          </a:solidFill>
          <a:latin typeface="+mj-lt"/>
          <a:ea typeface="+mn-ea"/>
          <a:cs typeface="+mn-cs"/>
        </a:defRPr>
      </a:lvl3pPr>
      <a:lvl4pPr indent="121382" algn="just" defTabSz="352496" rtl="0" eaLnBrk="1" fontAlgn="base" hangingPunct="1">
        <a:lnSpc>
          <a:spcPts val="608"/>
        </a:lnSpc>
        <a:spcBef>
          <a:spcPts val="136"/>
        </a:spcBef>
        <a:spcAft>
          <a:spcPct val="0"/>
        </a:spcAft>
        <a:buFont typeface="Arial" pitchFamily="34" charset="0"/>
        <a:defRPr sz="525" kern="1200">
          <a:solidFill>
            <a:srgbClr val="504F53"/>
          </a:solidFill>
          <a:latin typeface="+mj-lt"/>
          <a:ea typeface="+mn-ea"/>
          <a:cs typeface="+mn-cs"/>
        </a:defRPr>
      </a:lvl4pPr>
      <a:lvl5pPr marL="485525" algn="l" defTabSz="352496" rtl="0" eaLnBrk="1" fontAlgn="base" hangingPunct="1">
        <a:lnSpc>
          <a:spcPts val="608"/>
        </a:lnSpc>
        <a:spcBef>
          <a:spcPts val="136"/>
        </a:spcBef>
        <a:spcAft>
          <a:spcPct val="0"/>
        </a:spcAft>
        <a:buFont typeface="Arial" pitchFamily="34" charset="0"/>
        <a:defRPr sz="450" kern="1200">
          <a:solidFill>
            <a:srgbClr val="8D8C90"/>
          </a:solidFill>
          <a:latin typeface="+mj-lt"/>
          <a:ea typeface="+mn-ea"/>
          <a:cs typeface="+mn-cs"/>
        </a:defRPr>
      </a:lvl5pPr>
      <a:lvl6pPr marL="970879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6pPr>
      <a:lvl7pPr marL="1147403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7pPr>
      <a:lvl8pPr marL="1323926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8pPr>
      <a:lvl9pPr marL="1500450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6523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53047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29571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706094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82617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59141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35664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12188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61" y="367524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61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9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812"/>
              </a:lnSpc>
              <a:defRPr sz="9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7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</p:sldLayoutIdLst>
  <p:hf hdr="0" ftr="0" dt="0"/>
  <p:txStyles>
    <p:titleStyle>
      <a:lvl1pPr algn="l" defTabSz="353047" rtl="0" eaLnBrk="1" latinLnBrk="0" hangingPunct="1">
        <a:lnSpc>
          <a:spcPts val="1760"/>
        </a:lnSpc>
        <a:spcBef>
          <a:spcPct val="0"/>
        </a:spcBef>
        <a:buNone/>
        <a:defRPr sz="1425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23048" indent="0" algn="l" defTabSz="353047" rtl="0" eaLnBrk="1" latinLnBrk="0" hangingPunct="1">
        <a:spcBef>
          <a:spcPct val="20000"/>
        </a:spcBef>
        <a:buFont typeface="+mj-lt"/>
        <a:buNone/>
        <a:defRPr sz="12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23048" indent="0" algn="l" defTabSz="353047" rtl="0" eaLnBrk="1" latinLnBrk="0" hangingPunct="1">
        <a:spcBef>
          <a:spcPct val="20000"/>
        </a:spcBef>
        <a:buFont typeface="Arial" pitchFamily="34" charset="0"/>
        <a:buNone/>
        <a:defRPr sz="825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241260" indent="-88122" algn="l" defTabSz="353047" rtl="0" eaLnBrk="1" latinLnBrk="0" hangingPunct="1">
        <a:spcBef>
          <a:spcPct val="20000"/>
        </a:spcBef>
        <a:buFont typeface="Arial" pitchFamily="34" charset="0"/>
        <a:buChar char="•"/>
        <a:defRPr sz="825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21973" algn="just" defTabSz="353047" rtl="0" eaLnBrk="1" latinLnBrk="0" hangingPunct="1">
        <a:lnSpc>
          <a:spcPts val="610"/>
        </a:lnSpc>
        <a:spcBef>
          <a:spcPts val="136"/>
        </a:spcBef>
        <a:buFont typeface="Arial" pitchFamily="34" charset="0"/>
        <a:buNone/>
        <a:tabLst/>
        <a:defRPr sz="525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485744" indent="0" algn="l" defTabSz="353047" rtl="0" eaLnBrk="1" latinLnBrk="0" hangingPunct="1">
        <a:lnSpc>
          <a:spcPts val="610"/>
        </a:lnSpc>
        <a:spcBef>
          <a:spcPts val="136"/>
        </a:spcBef>
        <a:buFont typeface="Arial" pitchFamily="34" charset="0"/>
        <a:buNone/>
        <a:defRPr sz="45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970879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6pPr>
      <a:lvl7pPr marL="1147403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7pPr>
      <a:lvl8pPr marL="1323926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8pPr>
      <a:lvl9pPr marL="1500450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6523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53047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29571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706094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82617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59141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35664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12188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61" y="367524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61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9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812"/>
              </a:lnSpc>
              <a:defRPr sz="9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1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</p:sldLayoutIdLst>
  <p:hf hdr="0" ftr="0" dt="0"/>
  <p:txStyles>
    <p:titleStyle>
      <a:lvl1pPr algn="l" defTabSz="353047" rtl="0" eaLnBrk="1" latinLnBrk="0" hangingPunct="1">
        <a:lnSpc>
          <a:spcPts val="1760"/>
        </a:lnSpc>
        <a:spcBef>
          <a:spcPct val="0"/>
        </a:spcBef>
        <a:buNone/>
        <a:defRPr sz="1425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23048" indent="0" algn="l" defTabSz="353047" rtl="0" eaLnBrk="1" latinLnBrk="0" hangingPunct="1">
        <a:spcBef>
          <a:spcPct val="20000"/>
        </a:spcBef>
        <a:buFont typeface="+mj-lt"/>
        <a:buNone/>
        <a:defRPr sz="12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23048" indent="0" algn="l" defTabSz="353047" rtl="0" eaLnBrk="1" latinLnBrk="0" hangingPunct="1">
        <a:spcBef>
          <a:spcPct val="20000"/>
        </a:spcBef>
        <a:buFont typeface="Arial" pitchFamily="34" charset="0"/>
        <a:buNone/>
        <a:defRPr sz="825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241260" indent="-88122" algn="l" defTabSz="353047" rtl="0" eaLnBrk="1" latinLnBrk="0" hangingPunct="1">
        <a:spcBef>
          <a:spcPct val="20000"/>
        </a:spcBef>
        <a:buFont typeface="Arial" pitchFamily="34" charset="0"/>
        <a:buChar char="•"/>
        <a:defRPr sz="825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21973" algn="just" defTabSz="353047" rtl="0" eaLnBrk="1" latinLnBrk="0" hangingPunct="1">
        <a:lnSpc>
          <a:spcPts val="610"/>
        </a:lnSpc>
        <a:spcBef>
          <a:spcPts val="136"/>
        </a:spcBef>
        <a:buFont typeface="Arial" pitchFamily="34" charset="0"/>
        <a:buNone/>
        <a:tabLst/>
        <a:defRPr sz="525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485744" indent="0" algn="l" defTabSz="353047" rtl="0" eaLnBrk="1" latinLnBrk="0" hangingPunct="1">
        <a:lnSpc>
          <a:spcPts val="610"/>
        </a:lnSpc>
        <a:spcBef>
          <a:spcPts val="136"/>
        </a:spcBef>
        <a:buFont typeface="Arial" pitchFamily="34" charset="0"/>
        <a:buNone/>
        <a:defRPr sz="45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970879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6pPr>
      <a:lvl7pPr marL="1147403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7pPr>
      <a:lvl8pPr marL="1323926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8pPr>
      <a:lvl9pPr marL="1500450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6523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53047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29571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706094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82617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59141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35664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12188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81" y="367908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81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2" y="4531530"/>
            <a:ext cx="619125" cy="47386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812"/>
              </a:lnSpc>
              <a:defRPr sz="9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AB3045-1F38-4F49-8A47-0198A9AFB45E}" type="slidenum">
              <a:rPr lang="ru-RU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7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</p:sldLayoutIdLst>
  <p:hf hdr="0" ftr="0" dt="0"/>
  <p:txStyles>
    <p:titleStyle>
      <a:lvl1pPr algn="l" defTabSz="352496" rtl="0" eaLnBrk="1" fontAlgn="base" hangingPunct="1">
        <a:lnSpc>
          <a:spcPts val="1762"/>
        </a:lnSpc>
        <a:spcBef>
          <a:spcPct val="0"/>
        </a:spcBef>
        <a:spcAft>
          <a:spcPct val="0"/>
        </a:spcAft>
        <a:defRPr sz="1425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352496" rtl="0" eaLnBrk="1" fontAlgn="base" hangingPunct="1">
        <a:lnSpc>
          <a:spcPts val="1762"/>
        </a:lnSpc>
        <a:spcBef>
          <a:spcPct val="0"/>
        </a:spcBef>
        <a:spcAft>
          <a:spcPct val="0"/>
        </a:spcAft>
        <a:defRPr sz="1425" b="1">
          <a:solidFill>
            <a:srgbClr val="005AA9"/>
          </a:solidFill>
          <a:latin typeface="Arial" pitchFamily="34" charset="0"/>
        </a:defRPr>
      </a:lvl2pPr>
      <a:lvl3pPr algn="l" defTabSz="352496" rtl="0" eaLnBrk="1" fontAlgn="base" hangingPunct="1">
        <a:lnSpc>
          <a:spcPts val="1762"/>
        </a:lnSpc>
        <a:spcBef>
          <a:spcPct val="0"/>
        </a:spcBef>
        <a:spcAft>
          <a:spcPct val="0"/>
        </a:spcAft>
        <a:defRPr sz="1425" b="1">
          <a:solidFill>
            <a:srgbClr val="005AA9"/>
          </a:solidFill>
          <a:latin typeface="Arial" pitchFamily="34" charset="0"/>
        </a:defRPr>
      </a:lvl3pPr>
      <a:lvl4pPr algn="l" defTabSz="352496" rtl="0" eaLnBrk="1" fontAlgn="base" hangingPunct="1">
        <a:lnSpc>
          <a:spcPts val="1762"/>
        </a:lnSpc>
        <a:spcBef>
          <a:spcPct val="0"/>
        </a:spcBef>
        <a:spcAft>
          <a:spcPct val="0"/>
        </a:spcAft>
        <a:defRPr sz="1425" b="1">
          <a:solidFill>
            <a:srgbClr val="005AA9"/>
          </a:solidFill>
          <a:latin typeface="Arial" pitchFamily="34" charset="0"/>
        </a:defRPr>
      </a:lvl4pPr>
      <a:lvl5pPr algn="l" defTabSz="352496" rtl="0" eaLnBrk="1" fontAlgn="base" hangingPunct="1">
        <a:lnSpc>
          <a:spcPts val="1762"/>
        </a:lnSpc>
        <a:spcBef>
          <a:spcPct val="0"/>
        </a:spcBef>
        <a:spcAft>
          <a:spcPct val="0"/>
        </a:spcAft>
        <a:defRPr sz="1425" b="1">
          <a:solidFill>
            <a:srgbClr val="005AA9"/>
          </a:solidFill>
          <a:latin typeface="Arial" pitchFamily="34" charset="0"/>
        </a:defRPr>
      </a:lvl5pPr>
      <a:lvl6pPr marL="176555" algn="l" defTabSz="352496" rtl="0" eaLnBrk="1" fontAlgn="base" hangingPunct="1">
        <a:lnSpc>
          <a:spcPts val="1762"/>
        </a:lnSpc>
        <a:spcBef>
          <a:spcPct val="0"/>
        </a:spcBef>
        <a:spcAft>
          <a:spcPct val="0"/>
        </a:spcAft>
        <a:defRPr sz="1425" b="1">
          <a:solidFill>
            <a:srgbClr val="005AA9"/>
          </a:solidFill>
          <a:latin typeface="Arial" pitchFamily="34" charset="0"/>
        </a:defRPr>
      </a:lvl6pPr>
      <a:lvl7pPr marL="353110" algn="l" defTabSz="352496" rtl="0" eaLnBrk="1" fontAlgn="base" hangingPunct="1">
        <a:lnSpc>
          <a:spcPts val="1762"/>
        </a:lnSpc>
        <a:spcBef>
          <a:spcPct val="0"/>
        </a:spcBef>
        <a:spcAft>
          <a:spcPct val="0"/>
        </a:spcAft>
        <a:defRPr sz="1425" b="1">
          <a:solidFill>
            <a:srgbClr val="005AA9"/>
          </a:solidFill>
          <a:latin typeface="Arial" pitchFamily="34" charset="0"/>
        </a:defRPr>
      </a:lvl7pPr>
      <a:lvl8pPr marL="529664" algn="l" defTabSz="352496" rtl="0" eaLnBrk="1" fontAlgn="base" hangingPunct="1">
        <a:lnSpc>
          <a:spcPts val="1762"/>
        </a:lnSpc>
        <a:spcBef>
          <a:spcPct val="0"/>
        </a:spcBef>
        <a:spcAft>
          <a:spcPct val="0"/>
        </a:spcAft>
        <a:defRPr sz="1425" b="1">
          <a:solidFill>
            <a:srgbClr val="005AA9"/>
          </a:solidFill>
          <a:latin typeface="Arial" pitchFamily="34" charset="0"/>
        </a:defRPr>
      </a:lvl8pPr>
      <a:lvl9pPr marL="706219" algn="l" defTabSz="352496" rtl="0" eaLnBrk="1" fontAlgn="base" hangingPunct="1">
        <a:lnSpc>
          <a:spcPts val="1762"/>
        </a:lnSpc>
        <a:spcBef>
          <a:spcPct val="0"/>
        </a:spcBef>
        <a:spcAft>
          <a:spcPct val="0"/>
        </a:spcAft>
        <a:defRPr sz="1425" b="1">
          <a:solidFill>
            <a:srgbClr val="005AA9"/>
          </a:solidFill>
          <a:latin typeface="Arial" pitchFamily="34" charset="0"/>
        </a:defRPr>
      </a:lvl9pPr>
    </p:titleStyle>
    <p:bodyStyle>
      <a:lvl1pPr marL="122608" algn="l" defTabSz="352496" rtl="0" eaLnBrk="1" fontAlgn="base" hangingPunct="1">
        <a:spcBef>
          <a:spcPct val="20000"/>
        </a:spcBef>
        <a:spcAft>
          <a:spcPct val="0"/>
        </a:spcAft>
        <a:buFont typeface="+mj-lt"/>
        <a:defRPr sz="1200" kern="1200">
          <a:solidFill>
            <a:srgbClr val="005AA9"/>
          </a:solidFill>
          <a:latin typeface="+mj-lt"/>
          <a:ea typeface="+mn-ea"/>
          <a:cs typeface="+mn-cs"/>
        </a:defRPr>
      </a:lvl1pPr>
      <a:lvl2pPr marL="122608" algn="l" defTabSz="352496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825" kern="1200">
          <a:solidFill>
            <a:srgbClr val="504F53"/>
          </a:solidFill>
          <a:latin typeface="+mj-lt"/>
          <a:ea typeface="+mn-ea"/>
          <a:cs typeface="+mn-cs"/>
        </a:defRPr>
      </a:lvl2pPr>
      <a:lvl3pPr marL="240923" indent="-87665" algn="l" defTabSz="352496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825" kern="1200">
          <a:solidFill>
            <a:srgbClr val="504F53"/>
          </a:solidFill>
          <a:latin typeface="+mj-lt"/>
          <a:ea typeface="+mn-ea"/>
          <a:cs typeface="+mn-cs"/>
        </a:defRPr>
      </a:lvl3pPr>
      <a:lvl4pPr indent="121382" algn="just" defTabSz="352496" rtl="0" eaLnBrk="1" fontAlgn="base" hangingPunct="1">
        <a:lnSpc>
          <a:spcPts val="608"/>
        </a:lnSpc>
        <a:spcBef>
          <a:spcPts val="136"/>
        </a:spcBef>
        <a:spcAft>
          <a:spcPct val="0"/>
        </a:spcAft>
        <a:buFont typeface="Arial" pitchFamily="34" charset="0"/>
        <a:defRPr sz="525" kern="1200">
          <a:solidFill>
            <a:srgbClr val="504F53"/>
          </a:solidFill>
          <a:latin typeface="+mj-lt"/>
          <a:ea typeface="+mn-ea"/>
          <a:cs typeface="+mn-cs"/>
        </a:defRPr>
      </a:lvl4pPr>
      <a:lvl5pPr marL="485525" algn="l" defTabSz="352496" rtl="0" eaLnBrk="1" fontAlgn="base" hangingPunct="1">
        <a:lnSpc>
          <a:spcPts val="608"/>
        </a:lnSpc>
        <a:spcBef>
          <a:spcPts val="136"/>
        </a:spcBef>
        <a:spcAft>
          <a:spcPct val="0"/>
        </a:spcAft>
        <a:buFont typeface="Arial" pitchFamily="34" charset="0"/>
        <a:defRPr sz="450" kern="1200">
          <a:solidFill>
            <a:srgbClr val="8D8C90"/>
          </a:solidFill>
          <a:latin typeface="+mj-lt"/>
          <a:ea typeface="+mn-ea"/>
          <a:cs typeface="+mn-cs"/>
        </a:defRPr>
      </a:lvl5pPr>
      <a:lvl6pPr marL="970879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6pPr>
      <a:lvl7pPr marL="1147403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7pPr>
      <a:lvl8pPr marL="1323926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8pPr>
      <a:lvl9pPr marL="1500450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6523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53047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29571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706094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82617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59141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35664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12188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61" y="367524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61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9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812"/>
              </a:lnSpc>
              <a:defRPr sz="9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2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</p:sldLayoutIdLst>
  <p:hf hdr="0" ftr="0" dt="0"/>
  <p:txStyles>
    <p:titleStyle>
      <a:lvl1pPr algn="l" defTabSz="353047" rtl="0" eaLnBrk="1" latinLnBrk="0" hangingPunct="1">
        <a:lnSpc>
          <a:spcPts val="1760"/>
        </a:lnSpc>
        <a:spcBef>
          <a:spcPct val="0"/>
        </a:spcBef>
        <a:buNone/>
        <a:defRPr sz="1425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23048" indent="0" algn="l" defTabSz="353047" rtl="0" eaLnBrk="1" latinLnBrk="0" hangingPunct="1">
        <a:spcBef>
          <a:spcPct val="20000"/>
        </a:spcBef>
        <a:buFont typeface="+mj-lt"/>
        <a:buNone/>
        <a:defRPr sz="12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23048" indent="0" algn="l" defTabSz="353047" rtl="0" eaLnBrk="1" latinLnBrk="0" hangingPunct="1">
        <a:spcBef>
          <a:spcPct val="20000"/>
        </a:spcBef>
        <a:buFont typeface="Arial" pitchFamily="34" charset="0"/>
        <a:buNone/>
        <a:defRPr sz="825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241260" indent="-88122" algn="l" defTabSz="353047" rtl="0" eaLnBrk="1" latinLnBrk="0" hangingPunct="1">
        <a:spcBef>
          <a:spcPct val="20000"/>
        </a:spcBef>
        <a:buFont typeface="Arial" pitchFamily="34" charset="0"/>
        <a:buChar char="•"/>
        <a:defRPr sz="825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21973" algn="just" defTabSz="353047" rtl="0" eaLnBrk="1" latinLnBrk="0" hangingPunct="1">
        <a:lnSpc>
          <a:spcPts val="610"/>
        </a:lnSpc>
        <a:spcBef>
          <a:spcPts val="136"/>
        </a:spcBef>
        <a:buFont typeface="Arial" pitchFamily="34" charset="0"/>
        <a:buNone/>
        <a:tabLst/>
        <a:defRPr sz="525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485744" indent="0" algn="l" defTabSz="353047" rtl="0" eaLnBrk="1" latinLnBrk="0" hangingPunct="1">
        <a:lnSpc>
          <a:spcPts val="610"/>
        </a:lnSpc>
        <a:spcBef>
          <a:spcPts val="136"/>
        </a:spcBef>
        <a:buFont typeface="Arial" pitchFamily="34" charset="0"/>
        <a:buNone/>
        <a:defRPr sz="45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970879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6pPr>
      <a:lvl7pPr marL="1147403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7pPr>
      <a:lvl8pPr marL="1323926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8pPr>
      <a:lvl9pPr marL="1500450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6523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53047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29571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706094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82617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59141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35664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12188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61" y="367524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61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9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812"/>
              </a:lnSpc>
              <a:defRPr sz="9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1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</p:sldLayoutIdLst>
  <p:hf hdr="0" ftr="0" dt="0"/>
  <p:txStyles>
    <p:titleStyle>
      <a:lvl1pPr algn="l" defTabSz="353047" rtl="0" eaLnBrk="1" latinLnBrk="0" hangingPunct="1">
        <a:lnSpc>
          <a:spcPts val="1760"/>
        </a:lnSpc>
        <a:spcBef>
          <a:spcPct val="0"/>
        </a:spcBef>
        <a:buNone/>
        <a:defRPr sz="1425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23048" indent="0" algn="l" defTabSz="353047" rtl="0" eaLnBrk="1" latinLnBrk="0" hangingPunct="1">
        <a:spcBef>
          <a:spcPct val="20000"/>
        </a:spcBef>
        <a:buFont typeface="+mj-lt"/>
        <a:buNone/>
        <a:defRPr sz="12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23048" indent="0" algn="l" defTabSz="353047" rtl="0" eaLnBrk="1" latinLnBrk="0" hangingPunct="1">
        <a:spcBef>
          <a:spcPct val="20000"/>
        </a:spcBef>
        <a:buFont typeface="Arial" pitchFamily="34" charset="0"/>
        <a:buNone/>
        <a:defRPr sz="825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241260" indent="-88122" algn="l" defTabSz="353047" rtl="0" eaLnBrk="1" latinLnBrk="0" hangingPunct="1">
        <a:spcBef>
          <a:spcPct val="20000"/>
        </a:spcBef>
        <a:buFont typeface="Arial" pitchFamily="34" charset="0"/>
        <a:buChar char="•"/>
        <a:defRPr sz="825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21973" algn="just" defTabSz="353047" rtl="0" eaLnBrk="1" latinLnBrk="0" hangingPunct="1">
        <a:lnSpc>
          <a:spcPts val="610"/>
        </a:lnSpc>
        <a:spcBef>
          <a:spcPts val="136"/>
        </a:spcBef>
        <a:buFont typeface="Arial" pitchFamily="34" charset="0"/>
        <a:buNone/>
        <a:tabLst/>
        <a:defRPr sz="525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485744" indent="0" algn="l" defTabSz="353047" rtl="0" eaLnBrk="1" latinLnBrk="0" hangingPunct="1">
        <a:lnSpc>
          <a:spcPts val="610"/>
        </a:lnSpc>
        <a:spcBef>
          <a:spcPts val="136"/>
        </a:spcBef>
        <a:buFont typeface="Arial" pitchFamily="34" charset="0"/>
        <a:buNone/>
        <a:defRPr sz="45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970879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6pPr>
      <a:lvl7pPr marL="1147403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7pPr>
      <a:lvl8pPr marL="1323926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8pPr>
      <a:lvl9pPr marL="1500450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6523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53047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29571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706094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82617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59141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35664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12188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5" y="366713"/>
            <a:ext cx="73437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5" y="1200150"/>
            <a:ext cx="734377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15" tIns="40808" rIns="81615" bIns="408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050"/>
          </a:xfrm>
          <a:prstGeom prst="rect">
            <a:avLst/>
          </a:prstGeom>
        </p:spPr>
        <p:txBody>
          <a:bodyPr vert="horz" lIns="81615" tIns="40808" rIns="81615" bIns="40808" rtlCol="0" anchor="ctr"/>
          <a:lstStyle>
            <a:lvl1pPr algn="l" defTabSz="816152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050"/>
          </a:xfrm>
          <a:prstGeom prst="rect">
            <a:avLst/>
          </a:prstGeom>
        </p:spPr>
        <p:txBody>
          <a:bodyPr vert="horz" lIns="81615" tIns="40808" rIns="81615" bIns="40808" rtlCol="0" anchor="ctr"/>
          <a:lstStyle>
            <a:lvl1pPr algn="ctr" defTabSz="816152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0" y="4530725"/>
            <a:ext cx="619125" cy="474663"/>
          </a:xfrm>
          <a:prstGeom prst="rect">
            <a:avLst/>
          </a:prstGeom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lnSpc>
                <a:spcPts val="1875"/>
              </a:lnSpc>
              <a:defRPr sz="2100">
                <a:solidFill>
                  <a:schemeClr val="bg1"/>
                </a:solidFill>
              </a:defRPr>
            </a:lvl1pPr>
          </a:lstStyle>
          <a:p>
            <a:pPr defTabSz="815975" fontAlgn="base">
              <a:spcBef>
                <a:spcPct val="0"/>
              </a:spcBef>
              <a:spcAft>
                <a:spcPct val="0"/>
              </a:spcAft>
              <a:defRPr/>
            </a:pPr>
            <a:fld id="{8BCF112B-B24F-4D2A-92F0-0CFF52005D52}" type="slidenum">
              <a:rPr lang="ru-RU" altLang="ru-RU">
                <a:solidFill>
                  <a:prstClr val="white"/>
                </a:solidFill>
              </a:rPr>
              <a:pPr defTabSz="81597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236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  <p:sldLayoutId id="2147483931" r:id="rId12"/>
    <p:sldLayoutId id="2147483932" r:id="rId13"/>
    <p:sldLayoutId id="2147483933" r:id="rId14"/>
    <p:sldLayoutId id="2147483934" r:id="rId15"/>
    <p:sldLayoutId id="2147483935" r:id="rId16"/>
    <p:sldLayoutId id="2147483936" r:id="rId17"/>
    <p:sldLayoutId id="2147483937" r:id="rId18"/>
    <p:sldLayoutId id="2147483938" r:id="rId19"/>
    <p:sldLayoutId id="2147483939" r:id="rId20"/>
    <p:sldLayoutId id="2147483940" r:id="rId21"/>
  </p:sldLayoutIdLst>
  <p:hf hdr="0" ftr="0" dt="0"/>
  <p:txStyles>
    <p:titleStyle>
      <a:lvl1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7742" algn="l" defTabSz="816098" rtl="0" eaLnBrk="1" fontAlgn="base" hangingPunct="1">
        <a:lnSpc>
          <a:spcPts val="4069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5483" algn="l" defTabSz="816098" rtl="0" eaLnBrk="1" fontAlgn="base" hangingPunct="1">
        <a:lnSpc>
          <a:spcPts val="4069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73225" algn="l" defTabSz="816098" rtl="0" eaLnBrk="1" fontAlgn="base" hangingPunct="1">
        <a:lnSpc>
          <a:spcPts val="4069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30966" algn="l" defTabSz="816098" rtl="0" eaLnBrk="1" fontAlgn="base" hangingPunct="1">
        <a:lnSpc>
          <a:spcPts val="4069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4163" indent="-284163" algn="l" defTabSz="815975" rtl="0" eaLnBrk="0" fontAlgn="base" hangingPunct="0">
        <a:spcBef>
          <a:spcPct val="20000"/>
        </a:spcBef>
        <a:spcAft>
          <a:spcPct val="0"/>
        </a:spcAft>
        <a:buFont typeface="+mj-lt"/>
        <a:defRPr sz="2900" kern="1200">
          <a:solidFill>
            <a:srgbClr val="005AA9"/>
          </a:solidFill>
          <a:latin typeface="+mj-lt"/>
          <a:ea typeface="+mn-ea"/>
          <a:cs typeface="+mn-cs"/>
        </a:defRPr>
      </a:lvl1pPr>
      <a:lvl2pPr marL="284163" indent="173038" algn="l" defTabSz="815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900" kern="1200">
          <a:solidFill>
            <a:srgbClr val="504F53"/>
          </a:solidFill>
          <a:latin typeface="+mj-lt"/>
          <a:ea typeface="+mn-ea"/>
          <a:cs typeface="+mn-cs"/>
        </a:defRPr>
      </a:lvl2pPr>
      <a:lvl3pPr marL="557213" indent="-203200" algn="l" defTabSz="815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319213" algn="just" defTabSz="815975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300" kern="1200">
          <a:solidFill>
            <a:srgbClr val="504F53"/>
          </a:solidFill>
          <a:latin typeface="+mj-lt"/>
          <a:ea typeface="+mn-ea"/>
          <a:cs typeface="+mn-cs"/>
        </a:defRPr>
      </a:lvl4pPr>
      <a:lvl5pPr marL="1122363" indent="706438" algn="l" defTabSz="815975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10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417" indent="-204038" algn="l" defTabSz="816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492" indent="-204038" algn="l" defTabSz="816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569" indent="-204038" algn="l" defTabSz="816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8644" indent="-204038" algn="l" defTabSz="816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1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076" algn="l" defTabSz="8161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152" algn="l" defTabSz="8161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227" algn="l" defTabSz="8161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303" algn="l" defTabSz="8161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378" algn="l" defTabSz="8161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455" algn="l" defTabSz="8161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531" algn="l" defTabSz="8161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606" algn="l" defTabSz="8161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61" y="367524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61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9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812"/>
              </a:lnSpc>
              <a:defRPr sz="9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8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752" r:id="rId13"/>
  </p:sldLayoutIdLst>
  <p:hf hdr="0" ftr="0" dt="0"/>
  <p:txStyles>
    <p:titleStyle>
      <a:lvl1pPr algn="l" defTabSz="353047" rtl="0" eaLnBrk="1" latinLnBrk="0" hangingPunct="1">
        <a:lnSpc>
          <a:spcPts val="1760"/>
        </a:lnSpc>
        <a:spcBef>
          <a:spcPct val="0"/>
        </a:spcBef>
        <a:buNone/>
        <a:defRPr sz="1425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23048" indent="0" algn="l" defTabSz="353047" rtl="0" eaLnBrk="1" latinLnBrk="0" hangingPunct="1">
        <a:spcBef>
          <a:spcPct val="20000"/>
        </a:spcBef>
        <a:buFont typeface="+mj-lt"/>
        <a:buNone/>
        <a:defRPr sz="12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23048" indent="0" algn="l" defTabSz="353047" rtl="0" eaLnBrk="1" latinLnBrk="0" hangingPunct="1">
        <a:spcBef>
          <a:spcPct val="20000"/>
        </a:spcBef>
        <a:buFont typeface="Arial" pitchFamily="34" charset="0"/>
        <a:buNone/>
        <a:defRPr sz="825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241260" indent="-88122" algn="l" defTabSz="353047" rtl="0" eaLnBrk="1" latinLnBrk="0" hangingPunct="1">
        <a:spcBef>
          <a:spcPct val="20000"/>
        </a:spcBef>
        <a:buFont typeface="Arial" pitchFamily="34" charset="0"/>
        <a:buChar char="•"/>
        <a:defRPr sz="825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21973" algn="just" defTabSz="353047" rtl="0" eaLnBrk="1" latinLnBrk="0" hangingPunct="1">
        <a:lnSpc>
          <a:spcPts val="610"/>
        </a:lnSpc>
        <a:spcBef>
          <a:spcPts val="136"/>
        </a:spcBef>
        <a:buFont typeface="Arial" pitchFamily="34" charset="0"/>
        <a:buNone/>
        <a:tabLst/>
        <a:defRPr sz="525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485744" indent="0" algn="l" defTabSz="353047" rtl="0" eaLnBrk="1" latinLnBrk="0" hangingPunct="1">
        <a:lnSpc>
          <a:spcPts val="610"/>
        </a:lnSpc>
        <a:spcBef>
          <a:spcPts val="136"/>
        </a:spcBef>
        <a:buFont typeface="Arial" pitchFamily="34" charset="0"/>
        <a:buNone/>
        <a:defRPr sz="45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970879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6pPr>
      <a:lvl7pPr marL="1147403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7pPr>
      <a:lvl8pPr marL="1323926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8pPr>
      <a:lvl9pPr marL="1500450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6523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53047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29571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706094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82617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59141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35664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12188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61" y="367524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61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9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812"/>
              </a:lnSpc>
              <a:defRPr sz="9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7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53" r:id="rId13"/>
  </p:sldLayoutIdLst>
  <p:hf hdr="0" ftr="0" dt="0"/>
  <p:txStyles>
    <p:titleStyle>
      <a:lvl1pPr algn="l" defTabSz="353047" rtl="0" eaLnBrk="1" latinLnBrk="0" hangingPunct="1">
        <a:lnSpc>
          <a:spcPts val="1760"/>
        </a:lnSpc>
        <a:spcBef>
          <a:spcPct val="0"/>
        </a:spcBef>
        <a:buNone/>
        <a:defRPr sz="1425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23048" indent="0" algn="l" defTabSz="353047" rtl="0" eaLnBrk="1" latinLnBrk="0" hangingPunct="1">
        <a:spcBef>
          <a:spcPct val="20000"/>
        </a:spcBef>
        <a:buFont typeface="+mj-lt"/>
        <a:buNone/>
        <a:defRPr sz="12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23048" indent="0" algn="l" defTabSz="353047" rtl="0" eaLnBrk="1" latinLnBrk="0" hangingPunct="1">
        <a:spcBef>
          <a:spcPct val="20000"/>
        </a:spcBef>
        <a:buFont typeface="Arial" pitchFamily="34" charset="0"/>
        <a:buNone/>
        <a:defRPr sz="825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241260" indent="-88122" algn="l" defTabSz="353047" rtl="0" eaLnBrk="1" latinLnBrk="0" hangingPunct="1">
        <a:spcBef>
          <a:spcPct val="20000"/>
        </a:spcBef>
        <a:buFont typeface="Arial" pitchFamily="34" charset="0"/>
        <a:buChar char="•"/>
        <a:defRPr sz="825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21973" algn="just" defTabSz="353047" rtl="0" eaLnBrk="1" latinLnBrk="0" hangingPunct="1">
        <a:lnSpc>
          <a:spcPts val="610"/>
        </a:lnSpc>
        <a:spcBef>
          <a:spcPts val="136"/>
        </a:spcBef>
        <a:buFont typeface="Arial" pitchFamily="34" charset="0"/>
        <a:buNone/>
        <a:tabLst/>
        <a:defRPr sz="525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485744" indent="0" algn="l" defTabSz="353047" rtl="0" eaLnBrk="1" latinLnBrk="0" hangingPunct="1">
        <a:lnSpc>
          <a:spcPts val="610"/>
        </a:lnSpc>
        <a:spcBef>
          <a:spcPts val="136"/>
        </a:spcBef>
        <a:buFont typeface="Arial" pitchFamily="34" charset="0"/>
        <a:buNone/>
        <a:defRPr sz="45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970879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6pPr>
      <a:lvl7pPr marL="1147403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7pPr>
      <a:lvl8pPr marL="1323926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8pPr>
      <a:lvl9pPr marL="1500450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6523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53047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29571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706094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82617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59141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35664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12188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61" y="367524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61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9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812"/>
              </a:lnSpc>
              <a:defRPr sz="9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1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54" r:id="rId13"/>
  </p:sldLayoutIdLst>
  <p:hf hdr="0" ftr="0" dt="0"/>
  <p:txStyles>
    <p:titleStyle>
      <a:lvl1pPr algn="l" defTabSz="353047" rtl="0" eaLnBrk="1" latinLnBrk="0" hangingPunct="1">
        <a:lnSpc>
          <a:spcPts val="1760"/>
        </a:lnSpc>
        <a:spcBef>
          <a:spcPct val="0"/>
        </a:spcBef>
        <a:buNone/>
        <a:defRPr sz="1425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23048" indent="0" algn="l" defTabSz="353047" rtl="0" eaLnBrk="1" latinLnBrk="0" hangingPunct="1">
        <a:spcBef>
          <a:spcPct val="20000"/>
        </a:spcBef>
        <a:buFont typeface="+mj-lt"/>
        <a:buNone/>
        <a:defRPr sz="12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23048" indent="0" algn="l" defTabSz="353047" rtl="0" eaLnBrk="1" latinLnBrk="0" hangingPunct="1">
        <a:spcBef>
          <a:spcPct val="20000"/>
        </a:spcBef>
        <a:buFont typeface="Arial" pitchFamily="34" charset="0"/>
        <a:buNone/>
        <a:defRPr sz="825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241260" indent="-88122" algn="l" defTabSz="353047" rtl="0" eaLnBrk="1" latinLnBrk="0" hangingPunct="1">
        <a:spcBef>
          <a:spcPct val="20000"/>
        </a:spcBef>
        <a:buFont typeface="Arial" pitchFamily="34" charset="0"/>
        <a:buChar char="•"/>
        <a:defRPr sz="825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21973" algn="just" defTabSz="353047" rtl="0" eaLnBrk="1" latinLnBrk="0" hangingPunct="1">
        <a:lnSpc>
          <a:spcPts val="610"/>
        </a:lnSpc>
        <a:spcBef>
          <a:spcPts val="136"/>
        </a:spcBef>
        <a:buFont typeface="Arial" pitchFamily="34" charset="0"/>
        <a:buNone/>
        <a:tabLst/>
        <a:defRPr sz="525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485744" indent="0" algn="l" defTabSz="353047" rtl="0" eaLnBrk="1" latinLnBrk="0" hangingPunct="1">
        <a:lnSpc>
          <a:spcPts val="610"/>
        </a:lnSpc>
        <a:spcBef>
          <a:spcPts val="136"/>
        </a:spcBef>
        <a:buFont typeface="Arial" pitchFamily="34" charset="0"/>
        <a:buNone/>
        <a:defRPr sz="45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970879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6pPr>
      <a:lvl7pPr marL="1147403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7pPr>
      <a:lvl8pPr marL="1323926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8pPr>
      <a:lvl9pPr marL="1500450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6523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53047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29571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706094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82617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59141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35664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12188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81" y="367908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81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2" y="4531530"/>
            <a:ext cx="619125" cy="47386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812"/>
              </a:lnSpc>
              <a:defRPr sz="9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AB3045-1F38-4F49-8A47-0198A9AFB45E}" type="slidenum">
              <a:rPr lang="ru-RU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7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55" r:id="rId13"/>
  </p:sldLayoutIdLst>
  <p:hf hdr="0" ftr="0" dt="0"/>
  <p:txStyles>
    <p:titleStyle>
      <a:lvl1pPr algn="l" defTabSz="352496" rtl="0" eaLnBrk="1" fontAlgn="base" hangingPunct="1">
        <a:lnSpc>
          <a:spcPts val="1762"/>
        </a:lnSpc>
        <a:spcBef>
          <a:spcPct val="0"/>
        </a:spcBef>
        <a:spcAft>
          <a:spcPct val="0"/>
        </a:spcAft>
        <a:defRPr sz="1425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352496" rtl="0" eaLnBrk="1" fontAlgn="base" hangingPunct="1">
        <a:lnSpc>
          <a:spcPts val="1762"/>
        </a:lnSpc>
        <a:spcBef>
          <a:spcPct val="0"/>
        </a:spcBef>
        <a:spcAft>
          <a:spcPct val="0"/>
        </a:spcAft>
        <a:defRPr sz="1425" b="1">
          <a:solidFill>
            <a:srgbClr val="005AA9"/>
          </a:solidFill>
          <a:latin typeface="Arial" pitchFamily="34" charset="0"/>
        </a:defRPr>
      </a:lvl2pPr>
      <a:lvl3pPr algn="l" defTabSz="352496" rtl="0" eaLnBrk="1" fontAlgn="base" hangingPunct="1">
        <a:lnSpc>
          <a:spcPts val="1762"/>
        </a:lnSpc>
        <a:spcBef>
          <a:spcPct val="0"/>
        </a:spcBef>
        <a:spcAft>
          <a:spcPct val="0"/>
        </a:spcAft>
        <a:defRPr sz="1425" b="1">
          <a:solidFill>
            <a:srgbClr val="005AA9"/>
          </a:solidFill>
          <a:latin typeface="Arial" pitchFamily="34" charset="0"/>
        </a:defRPr>
      </a:lvl3pPr>
      <a:lvl4pPr algn="l" defTabSz="352496" rtl="0" eaLnBrk="1" fontAlgn="base" hangingPunct="1">
        <a:lnSpc>
          <a:spcPts val="1762"/>
        </a:lnSpc>
        <a:spcBef>
          <a:spcPct val="0"/>
        </a:spcBef>
        <a:spcAft>
          <a:spcPct val="0"/>
        </a:spcAft>
        <a:defRPr sz="1425" b="1">
          <a:solidFill>
            <a:srgbClr val="005AA9"/>
          </a:solidFill>
          <a:latin typeface="Arial" pitchFamily="34" charset="0"/>
        </a:defRPr>
      </a:lvl4pPr>
      <a:lvl5pPr algn="l" defTabSz="352496" rtl="0" eaLnBrk="1" fontAlgn="base" hangingPunct="1">
        <a:lnSpc>
          <a:spcPts val="1762"/>
        </a:lnSpc>
        <a:spcBef>
          <a:spcPct val="0"/>
        </a:spcBef>
        <a:spcAft>
          <a:spcPct val="0"/>
        </a:spcAft>
        <a:defRPr sz="1425" b="1">
          <a:solidFill>
            <a:srgbClr val="005AA9"/>
          </a:solidFill>
          <a:latin typeface="Arial" pitchFamily="34" charset="0"/>
        </a:defRPr>
      </a:lvl5pPr>
      <a:lvl6pPr marL="176555" algn="l" defTabSz="352496" rtl="0" eaLnBrk="1" fontAlgn="base" hangingPunct="1">
        <a:lnSpc>
          <a:spcPts val="1762"/>
        </a:lnSpc>
        <a:spcBef>
          <a:spcPct val="0"/>
        </a:spcBef>
        <a:spcAft>
          <a:spcPct val="0"/>
        </a:spcAft>
        <a:defRPr sz="1425" b="1">
          <a:solidFill>
            <a:srgbClr val="005AA9"/>
          </a:solidFill>
          <a:latin typeface="Arial" pitchFamily="34" charset="0"/>
        </a:defRPr>
      </a:lvl6pPr>
      <a:lvl7pPr marL="353110" algn="l" defTabSz="352496" rtl="0" eaLnBrk="1" fontAlgn="base" hangingPunct="1">
        <a:lnSpc>
          <a:spcPts val="1762"/>
        </a:lnSpc>
        <a:spcBef>
          <a:spcPct val="0"/>
        </a:spcBef>
        <a:spcAft>
          <a:spcPct val="0"/>
        </a:spcAft>
        <a:defRPr sz="1425" b="1">
          <a:solidFill>
            <a:srgbClr val="005AA9"/>
          </a:solidFill>
          <a:latin typeface="Arial" pitchFamily="34" charset="0"/>
        </a:defRPr>
      </a:lvl7pPr>
      <a:lvl8pPr marL="529664" algn="l" defTabSz="352496" rtl="0" eaLnBrk="1" fontAlgn="base" hangingPunct="1">
        <a:lnSpc>
          <a:spcPts val="1762"/>
        </a:lnSpc>
        <a:spcBef>
          <a:spcPct val="0"/>
        </a:spcBef>
        <a:spcAft>
          <a:spcPct val="0"/>
        </a:spcAft>
        <a:defRPr sz="1425" b="1">
          <a:solidFill>
            <a:srgbClr val="005AA9"/>
          </a:solidFill>
          <a:latin typeface="Arial" pitchFamily="34" charset="0"/>
        </a:defRPr>
      </a:lvl8pPr>
      <a:lvl9pPr marL="706219" algn="l" defTabSz="352496" rtl="0" eaLnBrk="1" fontAlgn="base" hangingPunct="1">
        <a:lnSpc>
          <a:spcPts val="1762"/>
        </a:lnSpc>
        <a:spcBef>
          <a:spcPct val="0"/>
        </a:spcBef>
        <a:spcAft>
          <a:spcPct val="0"/>
        </a:spcAft>
        <a:defRPr sz="1425" b="1">
          <a:solidFill>
            <a:srgbClr val="005AA9"/>
          </a:solidFill>
          <a:latin typeface="Arial" pitchFamily="34" charset="0"/>
        </a:defRPr>
      </a:lvl9pPr>
    </p:titleStyle>
    <p:bodyStyle>
      <a:lvl1pPr marL="122608" algn="l" defTabSz="352496" rtl="0" eaLnBrk="1" fontAlgn="base" hangingPunct="1">
        <a:spcBef>
          <a:spcPct val="20000"/>
        </a:spcBef>
        <a:spcAft>
          <a:spcPct val="0"/>
        </a:spcAft>
        <a:buFont typeface="+mj-lt"/>
        <a:defRPr sz="1200" kern="1200">
          <a:solidFill>
            <a:srgbClr val="005AA9"/>
          </a:solidFill>
          <a:latin typeface="+mj-lt"/>
          <a:ea typeface="+mn-ea"/>
          <a:cs typeface="+mn-cs"/>
        </a:defRPr>
      </a:lvl1pPr>
      <a:lvl2pPr marL="122608" algn="l" defTabSz="352496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825" kern="1200">
          <a:solidFill>
            <a:srgbClr val="504F53"/>
          </a:solidFill>
          <a:latin typeface="+mj-lt"/>
          <a:ea typeface="+mn-ea"/>
          <a:cs typeface="+mn-cs"/>
        </a:defRPr>
      </a:lvl2pPr>
      <a:lvl3pPr marL="240923" indent="-87665" algn="l" defTabSz="352496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825" kern="1200">
          <a:solidFill>
            <a:srgbClr val="504F53"/>
          </a:solidFill>
          <a:latin typeface="+mj-lt"/>
          <a:ea typeface="+mn-ea"/>
          <a:cs typeface="+mn-cs"/>
        </a:defRPr>
      </a:lvl3pPr>
      <a:lvl4pPr indent="121382" algn="just" defTabSz="352496" rtl="0" eaLnBrk="1" fontAlgn="base" hangingPunct="1">
        <a:lnSpc>
          <a:spcPts val="608"/>
        </a:lnSpc>
        <a:spcBef>
          <a:spcPts val="136"/>
        </a:spcBef>
        <a:spcAft>
          <a:spcPct val="0"/>
        </a:spcAft>
        <a:buFont typeface="Arial" pitchFamily="34" charset="0"/>
        <a:defRPr sz="525" kern="1200">
          <a:solidFill>
            <a:srgbClr val="504F53"/>
          </a:solidFill>
          <a:latin typeface="+mj-lt"/>
          <a:ea typeface="+mn-ea"/>
          <a:cs typeface="+mn-cs"/>
        </a:defRPr>
      </a:lvl4pPr>
      <a:lvl5pPr marL="485525" algn="l" defTabSz="352496" rtl="0" eaLnBrk="1" fontAlgn="base" hangingPunct="1">
        <a:lnSpc>
          <a:spcPts val="608"/>
        </a:lnSpc>
        <a:spcBef>
          <a:spcPts val="136"/>
        </a:spcBef>
        <a:spcAft>
          <a:spcPct val="0"/>
        </a:spcAft>
        <a:buFont typeface="Arial" pitchFamily="34" charset="0"/>
        <a:defRPr sz="450" kern="1200">
          <a:solidFill>
            <a:srgbClr val="8D8C90"/>
          </a:solidFill>
          <a:latin typeface="+mj-lt"/>
          <a:ea typeface="+mn-ea"/>
          <a:cs typeface="+mn-cs"/>
        </a:defRPr>
      </a:lvl5pPr>
      <a:lvl6pPr marL="970879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6pPr>
      <a:lvl7pPr marL="1147403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7pPr>
      <a:lvl8pPr marL="1323926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8pPr>
      <a:lvl9pPr marL="1500450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6523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53047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29571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706094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82617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59141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35664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12188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61" y="367524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61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9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812"/>
              </a:lnSpc>
              <a:defRPr sz="9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2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56" r:id="rId13"/>
  </p:sldLayoutIdLst>
  <p:hf hdr="0" ftr="0" dt="0"/>
  <p:txStyles>
    <p:titleStyle>
      <a:lvl1pPr algn="l" defTabSz="353047" rtl="0" eaLnBrk="1" latinLnBrk="0" hangingPunct="1">
        <a:lnSpc>
          <a:spcPts val="1760"/>
        </a:lnSpc>
        <a:spcBef>
          <a:spcPct val="0"/>
        </a:spcBef>
        <a:buNone/>
        <a:defRPr sz="1425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23048" indent="0" algn="l" defTabSz="353047" rtl="0" eaLnBrk="1" latinLnBrk="0" hangingPunct="1">
        <a:spcBef>
          <a:spcPct val="20000"/>
        </a:spcBef>
        <a:buFont typeface="+mj-lt"/>
        <a:buNone/>
        <a:defRPr sz="12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23048" indent="0" algn="l" defTabSz="353047" rtl="0" eaLnBrk="1" latinLnBrk="0" hangingPunct="1">
        <a:spcBef>
          <a:spcPct val="20000"/>
        </a:spcBef>
        <a:buFont typeface="Arial" pitchFamily="34" charset="0"/>
        <a:buNone/>
        <a:defRPr sz="825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241260" indent="-88122" algn="l" defTabSz="353047" rtl="0" eaLnBrk="1" latinLnBrk="0" hangingPunct="1">
        <a:spcBef>
          <a:spcPct val="20000"/>
        </a:spcBef>
        <a:buFont typeface="Arial" pitchFamily="34" charset="0"/>
        <a:buChar char="•"/>
        <a:defRPr sz="825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21973" algn="just" defTabSz="353047" rtl="0" eaLnBrk="1" latinLnBrk="0" hangingPunct="1">
        <a:lnSpc>
          <a:spcPts val="610"/>
        </a:lnSpc>
        <a:spcBef>
          <a:spcPts val="136"/>
        </a:spcBef>
        <a:buFont typeface="Arial" pitchFamily="34" charset="0"/>
        <a:buNone/>
        <a:tabLst/>
        <a:defRPr sz="525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485744" indent="0" algn="l" defTabSz="353047" rtl="0" eaLnBrk="1" latinLnBrk="0" hangingPunct="1">
        <a:lnSpc>
          <a:spcPts val="610"/>
        </a:lnSpc>
        <a:spcBef>
          <a:spcPts val="136"/>
        </a:spcBef>
        <a:buFont typeface="Arial" pitchFamily="34" charset="0"/>
        <a:buNone/>
        <a:defRPr sz="45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970879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6pPr>
      <a:lvl7pPr marL="1147403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7pPr>
      <a:lvl8pPr marL="1323926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8pPr>
      <a:lvl9pPr marL="1500450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6523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53047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29571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706094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82617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59141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35664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12188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61" y="367524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61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9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812"/>
              </a:lnSpc>
              <a:defRPr sz="9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1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7" r:id="rId13"/>
  </p:sldLayoutIdLst>
  <p:hf hdr="0" ftr="0" dt="0"/>
  <p:txStyles>
    <p:titleStyle>
      <a:lvl1pPr algn="l" defTabSz="353047" rtl="0" eaLnBrk="1" latinLnBrk="0" hangingPunct="1">
        <a:lnSpc>
          <a:spcPts val="1760"/>
        </a:lnSpc>
        <a:spcBef>
          <a:spcPct val="0"/>
        </a:spcBef>
        <a:buNone/>
        <a:defRPr sz="1425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23048" indent="0" algn="l" defTabSz="353047" rtl="0" eaLnBrk="1" latinLnBrk="0" hangingPunct="1">
        <a:spcBef>
          <a:spcPct val="20000"/>
        </a:spcBef>
        <a:buFont typeface="+mj-lt"/>
        <a:buNone/>
        <a:defRPr sz="12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23048" indent="0" algn="l" defTabSz="353047" rtl="0" eaLnBrk="1" latinLnBrk="0" hangingPunct="1">
        <a:spcBef>
          <a:spcPct val="20000"/>
        </a:spcBef>
        <a:buFont typeface="Arial" pitchFamily="34" charset="0"/>
        <a:buNone/>
        <a:defRPr sz="825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241260" indent="-88122" algn="l" defTabSz="353047" rtl="0" eaLnBrk="1" latinLnBrk="0" hangingPunct="1">
        <a:spcBef>
          <a:spcPct val="20000"/>
        </a:spcBef>
        <a:buFont typeface="Arial" pitchFamily="34" charset="0"/>
        <a:buChar char="•"/>
        <a:defRPr sz="825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21973" algn="just" defTabSz="353047" rtl="0" eaLnBrk="1" latinLnBrk="0" hangingPunct="1">
        <a:lnSpc>
          <a:spcPts val="610"/>
        </a:lnSpc>
        <a:spcBef>
          <a:spcPts val="136"/>
        </a:spcBef>
        <a:buFont typeface="Arial" pitchFamily="34" charset="0"/>
        <a:buNone/>
        <a:tabLst/>
        <a:defRPr sz="525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485744" indent="0" algn="l" defTabSz="353047" rtl="0" eaLnBrk="1" latinLnBrk="0" hangingPunct="1">
        <a:lnSpc>
          <a:spcPts val="610"/>
        </a:lnSpc>
        <a:spcBef>
          <a:spcPts val="136"/>
        </a:spcBef>
        <a:buFont typeface="Arial" pitchFamily="34" charset="0"/>
        <a:buNone/>
        <a:defRPr sz="45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970879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6pPr>
      <a:lvl7pPr marL="1147403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7pPr>
      <a:lvl8pPr marL="1323926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8pPr>
      <a:lvl9pPr marL="1500450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6523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53047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29571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706094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82617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59141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35664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12188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81" y="367908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81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2" y="4531530"/>
            <a:ext cx="619125" cy="47386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812"/>
              </a:lnSpc>
              <a:defRPr sz="900" smtClean="0">
                <a:solidFill>
                  <a:schemeClr val="bg1"/>
                </a:solidFill>
              </a:defRPr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3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hf hdr="0" ftr="0" dt="0"/>
  <p:txStyles>
    <p:titleStyle>
      <a:lvl1pPr algn="l" defTabSz="352496" rtl="0" eaLnBrk="1" fontAlgn="base" hangingPunct="1">
        <a:lnSpc>
          <a:spcPts val="1762"/>
        </a:lnSpc>
        <a:spcBef>
          <a:spcPct val="0"/>
        </a:spcBef>
        <a:spcAft>
          <a:spcPct val="0"/>
        </a:spcAft>
        <a:defRPr sz="1425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352496" rtl="0" eaLnBrk="1" fontAlgn="base" hangingPunct="1">
        <a:lnSpc>
          <a:spcPts val="1762"/>
        </a:lnSpc>
        <a:spcBef>
          <a:spcPct val="0"/>
        </a:spcBef>
        <a:spcAft>
          <a:spcPct val="0"/>
        </a:spcAft>
        <a:defRPr sz="1425" b="1">
          <a:solidFill>
            <a:srgbClr val="005AA9"/>
          </a:solidFill>
          <a:latin typeface="Arial" pitchFamily="34" charset="0"/>
        </a:defRPr>
      </a:lvl2pPr>
      <a:lvl3pPr algn="l" defTabSz="352496" rtl="0" eaLnBrk="1" fontAlgn="base" hangingPunct="1">
        <a:lnSpc>
          <a:spcPts val="1762"/>
        </a:lnSpc>
        <a:spcBef>
          <a:spcPct val="0"/>
        </a:spcBef>
        <a:spcAft>
          <a:spcPct val="0"/>
        </a:spcAft>
        <a:defRPr sz="1425" b="1">
          <a:solidFill>
            <a:srgbClr val="005AA9"/>
          </a:solidFill>
          <a:latin typeface="Arial" pitchFamily="34" charset="0"/>
        </a:defRPr>
      </a:lvl3pPr>
      <a:lvl4pPr algn="l" defTabSz="352496" rtl="0" eaLnBrk="1" fontAlgn="base" hangingPunct="1">
        <a:lnSpc>
          <a:spcPts val="1762"/>
        </a:lnSpc>
        <a:spcBef>
          <a:spcPct val="0"/>
        </a:spcBef>
        <a:spcAft>
          <a:spcPct val="0"/>
        </a:spcAft>
        <a:defRPr sz="1425" b="1">
          <a:solidFill>
            <a:srgbClr val="005AA9"/>
          </a:solidFill>
          <a:latin typeface="Arial" pitchFamily="34" charset="0"/>
        </a:defRPr>
      </a:lvl4pPr>
      <a:lvl5pPr algn="l" defTabSz="352496" rtl="0" eaLnBrk="1" fontAlgn="base" hangingPunct="1">
        <a:lnSpc>
          <a:spcPts val="1762"/>
        </a:lnSpc>
        <a:spcBef>
          <a:spcPct val="0"/>
        </a:spcBef>
        <a:spcAft>
          <a:spcPct val="0"/>
        </a:spcAft>
        <a:defRPr sz="1425" b="1">
          <a:solidFill>
            <a:srgbClr val="005AA9"/>
          </a:solidFill>
          <a:latin typeface="Arial" pitchFamily="34" charset="0"/>
        </a:defRPr>
      </a:lvl5pPr>
      <a:lvl6pPr marL="176555" algn="l" defTabSz="352496" rtl="0" eaLnBrk="1" fontAlgn="base" hangingPunct="1">
        <a:lnSpc>
          <a:spcPts val="1762"/>
        </a:lnSpc>
        <a:spcBef>
          <a:spcPct val="0"/>
        </a:spcBef>
        <a:spcAft>
          <a:spcPct val="0"/>
        </a:spcAft>
        <a:defRPr sz="1425" b="1">
          <a:solidFill>
            <a:srgbClr val="005AA9"/>
          </a:solidFill>
          <a:latin typeface="Arial" pitchFamily="34" charset="0"/>
        </a:defRPr>
      </a:lvl6pPr>
      <a:lvl7pPr marL="353110" algn="l" defTabSz="352496" rtl="0" eaLnBrk="1" fontAlgn="base" hangingPunct="1">
        <a:lnSpc>
          <a:spcPts val="1762"/>
        </a:lnSpc>
        <a:spcBef>
          <a:spcPct val="0"/>
        </a:spcBef>
        <a:spcAft>
          <a:spcPct val="0"/>
        </a:spcAft>
        <a:defRPr sz="1425" b="1">
          <a:solidFill>
            <a:srgbClr val="005AA9"/>
          </a:solidFill>
          <a:latin typeface="Arial" pitchFamily="34" charset="0"/>
        </a:defRPr>
      </a:lvl7pPr>
      <a:lvl8pPr marL="529664" algn="l" defTabSz="352496" rtl="0" eaLnBrk="1" fontAlgn="base" hangingPunct="1">
        <a:lnSpc>
          <a:spcPts val="1762"/>
        </a:lnSpc>
        <a:spcBef>
          <a:spcPct val="0"/>
        </a:spcBef>
        <a:spcAft>
          <a:spcPct val="0"/>
        </a:spcAft>
        <a:defRPr sz="1425" b="1">
          <a:solidFill>
            <a:srgbClr val="005AA9"/>
          </a:solidFill>
          <a:latin typeface="Arial" pitchFamily="34" charset="0"/>
        </a:defRPr>
      </a:lvl8pPr>
      <a:lvl9pPr marL="706219" algn="l" defTabSz="352496" rtl="0" eaLnBrk="1" fontAlgn="base" hangingPunct="1">
        <a:lnSpc>
          <a:spcPts val="1762"/>
        </a:lnSpc>
        <a:spcBef>
          <a:spcPct val="0"/>
        </a:spcBef>
        <a:spcAft>
          <a:spcPct val="0"/>
        </a:spcAft>
        <a:defRPr sz="1425" b="1">
          <a:solidFill>
            <a:srgbClr val="005AA9"/>
          </a:solidFill>
          <a:latin typeface="Arial" pitchFamily="34" charset="0"/>
        </a:defRPr>
      </a:lvl9pPr>
    </p:titleStyle>
    <p:bodyStyle>
      <a:lvl1pPr marL="122608" algn="l" defTabSz="352496" rtl="0" eaLnBrk="1" fontAlgn="base" hangingPunct="1">
        <a:spcBef>
          <a:spcPct val="20000"/>
        </a:spcBef>
        <a:spcAft>
          <a:spcPct val="0"/>
        </a:spcAft>
        <a:buFont typeface="+mj-lt"/>
        <a:defRPr sz="1200" kern="1200">
          <a:solidFill>
            <a:srgbClr val="005AA9"/>
          </a:solidFill>
          <a:latin typeface="+mj-lt"/>
          <a:ea typeface="+mn-ea"/>
          <a:cs typeface="+mn-cs"/>
        </a:defRPr>
      </a:lvl1pPr>
      <a:lvl2pPr marL="122608" algn="l" defTabSz="352496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825" kern="1200">
          <a:solidFill>
            <a:srgbClr val="504F53"/>
          </a:solidFill>
          <a:latin typeface="+mj-lt"/>
          <a:ea typeface="+mn-ea"/>
          <a:cs typeface="+mn-cs"/>
        </a:defRPr>
      </a:lvl2pPr>
      <a:lvl3pPr marL="240923" indent="-87665" algn="l" defTabSz="352496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825" kern="1200">
          <a:solidFill>
            <a:srgbClr val="504F53"/>
          </a:solidFill>
          <a:latin typeface="+mj-lt"/>
          <a:ea typeface="+mn-ea"/>
          <a:cs typeface="+mn-cs"/>
        </a:defRPr>
      </a:lvl3pPr>
      <a:lvl4pPr indent="121382" algn="just" defTabSz="352496" rtl="0" eaLnBrk="1" fontAlgn="base" hangingPunct="1">
        <a:lnSpc>
          <a:spcPts val="608"/>
        </a:lnSpc>
        <a:spcBef>
          <a:spcPts val="136"/>
        </a:spcBef>
        <a:spcAft>
          <a:spcPct val="0"/>
        </a:spcAft>
        <a:buFont typeface="Arial" pitchFamily="34" charset="0"/>
        <a:defRPr sz="525" kern="1200">
          <a:solidFill>
            <a:srgbClr val="504F53"/>
          </a:solidFill>
          <a:latin typeface="+mj-lt"/>
          <a:ea typeface="+mn-ea"/>
          <a:cs typeface="+mn-cs"/>
        </a:defRPr>
      </a:lvl4pPr>
      <a:lvl5pPr marL="485525" algn="l" defTabSz="352496" rtl="0" eaLnBrk="1" fontAlgn="base" hangingPunct="1">
        <a:lnSpc>
          <a:spcPts val="608"/>
        </a:lnSpc>
        <a:spcBef>
          <a:spcPts val="136"/>
        </a:spcBef>
        <a:spcAft>
          <a:spcPct val="0"/>
        </a:spcAft>
        <a:buFont typeface="Arial" pitchFamily="34" charset="0"/>
        <a:defRPr sz="450" kern="1200">
          <a:solidFill>
            <a:srgbClr val="8D8C90"/>
          </a:solidFill>
          <a:latin typeface="+mj-lt"/>
          <a:ea typeface="+mn-ea"/>
          <a:cs typeface="+mn-cs"/>
        </a:defRPr>
      </a:lvl5pPr>
      <a:lvl6pPr marL="970879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6pPr>
      <a:lvl7pPr marL="1147403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7pPr>
      <a:lvl8pPr marL="1323926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8pPr>
      <a:lvl9pPr marL="1500450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6523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53047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29571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706094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82617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59141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35664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12188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61" y="367524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61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9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812"/>
              </a:lnSpc>
              <a:defRPr sz="9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8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hf hdr="0" ftr="0" dt="0"/>
  <p:txStyles>
    <p:titleStyle>
      <a:lvl1pPr algn="l" defTabSz="353047" rtl="0" eaLnBrk="1" latinLnBrk="0" hangingPunct="1">
        <a:lnSpc>
          <a:spcPts val="1760"/>
        </a:lnSpc>
        <a:spcBef>
          <a:spcPct val="0"/>
        </a:spcBef>
        <a:buNone/>
        <a:defRPr sz="1425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23048" indent="0" algn="l" defTabSz="353047" rtl="0" eaLnBrk="1" latinLnBrk="0" hangingPunct="1">
        <a:spcBef>
          <a:spcPct val="20000"/>
        </a:spcBef>
        <a:buFont typeface="+mj-lt"/>
        <a:buNone/>
        <a:defRPr sz="12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23048" indent="0" algn="l" defTabSz="353047" rtl="0" eaLnBrk="1" latinLnBrk="0" hangingPunct="1">
        <a:spcBef>
          <a:spcPct val="20000"/>
        </a:spcBef>
        <a:buFont typeface="Arial" pitchFamily="34" charset="0"/>
        <a:buNone/>
        <a:defRPr sz="825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241260" indent="-88122" algn="l" defTabSz="353047" rtl="0" eaLnBrk="1" latinLnBrk="0" hangingPunct="1">
        <a:spcBef>
          <a:spcPct val="20000"/>
        </a:spcBef>
        <a:buFont typeface="Arial" pitchFamily="34" charset="0"/>
        <a:buChar char="•"/>
        <a:defRPr sz="825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21973" algn="just" defTabSz="353047" rtl="0" eaLnBrk="1" latinLnBrk="0" hangingPunct="1">
        <a:lnSpc>
          <a:spcPts val="610"/>
        </a:lnSpc>
        <a:spcBef>
          <a:spcPts val="136"/>
        </a:spcBef>
        <a:buFont typeface="Arial" pitchFamily="34" charset="0"/>
        <a:buNone/>
        <a:tabLst/>
        <a:defRPr sz="525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485744" indent="0" algn="l" defTabSz="353047" rtl="0" eaLnBrk="1" latinLnBrk="0" hangingPunct="1">
        <a:lnSpc>
          <a:spcPts val="610"/>
        </a:lnSpc>
        <a:spcBef>
          <a:spcPts val="136"/>
        </a:spcBef>
        <a:buFont typeface="Arial" pitchFamily="34" charset="0"/>
        <a:buNone/>
        <a:defRPr sz="45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970879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6pPr>
      <a:lvl7pPr marL="1147403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7pPr>
      <a:lvl8pPr marL="1323926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8pPr>
      <a:lvl9pPr marL="1500450" indent="-88262" algn="l" defTabSz="353047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6523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53047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29571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706094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82617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59141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35664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12188" algn="l" defTabSz="353047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0731F59F4206F60BCA829F53B029252FAF31C5FCDE5021EBBFB257D260FFB680447972C0515C8B505B6BBE08FCAD2F1DECC0E6AB892DD4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0731F59F4206F60BCA829F53B029252FAF31C5FCDE5021EBBFB257D260FFB680447972C0515C8B505B6BBE08FCAD2F1DECC0E6AB892DD4O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491067" y="1931157"/>
            <a:ext cx="8431613" cy="155584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контрольных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законом № 248-ФЗ </a:t>
            </a:r>
            <a:endParaRPr lang="ru-RU" sz="2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647267" y="3580656"/>
            <a:ext cx="3275413" cy="1073150"/>
          </a:xfrm>
        </p:spPr>
        <p:txBody>
          <a:bodyPr rtlCol="0">
            <a:noAutofit/>
          </a:bodyPr>
          <a:lstStyle/>
          <a:p>
            <a:pPr defTabSz="816296" eaLnBrk="1" fontAlgn="auto" hangingPunct="1">
              <a:spcAft>
                <a:spcPts val="0"/>
              </a:spcAft>
              <a:defRPr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816296" eaLnBrk="1" fontAlgn="auto" hangingPunct="1">
              <a:spcAft>
                <a:spcPts val="0"/>
              </a:spcAft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816296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Доржихандаева И.В. – заместитель начальника ООК УФНС России по Республике Бурятия</a:t>
            </a:r>
          </a:p>
        </p:txBody>
      </p:sp>
    </p:spTree>
    <p:extLst>
      <p:ext uri="{BB962C8B-B14F-4D97-AF65-F5344CB8AC3E}">
        <p14:creationId xmlns:p14="http://schemas.microsoft.com/office/powerpoint/2010/main" val="3211741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 txBox="1">
            <a:spLocks/>
          </p:cNvSpPr>
          <p:nvPr/>
        </p:nvSpPr>
        <p:spPr bwMode="auto">
          <a:xfrm>
            <a:off x="4500563" y="4084638"/>
            <a:ext cx="402748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458" tIns="40729" rIns="81458" bIns="40729" anchor="ctr"/>
          <a:lstStyle>
            <a:lvl1pPr defTabSz="912813">
              <a:spcBef>
                <a:spcPct val="20000"/>
              </a:spcBef>
              <a:buFont typeface="+mj-lt"/>
              <a:defRPr sz="2900">
                <a:solidFill>
                  <a:srgbClr val="005AA9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defRPr sz="1900">
                <a:solidFill>
                  <a:srgbClr val="504F53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1900">
                <a:solidFill>
                  <a:srgbClr val="504F53"/>
                </a:solidFill>
                <a:latin typeface="Calibri" panose="020F0502020204030204" pitchFamily="34" charset="0"/>
              </a:defRPr>
            </a:lvl3pPr>
            <a:lvl4pPr marL="1600200" indent="-228600" algn="just" defTabSz="912813">
              <a:lnSpc>
                <a:spcPts val="1413"/>
              </a:lnSpc>
              <a:spcBef>
                <a:spcPts val="313"/>
              </a:spcBef>
              <a:buFont typeface="Arial" panose="020B0604020202020204" pitchFamily="34" charset="0"/>
              <a:defRPr sz="1300">
                <a:solidFill>
                  <a:srgbClr val="504F53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lnSpc>
                <a:spcPts val="1413"/>
              </a:lnSpc>
              <a:spcBef>
                <a:spcPts val="313"/>
              </a:spcBef>
              <a:buFont typeface="Arial" panose="020B0604020202020204" pitchFamily="34" charset="0"/>
              <a:defRPr sz="1100">
                <a:solidFill>
                  <a:srgbClr val="8D8C90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ts val="1413"/>
              </a:lnSpc>
              <a:spcBef>
                <a:spcPts val="313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D8C90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ts val="1413"/>
              </a:lnSpc>
              <a:spcBef>
                <a:spcPts val="313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D8C90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ts val="1413"/>
              </a:lnSpc>
              <a:spcBef>
                <a:spcPts val="313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D8C90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ts val="1413"/>
              </a:lnSpc>
              <a:spcBef>
                <a:spcPts val="313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D8C90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b="1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39939" name="Заголовок 3"/>
          <p:cNvSpPr>
            <a:spLocks noGrp="1"/>
          </p:cNvSpPr>
          <p:nvPr>
            <p:ph type="ctrTitle"/>
          </p:nvPr>
        </p:nvSpPr>
        <p:spPr>
          <a:xfrm>
            <a:off x="614363" y="2643188"/>
            <a:ext cx="7772400" cy="1101725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29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911" y="179614"/>
            <a:ext cx="8763001" cy="400050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1800" u="sng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Перечень основных документов, регламентирующих применение ККТ </a:t>
            </a:r>
            <a:endParaRPr lang="ru-RU" sz="1800" u="sng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62552"/>
              </p:ext>
            </p:extLst>
          </p:nvPr>
        </p:nvGraphicFramePr>
        <p:xfrm>
          <a:off x="642797" y="965441"/>
          <a:ext cx="7758820" cy="361512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159129"/>
                <a:gridCol w="5599691"/>
              </a:tblGrid>
              <a:tr h="575188">
                <a:tc>
                  <a:txBody>
                    <a:bodyPr/>
                    <a:lstStyle/>
                    <a:p>
                      <a:pPr marL="0" marR="0" lvl="0" indent="0" algn="ctr" defTabSz="470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Федеральный закон от 31.07.2020 года  № 248-ФЗ 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just" defTabSz="470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"О государственном контроле (надзоре) и муниципальном контроле в Российской Федерации"</a:t>
                      </a:r>
                    </a:p>
                  </a:txBody>
                  <a:tcPr marT="34290" marB="34290"/>
                </a:tc>
              </a:tr>
              <a:tr h="650560">
                <a:tc>
                  <a:txBody>
                    <a:bodyPr/>
                    <a:lstStyle/>
                    <a:p>
                      <a:pPr marL="0" marR="0" lvl="0" indent="0" algn="ctr" defTabSz="470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закон от 11.06.2021 №170-ФЗ</a:t>
                      </a:r>
                      <a:endParaRPr lang="ru-RU" sz="1100" b="1" dirty="0" smtClean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70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"О внесении изменений в отдельные законодательные акты Российской Федерации в связи с принятием Федерального закона "О государственном контроле (надзоре) и муниципальном контроле в Российской Федерации"</a:t>
                      </a:r>
                      <a:endParaRPr lang="ru-RU" sz="10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470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  <a:tr h="504367">
                <a:tc>
                  <a:txBody>
                    <a:bodyPr/>
                    <a:lstStyle/>
                    <a:p>
                      <a:pPr marL="0" marR="0" lvl="0" indent="0" algn="ctr" defTabSz="470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Федеральный закон от 14.07.2022 №290-ФЗ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just" defTabSz="470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"О внесении изменений в Кодекс Российской Федерации об административных правонарушениях и статью 1 Федерального закона "О внесении изменений в Кодекс Российской Федерации об административных правонарушениях"</a:t>
                      </a:r>
                      <a:endParaRPr lang="ru-RU" sz="10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764942">
                <a:tc>
                  <a:txBody>
                    <a:bodyPr/>
                    <a:lstStyle/>
                    <a:p>
                      <a:pPr marL="0" marR="0" lvl="0" indent="0" algn="ctr" defTabSz="470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Постановление Правительства РФ от</a:t>
                      </a:r>
                      <a:r>
                        <a:rPr lang="ru-RU" sz="1100" b="1" baseline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28.02.2022 №272</a:t>
                      </a:r>
                      <a:endParaRPr lang="ru-RU" sz="1100" b="1" dirty="0" smtClean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just" defTabSz="470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"Об утверждении Положения о федеральном государственном контроле (надзоре) за соблюдением законодательства Российской Федерации о применении контрольно-кассовой техники, в том числе за полнотой учета выручки в организациях и у индивидуальных предпринимателей"</a:t>
                      </a:r>
                      <a:endParaRPr lang="ru-RU" sz="1100" b="1" dirty="0" smtClean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1071032">
                <a:tc>
                  <a:txBody>
                    <a:bodyPr/>
                    <a:lstStyle/>
                    <a:p>
                      <a:pPr marL="0" marR="0" lvl="0" indent="0" algn="ctr" defTabSz="470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Постановление</a:t>
                      </a:r>
                      <a:r>
                        <a:rPr lang="ru-RU" sz="11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Правительства Российской Федерации от 10.03.2022 №336 (в ред. От 10.03.2023)</a:t>
                      </a:r>
                      <a:endParaRPr lang="ru-RU" sz="11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just" defTabSz="470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«Об особенностях организации и осуществления государственного</a:t>
                      </a:r>
                      <a:r>
                        <a:rPr lang="ru-RU" sz="11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контроля (надзора), муниципального контроля</a:t>
                      </a:r>
                      <a:endParaRPr lang="ru-RU" sz="11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40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2"/>
          <p:cNvSpPr>
            <a:spLocks noGrp="1" noChangeAspect="1"/>
          </p:cNvSpPr>
          <p:nvPr>
            <p:ph type="title"/>
          </p:nvPr>
        </p:nvSpPr>
        <p:spPr>
          <a:xfrm>
            <a:off x="1730819" y="220297"/>
            <a:ext cx="5836787" cy="637049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altLang="ru-RU" sz="2400" u="sng" dirty="0"/>
              <a:t>Профилактика рисков</a:t>
            </a:r>
          </a:p>
        </p:txBody>
      </p:sp>
      <p:sp>
        <p:nvSpPr>
          <p:cNvPr id="13315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25000" lnSpcReduction="20000"/>
          </a:bodyPr>
          <a:lstStyle/>
          <a:p>
            <a:pPr defTabSz="708148">
              <a:lnSpc>
                <a:spcPts val="1631"/>
              </a:lnSpc>
              <a:defRPr/>
            </a:pPr>
            <a:endParaRPr lang="ru-RU" altLang="ru-RU" dirty="0">
              <a:cs typeface="+mn-cs"/>
            </a:endParaRPr>
          </a:p>
          <a:p>
            <a:pPr defTabSz="708148">
              <a:lnSpc>
                <a:spcPts val="1631"/>
              </a:lnSpc>
              <a:defRPr/>
            </a:pPr>
            <a:r>
              <a:rPr lang="ru-RU" altLang="ru-RU" sz="5600" dirty="0" smtClean="0">
                <a:cs typeface="+mn-cs"/>
              </a:rPr>
              <a:t>3</a:t>
            </a:r>
            <a:endParaRPr lang="ru-RU" altLang="ru-RU" sz="5600" dirty="0">
              <a:cs typeface="+mn-cs"/>
            </a:endParaRPr>
          </a:p>
          <a:p>
            <a:pPr defTabSz="708148">
              <a:lnSpc>
                <a:spcPts val="1631"/>
              </a:lnSpc>
              <a:defRPr/>
            </a:pPr>
            <a:endParaRPr lang="ru-RU" altLang="ru-RU" dirty="0">
              <a:cs typeface="+mn-cs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56189074"/>
              </p:ext>
            </p:extLst>
          </p:nvPr>
        </p:nvGraphicFramePr>
        <p:xfrm>
          <a:off x="1071349" y="730156"/>
          <a:ext cx="7103659" cy="4241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809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5355" y="120254"/>
            <a:ext cx="5944128" cy="773674"/>
          </a:xfrm>
        </p:spPr>
        <p:txBody>
          <a:bodyPr/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u="sng" dirty="0" smtClean="0"/>
              <a:t>Объявление предостережения</a:t>
            </a:r>
            <a:endParaRPr lang="ru-RU" u="sng" dirty="0"/>
          </a:p>
        </p:txBody>
      </p:sp>
      <p:sp>
        <p:nvSpPr>
          <p:cNvPr id="4" name="AutoShape 4" descr="http://eups.tax.nalog.ru/Session/143633-4XNAwaSSBveQSyJlON6Y-apnlime/MIME/INBOX-MM-1/79-02-B/F7ED47E2-F006-42B5-BCE3-4DA28CAF2352.jpeg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050"/>
          </a:p>
        </p:txBody>
      </p:sp>
      <p:sp>
        <p:nvSpPr>
          <p:cNvPr id="7" name="Прямоугольник 6"/>
          <p:cNvSpPr/>
          <p:nvPr/>
        </p:nvSpPr>
        <p:spPr>
          <a:xfrm>
            <a:off x="5328085" y="4407954"/>
            <a:ext cx="24917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dirty="0">
              <a:solidFill>
                <a:srgbClr val="000000"/>
              </a:solidFill>
            </a:endParaRPr>
          </a:p>
          <a:p>
            <a:pPr algn="ctr"/>
            <a:r>
              <a:rPr lang="ru-RU" sz="1200" b="1" dirty="0">
                <a:solidFill>
                  <a:srgbClr val="000000"/>
                </a:solidFill>
              </a:rPr>
              <a:t>Профилактические мероприятия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2986" y="1132764"/>
            <a:ext cx="7383438" cy="3330054"/>
          </a:xfrm>
        </p:spPr>
        <p:txBody>
          <a:bodyPr>
            <a:noAutofit/>
          </a:bodyPr>
          <a:lstStyle/>
          <a:p>
            <a:pPr marL="465948" indent="-342900" algn="just">
              <a:buAutoNum type="arabicPeriod"/>
            </a:pPr>
            <a:r>
              <a:rPr lang="ru-RU" sz="1400" dirty="0" smtClean="0"/>
              <a:t>Объявляется </a:t>
            </a:r>
            <a:r>
              <a:rPr lang="ru-RU" sz="1400" dirty="0"/>
              <a:t>в случае наличия сведений о готовящихся нарушениях или признаках </a:t>
            </a:r>
            <a:r>
              <a:rPr lang="ru-RU" sz="1400" dirty="0" smtClean="0"/>
              <a:t>нарушений. </a:t>
            </a:r>
          </a:p>
          <a:p>
            <a:pPr marL="465948" indent="-342900" algn="just">
              <a:buAutoNum type="arabicPeriod"/>
            </a:pPr>
            <a:r>
              <a:rPr lang="ru-RU" sz="1400" dirty="0" smtClean="0"/>
              <a:t>Содержит </a:t>
            </a:r>
            <a:r>
              <a:rPr lang="ru-RU" sz="1400" dirty="0">
                <a:solidFill>
                  <a:srgbClr val="FF0000"/>
                </a:solidFill>
              </a:rPr>
              <a:t>предложение</a:t>
            </a:r>
            <a:r>
              <a:rPr lang="ru-RU" sz="1400" dirty="0"/>
              <a:t> принять меры по обеспечению соблюдения обязательных требований</a:t>
            </a:r>
            <a:r>
              <a:rPr lang="ru-RU" sz="1400" dirty="0" smtClean="0"/>
              <a:t>.</a:t>
            </a:r>
          </a:p>
          <a:p>
            <a:pPr marL="465948" indent="-342900" algn="just">
              <a:buFont typeface="+mj-lt"/>
              <a:buAutoNum type="arabicPeriod"/>
            </a:pPr>
            <a:r>
              <a:rPr lang="ru-RU" sz="1400" dirty="0" smtClean="0"/>
              <a:t> Контролируемое </a:t>
            </a:r>
            <a:r>
              <a:rPr lang="ru-RU" sz="1400" dirty="0"/>
              <a:t>лицо </a:t>
            </a:r>
            <a:r>
              <a:rPr lang="ru-RU" sz="1400" dirty="0">
                <a:solidFill>
                  <a:srgbClr val="FF0000"/>
                </a:solidFill>
              </a:rPr>
              <a:t>вправе подать возражение </a:t>
            </a:r>
            <a:r>
              <a:rPr lang="ru-RU" sz="1400" dirty="0"/>
              <a:t>(не позднее 15 </a:t>
            </a:r>
            <a:r>
              <a:rPr lang="ru-RU" sz="1400" dirty="0" smtClean="0"/>
              <a:t>кал. </a:t>
            </a:r>
            <a:r>
              <a:rPr lang="ru-RU" sz="1400" dirty="0"/>
              <a:t>дней со дня </a:t>
            </a:r>
            <a:r>
              <a:rPr lang="ru-RU" sz="1400" dirty="0" smtClean="0"/>
              <a:t>получения.</a:t>
            </a:r>
            <a:endParaRPr lang="ru-RU" sz="1400" dirty="0"/>
          </a:p>
          <a:p>
            <a:pPr marL="465948" indent="-342900" algn="just">
              <a:buFont typeface="+mj-lt"/>
              <a:buAutoNum type="arabicPeriod"/>
            </a:pPr>
            <a:r>
              <a:rPr lang="ru-RU" sz="1400" dirty="0"/>
              <a:t>Не позднее дня, следующего за днем принятия решения контролируемому лицу направляется </a:t>
            </a:r>
            <a:r>
              <a:rPr lang="ru-RU" sz="1400" dirty="0">
                <a:solidFill>
                  <a:srgbClr val="FF0000"/>
                </a:solidFill>
              </a:rPr>
              <a:t>мотивированный ответ о результатах </a:t>
            </a:r>
            <a:r>
              <a:rPr lang="ru-RU" sz="1400" dirty="0"/>
              <a:t>рассмотрения возражения.</a:t>
            </a:r>
          </a:p>
          <a:p>
            <a:pPr marL="465948" indent="-342900" algn="just">
              <a:buFont typeface="+mj-lt"/>
              <a:buAutoNum type="arabicPeriod"/>
            </a:pPr>
            <a:r>
              <a:rPr lang="ru-RU" sz="1400" dirty="0" smtClean="0"/>
              <a:t>Территориальные </a:t>
            </a:r>
            <a:r>
              <a:rPr lang="ru-RU" sz="1400" dirty="0"/>
              <a:t>налоговые органы </a:t>
            </a:r>
            <a:r>
              <a:rPr lang="ru-RU" sz="1400" dirty="0">
                <a:solidFill>
                  <a:srgbClr val="FF0000"/>
                </a:solidFill>
              </a:rPr>
              <a:t>осуществляют </a:t>
            </a:r>
            <a:r>
              <a:rPr lang="ru-RU" sz="1400" dirty="0">
                <a:solidFill>
                  <a:srgbClr val="FF0000"/>
                </a:solidFill>
              </a:rPr>
              <a:t>учет</a:t>
            </a:r>
            <a:r>
              <a:rPr lang="ru-RU" sz="1400" dirty="0"/>
              <a:t> </a:t>
            </a:r>
            <a:r>
              <a:rPr lang="ru-RU" sz="1400" dirty="0"/>
              <a:t>объявленных ими предостережений о недопустимости нарушения обязательных </a:t>
            </a:r>
            <a:r>
              <a:rPr lang="ru-RU" sz="1400" dirty="0" smtClean="0"/>
              <a:t>требований</a:t>
            </a:r>
            <a:r>
              <a:rPr lang="ru-RU" sz="1400" dirty="0"/>
              <a:t> </a:t>
            </a:r>
            <a:r>
              <a:rPr lang="ru-RU" sz="1400" dirty="0" smtClean="0"/>
              <a:t>- Предостережение</a:t>
            </a:r>
            <a:r>
              <a:rPr lang="ru-RU" sz="1400" dirty="0"/>
              <a:t>, возражение и решение по нему в обязательном прядке вносится </a:t>
            </a:r>
            <a:r>
              <a:rPr lang="ru-RU" sz="1400" dirty="0">
                <a:solidFill>
                  <a:srgbClr val="FF0000"/>
                </a:solidFill>
              </a:rPr>
              <a:t>в ЕРКНМ</a:t>
            </a:r>
            <a:r>
              <a:rPr lang="ru-RU" sz="1400" dirty="0"/>
              <a:t>.</a:t>
            </a:r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1940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2644" y="1030406"/>
            <a:ext cx="7320689" cy="3796690"/>
          </a:xfrm>
        </p:spPr>
        <p:txBody>
          <a:bodyPr/>
          <a:lstStyle/>
          <a:p>
            <a:pPr algn="just"/>
            <a:r>
              <a:rPr lang="ru-RU" sz="1400" dirty="0" smtClean="0"/>
              <a:t>1. Проводится </a:t>
            </a:r>
            <a:r>
              <a:rPr lang="ru-RU" sz="1400" dirty="0"/>
              <a:t>в отношении пользователей ККТ, </a:t>
            </a:r>
            <a:r>
              <a:rPr lang="ru-RU" sz="1400" dirty="0">
                <a:solidFill>
                  <a:srgbClr val="FF0000"/>
                </a:solidFill>
              </a:rPr>
              <a:t>зарегистрировавших ККТ </a:t>
            </a:r>
            <a:r>
              <a:rPr lang="ru-RU" sz="1400" dirty="0" smtClean="0">
                <a:solidFill>
                  <a:srgbClr val="FF0000"/>
                </a:solidFill>
              </a:rPr>
              <a:t>впервые</a:t>
            </a:r>
            <a:r>
              <a:rPr lang="ru-RU" sz="1400" dirty="0" smtClean="0"/>
              <a:t>.</a:t>
            </a:r>
          </a:p>
          <a:p>
            <a:pPr algn="just"/>
            <a:r>
              <a:rPr lang="ru-RU" sz="1400" dirty="0" smtClean="0"/>
              <a:t>2. Проводится на основании</a:t>
            </a:r>
            <a:r>
              <a:rPr lang="ru-RU" sz="1400" dirty="0" smtClean="0">
                <a:solidFill>
                  <a:srgbClr val="FF0000"/>
                </a:solidFill>
              </a:rPr>
              <a:t> решения </a:t>
            </a:r>
            <a:r>
              <a:rPr lang="ru-RU" sz="1400" dirty="0"/>
              <a:t>о проведении обязательного профилактического визита в отношении контролируемого лица </a:t>
            </a:r>
            <a:r>
              <a:rPr lang="ru-RU" sz="1400" dirty="0">
                <a:solidFill>
                  <a:srgbClr val="FF0000"/>
                </a:solidFill>
              </a:rPr>
              <a:t>в форме профилактической беседы или путем использования </a:t>
            </a:r>
            <a:r>
              <a:rPr lang="ru-RU" sz="1400" dirty="0" smtClean="0">
                <a:solidFill>
                  <a:srgbClr val="FF0000"/>
                </a:solidFill>
              </a:rPr>
              <a:t>видео-конференц-связи. </a:t>
            </a:r>
            <a:r>
              <a:rPr lang="ru-RU" sz="1400" dirty="0" smtClean="0">
                <a:solidFill>
                  <a:srgbClr val="0038A9"/>
                </a:solidFill>
              </a:rPr>
              <a:t>О</a:t>
            </a:r>
            <a:r>
              <a:rPr lang="ru-RU" sz="1400" dirty="0" smtClean="0"/>
              <a:t>пределяется дата, </a:t>
            </a:r>
            <a:r>
              <a:rPr lang="ru-RU" sz="1400" dirty="0"/>
              <a:t>время и </a:t>
            </a:r>
            <a:r>
              <a:rPr lang="ru-RU" sz="1400" dirty="0" smtClean="0"/>
              <a:t>должностные лица, уполномоченные </a:t>
            </a:r>
            <a:r>
              <a:rPr lang="ru-RU" sz="1400" dirty="0"/>
              <a:t>на его </a:t>
            </a:r>
            <a:r>
              <a:rPr lang="ru-RU" sz="1400" dirty="0" smtClean="0"/>
              <a:t>проведение</a:t>
            </a:r>
          </a:p>
          <a:p>
            <a:pPr algn="just"/>
            <a:r>
              <a:rPr lang="ru-RU" sz="1400" dirty="0" smtClean="0"/>
              <a:t>3. Не менее чем  </a:t>
            </a:r>
            <a:r>
              <a:rPr lang="ru-RU" sz="1400" dirty="0" smtClean="0">
                <a:solidFill>
                  <a:srgbClr val="FF0000"/>
                </a:solidFill>
              </a:rPr>
              <a:t>за </a:t>
            </a:r>
            <a:r>
              <a:rPr lang="ru-RU" sz="1400" dirty="0">
                <a:solidFill>
                  <a:srgbClr val="FF0000"/>
                </a:solidFill>
              </a:rPr>
              <a:t>5 дней </a:t>
            </a:r>
            <a:r>
              <a:rPr lang="ru-RU" sz="1400" dirty="0" smtClean="0"/>
              <a:t>контролируемому лицу вручается </a:t>
            </a:r>
            <a:r>
              <a:rPr lang="ru-RU" sz="1400" dirty="0" smtClean="0">
                <a:solidFill>
                  <a:srgbClr val="FF0000"/>
                </a:solidFill>
              </a:rPr>
              <a:t>уведомление</a:t>
            </a:r>
            <a:r>
              <a:rPr lang="ru-RU" sz="1400" dirty="0" smtClean="0"/>
              <a:t>.</a:t>
            </a:r>
            <a:endParaRPr lang="ru-RU" sz="1400" dirty="0"/>
          </a:p>
          <a:p>
            <a:pPr algn="just">
              <a:spcBef>
                <a:spcPts val="0"/>
              </a:spcBef>
            </a:pPr>
            <a:r>
              <a:rPr lang="ru-RU" sz="1400" dirty="0" smtClean="0"/>
              <a:t>В </a:t>
            </a:r>
            <a:r>
              <a:rPr lang="ru-RU" sz="1400" dirty="0"/>
              <a:t>ходе профилактического визита озвучиваются </a:t>
            </a:r>
            <a:r>
              <a:rPr lang="ru-RU" sz="1400" dirty="0">
                <a:solidFill>
                  <a:srgbClr val="FF0000"/>
                </a:solidFill>
              </a:rPr>
              <a:t>следующие вопросы</a:t>
            </a:r>
          </a:p>
          <a:p>
            <a:pPr algn="just">
              <a:spcBef>
                <a:spcPts val="0"/>
              </a:spcBef>
            </a:pPr>
            <a:r>
              <a:rPr lang="ru-RU" sz="1400" dirty="0"/>
              <a:t>- изменениям законодательства о применении ККТ;</a:t>
            </a:r>
          </a:p>
          <a:p>
            <a:pPr algn="just">
              <a:spcBef>
                <a:spcPts val="0"/>
              </a:spcBef>
            </a:pPr>
            <a:r>
              <a:rPr lang="ru-RU" sz="1400" dirty="0"/>
              <a:t>- профилактике рисков нарушения обязательных требований;</a:t>
            </a:r>
          </a:p>
          <a:p>
            <a:pPr algn="just">
              <a:spcBef>
                <a:spcPts val="0"/>
              </a:spcBef>
            </a:pPr>
            <a:r>
              <a:rPr lang="ru-RU" sz="1400" dirty="0"/>
              <a:t>- соблюдению обязательных требований;</a:t>
            </a:r>
          </a:p>
          <a:p>
            <a:pPr algn="just">
              <a:spcBef>
                <a:spcPts val="0"/>
              </a:spcBef>
            </a:pPr>
            <a:r>
              <a:rPr lang="ru-RU" sz="1400" dirty="0"/>
              <a:t>- порядку осуществления федерального государственного контроля (надзора);</a:t>
            </a:r>
          </a:p>
          <a:p>
            <a:pPr algn="just">
              <a:spcBef>
                <a:spcPts val="0"/>
              </a:spcBef>
            </a:pPr>
            <a:r>
              <a:rPr lang="ru-RU" sz="1400" dirty="0"/>
              <a:t>иных вопросов, касающихся осуществления федерального государственного контроля (надзора).</a:t>
            </a:r>
          </a:p>
          <a:p>
            <a:pPr algn="just"/>
            <a:endParaRPr lang="ru-RU" sz="13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654601"/>
          </a:xfrm>
        </p:spPr>
        <p:txBody>
          <a:bodyPr/>
          <a:lstStyle/>
          <a:p>
            <a:pPr algn="ctr"/>
            <a:r>
              <a:rPr lang="ru-RU" u="sng" dirty="0" smtClean="0"/>
              <a:t>Профилактический </a:t>
            </a:r>
            <a:r>
              <a:rPr lang="ru-RU" u="sng" dirty="0"/>
              <a:t>визит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687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2"/>
          <p:cNvSpPr>
            <a:spLocks noGrp="1" noChangeAspect="1"/>
          </p:cNvSpPr>
          <p:nvPr>
            <p:ph type="title"/>
          </p:nvPr>
        </p:nvSpPr>
        <p:spPr>
          <a:xfrm>
            <a:off x="1730819" y="220297"/>
            <a:ext cx="5836787" cy="735403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altLang="ru-RU" sz="1800" u="sng" dirty="0"/>
              <a:t>Осуществление федерального государственного</a:t>
            </a:r>
            <a:br>
              <a:rPr lang="ru-RU" altLang="ru-RU" sz="1800" u="sng" dirty="0"/>
            </a:br>
            <a:r>
              <a:rPr lang="ru-RU" altLang="ru-RU" sz="1800" u="sng" dirty="0"/>
              <a:t>контроля (надзора)</a:t>
            </a:r>
          </a:p>
        </p:txBody>
      </p:sp>
      <p:sp>
        <p:nvSpPr>
          <p:cNvPr id="13315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25000" lnSpcReduction="20000"/>
          </a:bodyPr>
          <a:lstStyle/>
          <a:p>
            <a:pPr defTabSz="708148">
              <a:lnSpc>
                <a:spcPts val="1631"/>
              </a:lnSpc>
              <a:defRPr/>
            </a:pPr>
            <a:endParaRPr lang="ru-RU" altLang="ru-RU" dirty="0">
              <a:cs typeface="+mn-cs"/>
            </a:endParaRPr>
          </a:p>
          <a:p>
            <a:pPr defTabSz="708148">
              <a:lnSpc>
                <a:spcPts val="1631"/>
              </a:lnSpc>
              <a:defRPr/>
            </a:pPr>
            <a:r>
              <a:rPr lang="ru-RU" altLang="ru-RU" sz="5600" dirty="0" smtClean="0">
                <a:cs typeface="+mn-cs"/>
              </a:rPr>
              <a:t>6</a:t>
            </a:r>
            <a:endParaRPr lang="ru-RU" altLang="ru-RU" sz="5600" dirty="0">
              <a:cs typeface="+mn-cs"/>
            </a:endParaRPr>
          </a:p>
          <a:p>
            <a:pPr defTabSz="708148">
              <a:lnSpc>
                <a:spcPts val="1631"/>
              </a:lnSpc>
              <a:defRPr/>
            </a:pPr>
            <a:endParaRPr lang="ru-RU" altLang="ru-RU" dirty="0">
              <a:cs typeface="+mn-cs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14057718"/>
              </p:ext>
            </p:extLst>
          </p:nvPr>
        </p:nvGraphicFramePr>
        <p:xfrm>
          <a:off x="573207" y="866633"/>
          <a:ext cx="7970292" cy="4154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4226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5343" y="504966"/>
            <a:ext cx="7185547" cy="348019"/>
          </a:xfrm>
        </p:spPr>
        <p:txBody>
          <a:bodyPr/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Изменения </a:t>
            </a:r>
            <a:r>
              <a:rPr lang="ru-RU" dirty="0"/>
              <a:t>в КоАП</a:t>
            </a:r>
            <a:br>
              <a:rPr lang="ru-RU" dirty="0"/>
            </a:br>
            <a:r>
              <a:rPr lang="ru-RU" dirty="0"/>
              <a:t>федеральный закон </a:t>
            </a:r>
            <a:r>
              <a:rPr lang="ru-RU" dirty="0"/>
              <a:t>от </a:t>
            </a:r>
            <a:r>
              <a:rPr lang="ru-RU" dirty="0" smtClean="0"/>
              <a:t>26</a:t>
            </a:r>
            <a:r>
              <a:rPr lang="en-US" dirty="0" smtClean="0"/>
              <a:t>.0</a:t>
            </a:r>
            <a:r>
              <a:rPr lang="ru-RU" dirty="0" smtClean="0"/>
              <a:t>3</a:t>
            </a:r>
            <a:r>
              <a:rPr lang="en-US" dirty="0" smtClean="0"/>
              <a:t>.2022 </a:t>
            </a:r>
            <a:r>
              <a:rPr lang="ru-RU" dirty="0"/>
              <a:t>№</a:t>
            </a:r>
            <a:r>
              <a:rPr lang="en-US" dirty="0"/>
              <a:t> </a:t>
            </a:r>
            <a:r>
              <a:rPr lang="ru-RU" dirty="0" smtClean="0"/>
              <a:t>70</a:t>
            </a:r>
            <a:r>
              <a:rPr lang="en-US" dirty="0" smtClean="0"/>
              <a:t>-</a:t>
            </a:r>
            <a:r>
              <a:rPr lang="ru-RU" dirty="0"/>
              <a:t>ФЗ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AutoShape 4" descr="http://eups.tax.nalog.ru/Session/143633-4XNAwaSSBveQSyJlON6Y-apnlime/MIME/INBOX-MM-1/79-02-B/F7ED47E2-F006-42B5-BCE3-4DA28CAF2352.jpeg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05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1487695"/>
              </p:ext>
            </p:extLst>
          </p:nvPr>
        </p:nvGraphicFramePr>
        <p:xfrm>
          <a:off x="723331" y="1303360"/>
          <a:ext cx="7417559" cy="3050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1720"/>
                <a:gridCol w="3725839"/>
              </a:tblGrid>
              <a:tr h="63902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Статья 4.4 пункт 5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Статья 4.4 пункт 6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</a:tr>
              <a:tr h="2411252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0038A9"/>
                          </a:solidFill>
                        </a:rPr>
                        <a:t>Если при проведении одного контрольного (надзорного) мероприятия в ходе осуществления государственного контроля (надзора), муниципального контроля выявлены два и более административных правонарушения, </a:t>
                      </a:r>
                      <a:r>
                        <a:rPr lang="ru-RU" sz="1200" b="1" i="1" dirty="0" smtClean="0">
                          <a:solidFill>
                            <a:srgbClr val="0038A9"/>
                          </a:solidFill>
                        </a:rPr>
                        <a:t>ответственность за которые предусмотрена одной и той же статьей (частью статьи) КоАП РФ</a:t>
                      </a:r>
                      <a:r>
                        <a:rPr lang="ru-RU" sz="1200" b="1" dirty="0" smtClean="0">
                          <a:solidFill>
                            <a:srgbClr val="0038A9"/>
                          </a:solidFill>
                        </a:rPr>
                        <a:t>, совершившему их лицу назначается административное наказание </a:t>
                      </a:r>
                      <a:r>
                        <a:rPr lang="ru-RU" sz="1200" b="1" i="1" dirty="0" smtClean="0">
                          <a:solidFill>
                            <a:srgbClr val="0038A9"/>
                          </a:solidFill>
                        </a:rPr>
                        <a:t>как за совершение одного административного правонарушения.</a:t>
                      </a:r>
                    </a:p>
                    <a:p>
                      <a:pPr marL="0" algn="ctr" defTabSz="914400" rtl="0" eaLnBrk="1" latinLnBrk="0" hangingPunct="1"/>
                      <a:endParaRPr lang="ru-RU" sz="12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hlinkClick r:id="rId3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 i="0" u="none" strike="noStrike" kern="1200" baseline="0" dirty="0" smtClean="0">
                          <a:solidFill>
                            <a:srgbClr val="0038A9"/>
                          </a:solidFill>
                          <a:latin typeface="+mn-lt"/>
                          <a:ea typeface="+mn-ea"/>
                          <a:cs typeface="+mn-cs"/>
                        </a:rPr>
                        <a:t>При совершении лицом одного действия (бездействия), содержащего составы административных правонарушений, </a:t>
                      </a:r>
                      <a:r>
                        <a:rPr lang="ru-RU" sz="1100" b="1" i="1" u="none" strike="noStrike" kern="1200" baseline="0" dirty="0" smtClean="0">
                          <a:solidFill>
                            <a:srgbClr val="0038A9"/>
                          </a:solidFill>
                          <a:latin typeface="+mn-lt"/>
                          <a:ea typeface="+mn-ea"/>
                          <a:cs typeface="+mn-cs"/>
                        </a:rPr>
                        <a:t>ответственность за которые предусмотрена двумя и более статьями (частями статей) КоАП РФ</a:t>
                      </a:r>
                      <a:r>
                        <a:rPr lang="ru-RU" sz="1100" b="1" i="0" u="none" strike="noStrike" kern="1200" baseline="0" dirty="0" smtClean="0">
                          <a:solidFill>
                            <a:srgbClr val="0038A9"/>
                          </a:solidFill>
                          <a:latin typeface="+mn-lt"/>
                          <a:ea typeface="+mn-ea"/>
                          <a:cs typeface="+mn-cs"/>
                        </a:rPr>
                        <a:t> и рассмотрение дел о которых подведомственно одному и тому же судье, органу, должностному лицу, </a:t>
                      </a:r>
                      <a:r>
                        <a:rPr lang="ru-RU" sz="1100" b="1" i="1" u="none" strike="noStrike" kern="1200" baseline="0" dirty="0" smtClean="0">
                          <a:solidFill>
                            <a:srgbClr val="0038A9"/>
                          </a:solidFill>
                          <a:latin typeface="+mn-lt"/>
                          <a:ea typeface="+mn-ea"/>
                          <a:cs typeface="+mn-cs"/>
                        </a:rPr>
                        <a:t>административное наказание назначается в пределах санкции, предусматривающей назначение лицу, совершившему указанное действие (бездействие), более строгого административного наказания.</a:t>
                      </a:r>
                      <a:endParaRPr lang="ru-RU" sz="1100" b="1" i="1" u="none" strike="noStrike" kern="1200" baseline="0" dirty="0" smtClean="0">
                        <a:solidFill>
                          <a:srgbClr val="0038A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782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5343" y="504966"/>
            <a:ext cx="7185547" cy="348019"/>
          </a:xfrm>
        </p:spPr>
        <p:txBody>
          <a:bodyPr/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Изменения </a:t>
            </a:r>
            <a:r>
              <a:rPr lang="ru-RU" dirty="0"/>
              <a:t>в КоАП</a:t>
            </a:r>
            <a:br>
              <a:rPr lang="ru-RU" dirty="0"/>
            </a:br>
            <a:r>
              <a:rPr lang="ru-RU" dirty="0"/>
              <a:t>федеральный закон </a:t>
            </a:r>
            <a:r>
              <a:rPr lang="ru-RU" dirty="0"/>
              <a:t>от </a:t>
            </a:r>
            <a:r>
              <a:rPr lang="ru-RU" dirty="0" smtClean="0"/>
              <a:t>14</a:t>
            </a:r>
            <a:r>
              <a:rPr lang="en-US" dirty="0" smtClean="0"/>
              <a:t>.0</a:t>
            </a:r>
            <a:r>
              <a:rPr lang="ru-RU" dirty="0" smtClean="0"/>
              <a:t>7</a:t>
            </a:r>
            <a:r>
              <a:rPr lang="en-US" dirty="0" smtClean="0"/>
              <a:t>.2022 </a:t>
            </a:r>
            <a:r>
              <a:rPr lang="ru-RU" dirty="0"/>
              <a:t>№</a:t>
            </a:r>
            <a:r>
              <a:rPr lang="en-US" dirty="0"/>
              <a:t> </a:t>
            </a:r>
            <a:r>
              <a:rPr lang="ru-RU" dirty="0" smtClean="0"/>
              <a:t>290</a:t>
            </a:r>
            <a:r>
              <a:rPr lang="en-US" dirty="0" smtClean="0"/>
              <a:t>-</a:t>
            </a:r>
            <a:r>
              <a:rPr lang="ru-RU" dirty="0"/>
              <a:t>ФЗ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AutoShape 4" descr="http://eups.tax.nalog.ru/Session/143633-4XNAwaSSBveQSyJlON6Y-apnlime/MIME/INBOX-MM-1/79-02-B/F7ED47E2-F006-42B5-BCE3-4DA28CAF2352.jpeg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05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2043103"/>
              </p:ext>
            </p:extLst>
          </p:nvPr>
        </p:nvGraphicFramePr>
        <p:xfrm>
          <a:off x="723331" y="1303360"/>
          <a:ext cx="7417559" cy="3050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8778"/>
                <a:gridCol w="5298781"/>
              </a:tblGrid>
              <a:tr h="63902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Норма, в которую вносятся изменения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Суть изменения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</a:tr>
              <a:tr h="24112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Статья 32.2 КоАП РФ дополнена частью 1.3 - 3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hlinkClick r:id="rId3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3530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 уплате административного штрафа за административное правонарушение, выявленное в ходе осуществления государственного контроля (надзора), муниципального контроля, лицом, привлеченным к административной ответственности за совершение данного административного правонарушения, либо иным физическим или юридическим лицом не позднее двадцати дней со дня вынесения постановления о наложении административного штрафа </a:t>
                      </a:r>
                      <a:r>
                        <a:rPr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административный штраф может быть уплачен в размере половины суммы наложенного административного штрафа.</a:t>
                      </a:r>
                    </a:p>
                    <a:p>
                      <a:pPr algn="ctr"/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095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8234721"/>
              </p:ext>
            </p:extLst>
          </p:nvPr>
        </p:nvGraphicFramePr>
        <p:xfrm>
          <a:off x="822325" y="1098646"/>
          <a:ext cx="7321549" cy="3565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5987"/>
                <a:gridCol w="1402520"/>
                <a:gridCol w="1316702"/>
                <a:gridCol w="1431944"/>
                <a:gridCol w="1434396"/>
              </a:tblGrid>
              <a:tr h="65027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Нарушение</a:t>
                      </a:r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4" marR="7564" marT="7564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Административная  ответственность                           (до 14.07.2022)</a:t>
                      </a:r>
                      <a:endParaRPr lang="ru-RU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4" marR="7564" marT="756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Административная  ответственность                              (после 14.07.2022)</a:t>
                      </a:r>
                      <a:endParaRPr lang="ru-RU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4" marR="7564" marT="756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49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Юридические лица</a:t>
                      </a:r>
                      <a:endParaRPr lang="ru-RU" sz="10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Должностные лица</a:t>
                      </a:r>
                      <a:endParaRPr lang="ru-RU" sz="10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Юридические лица</a:t>
                      </a:r>
                      <a:endParaRPr lang="ru-RU" sz="10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Должностные лица</a:t>
                      </a:r>
                      <a:endParaRPr lang="ru-RU" sz="10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4" marR="7564" marT="7564" marB="0" anchor="ctr"/>
                </a:tc>
              </a:tr>
              <a:tr h="14375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</a:rPr>
                        <a:t>1. За не применение ККТ в установленном порядке                 (часть 2 статьи 14.5)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Штраф от ¾ до 1 размера расчета без применения ККТ,  но не менее 30 000 рублей.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Штраф от ¼ до ½ размера суммы расчета без применения ККТ, но не менее 10 000 рублей</a:t>
                      </a:r>
                      <a:endParaRPr lang="ru-RU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</a:rPr>
                        <a:t>Штраф от 1/2  ¾  до 1/2 размера расчета без применения ККТ,   но не менее 15 000 рублей.</a:t>
                      </a:r>
                      <a:endParaRPr lang="ru-RU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</a:rPr>
                        <a:t>Штраф от 1/2  ¼ до 1/2 ½ размера суммы расчета без применения ККТ, но не менее 5 000 рублей</a:t>
                      </a:r>
                      <a:endParaRPr lang="ru-RU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4" marR="7564" marT="7564" marB="0" anchor="ctr"/>
                </a:tc>
              </a:tr>
              <a:tr h="115290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</a:rPr>
                        <a:t>2. </a:t>
                      </a:r>
                      <a:r>
                        <a:rPr lang="ru-RU" sz="1000" u="none" strike="noStrike">
                          <a:effectLst/>
                        </a:rPr>
                        <a:t>Применение ККТ, которая не соответствует установленным требованиям                                             (часть 4 статьи 14.5 КоАП РФ)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Штраф от 5000 до 10 000 р  или предупреждение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Штраф от 1 500 до 3 000 р или предупреждение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Штраф от 2500 до 5 000 р  или предупреждение</a:t>
                      </a:r>
                      <a:endParaRPr lang="ru-RU" sz="9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Штраф от 750 до 1500 р  или предупреждение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4" marR="7564" marT="7564" marB="0" anchor="ctr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647777"/>
          </a:xfrm>
        </p:spPr>
        <p:txBody>
          <a:bodyPr/>
          <a:lstStyle/>
          <a:p>
            <a:pPr algn="ctr"/>
            <a:r>
              <a:rPr lang="ru-RU" u="sng" dirty="0"/>
              <a:t>Административная ответственность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36095"/>
      </p:ext>
    </p:extLst>
  </p:cSld>
  <p:clrMapOvr>
    <a:masterClrMapping/>
  </p:clrMapOvr>
</p:sld>
</file>

<file path=ppt/theme/theme1.xml><?xml version="1.0" encoding="utf-8"?>
<a:theme xmlns:a="http://schemas.openxmlformats.org/drawingml/2006/main" name="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6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7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8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10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1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1_Taxes Titul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5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4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9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1_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3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Концепция АСК НДС2 Кас (1).thmx</Template>
  <TotalTime>40920</TotalTime>
  <Words>889</Words>
  <Application>Microsoft Office PowerPoint</Application>
  <PresentationFormat>Экран (16:9)</PresentationFormat>
  <Paragraphs>108</Paragraphs>
  <Slides>10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10</vt:i4>
      </vt:variant>
    </vt:vector>
  </HeadingPairs>
  <TitlesOfParts>
    <vt:vector size="30" baseType="lpstr">
      <vt:lpstr>Arial</vt:lpstr>
      <vt:lpstr>Calibri</vt:lpstr>
      <vt:lpstr>Segoe UI Light</vt:lpstr>
      <vt:lpstr>Times New Roman</vt:lpstr>
      <vt:lpstr>Tw Cen MT</vt:lpstr>
      <vt:lpstr>Концепция АСК НДС2 Кас (1)</vt:lpstr>
      <vt:lpstr>Present_FNS2012_A4</vt:lpstr>
      <vt:lpstr>1_Present_FNS2012_A4</vt:lpstr>
      <vt:lpstr>2_Present_FNS2012_A4</vt:lpstr>
      <vt:lpstr>5_Present_FNS2012_A4</vt:lpstr>
      <vt:lpstr>4_Present_FNS2012_A4</vt:lpstr>
      <vt:lpstr>9_Present_FNS2012_A4</vt:lpstr>
      <vt:lpstr>1_Концепция АСК НДС2 Кас (1)</vt:lpstr>
      <vt:lpstr>3_Present_FNS2012_A4</vt:lpstr>
      <vt:lpstr>6_Present_FNS2012_A4</vt:lpstr>
      <vt:lpstr>7_Present_FNS2012_A4</vt:lpstr>
      <vt:lpstr>8_Present_FNS2012_A4</vt:lpstr>
      <vt:lpstr>10_Present_FNS2012_A4</vt:lpstr>
      <vt:lpstr>11_Present_FNS2012_A4</vt:lpstr>
      <vt:lpstr>1_Taxes Titul</vt:lpstr>
      <vt:lpstr>Тема: Осуществление контрольных и  профилактических мероприятий  в соответствии с Федеральным законом № 248-ФЗ </vt:lpstr>
      <vt:lpstr>Перечень основных документов, регламентирующих применение ККТ </vt:lpstr>
      <vt:lpstr>Профилактика рисков</vt:lpstr>
      <vt:lpstr> Объявление предостережения</vt:lpstr>
      <vt:lpstr>Профилактический визит</vt:lpstr>
      <vt:lpstr>Осуществление федерального государственного контроля (надзора)</vt:lpstr>
      <vt:lpstr>   Изменения в КоАП федеральный закон от 26.03.2022 № 70-ФЗ </vt:lpstr>
      <vt:lpstr>   Изменения в КоАП федеральный закон от 14.07.2022 № 290-ФЗ </vt:lpstr>
      <vt:lpstr>Административная ответственность</vt:lpstr>
      <vt:lpstr>Спасибо за внимание!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Совещание по вопросам проведения эксперимента</dc:title>
  <dc:creator>Anatoly Gaverdovskiy</dc:creator>
  <cp:lastModifiedBy>Доржихандаева Ирина Владимировна</cp:lastModifiedBy>
  <cp:revision>1077</cp:revision>
  <cp:lastPrinted>2023-04-11T11:20:35Z</cp:lastPrinted>
  <dcterms:created xsi:type="dcterms:W3CDTF">2014-02-04T14:06:09Z</dcterms:created>
  <dcterms:modified xsi:type="dcterms:W3CDTF">2023-10-18T02:16:24Z</dcterms:modified>
</cp:coreProperties>
</file>