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3" r:id="rId2"/>
  </p:sldMasterIdLst>
  <p:notesMasterIdLst>
    <p:notesMasterId r:id="rId10"/>
  </p:notesMasterIdLst>
  <p:sldIdLst>
    <p:sldId id="293" r:id="rId3"/>
    <p:sldId id="289" r:id="rId4"/>
    <p:sldId id="294" r:id="rId5"/>
    <p:sldId id="295" r:id="rId6"/>
    <p:sldId id="296" r:id="rId7"/>
    <p:sldId id="298" r:id="rId8"/>
    <p:sldId id="297" r:id="rId9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>
        <p:guide orient="horz" pos="422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AF80A-E2F6-4E02-AE68-C63AD9B1913D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F59E8-30A1-41A1-8013-412997B9B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72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77863" y="809625"/>
            <a:ext cx="5405437" cy="40560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BA6F627-1DDB-4E9C-B8D2-9F8AD3CC31DF}" type="slidenum">
              <a:rPr lang="ru-RU" altLang="ru-RU" smtClean="0">
                <a:latin typeface="Calibri" pitchFamily="34" charset="0"/>
              </a:rPr>
              <a:pPr/>
              <a:t>3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35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77863" y="809625"/>
            <a:ext cx="5405437" cy="40560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BA6F627-1DDB-4E9C-B8D2-9F8AD3CC31DF}" type="slidenum">
              <a:rPr lang="ru-RU" altLang="ru-RU" smtClean="0">
                <a:latin typeface="Calibri" pitchFamily="34" charset="0"/>
              </a:rPr>
              <a:pPr/>
              <a:t>4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492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77863" y="809625"/>
            <a:ext cx="5405437" cy="40560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BA6F627-1DDB-4E9C-B8D2-9F8AD3CC31DF}" type="slidenum">
              <a:rPr lang="ru-RU" altLang="ru-RU" smtClean="0">
                <a:latin typeface="Calibri" pitchFamily="34" charset="0"/>
              </a:rPr>
              <a:pPr/>
              <a:t>5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174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77863" y="809625"/>
            <a:ext cx="5405437" cy="40560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BA6F627-1DDB-4E9C-B8D2-9F8AD3CC31DF}" type="slidenum">
              <a:rPr lang="ru-RU" altLang="ru-RU" smtClean="0">
                <a:latin typeface="Calibri" pitchFamily="34" charset="0"/>
              </a:rPr>
              <a:pPr/>
              <a:t>7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32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1"/>
            <a:ext cx="7772400" cy="1470025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5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val="134987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00"/>
            </a:lvl1pPr>
            <a:lvl2pPr marL="408138" indent="0">
              <a:buNone/>
              <a:defRPr sz="2500"/>
            </a:lvl2pPr>
            <a:lvl3pPr marL="816275" indent="0">
              <a:buNone/>
              <a:defRPr sz="2100"/>
            </a:lvl3pPr>
            <a:lvl4pPr marL="1224413" indent="0">
              <a:buNone/>
              <a:defRPr sz="1800"/>
            </a:lvl4pPr>
            <a:lvl5pPr marL="1632551" indent="0">
              <a:buNone/>
              <a:defRPr sz="1800"/>
            </a:lvl5pPr>
            <a:lvl6pPr marL="2040688" indent="0">
              <a:buNone/>
              <a:defRPr sz="1800"/>
            </a:lvl6pPr>
            <a:lvl7pPr marL="2448826" indent="0">
              <a:buNone/>
              <a:defRPr sz="1800"/>
            </a:lvl7pPr>
            <a:lvl8pPr marL="2856964" indent="0">
              <a:buNone/>
              <a:defRPr sz="1800"/>
            </a:lvl8pPr>
            <a:lvl9pPr marL="3265101" indent="0">
              <a:buNone/>
              <a:defRPr sz="18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300"/>
            </a:lvl1pPr>
            <a:lvl2pPr marL="408138" indent="0">
              <a:buNone/>
              <a:defRPr sz="1100"/>
            </a:lvl2pPr>
            <a:lvl3pPr marL="816275" indent="0">
              <a:buNone/>
              <a:defRPr sz="900"/>
            </a:lvl3pPr>
            <a:lvl4pPr marL="1224413" indent="0">
              <a:buNone/>
              <a:defRPr sz="800"/>
            </a:lvl4pPr>
            <a:lvl5pPr marL="1632551" indent="0">
              <a:buNone/>
              <a:defRPr sz="800"/>
            </a:lvl5pPr>
            <a:lvl6pPr marL="2040688" indent="0">
              <a:buNone/>
              <a:defRPr sz="800"/>
            </a:lvl6pPr>
            <a:lvl7pPr marL="2448826" indent="0">
              <a:buNone/>
              <a:defRPr sz="800"/>
            </a:lvl7pPr>
            <a:lvl8pPr marL="2856964" indent="0">
              <a:buNone/>
              <a:defRPr sz="800"/>
            </a:lvl8pPr>
            <a:lvl9pPr marL="3265101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27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896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1" y="303212"/>
            <a:ext cx="2405063" cy="645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2"/>
            <a:ext cx="7065962" cy="6451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743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" y="2117"/>
            <a:ext cx="9142412" cy="6855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63814"/>
            <a:ext cx="7772400" cy="1470025"/>
          </a:xfrm>
        </p:spPr>
        <p:txBody>
          <a:bodyPr>
            <a:normAutofit/>
          </a:bodyPr>
          <a:lstStyle>
            <a:lvl1pPr>
              <a:defRPr sz="7466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3" y="4866155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267" b="0">
                <a:solidFill>
                  <a:schemeClr val="bg1"/>
                </a:solidFill>
                <a:latin typeface="+mj-lt"/>
              </a:defRPr>
            </a:lvl1pPr>
            <a:lvl2pPr marL="674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49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4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99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4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49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24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99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432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" y="2117"/>
            <a:ext cx="9142412" cy="6855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926140" y="5126570"/>
            <a:ext cx="923925" cy="37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8345" tIns="59169" rIns="118345" bIns="59169"/>
          <a:lstStyle>
            <a:lvl1pPr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4863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4863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4863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4863" fontAlgn="base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073124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667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836" y="1606884"/>
            <a:ext cx="7320689" cy="4829253"/>
          </a:xfrm>
        </p:spPr>
        <p:txBody>
          <a:bodyPr/>
          <a:lstStyle>
            <a:lvl1pPr marL="470452" indent="0">
              <a:buFontTx/>
              <a:buNone/>
              <a:defRPr b="1">
                <a:latin typeface="+mj-lt"/>
              </a:defRPr>
            </a:lvl1pPr>
            <a:lvl2pPr marL="466391" indent="4164">
              <a:defRPr>
                <a:latin typeface="+mj-lt"/>
              </a:defRPr>
            </a:lvl2pPr>
            <a:lvl3pPr marL="813610" indent="-336944">
              <a:tabLst/>
              <a:defRPr>
                <a:latin typeface="+mj-lt"/>
              </a:defRPr>
            </a:lvl3pPr>
            <a:lvl4pPr marL="0" indent="466391">
              <a:lnSpc>
                <a:spcPts val="2359"/>
              </a:lnSpc>
              <a:spcBef>
                <a:spcPts val="527"/>
              </a:spcBef>
              <a:defRPr>
                <a:latin typeface="+mj-lt"/>
              </a:defRPr>
            </a:lvl4pPr>
            <a:lvl5pPr>
              <a:lnSpc>
                <a:spcPts val="2359"/>
              </a:lnSpc>
              <a:spcBef>
                <a:spcPts val="527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22636" y="501141"/>
            <a:ext cx="7337192" cy="1105803"/>
          </a:xfrm>
        </p:spPr>
        <p:txBody>
          <a:bodyPr/>
          <a:lstStyle>
            <a:lvl1pPr marL="0" marR="0" indent="0" defTabSz="13499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7066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7F9983-D947-445B-ACC6-8D22DE5D5A22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23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"/>
            <a:ext cx="9142413" cy="685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836" y="1606884"/>
            <a:ext cx="7320689" cy="4829253"/>
          </a:xfrm>
        </p:spPr>
        <p:txBody>
          <a:bodyPr/>
          <a:lstStyle>
            <a:lvl1pPr marL="470452" indent="0">
              <a:buFontTx/>
              <a:buNone/>
              <a:defRPr b="1">
                <a:latin typeface="+mj-lt"/>
              </a:defRPr>
            </a:lvl1pPr>
            <a:lvl2pPr marL="470452" indent="0">
              <a:defRPr>
                <a:latin typeface="+mj-lt"/>
              </a:defRPr>
            </a:lvl2pPr>
            <a:lvl3pPr marL="813610" indent="-336944">
              <a:defRPr>
                <a:latin typeface="+mj-lt"/>
              </a:defRPr>
            </a:lvl3pPr>
            <a:lvl4pPr marL="0" indent="466391">
              <a:defRPr>
                <a:latin typeface="+mj-lt"/>
              </a:defRPr>
            </a:lvl4pPr>
            <a:lvl5pPr marL="185733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8" y="501141"/>
            <a:ext cx="7337901" cy="1105803"/>
          </a:xfrm>
        </p:spPr>
        <p:txBody>
          <a:bodyPr/>
          <a:lstStyle>
            <a:lvl1pPr marL="0" marR="0" indent="0" defTabSz="134992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7066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7560FF-BF80-4798-82AD-C75F08CAA424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65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"/>
            <a:ext cx="9142413" cy="685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36" y="1012507"/>
            <a:ext cx="7320689" cy="2024629"/>
          </a:xfrm>
        </p:spPr>
        <p:txBody>
          <a:bodyPr anchor="t"/>
          <a:lstStyle>
            <a:lvl1pPr algn="l">
              <a:defRPr sz="5867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36" y="3429731"/>
            <a:ext cx="7320689" cy="3006404"/>
          </a:xfrm>
        </p:spPr>
        <p:txBody>
          <a:bodyPr/>
          <a:lstStyle>
            <a:lvl1pPr marL="0" indent="0">
              <a:buNone/>
              <a:defRPr sz="3067">
                <a:solidFill>
                  <a:schemeClr val="tx1">
                    <a:tint val="75000"/>
                  </a:schemeClr>
                </a:solidFill>
              </a:defRPr>
            </a:lvl1pPr>
            <a:lvl2pPr marL="674971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349929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20248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69986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37484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404980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72478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5399741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4DB571-C347-43FC-970B-48076021DCC4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025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" y="2117"/>
            <a:ext cx="9142412" cy="6855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501075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4267"/>
            </a:lvl1pPr>
            <a:lvl2pPr>
              <a:defRPr sz="3600"/>
            </a:lvl2pPr>
            <a:lvl3pPr>
              <a:defRPr sz="3067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5177" y="1606871"/>
            <a:ext cx="3644897" cy="4695797"/>
          </a:xfrm>
        </p:spPr>
        <p:txBody>
          <a:bodyPr/>
          <a:lstStyle>
            <a:lvl1pPr>
              <a:defRPr sz="4267"/>
            </a:lvl1pPr>
            <a:lvl2pPr>
              <a:defRPr sz="3600"/>
            </a:lvl2pPr>
            <a:lvl3pPr>
              <a:defRPr sz="3067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2B2F11-69EC-4FFF-8F9B-367EE01B4C7A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93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9" y="501075"/>
            <a:ext cx="7864167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81" y="1606877"/>
            <a:ext cx="3674753" cy="56800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4971" indent="0">
              <a:buNone/>
              <a:defRPr sz="3067" b="1"/>
            </a:lvl2pPr>
            <a:lvl3pPr marL="1349929" indent="0">
              <a:buNone/>
              <a:defRPr sz="2667" b="1"/>
            </a:lvl3pPr>
            <a:lvl4pPr marL="2024893" indent="0">
              <a:buNone/>
              <a:defRPr sz="2267" b="1"/>
            </a:lvl4pPr>
            <a:lvl5pPr marL="2699867" indent="0">
              <a:buNone/>
              <a:defRPr sz="2267" b="1"/>
            </a:lvl5pPr>
            <a:lvl6pPr marL="3374844" indent="0">
              <a:buNone/>
              <a:defRPr sz="2267" b="1"/>
            </a:lvl6pPr>
            <a:lvl7pPr marL="4049804" indent="0">
              <a:buNone/>
              <a:defRPr sz="2267" b="1"/>
            </a:lvl7pPr>
            <a:lvl8pPr marL="4724785" indent="0">
              <a:buNone/>
              <a:defRPr sz="2267" b="1"/>
            </a:lvl8pPr>
            <a:lvl9pPr marL="5399741" indent="0">
              <a:buNone/>
              <a:defRPr sz="226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881" y="2174876"/>
            <a:ext cx="3674753" cy="4261248"/>
          </a:xfrm>
        </p:spPr>
        <p:txBody>
          <a:bodyPr/>
          <a:lstStyle>
            <a:lvl1pPr>
              <a:defRPr sz="3600"/>
            </a:lvl1pPr>
            <a:lvl2pPr>
              <a:defRPr sz="3067"/>
            </a:lvl2pPr>
            <a:lvl3pPr>
              <a:defRPr sz="2667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61" y="1606877"/>
            <a:ext cx="3587825" cy="56800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4971" indent="0">
              <a:buNone/>
              <a:defRPr sz="3067" b="1"/>
            </a:lvl2pPr>
            <a:lvl3pPr marL="1349929" indent="0">
              <a:buNone/>
              <a:defRPr sz="2667" b="1"/>
            </a:lvl3pPr>
            <a:lvl4pPr marL="2024893" indent="0">
              <a:buNone/>
              <a:defRPr sz="2267" b="1"/>
            </a:lvl4pPr>
            <a:lvl5pPr marL="2699867" indent="0">
              <a:buNone/>
              <a:defRPr sz="2267" b="1"/>
            </a:lvl5pPr>
            <a:lvl6pPr marL="3374844" indent="0">
              <a:buNone/>
              <a:defRPr sz="2267" b="1"/>
            </a:lvl6pPr>
            <a:lvl7pPr marL="4049804" indent="0">
              <a:buNone/>
              <a:defRPr sz="2267" b="1"/>
            </a:lvl7pPr>
            <a:lvl8pPr marL="4724785" indent="0">
              <a:buNone/>
              <a:defRPr sz="2267" b="1"/>
            </a:lvl8pPr>
            <a:lvl9pPr marL="5399741" indent="0">
              <a:buNone/>
              <a:defRPr sz="226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61" y="2188097"/>
            <a:ext cx="3587825" cy="4248027"/>
          </a:xfrm>
        </p:spPr>
        <p:txBody>
          <a:bodyPr/>
          <a:lstStyle>
            <a:lvl1pPr>
              <a:defRPr sz="3600"/>
            </a:lvl1pPr>
            <a:lvl2pPr>
              <a:defRPr sz="3067"/>
            </a:lvl2pPr>
            <a:lvl3pPr>
              <a:defRPr sz="2667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7114E-C77E-4B6B-B58F-50AC1BFDBAA1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37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" y="2117"/>
            <a:ext cx="9142412" cy="6855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9" y="501075"/>
            <a:ext cx="7864167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A782D3-26ED-43DF-90C1-53FE6E29F727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9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91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606872"/>
            <a:ext cx="7320689" cy="4829253"/>
          </a:xfrm>
        </p:spPr>
        <p:txBody>
          <a:bodyPr/>
          <a:lstStyle>
            <a:lvl1pPr marL="284498" indent="0">
              <a:buFontTx/>
              <a:buNone/>
              <a:defRPr b="1">
                <a:latin typeface="+mj-lt"/>
              </a:defRPr>
            </a:lvl1pPr>
            <a:lvl2pPr marL="282013" indent="2485">
              <a:defRPr>
                <a:latin typeface="+mj-lt"/>
              </a:defRPr>
            </a:lvl2pPr>
            <a:lvl3pPr marL="491969" indent="-203745">
              <a:tabLst/>
              <a:defRPr>
                <a:latin typeface="+mj-lt"/>
              </a:defRPr>
            </a:lvl3pPr>
            <a:lvl4pPr marL="0" indent="282013">
              <a:lnSpc>
                <a:spcPts val="1409"/>
              </a:lnSpc>
              <a:spcBef>
                <a:spcPts val="313"/>
              </a:spcBef>
              <a:defRPr>
                <a:latin typeface="+mj-lt"/>
              </a:defRPr>
            </a:lvl4pPr>
            <a:lvl5pPr>
              <a:lnSpc>
                <a:spcPts val="1409"/>
              </a:lnSpc>
              <a:spcBef>
                <a:spcPts val="31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1" y="5127077"/>
            <a:ext cx="923618" cy="376853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pPr defTabSz="816275"/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6" y="501070"/>
            <a:ext cx="7337192" cy="1105803"/>
          </a:xfrm>
        </p:spPr>
        <p:txBody>
          <a:bodyPr/>
          <a:lstStyle>
            <a:lvl1pPr marL="0" marR="0" indent="0" defTabSz="816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41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1" y="5871633"/>
            <a:ext cx="566739" cy="6540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3CD0E2-DBBC-45CB-AB50-6BCD51C278E2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20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53" y="273165"/>
            <a:ext cx="3008313" cy="1162049"/>
          </a:xfrm>
        </p:spPr>
        <p:txBody>
          <a:bodyPr anchor="b"/>
          <a:lstStyle>
            <a:lvl1pPr algn="l">
              <a:defRPr sz="30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2" y="273059"/>
            <a:ext cx="5111749" cy="5853112"/>
          </a:xfrm>
        </p:spPr>
        <p:txBody>
          <a:bodyPr/>
          <a:lstStyle>
            <a:lvl1pPr>
              <a:defRPr sz="4800"/>
            </a:lvl1pPr>
            <a:lvl2pPr>
              <a:defRPr sz="4267"/>
            </a:lvl2pPr>
            <a:lvl3pPr>
              <a:defRPr sz="3600"/>
            </a:lvl3pPr>
            <a:lvl4pPr>
              <a:defRPr sz="3067"/>
            </a:lvl4pPr>
            <a:lvl5pPr>
              <a:defRPr sz="3067"/>
            </a:lvl5pPr>
            <a:lvl6pPr>
              <a:defRPr sz="3067"/>
            </a:lvl6pPr>
            <a:lvl7pPr>
              <a:defRPr sz="3067"/>
            </a:lvl7pPr>
            <a:lvl8pPr>
              <a:defRPr sz="3067"/>
            </a:lvl8pPr>
            <a:lvl9pPr>
              <a:defRPr sz="30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53" y="1435104"/>
            <a:ext cx="3008313" cy="4691063"/>
          </a:xfrm>
        </p:spPr>
        <p:txBody>
          <a:bodyPr/>
          <a:lstStyle>
            <a:lvl1pPr marL="0" indent="0">
              <a:buNone/>
              <a:defRPr sz="2133"/>
            </a:lvl1pPr>
            <a:lvl2pPr marL="674971" indent="0">
              <a:buNone/>
              <a:defRPr sz="1867"/>
            </a:lvl2pPr>
            <a:lvl3pPr marL="1349929" indent="0">
              <a:buNone/>
              <a:defRPr sz="1467"/>
            </a:lvl3pPr>
            <a:lvl4pPr marL="2024893" indent="0">
              <a:buNone/>
              <a:defRPr sz="1333"/>
            </a:lvl4pPr>
            <a:lvl5pPr marL="2699867" indent="0">
              <a:buNone/>
              <a:defRPr sz="1333"/>
            </a:lvl5pPr>
            <a:lvl6pPr marL="3374844" indent="0">
              <a:buNone/>
              <a:defRPr sz="1333"/>
            </a:lvl6pPr>
            <a:lvl7pPr marL="4049804" indent="0">
              <a:buNone/>
              <a:defRPr sz="1333"/>
            </a:lvl7pPr>
            <a:lvl8pPr marL="4724785" indent="0">
              <a:buNone/>
              <a:defRPr sz="1333"/>
            </a:lvl8pPr>
            <a:lvl9pPr marL="5399741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28931-E77E-434D-B893-9D88719691B0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987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9"/>
          </a:xfrm>
        </p:spPr>
        <p:txBody>
          <a:bodyPr anchor="b"/>
          <a:lstStyle>
            <a:lvl1pPr algn="l">
              <a:defRPr sz="30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800"/>
            </a:lvl1pPr>
            <a:lvl2pPr marL="674971" indent="0">
              <a:buNone/>
              <a:defRPr sz="4267"/>
            </a:lvl2pPr>
            <a:lvl3pPr marL="1349929" indent="0">
              <a:buNone/>
              <a:defRPr sz="3600"/>
            </a:lvl3pPr>
            <a:lvl4pPr marL="2024893" indent="0">
              <a:buNone/>
              <a:defRPr sz="3067"/>
            </a:lvl4pPr>
            <a:lvl5pPr marL="2699867" indent="0">
              <a:buNone/>
              <a:defRPr sz="3067"/>
            </a:lvl5pPr>
            <a:lvl6pPr marL="3374844" indent="0">
              <a:buNone/>
              <a:defRPr sz="3067"/>
            </a:lvl6pPr>
            <a:lvl7pPr marL="4049804" indent="0">
              <a:buNone/>
              <a:defRPr sz="3067"/>
            </a:lvl7pPr>
            <a:lvl8pPr marL="4724785" indent="0">
              <a:buNone/>
              <a:defRPr sz="3067"/>
            </a:lvl8pPr>
            <a:lvl9pPr marL="5399741" indent="0">
              <a:buNone/>
              <a:defRPr sz="3067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2133"/>
            </a:lvl1pPr>
            <a:lvl2pPr marL="674971" indent="0">
              <a:buNone/>
              <a:defRPr sz="1867"/>
            </a:lvl2pPr>
            <a:lvl3pPr marL="1349929" indent="0">
              <a:buNone/>
              <a:defRPr sz="1467"/>
            </a:lvl3pPr>
            <a:lvl4pPr marL="2024893" indent="0">
              <a:buNone/>
              <a:defRPr sz="1333"/>
            </a:lvl4pPr>
            <a:lvl5pPr marL="2699867" indent="0">
              <a:buNone/>
              <a:defRPr sz="1333"/>
            </a:lvl5pPr>
            <a:lvl6pPr marL="3374844" indent="0">
              <a:buNone/>
              <a:defRPr sz="1333"/>
            </a:lvl6pPr>
            <a:lvl7pPr marL="4049804" indent="0">
              <a:buNone/>
              <a:defRPr sz="1333"/>
            </a:lvl7pPr>
            <a:lvl8pPr marL="4724785" indent="0">
              <a:buNone/>
              <a:defRPr sz="1333"/>
            </a:lvl8pPr>
            <a:lvl9pPr marL="5399741" indent="0">
              <a:buNone/>
              <a:defRPr sz="133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4B6A-EDF5-4E76-8F9C-E165C12D9A39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615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82465-8805-42EA-99F9-B2F692BE76AA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137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410" y="303212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9" y="303212"/>
            <a:ext cx="7065963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6663D-E0BA-4DEF-81E2-41B60FC5573B}" type="slidenum">
              <a:rPr lang="ru-RU" alt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34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487753"/>
            <a:ext cx="8229600" cy="4676775"/>
          </a:xfrm>
        </p:spPr>
        <p:txBody>
          <a:bodyPr>
            <a:normAutofit/>
          </a:bodyPr>
          <a:lstStyle>
            <a:lvl1pPr>
              <a:defRPr sz="1801">
                <a:solidFill>
                  <a:schemeClr val="tx1"/>
                </a:solidFill>
              </a:defRPr>
            </a:lvl1pPr>
            <a:lvl2pPr marL="515902" indent="-230172">
              <a:defRPr sz="1600">
                <a:solidFill>
                  <a:schemeClr val="tx1"/>
                </a:solidFill>
              </a:defRPr>
            </a:lvl2pPr>
            <a:lvl3pPr marL="742895" indent="-226997">
              <a:defRPr sz="1401">
                <a:solidFill>
                  <a:schemeClr val="tx1"/>
                </a:solidFill>
              </a:defRPr>
            </a:lvl3pPr>
            <a:lvl4pPr>
              <a:defRPr sz="1801">
                <a:solidFill>
                  <a:schemeClr val="tx1"/>
                </a:solidFill>
              </a:defRPr>
            </a:lvl4pPr>
            <a:lvl5pPr>
              <a:defRPr sz="180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57200" y="937873"/>
            <a:ext cx="8229600" cy="470899"/>
          </a:xfrm>
        </p:spPr>
        <p:txBody>
          <a:bodyPr wrap="square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1" b="1" baseline="0">
                <a:solidFill>
                  <a:schemeClr val="bg1">
                    <a:lumMod val="50000"/>
                  </a:schemeClr>
                </a:solidFill>
              </a:defRPr>
            </a:lvl1pPr>
            <a:lvl2pPr>
              <a:buFontTx/>
              <a:buNone/>
              <a:defRPr sz="1600">
                <a:solidFill>
                  <a:schemeClr val="accent2"/>
                </a:solidFill>
              </a:defRPr>
            </a:lvl2pPr>
            <a:lvl3pPr>
              <a:buFontTx/>
              <a:buNone/>
              <a:defRPr sz="1600">
                <a:solidFill>
                  <a:schemeClr val="accent2"/>
                </a:solidFill>
              </a:defRPr>
            </a:lvl3pPr>
            <a:lvl4pPr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 bwMode="gray">
          <a:xfrm>
            <a:off x="457200" y="171452"/>
            <a:ext cx="8229600" cy="701731"/>
          </a:xfrm>
          <a:prstGeom prst="rect">
            <a:avLst/>
          </a:prstGeom>
        </p:spPr>
        <p:txBody>
          <a:bodyPr anchor="b" anchorCtr="0"/>
          <a:lstStyle>
            <a:lvl1pPr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EEECE1">
                    <a:lumMod val="75000"/>
                  </a:srgbClr>
                </a:solidFill>
              </a:rPr>
              <a:t>© 2014 Teradata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297995" y="6591604"/>
            <a:ext cx="2548012" cy="141581"/>
          </a:xfrm>
        </p:spPr>
        <p:txBody>
          <a:bodyPr wrap="square">
            <a:noAutofit/>
          </a:bodyPr>
          <a:lstStyle>
            <a:lvl1pPr marL="0" indent="0" algn="ctr" defTabSz="914332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lang="en-US" sz="700" b="1" kern="12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buFontTx/>
              <a:buNone/>
              <a:defRPr sz="1600">
                <a:solidFill>
                  <a:schemeClr val="accent2"/>
                </a:solidFill>
              </a:defRPr>
            </a:lvl2pPr>
            <a:lvl3pPr>
              <a:buFontTx/>
              <a:buNone/>
              <a:defRPr sz="1600">
                <a:solidFill>
                  <a:schemeClr val="accent2"/>
                </a:solidFill>
              </a:defRPr>
            </a:lvl3pPr>
            <a:lvl4pPr>
              <a:buFontTx/>
              <a:buNone/>
              <a:defRPr sz="1600"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 sz="16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#Insert Hashtag</a:t>
            </a:r>
          </a:p>
        </p:txBody>
      </p:sp>
    </p:spTree>
    <p:extLst>
      <p:ext uri="{BB962C8B-B14F-4D97-AF65-F5344CB8AC3E}">
        <p14:creationId xmlns:p14="http://schemas.microsoft.com/office/powerpoint/2010/main" val="282342759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6" y="1606872"/>
            <a:ext cx="7320689" cy="4829253"/>
          </a:xfrm>
        </p:spPr>
        <p:txBody>
          <a:bodyPr/>
          <a:lstStyle>
            <a:lvl1pPr marL="284498" indent="0">
              <a:buFontTx/>
              <a:buNone/>
              <a:defRPr b="1">
                <a:latin typeface="+mj-lt"/>
              </a:defRPr>
            </a:lvl1pPr>
            <a:lvl2pPr marL="284498" indent="0">
              <a:defRPr>
                <a:latin typeface="+mj-lt"/>
              </a:defRPr>
            </a:lvl2pPr>
            <a:lvl3pPr marL="491969" indent="-203745">
              <a:defRPr>
                <a:latin typeface="+mj-lt"/>
              </a:defRPr>
            </a:lvl3pPr>
            <a:lvl4pPr marL="0" indent="282013">
              <a:defRPr>
                <a:latin typeface="+mj-lt"/>
              </a:defRPr>
            </a:lvl4pPr>
            <a:lvl5pPr marL="1123081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7" y="501070"/>
            <a:ext cx="7337901" cy="1105803"/>
          </a:xfrm>
        </p:spPr>
        <p:txBody>
          <a:bodyPr/>
          <a:lstStyle>
            <a:lvl1pPr marL="0" marR="0" indent="0" defTabSz="816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1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1012508"/>
            <a:ext cx="7320689" cy="20246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3429721"/>
            <a:ext cx="7320689" cy="3006404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1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68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696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0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48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91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6" y="501069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6" y="1606872"/>
            <a:ext cx="3620764" cy="469579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0" y="1606872"/>
            <a:ext cx="3644897" cy="469579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01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1606872"/>
            <a:ext cx="3674753" cy="56800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38" indent="0">
              <a:buNone/>
              <a:defRPr sz="1800" b="1"/>
            </a:lvl2pPr>
            <a:lvl3pPr marL="816275" indent="0">
              <a:buNone/>
              <a:defRPr sz="1600" b="1"/>
            </a:lvl3pPr>
            <a:lvl4pPr marL="1224413" indent="0">
              <a:buNone/>
              <a:defRPr sz="1400" b="1"/>
            </a:lvl4pPr>
            <a:lvl5pPr marL="1632551" indent="0">
              <a:buNone/>
              <a:defRPr sz="1400" b="1"/>
            </a:lvl5pPr>
            <a:lvl6pPr marL="2040688" indent="0">
              <a:buNone/>
              <a:defRPr sz="1400" b="1"/>
            </a:lvl6pPr>
            <a:lvl7pPr marL="2448826" indent="0">
              <a:buNone/>
              <a:defRPr sz="1400" b="1"/>
            </a:lvl7pPr>
            <a:lvl8pPr marL="2856964" indent="0">
              <a:buNone/>
              <a:defRPr sz="1400" b="1"/>
            </a:lvl8pPr>
            <a:lvl9pPr marL="3265101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5" y="2174876"/>
            <a:ext cx="3674753" cy="426124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2" y="1606872"/>
            <a:ext cx="3587825" cy="56800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38" indent="0">
              <a:buNone/>
              <a:defRPr sz="1800" b="1"/>
            </a:lvl2pPr>
            <a:lvl3pPr marL="816275" indent="0">
              <a:buNone/>
              <a:defRPr sz="1600" b="1"/>
            </a:lvl3pPr>
            <a:lvl4pPr marL="1224413" indent="0">
              <a:buNone/>
              <a:defRPr sz="1400" b="1"/>
            </a:lvl4pPr>
            <a:lvl5pPr marL="1632551" indent="0">
              <a:buNone/>
              <a:defRPr sz="1400" b="1"/>
            </a:lvl5pPr>
            <a:lvl6pPr marL="2040688" indent="0">
              <a:buNone/>
              <a:defRPr sz="1400" b="1"/>
            </a:lvl6pPr>
            <a:lvl7pPr marL="2448826" indent="0">
              <a:buNone/>
              <a:defRPr sz="1400" b="1"/>
            </a:lvl7pPr>
            <a:lvl8pPr marL="2856964" indent="0">
              <a:buNone/>
              <a:defRPr sz="1400" b="1"/>
            </a:lvl8pPr>
            <a:lvl9pPr marL="3265101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2" y="2188098"/>
            <a:ext cx="3587825" cy="424802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912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9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7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2"/>
            <a:ext cx="567428" cy="653107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96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3"/>
            <a:ext cx="3008313" cy="116204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08138" indent="0">
              <a:buNone/>
              <a:defRPr sz="1100"/>
            </a:lvl2pPr>
            <a:lvl3pPr marL="816275" indent="0">
              <a:buNone/>
              <a:defRPr sz="900"/>
            </a:lvl3pPr>
            <a:lvl4pPr marL="1224413" indent="0">
              <a:buNone/>
              <a:defRPr sz="800"/>
            </a:lvl4pPr>
            <a:lvl5pPr marL="1632551" indent="0">
              <a:buNone/>
              <a:defRPr sz="800"/>
            </a:lvl5pPr>
            <a:lvl6pPr marL="2040688" indent="0">
              <a:buNone/>
              <a:defRPr sz="800"/>
            </a:lvl6pPr>
            <a:lvl7pPr marL="2448826" indent="0">
              <a:buNone/>
              <a:defRPr sz="800"/>
            </a:lvl7pPr>
            <a:lvl8pPr marL="2856964" indent="0">
              <a:buNone/>
              <a:defRPr sz="800"/>
            </a:lvl8pPr>
            <a:lvl9pPr marL="3265101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36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4" y="490023"/>
            <a:ext cx="7343873" cy="1110281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4" y="1600201"/>
            <a:ext cx="7343873" cy="4835924"/>
          </a:xfrm>
          <a:prstGeom prst="rect">
            <a:avLst/>
          </a:prstGeom>
        </p:spPr>
        <p:txBody>
          <a:bodyPr vert="horz" lIns="81630" tIns="40815" rIns="81630" bIns="40815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7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6275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2" y="6041427"/>
            <a:ext cx="619711" cy="631833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</a:defRPr>
            </a:lvl1pPr>
          </a:lstStyle>
          <a:p>
            <a:pPr defTabSz="816275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816275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96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816275" rtl="0" eaLnBrk="1" latinLnBrk="0" hangingPunct="1">
        <a:lnSpc>
          <a:spcPts val="4070"/>
        </a:lnSpc>
        <a:spcBef>
          <a:spcPct val="0"/>
        </a:spcBef>
        <a:buNone/>
        <a:defRPr sz="33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498" indent="0" algn="l" defTabSz="816275" rtl="0" eaLnBrk="1" latinLnBrk="0" hangingPunct="1">
        <a:spcBef>
          <a:spcPct val="20000"/>
        </a:spcBef>
        <a:buFont typeface="+mj-lt"/>
        <a:buNone/>
        <a:defRPr sz="28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498" indent="0" algn="l" defTabSz="816275" rtl="0" eaLnBrk="1" latinLnBrk="0" hangingPunct="1">
        <a:spcBef>
          <a:spcPct val="20000"/>
        </a:spcBef>
        <a:buFont typeface="Arial" pitchFamily="34" charset="0"/>
        <a:buNone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14" indent="-203745" algn="l" defTabSz="816275" rtl="0" eaLnBrk="1" latinLnBrk="0" hangingPunct="1">
        <a:spcBef>
          <a:spcPct val="20000"/>
        </a:spcBef>
        <a:buFont typeface="Arial" pitchFamily="34" charset="0"/>
        <a:buChar char="•"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13" algn="just" defTabSz="816275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tabLst/>
        <a:defRPr sz="13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081" indent="0" algn="l" defTabSz="816275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defRPr sz="11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757" indent="-204069" algn="l" defTabSz="8162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895" indent="-204069" algn="l" defTabSz="8162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033" indent="-204069" algn="l" defTabSz="8162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169" indent="-204069" algn="l" defTabSz="81627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38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75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13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51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688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26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964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01" algn="l" defTabSz="8162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81" y="491067"/>
            <a:ext cx="7343775" cy="110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557" tIns="40276" rIns="80557" bIns="402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81" y="1600200"/>
            <a:ext cx="7343775" cy="483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557" tIns="40276" rIns="80557" bIns="402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1"/>
            <a:ext cx="2133600" cy="366183"/>
          </a:xfrm>
          <a:prstGeom prst="rect">
            <a:avLst/>
          </a:prstGeom>
        </p:spPr>
        <p:txBody>
          <a:bodyPr vert="horz" lIns="80557" tIns="40276" rIns="80557" bIns="40276" rtlCol="0" anchor="ctr"/>
          <a:lstStyle>
            <a:lvl1pPr algn="l" defTabSz="1073841" eaLnBrk="1" fontAlgn="auto" hangingPunct="1">
              <a:spcBef>
                <a:spcPts val="0"/>
              </a:spcBef>
              <a:spcAft>
                <a:spcPts val="0"/>
              </a:spcAft>
              <a:defRPr sz="1867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1"/>
            <a:ext cx="2895600" cy="366183"/>
          </a:xfrm>
          <a:prstGeom prst="rect">
            <a:avLst/>
          </a:prstGeom>
        </p:spPr>
        <p:txBody>
          <a:bodyPr vert="horz" lIns="80557" tIns="40276" rIns="80557" bIns="40276" rtlCol="0" anchor="ctr"/>
          <a:lstStyle>
            <a:lvl1pPr algn="ctr" defTabSz="1073841" eaLnBrk="1" fontAlgn="auto" hangingPunct="1">
              <a:spcBef>
                <a:spcPts val="0"/>
              </a:spcBef>
              <a:spcAft>
                <a:spcPts val="0"/>
              </a:spcAft>
              <a:defRPr sz="1867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2" y="6040977"/>
            <a:ext cx="619125" cy="632884"/>
          </a:xfrm>
          <a:prstGeom prst="rect">
            <a:avLst/>
          </a:prstGeom>
        </p:spPr>
        <p:txBody>
          <a:bodyPr vert="horz" wrap="square" lIns="80557" tIns="40276" rIns="80557" bIns="40276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lnSpc>
                <a:spcPts val="3151"/>
              </a:lnSpc>
              <a:defRPr sz="3600" smtClean="0">
                <a:solidFill>
                  <a:schemeClr val="bg1"/>
                </a:solidFill>
              </a:defRPr>
            </a:lvl1pPr>
          </a:lstStyle>
          <a:p>
            <a:pPr defTabSz="1073124" fontAlgn="base">
              <a:spcBef>
                <a:spcPct val="0"/>
              </a:spcBef>
              <a:spcAft>
                <a:spcPct val="0"/>
              </a:spcAft>
              <a:defRPr/>
            </a:pPr>
            <a:fld id="{25212412-BDF2-4BA2-9F6D-5FA72A9514BE}" type="slidenum">
              <a:rPr lang="ru-RU" altLang="ru-RU" smtClean="0">
                <a:solidFill>
                  <a:prstClr val="white"/>
                </a:solidFill>
                <a:cs typeface="Arial" panose="020B0604020202020204" pitchFamily="34" charset="0"/>
              </a:rPr>
              <a:pPr defTabSz="1073124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28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 ftr="0" dt="0"/>
  <p:txStyles>
    <p:titleStyle>
      <a:lvl1pPr algn="l" defTabSz="1348217" rtl="0" eaLnBrk="0" fontAlgn="base" hangingPunct="0">
        <a:lnSpc>
          <a:spcPts val="6800"/>
        </a:lnSpc>
        <a:spcBef>
          <a:spcPct val="0"/>
        </a:spcBef>
        <a:spcAft>
          <a:spcPct val="0"/>
        </a:spcAft>
        <a:defRPr sz="5467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348217" rtl="0" eaLnBrk="0" fontAlgn="base" hangingPunct="0">
        <a:lnSpc>
          <a:spcPts val="6800"/>
        </a:lnSpc>
        <a:spcBef>
          <a:spcPct val="0"/>
        </a:spcBef>
        <a:spcAft>
          <a:spcPct val="0"/>
        </a:spcAft>
        <a:defRPr sz="5467" b="1">
          <a:solidFill>
            <a:srgbClr val="005AA9"/>
          </a:solidFill>
          <a:latin typeface="Calibri" panose="020F0502020204030204" pitchFamily="34" charset="0"/>
        </a:defRPr>
      </a:lvl2pPr>
      <a:lvl3pPr algn="l" defTabSz="1348217" rtl="0" eaLnBrk="0" fontAlgn="base" hangingPunct="0">
        <a:lnSpc>
          <a:spcPts val="6800"/>
        </a:lnSpc>
        <a:spcBef>
          <a:spcPct val="0"/>
        </a:spcBef>
        <a:spcAft>
          <a:spcPct val="0"/>
        </a:spcAft>
        <a:defRPr sz="5467" b="1">
          <a:solidFill>
            <a:srgbClr val="005AA9"/>
          </a:solidFill>
          <a:latin typeface="Calibri" panose="020F0502020204030204" pitchFamily="34" charset="0"/>
        </a:defRPr>
      </a:lvl3pPr>
      <a:lvl4pPr algn="l" defTabSz="1348217" rtl="0" eaLnBrk="0" fontAlgn="base" hangingPunct="0">
        <a:lnSpc>
          <a:spcPts val="6800"/>
        </a:lnSpc>
        <a:spcBef>
          <a:spcPct val="0"/>
        </a:spcBef>
        <a:spcAft>
          <a:spcPct val="0"/>
        </a:spcAft>
        <a:defRPr sz="5467" b="1">
          <a:solidFill>
            <a:srgbClr val="005AA9"/>
          </a:solidFill>
          <a:latin typeface="Calibri" panose="020F0502020204030204" pitchFamily="34" charset="0"/>
        </a:defRPr>
      </a:lvl4pPr>
      <a:lvl5pPr algn="l" defTabSz="1348217" rtl="0" eaLnBrk="0" fontAlgn="base" hangingPunct="0">
        <a:lnSpc>
          <a:spcPts val="6800"/>
        </a:lnSpc>
        <a:spcBef>
          <a:spcPct val="0"/>
        </a:spcBef>
        <a:spcAft>
          <a:spcPct val="0"/>
        </a:spcAft>
        <a:defRPr sz="5467" b="1">
          <a:solidFill>
            <a:srgbClr val="005AA9"/>
          </a:solidFill>
          <a:latin typeface="Calibri" panose="020F0502020204030204" pitchFamily="34" charset="0"/>
        </a:defRPr>
      </a:lvl5pPr>
      <a:lvl6pPr marL="609555" algn="l" defTabSz="1348217" rtl="0" fontAlgn="base">
        <a:lnSpc>
          <a:spcPts val="6800"/>
        </a:lnSpc>
        <a:spcBef>
          <a:spcPct val="0"/>
        </a:spcBef>
        <a:spcAft>
          <a:spcPct val="0"/>
        </a:spcAft>
        <a:defRPr sz="5467" b="1">
          <a:solidFill>
            <a:srgbClr val="005AA9"/>
          </a:solidFill>
          <a:latin typeface="Calibri" panose="020F0502020204030204" pitchFamily="34" charset="0"/>
        </a:defRPr>
      </a:lvl6pPr>
      <a:lvl7pPr marL="1219108" algn="l" defTabSz="1348217" rtl="0" fontAlgn="base">
        <a:lnSpc>
          <a:spcPts val="6800"/>
        </a:lnSpc>
        <a:spcBef>
          <a:spcPct val="0"/>
        </a:spcBef>
        <a:spcAft>
          <a:spcPct val="0"/>
        </a:spcAft>
        <a:defRPr sz="5467" b="1">
          <a:solidFill>
            <a:srgbClr val="005AA9"/>
          </a:solidFill>
          <a:latin typeface="Calibri" panose="020F0502020204030204" pitchFamily="34" charset="0"/>
        </a:defRPr>
      </a:lvl7pPr>
      <a:lvl8pPr marL="1828664" algn="l" defTabSz="1348217" rtl="0" fontAlgn="base">
        <a:lnSpc>
          <a:spcPts val="6800"/>
        </a:lnSpc>
        <a:spcBef>
          <a:spcPct val="0"/>
        </a:spcBef>
        <a:spcAft>
          <a:spcPct val="0"/>
        </a:spcAft>
        <a:defRPr sz="5467" b="1">
          <a:solidFill>
            <a:srgbClr val="005AA9"/>
          </a:solidFill>
          <a:latin typeface="Calibri" panose="020F0502020204030204" pitchFamily="34" charset="0"/>
        </a:defRPr>
      </a:lvl8pPr>
      <a:lvl9pPr marL="2438218" algn="l" defTabSz="1348217" rtl="0" fontAlgn="base">
        <a:lnSpc>
          <a:spcPts val="6800"/>
        </a:lnSpc>
        <a:spcBef>
          <a:spcPct val="0"/>
        </a:spcBef>
        <a:spcAft>
          <a:spcPct val="0"/>
        </a:spcAft>
        <a:defRPr sz="5467" b="1">
          <a:solidFill>
            <a:srgbClr val="005AA9"/>
          </a:solidFill>
          <a:latin typeface="Calibri" panose="020F0502020204030204" pitchFamily="34" charset="0"/>
        </a:defRPr>
      </a:lvl9pPr>
    </p:titleStyle>
    <p:bodyStyle>
      <a:lvl1pPr marL="469867" indent="-469867" algn="l" defTabSz="1348217" rtl="0" eaLnBrk="0" fontAlgn="base" hangingPunct="0">
        <a:spcBef>
          <a:spcPct val="20000"/>
        </a:spcBef>
        <a:spcAft>
          <a:spcPct val="0"/>
        </a:spcAft>
        <a:buFont typeface="+mj-lt"/>
        <a:defRPr sz="4800" kern="1200">
          <a:solidFill>
            <a:srgbClr val="005AA9"/>
          </a:solidFill>
          <a:latin typeface="+mj-lt"/>
          <a:ea typeface="+mn-ea"/>
          <a:cs typeface="+mn-cs"/>
        </a:defRPr>
      </a:lvl1pPr>
      <a:lvl2pPr marL="469867" indent="139690" algn="l" defTabSz="134821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3067" kern="1200">
          <a:solidFill>
            <a:srgbClr val="504F53"/>
          </a:solidFill>
          <a:latin typeface="+mj-lt"/>
          <a:ea typeface="+mn-ea"/>
          <a:cs typeface="+mn-cs"/>
        </a:defRPr>
      </a:lvl2pPr>
      <a:lvl3pPr marL="920681" indent="-336526" algn="l" defTabSz="134821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67" kern="1200">
          <a:solidFill>
            <a:srgbClr val="504F53"/>
          </a:solidFill>
          <a:latin typeface="+mj-lt"/>
          <a:ea typeface="+mn-ea"/>
          <a:cs typeface="+mn-cs"/>
        </a:defRPr>
      </a:lvl3pPr>
      <a:lvl4pPr marL="2133440" indent="-1667809" algn="just" defTabSz="1348217" rtl="0" eaLnBrk="0" fontAlgn="base" hangingPunct="0">
        <a:lnSpc>
          <a:spcPts val="2367"/>
        </a:lnSpc>
        <a:spcBef>
          <a:spcPts val="533"/>
        </a:spcBef>
        <a:spcAft>
          <a:spcPct val="0"/>
        </a:spcAft>
        <a:buFont typeface="Arial" panose="020B0604020202020204" pitchFamily="34" charset="0"/>
        <a:defRPr sz="2133" kern="1200">
          <a:solidFill>
            <a:srgbClr val="504F53"/>
          </a:solidFill>
          <a:latin typeface="+mj-lt"/>
          <a:ea typeface="+mn-ea"/>
          <a:cs typeface="+mn-cs"/>
        </a:defRPr>
      </a:lvl4pPr>
      <a:lvl5pPr marL="1856180" indent="582040" algn="l" defTabSz="1348217" rtl="0" eaLnBrk="0" fontAlgn="base" hangingPunct="0">
        <a:lnSpc>
          <a:spcPts val="2367"/>
        </a:lnSpc>
        <a:spcBef>
          <a:spcPts val="533"/>
        </a:spcBef>
        <a:spcAft>
          <a:spcPct val="0"/>
        </a:spcAft>
        <a:buFont typeface="Arial" panose="020B0604020202020204" pitchFamily="34" charset="0"/>
        <a:defRPr sz="1867" kern="1200">
          <a:solidFill>
            <a:srgbClr val="8D8C90"/>
          </a:solidFill>
          <a:latin typeface="+mj-lt"/>
          <a:ea typeface="+mn-ea"/>
          <a:cs typeface="+mn-cs"/>
        </a:defRPr>
      </a:lvl5pPr>
      <a:lvl6pPr marL="3712329" indent="-337486" algn="l" defTabSz="1349929" rtl="0" eaLnBrk="1" latinLnBrk="0" hangingPunct="1">
        <a:spcBef>
          <a:spcPct val="20000"/>
        </a:spcBef>
        <a:buFont typeface="Arial" pitchFamily="34" charset="0"/>
        <a:buChar char="•"/>
        <a:defRPr sz="3067" kern="1200">
          <a:solidFill>
            <a:schemeClr val="tx1"/>
          </a:solidFill>
          <a:latin typeface="+mn-lt"/>
          <a:ea typeface="+mn-ea"/>
          <a:cs typeface="+mn-cs"/>
        </a:defRPr>
      </a:lvl6pPr>
      <a:lvl7pPr marL="4387296" indent="-337486" algn="l" defTabSz="1349929" rtl="0" eaLnBrk="1" latinLnBrk="0" hangingPunct="1">
        <a:spcBef>
          <a:spcPct val="20000"/>
        </a:spcBef>
        <a:buFont typeface="Arial" pitchFamily="34" charset="0"/>
        <a:buChar char="•"/>
        <a:defRPr sz="3067" kern="1200">
          <a:solidFill>
            <a:schemeClr val="tx1"/>
          </a:solidFill>
          <a:latin typeface="+mn-lt"/>
          <a:ea typeface="+mn-ea"/>
          <a:cs typeface="+mn-cs"/>
        </a:defRPr>
      </a:lvl7pPr>
      <a:lvl8pPr marL="5062267" indent="-337486" algn="l" defTabSz="1349929" rtl="0" eaLnBrk="1" latinLnBrk="0" hangingPunct="1">
        <a:spcBef>
          <a:spcPct val="20000"/>
        </a:spcBef>
        <a:buFont typeface="Arial" pitchFamily="34" charset="0"/>
        <a:buChar char="•"/>
        <a:defRPr sz="3067" kern="1200">
          <a:solidFill>
            <a:schemeClr val="tx1"/>
          </a:solidFill>
          <a:latin typeface="+mn-lt"/>
          <a:ea typeface="+mn-ea"/>
          <a:cs typeface="+mn-cs"/>
        </a:defRPr>
      </a:lvl8pPr>
      <a:lvl9pPr marL="5737243" indent="-337486" algn="l" defTabSz="1349929" rtl="0" eaLnBrk="1" latinLnBrk="0" hangingPunct="1">
        <a:spcBef>
          <a:spcPct val="20000"/>
        </a:spcBef>
        <a:buFont typeface="Arial" pitchFamily="34" charset="0"/>
        <a:buChar char="•"/>
        <a:defRPr sz="30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49929" rtl="0" eaLnBrk="1" latinLnBrk="0" hangingPunct="1"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74971" algn="l" defTabSz="1349929" rtl="0" eaLnBrk="1" latinLnBrk="0" hangingPunct="1"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29" algn="l" defTabSz="1349929" rtl="0" eaLnBrk="1" latinLnBrk="0" hangingPunct="1"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024893" algn="l" defTabSz="1349929" rtl="0" eaLnBrk="1" latinLnBrk="0" hangingPunct="1"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699867" algn="l" defTabSz="1349929" rtl="0" eaLnBrk="1" latinLnBrk="0" hangingPunct="1"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74844" algn="l" defTabSz="1349929" rtl="0" eaLnBrk="1" latinLnBrk="0" hangingPunct="1"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4049804" algn="l" defTabSz="1349929" rtl="0" eaLnBrk="1" latinLnBrk="0" hangingPunct="1"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724785" algn="l" defTabSz="1349929" rtl="0" eaLnBrk="1" latinLnBrk="0" hangingPunct="1"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399741" algn="l" defTabSz="1349929" rtl="0" eaLnBrk="1" latinLnBrk="0" hangingPunct="1"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147314" y="6021288"/>
            <a:ext cx="996687" cy="652395"/>
          </a:xfrm>
        </p:spPr>
        <p:txBody>
          <a:bodyPr>
            <a:normAutofit/>
          </a:bodyPr>
          <a:lstStyle/>
          <a:p>
            <a:pPr>
              <a:defRPr/>
            </a:pPr>
            <a:endParaRPr lang="ru-RU" altLang="ru-RU" sz="24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>
              <a:defRPr/>
            </a:pPr>
            <a:endParaRPr lang="ru-RU" altLang="ru-RU" sz="24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>
              <a:defRPr/>
            </a:pPr>
            <a:endParaRPr lang="ru-RU" altLang="ru-RU" sz="24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>
              <a:defRPr/>
            </a:pPr>
            <a:endParaRPr lang="ru-RU" altLang="ru-RU" sz="2400" b="1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63" y="356659"/>
            <a:ext cx="1632181" cy="1611507"/>
          </a:xfrm>
          <a:prstGeom prst="rect">
            <a:avLst/>
          </a:prstGeom>
        </p:spPr>
      </p:pic>
      <p:sp>
        <p:nvSpPr>
          <p:cNvPr id="12" name="TextBox 42"/>
          <p:cNvSpPr txBox="1">
            <a:spLocks noChangeArrowheads="1"/>
          </p:cNvSpPr>
          <p:nvPr/>
        </p:nvSpPr>
        <p:spPr bwMode="auto">
          <a:xfrm>
            <a:off x="627659" y="2180862"/>
            <a:ext cx="8256917" cy="16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361" tIns="57188" rIns="114361" bIns="57188">
            <a:spAutoFit/>
          </a:bodyPr>
          <a:lstStyle>
            <a:lvl1pPr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defRPr sz="23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>
              <a:lnSpc>
                <a:spcPts val="1775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ts val="1775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804863" eaLnBrk="0" fontAlgn="base" hangingPunct="0">
              <a:lnSpc>
                <a:spcPts val="1775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804863" eaLnBrk="0" fontAlgn="base" hangingPunct="0">
              <a:lnSpc>
                <a:spcPts val="1775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804863" eaLnBrk="0" fontAlgn="base" hangingPunct="0">
              <a:lnSpc>
                <a:spcPts val="1775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804863" eaLnBrk="0" fontAlgn="base" hangingPunct="0">
              <a:lnSpc>
                <a:spcPts val="1775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Изменения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налогового законодательства по налогу на прибыль организаций.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 заполнении налоговой декларации по налогу на прибыль организаций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42"/>
          <p:cNvSpPr txBox="1">
            <a:spLocks noChangeArrowheads="1"/>
          </p:cNvSpPr>
          <p:nvPr/>
        </p:nvSpPr>
        <p:spPr bwMode="auto">
          <a:xfrm>
            <a:off x="685718" y="4454226"/>
            <a:ext cx="8208912" cy="182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361" tIns="57188" rIns="114361" bIns="57188">
            <a:spAutoFit/>
          </a:bodyPr>
          <a:lstStyle>
            <a:lvl1pPr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defRPr sz="23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>
              <a:lnSpc>
                <a:spcPts val="1775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ts val="1775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804863" eaLnBrk="0" fontAlgn="base" hangingPunct="0">
              <a:lnSpc>
                <a:spcPts val="1775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804863" eaLnBrk="0" fontAlgn="base" hangingPunct="0">
              <a:lnSpc>
                <a:spcPts val="1775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804863" eaLnBrk="0" fontAlgn="base" hangingPunct="0">
              <a:lnSpc>
                <a:spcPts val="1775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804863" eaLnBrk="0" fontAlgn="base" hangingPunct="0">
              <a:lnSpc>
                <a:spcPts val="1775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defTabSz="1073124" eaLnBrk="0" fontAlgn="base" hangingPunct="0">
              <a:spcAft>
                <a:spcPct val="0"/>
              </a:spcAft>
            </a:pPr>
            <a:endParaRPr lang="ru-RU" sz="2133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73124" eaLnBrk="0" fontAlgn="base" hangingPunct="0">
              <a:spcAft>
                <a:spcPct val="0"/>
              </a:spcAft>
            </a:pPr>
            <a:endParaRPr lang="ru-RU" sz="2133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73124" eaLnBrk="0" fontAlgn="base" hangingPunct="0">
              <a:spcAft>
                <a:spcPct val="0"/>
              </a:spcAft>
            </a:pPr>
            <a:r>
              <a:rPr lang="ru-RU" sz="2133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Буртонова Мира Матвеевна</a:t>
            </a:r>
            <a:endParaRPr lang="ru-RU" sz="2133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73124" eaLnBrk="0" fontAlgn="base" hangingPunct="0">
              <a:spcAft>
                <a:spcPct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отдела камерального контроля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073124" eaLnBrk="0" fontAlgn="base" hangingPunct="0">
              <a:spcAft>
                <a:spcPct val="0"/>
              </a:spcAft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Федеральной налоговой службы по Республике Бурятия»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49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8067" y="770467"/>
            <a:ext cx="8325726" cy="1024466"/>
          </a:xfrm>
        </p:spPr>
        <p:txBody>
          <a:bodyPr>
            <a:noAutofit/>
          </a:bodyPr>
          <a:lstStyle/>
          <a:p>
            <a:pPr indent="337661" algn="ctr">
              <a:lnSpc>
                <a:spcPct val="107000"/>
              </a:lnSpc>
            </a:pPr>
            <a:r>
              <a:rPr lang="ru-RU" sz="21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1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</a:t>
            </a:r>
            <a:r>
              <a:rPr lang="ru-RU" sz="21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ошибки заполнения налоговой декларации по налогу на прибыль организаций</a:t>
            </a:r>
            <a:r>
              <a:rPr lang="ru-RU" sz="21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1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1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100" u="sng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7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>
                <a:solidFill>
                  <a:prstClr val="white"/>
                </a:solidFill>
              </a:rPr>
              <a:t>1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8067" y="1794933"/>
            <a:ext cx="7780866" cy="4605866"/>
          </a:xfrm>
        </p:spPr>
        <p:txBody>
          <a:bodyPr>
            <a:normAutofit/>
          </a:bodyPr>
          <a:lstStyle/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некорректное заполнение кодов:</a:t>
            </a:r>
          </a:p>
          <a:p>
            <a:pPr marL="285750" lvl="0" indent="-285750" algn="just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 представления декларации в налоговый орган (титульный лист); </a:t>
            </a:r>
          </a:p>
          <a:p>
            <a:pPr marL="285750" lvl="0" indent="-285750" algn="just">
              <a:buFontTx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признака налогоплательщика (Листе 02, Прил. №1,2, 3 Листа 02)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некорректное заполнение строк 210-230 Листа 02 по суммам начисленным авансовым платежам (ранее);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показателей декларации: строк 270, 271 (сумма налога на прибыль к доплате), строк 280, 281 (сумма налога на прибыль к уменьшению) показателям подраздела 1.1 (строки 040,050,070,080)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некорректное заполнение приложений №1, №2, Листа 02 (собственные производство, покупные, прочее имущество) –не соблюдение «парности» операций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незаполнение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приложения №4 Листа 02 – за налоговый период, 3 месяца, заполнение деклараций не нарастающим итогом;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некорректное заполнение данных листа 07 по целевым средствам</a:t>
            </a:r>
          </a:p>
          <a:p>
            <a:pPr marL="0" indent="360363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3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8316416" y="6131858"/>
            <a:ext cx="619125" cy="361149"/>
          </a:xfrm>
        </p:spPr>
        <p:txBody>
          <a:bodyPr rtlCol="0">
            <a:normAutofit/>
          </a:bodyPr>
          <a:lstStyle/>
          <a:p>
            <a:pPr defTabSz="707225">
              <a:lnSpc>
                <a:spcPts val="2052"/>
              </a:lnSpc>
              <a:defRPr/>
            </a:pPr>
            <a:r>
              <a:rPr lang="ru-RU" sz="2300" dirty="0" smtClean="0"/>
              <a:t>2</a:t>
            </a:r>
            <a:endParaRPr lang="ru-RU" sz="2300" dirty="0"/>
          </a:p>
        </p:txBody>
      </p:sp>
      <p:sp>
        <p:nvSpPr>
          <p:cNvPr id="2" name="TextBox 1"/>
          <p:cNvSpPr txBox="1"/>
          <p:nvPr/>
        </p:nvSpPr>
        <p:spPr>
          <a:xfrm>
            <a:off x="373065" y="3173417"/>
            <a:ext cx="8512175" cy="274637"/>
          </a:xfrm>
          <a:prstGeom prst="rect">
            <a:avLst/>
          </a:prstGeom>
          <a:noFill/>
        </p:spPr>
        <p:txBody>
          <a:bodyPr lIns="78145" tIns="39073" rIns="78145" bIns="39073" anchor="ctr"/>
          <a:lstStyle/>
          <a:p>
            <a:pPr algn="ctr" defTabSz="781394">
              <a:defRPr/>
            </a:pPr>
            <a:r>
              <a:rPr lang="ru-RU" sz="2000" b="1" dirty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СПАСИБО ЗА ВНИМАНИЕ!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37707"/>
              </p:ext>
            </p:extLst>
          </p:nvPr>
        </p:nvGraphicFramePr>
        <p:xfrm>
          <a:off x="815975" y="1600200"/>
          <a:ext cx="7592515" cy="4021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0759"/>
                <a:gridCol w="6081756"/>
              </a:tblGrid>
              <a:tr h="329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3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месту нахождения российской организации, не являющейся крупнейшим налогоплательщиком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3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месту нахождения обособленного подразделения российской организации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8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месту нахождения (учета) российской организации при представлении декларации по закрытому обособленному подразделению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3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месту учета организации, осуществляющей образовательную и (или) медицинскую деятельность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6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месту учета некоммерческой организации, представляющей налоговую декларацию только за налоговый период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8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месту учета музея, театра, библиотеки, учредителями которых являются субъекты Российской Федерации или муниципальные образования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81225" y="6255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alt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коды места представления декларации в налоговый орган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53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8316416" y="6131858"/>
            <a:ext cx="619125" cy="361149"/>
          </a:xfrm>
        </p:spPr>
        <p:txBody>
          <a:bodyPr rtlCol="0"/>
          <a:lstStyle/>
          <a:p>
            <a:pPr defTabSz="707225">
              <a:lnSpc>
                <a:spcPts val="2052"/>
              </a:lnSpc>
              <a:defRPr/>
            </a:pPr>
            <a:endParaRPr lang="ru-RU" sz="2300" dirty="0" smtClean="0"/>
          </a:p>
          <a:p>
            <a:pPr defTabSz="707225">
              <a:lnSpc>
                <a:spcPts val="2052"/>
              </a:lnSpc>
              <a:defRPr/>
            </a:pPr>
            <a:endParaRPr lang="ru-RU" sz="23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95589"/>
              </p:ext>
            </p:extLst>
          </p:nvPr>
        </p:nvGraphicFramePr>
        <p:xfrm>
          <a:off x="835025" y="447676"/>
          <a:ext cx="7592515" cy="371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2515"/>
              </a:tblGrid>
              <a:tr h="37147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  <a:tabLst>
                          <a:tab pos="457200" algn="l"/>
                        </a:tabLst>
                      </a:pPr>
                      <a:endParaRPr lang="ru-RU" sz="16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АЛГОРИТМ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ПРОВЕРКИ АВАНСОВ ПО НАЛОГУ НА ПРИБЫЛЬ ОРГАНИЗАЦИЙ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716280"/>
              </p:ext>
            </p:extLst>
          </p:nvPr>
        </p:nvGraphicFramePr>
        <p:xfrm>
          <a:off x="2295525" y="942976"/>
          <a:ext cx="4264342" cy="52346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1523"/>
                <a:gridCol w="1103005"/>
                <a:gridCol w="2149814"/>
              </a:tblGrid>
              <a:tr h="238182">
                <a:tc>
                  <a:txBody>
                    <a:bodyPr/>
                    <a:lstStyle/>
                    <a:p>
                      <a:pPr marL="10160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1 квартал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180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Сумма исчисленного налога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210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290 3 кв. предыдущего года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Стр. 290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180 1кв.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Стр. 270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Стр.280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190 1кв. - стр.220 1кв 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405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200 1кв. - стр.230 1кв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20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279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6 месяцев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180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Сумма исчисленного налога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1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210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(Стр.180+стр.290) 1кв. .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290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180 2кв. - стр. 180 1кв.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3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270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280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190 2кв. - стр.220 2кв 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200 2кв. - стр.230 2кв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205">
                <a:tc gridSpan="3">
                  <a:txBody>
                    <a:bodyPr/>
                    <a:lstStyle/>
                    <a:p>
                      <a:pPr algn="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205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9 месяцев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180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Сумма исчисленного налога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210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(Стр..180+стр.290)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12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290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 Л 80 Зкв. - стр. 180 2кв.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872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270 Стр. 280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190 Зкв. - стр.220 Зкв Стр. 200 Зкв. - стр.230 Зкв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20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827">
                <a:tc>
                  <a:txBody>
                    <a:bodyPr/>
                    <a:lstStyle/>
                    <a:p>
                      <a:pPr marL="8890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12 месяцев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180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Сумма исчисленного налога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210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(Стр. 180+стр.290) 3 кв.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290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r>
                        <a:rPr lang="ru-RU" sz="400" spc="0" baseline="0">
                          <a:solidFill>
                            <a:schemeClr val="tx1"/>
                          </a:solidFill>
                          <a:effectLst/>
                        </a:rPr>
                        <a:t> -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270 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280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190 4кв. - стр.220 4кв </a:t>
                      </a:r>
                      <a:endParaRPr lang="ru-RU" sz="1200" baseline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>
                          <a:solidFill>
                            <a:schemeClr val="tx1"/>
                          </a:solidFill>
                          <a:effectLst/>
                        </a:rPr>
                        <a:t>Стр. 200 4кв. - стр.230 4кв</a:t>
                      </a:r>
                      <a:endParaRPr lang="ru-RU" sz="1200" b="1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2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2"/>
          <p:cNvSpPr txBox="1">
            <a:spLocks/>
          </p:cNvSpPr>
          <p:nvPr/>
        </p:nvSpPr>
        <p:spPr>
          <a:xfrm>
            <a:off x="8316416" y="6131858"/>
            <a:ext cx="619125" cy="489075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defPPr>
              <a:defRPr lang="ru-RU"/>
            </a:defPPr>
            <a:lvl1pPr marL="0" algn="ctr" defTabSz="914400" rtl="0" eaLnBrk="1" latinLnBrk="0" hangingPunct="1">
              <a:lnSpc>
                <a:spcPts val="1878"/>
              </a:lnSpc>
              <a:defRPr sz="2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07225">
              <a:lnSpc>
                <a:spcPts val="2052"/>
              </a:lnSpc>
              <a:defRPr/>
            </a:pPr>
            <a:r>
              <a:rPr lang="ru-RU" sz="23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38272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8316416" y="6131858"/>
            <a:ext cx="619125" cy="361149"/>
          </a:xfrm>
        </p:spPr>
        <p:txBody>
          <a:bodyPr rtlCol="0"/>
          <a:lstStyle/>
          <a:p>
            <a:pPr defTabSz="707225">
              <a:lnSpc>
                <a:spcPts val="2052"/>
              </a:lnSpc>
              <a:defRPr/>
            </a:pPr>
            <a:endParaRPr lang="ru-RU" sz="2300" dirty="0" smtClean="0"/>
          </a:p>
          <a:p>
            <a:pPr defTabSz="707225">
              <a:lnSpc>
                <a:spcPts val="2052"/>
              </a:lnSpc>
              <a:defRPr/>
            </a:pPr>
            <a:endParaRPr lang="ru-RU" sz="23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828445"/>
              </p:ext>
            </p:extLst>
          </p:nvPr>
        </p:nvGraphicFramePr>
        <p:xfrm>
          <a:off x="815975" y="523876"/>
          <a:ext cx="7592515" cy="601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2515"/>
              </a:tblGrid>
              <a:tr h="590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АЛГОРИТМ ПРОВЕРКИ АВАНСОВ ПО НАЛОГУ НА ПРИБЫЛЬ ПО ФИЛИАЛУ, ОБОСОБЛЕННОМУ ПОДРАЗДЕЛЕНИЮ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661512"/>
              </p:ext>
            </p:extLst>
          </p:nvPr>
        </p:nvGraphicFramePr>
        <p:xfrm>
          <a:off x="1419225" y="1228726"/>
          <a:ext cx="6572250" cy="4733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9709"/>
                <a:gridCol w="1628797"/>
                <a:gridCol w="3393744"/>
              </a:tblGrid>
              <a:tr h="258326">
                <a:tc>
                  <a:txBody>
                    <a:bodyPr/>
                    <a:lstStyle/>
                    <a:p>
                      <a:pPr marL="8890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1 квартал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Стр. 070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Сумма налога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Стр. 080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Стр. 120 3 3 кв. предыдущего года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Стр. </a:t>
                      </a:r>
                      <a:r>
                        <a:rPr lang="en-US" sz="1150" spc="0" dirty="0" smtClean="0">
                          <a:effectLst/>
                        </a:rPr>
                        <a:t>120_3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Стр. 070 1кв.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Стр. 100, 110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(Стр.070-стр.080) 1кв.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19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066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6 месяцев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070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Сумма налога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080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(Стр.070+стр.120_3) 1кв. 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120 3.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Стр.070 2кв. - Стр.070 1кв.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100, 110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(Стр.070-стр.080) 2кв.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066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693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9 месяцев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070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Сумма налога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080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(Стр.070+стр.120_3) 2кв. •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120 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Стр.070 3кв. - стр.070 2кв.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100, 110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(Стр.070-стр.080) 3кв.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69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8693">
                <a:tc>
                  <a:txBody>
                    <a:bodyPr/>
                    <a:lstStyle/>
                    <a:p>
                      <a:pPr marL="8890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baseline="0" dirty="0">
                          <a:solidFill>
                            <a:schemeClr val="tx1"/>
                          </a:solidFill>
                          <a:effectLst/>
                        </a:rPr>
                        <a:t>12 месяцев .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070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Сумма налога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080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(Стр.070+стр.120_3) 3кв.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>
                          <a:effectLst/>
                        </a:rPr>
                        <a:t> </a:t>
                      </a:r>
                      <a:endParaRPr lang="ru-RU" sz="1200" baseline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>
                          <a:effectLst/>
                        </a:rPr>
                        <a:t>Стр. 120 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00"/>
                        </a:lnSpc>
                        <a:spcAft>
                          <a:spcPts val="0"/>
                        </a:spcAft>
                      </a:pPr>
                      <a:r>
                        <a:rPr lang="ru-RU" sz="400" spc="0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aseline="0" dirty="0">
                          <a:effectLst/>
                        </a:rPr>
                        <a:t> </a:t>
                      </a:r>
                      <a:endParaRPr lang="ru-RU" sz="1200" baseline="0" dirty="0">
                        <a:solidFill>
                          <a:srgbClr val="000000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Стр. 100, 110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150" spc="0" dirty="0">
                          <a:effectLst/>
                        </a:rPr>
                        <a:t>(Стр.070-стр.080) 4кв.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2"/>
          <p:cNvSpPr txBox="1">
            <a:spLocks/>
          </p:cNvSpPr>
          <p:nvPr/>
        </p:nvSpPr>
        <p:spPr>
          <a:xfrm>
            <a:off x="8195734" y="6062134"/>
            <a:ext cx="892208" cy="583274"/>
          </a:xfrm>
          <a:prstGeom prst="rect">
            <a:avLst/>
          </a:prstGeom>
        </p:spPr>
        <p:txBody>
          <a:bodyPr vert="horz" lIns="81630" tIns="40815" rIns="81630" bIns="40815" rtlCol="0" anchor="ctr">
            <a:normAutofit/>
          </a:bodyPr>
          <a:lstStyle>
            <a:defPPr>
              <a:defRPr lang="ru-RU"/>
            </a:defPPr>
            <a:lvl1pPr marL="0" algn="ctr" defTabSz="914400" rtl="0" eaLnBrk="1" latinLnBrk="0" hangingPunct="1">
              <a:lnSpc>
                <a:spcPts val="1878"/>
              </a:lnSpc>
              <a:defRPr sz="2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07225">
              <a:lnSpc>
                <a:spcPts val="2052"/>
              </a:lnSpc>
              <a:defRPr/>
            </a:pPr>
            <a:r>
              <a:rPr lang="ru-RU" sz="2300" dirty="0" smtClean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9388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715840"/>
              </p:ext>
            </p:extLst>
          </p:nvPr>
        </p:nvGraphicFramePr>
        <p:xfrm>
          <a:off x="736602" y="1464732"/>
          <a:ext cx="7423227" cy="4936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3917"/>
                <a:gridCol w="2474655"/>
                <a:gridCol w="2474655"/>
              </a:tblGrid>
              <a:tr h="2164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представления налоговой декларации (расчета)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уплаты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27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2022г.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25.03.2023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30.03.2023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27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25.04.2023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28.04.2023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27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25.07.2023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28.07.2023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27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25.10.2023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30.10.2023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налоговых деклараций по налогу на прибыль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в 2023г.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>
                <a:solidFill>
                  <a:prstClr val="white"/>
                </a:solidFill>
              </a:rPr>
              <a:t>5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51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8316416" y="6131858"/>
            <a:ext cx="619125" cy="361149"/>
          </a:xfrm>
        </p:spPr>
        <p:txBody>
          <a:bodyPr rtlCol="0"/>
          <a:lstStyle/>
          <a:p>
            <a:pPr defTabSz="707225">
              <a:lnSpc>
                <a:spcPts val="2052"/>
              </a:lnSpc>
              <a:defRPr/>
            </a:pPr>
            <a:endParaRPr lang="ru-RU" sz="2300" dirty="0" smtClean="0"/>
          </a:p>
          <a:p>
            <a:pPr defTabSz="707225">
              <a:lnSpc>
                <a:spcPts val="2052"/>
              </a:lnSpc>
              <a:defRPr/>
            </a:pPr>
            <a:endParaRPr lang="ru-RU" sz="23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387890"/>
              </p:ext>
            </p:extLst>
          </p:nvPr>
        </p:nvGraphicFramePr>
        <p:xfrm>
          <a:off x="815975" y="3095624"/>
          <a:ext cx="7592515" cy="485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92515"/>
              </a:tblGrid>
              <a:tr h="485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Спасибо за внимание!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0" marR="12380" marT="20368" marB="203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80769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4696</TotalTime>
  <Words>697</Words>
  <Application>Microsoft Office PowerPoint</Application>
  <PresentationFormat>Экран (4:3)</PresentationFormat>
  <Paragraphs>173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Arial Narrow</vt:lpstr>
      <vt:lpstr>Calibri</vt:lpstr>
      <vt:lpstr>Times New Roman</vt:lpstr>
      <vt:lpstr>Wingdings</vt:lpstr>
      <vt:lpstr>Present_FNS2012_A4</vt:lpstr>
      <vt:lpstr>1_Present_FNS2012_A4</vt:lpstr>
      <vt:lpstr>Презентация PowerPoint</vt:lpstr>
      <vt:lpstr> Основные ошибки заполнения налоговой декларации по налогу на прибыль организаций  </vt:lpstr>
      <vt:lpstr>Презентация PowerPoint</vt:lpstr>
      <vt:lpstr>Презентация PowerPoint</vt:lpstr>
      <vt:lpstr>Презентация PowerPoint</vt:lpstr>
      <vt:lpstr>Сроки представления налоговых деклараций по налогу на прибыль организаций в 2023г.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налоговой базы</dc:title>
  <dc:creator>Протасова Анна Валерьевна</dc:creator>
  <cp:lastModifiedBy>Буртонова Мира Матвеевна</cp:lastModifiedBy>
  <cp:revision>210</cp:revision>
  <cp:lastPrinted>2022-05-31T09:01:15Z</cp:lastPrinted>
  <dcterms:created xsi:type="dcterms:W3CDTF">2021-02-17T09:48:19Z</dcterms:created>
  <dcterms:modified xsi:type="dcterms:W3CDTF">2023-02-08T08:23:28Z</dcterms:modified>
</cp:coreProperties>
</file>