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884" r:id="rId2"/>
  </p:sldMasterIdLst>
  <p:notesMasterIdLst>
    <p:notesMasterId r:id="rId16"/>
  </p:notesMasterIdLst>
  <p:sldIdLst>
    <p:sldId id="283" r:id="rId3"/>
    <p:sldId id="390" r:id="rId4"/>
    <p:sldId id="407" r:id="rId5"/>
    <p:sldId id="409" r:id="rId6"/>
    <p:sldId id="411" r:id="rId7"/>
    <p:sldId id="403" r:id="rId8"/>
    <p:sldId id="417" r:id="rId9"/>
    <p:sldId id="418" r:id="rId10"/>
    <p:sldId id="405" r:id="rId11"/>
    <p:sldId id="420" r:id="rId12"/>
    <p:sldId id="421" r:id="rId13"/>
    <p:sldId id="423" r:id="rId14"/>
    <p:sldId id="266" r:id="rId15"/>
  </p:sldIdLst>
  <p:sldSz cx="10082213" cy="7561263"/>
  <p:notesSz cx="6797675" cy="9928225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orient="horz" pos="1116" userDrawn="1">
          <p15:clr>
            <a:srgbClr val="A4A3A4"/>
          </p15:clr>
        </p15:guide>
        <p15:guide id="3" orient="horz" pos="348" userDrawn="1">
          <p15:clr>
            <a:srgbClr val="A4A3A4"/>
          </p15:clr>
        </p15:guide>
        <p15:guide id="4" orient="horz" pos="4470" userDrawn="1">
          <p15:clr>
            <a:srgbClr val="A4A3A4"/>
          </p15:clr>
        </p15:guide>
        <p15:guide id="5" pos="3176" userDrawn="1">
          <p15:clr>
            <a:srgbClr val="A4A3A4"/>
          </p15:clr>
        </p15:guide>
        <p15:guide id="6" pos="781" userDrawn="1">
          <p15:clr>
            <a:srgbClr val="A4A3A4"/>
          </p15:clr>
        </p15:guide>
        <p15:guide id="7" pos="1720" userDrawn="1">
          <p15:clr>
            <a:srgbClr val="A4A3A4"/>
          </p15:clr>
        </p15:guide>
        <p15:guide id="8" pos="5656" userDrawn="1">
          <p15:clr>
            <a:srgbClr val="A4A3A4"/>
          </p15:clr>
        </p15:guide>
        <p15:guide id="9" pos="6087" userDrawn="1">
          <p15:clr>
            <a:srgbClr val="A4A3A4"/>
          </p15:clr>
        </p15:guide>
        <p15:guide id="10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E08"/>
    <a:srgbClr val="00CC00"/>
    <a:srgbClr val="66FF66"/>
    <a:srgbClr val="8D8C90"/>
    <a:srgbClr val="46C040"/>
    <a:srgbClr val="DAA600"/>
    <a:srgbClr val="005AA9"/>
    <a:srgbClr val="72CE00"/>
    <a:srgbClr val="CCCCFF"/>
    <a:srgbClr val="2DB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750" autoAdjust="0"/>
  </p:normalViewPr>
  <p:slideViewPr>
    <p:cSldViewPr>
      <p:cViewPr varScale="1">
        <p:scale>
          <a:sx n="98" d="100"/>
          <a:sy n="98" d="100"/>
        </p:scale>
        <p:origin x="786" y="90"/>
      </p:cViewPr>
      <p:guideLst>
        <p:guide orient="horz" pos="2382"/>
        <p:guide orient="horz" pos="1116"/>
        <p:guide orient="horz" pos="348"/>
        <p:guide orient="horz" pos="4470"/>
        <p:guide pos="3176"/>
        <p:guide pos="781"/>
        <p:guide pos="1720"/>
        <p:guide pos="5656"/>
        <p:guide pos="6087"/>
        <p:guide pos="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1A2B87-FA66-47AE-A58A-617881C7CE77}" type="datetimeFigureOut">
              <a:rPr lang="ru-RU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9562BD-EC40-4BDA-AC78-B0DF41D14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772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562BD-EC40-4BDA-AC78-B0DF41D149F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71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562BD-EC40-4BDA-AC78-B0DF41D149F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7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562BD-EC40-4BDA-AC78-B0DF41D149F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94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" y="1590"/>
            <a:ext cx="10080716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166" y="3708625"/>
            <a:ext cx="8569881" cy="1620771"/>
          </a:xfrm>
        </p:spPr>
        <p:txBody>
          <a:bodyPr>
            <a:normAutofit/>
          </a:bodyPr>
          <a:lstStyle>
            <a:lvl1pPr>
              <a:defRPr sz="53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333" y="5364809"/>
            <a:ext cx="7057549" cy="1932323"/>
          </a:xfrm>
        </p:spPr>
        <p:txBody>
          <a:bodyPr>
            <a:normAutofit/>
          </a:bodyPr>
          <a:lstStyle>
            <a:lvl1pPr marL="0" indent="0" algn="ctr">
              <a:buNone/>
              <a:defRPr sz="3017" b="0">
                <a:solidFill>
                  <a:schemeClr val="bg1"/>
                </a:solidFill>
                <a:latin typeface="+mj-lt"/>
              </a:defRPr>
            </a:lvl1pPr>
            <a:lvl2pPr marL="49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0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37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184" y="5292886"/>
            <a:ext cx="6049328" cy="624855"/>
          </a:xfrm>
        </p:spPr>
        <p:txBody>
          <a:bodyPr anchor="b"/>
          <a:lstStyle>
            <a:lvl1pPr algn="l">
              <a:defRPr sz="216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184" y="675613"/>
            <a:ext cx="6049328" cy="4536758"/>
          </a:xfrm>
        </p:spPr>
        <p:txBody>
          <a:bodyPr rtlCol="0">
            <a:normAutofit/>
          </a:bodyPr>
          <a:lstStyle>
            <a:lvl1pPr marL="0" indent="0">
              <a:buNone/>
              <a:defRPr sz="3488"/>
            </a:lvl1pPr>
            <a:lvl2pPr marL="491710" indent="0">
              <a:buNone/>
              <a:defRPr sz="3017"/>
            </a:lvl2pPr>
            <a:lvl3pPr marL="983420" indent="0">
              <a:buNone/>
              <a:defRPr sz="2546"/>
            </a:lvl3pPr>
            <a:lvl4pPr marL="1475129" indent="0">
              <a:buNone/>
              <a:defRPr sz="2168"/>
            </a:lvl4pPr>
            <a:lvl5pPr marL="1966838" indent="0">
              <a:buNone/>
              <a:defRPr sz="2168"/>
            </a:lvl5pPr>
            <a:lvl6pPr marL="2458548" indent="0">
              <a:buNone/>
              <a:defRPr sz="2168"/>
            </a:lvl6pPr>
            <a:lvl7pPr marL="2950258" indent="0">
              <a:buNone/>
              <a:defRPr sz="2168"/>
            </a:lvl7pPr>
            <a:lvl8pPr marL="3441968" indent="0">
              <a:buNone/>
              <a:defRPr sz="2168"/>
            </a:lvl8pPr>
            <a:lvl9pPr marL="3933677" indent="0">
              <a:buNone/>
              <a:defRPr sz="2168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184" y="5917739"/>
            <a:ext cx="6049328" cy="887398"/>
          </a:xfrm>
        </p:spPr>
        <p:txBody>
          <a:bodyPr/>
          <a:lstStyle>
            <a:lvl1pPr marL="0" indent="0">
              <a:buNone/>
              <a:defRPr sz="1508"/>
            </a:lvl1pPr>
            <a:lvl2pPr marL="491710" indent="0">
              <a:buNone/>
              <a:defRPr sz="1320"/>
            </a:lvl2pPr>
            <a:lvl3pPr marL="983420" indent="0">
              <a:buNone/>
              <a:defRPr sz="1037"/>
            </a:lvl3pPr>
            <a:lvl4pPr marL="1475129" indent="0">
              <a:buNone/>
              <a:defRPr sz="943"/>
            </a:lvl4pPr>
            <a:lvl5pPr marL="1966838" indent="0">
              <a:buNone/>
              <a:defRPr sz="943"/>
            </a:lvl5pPr>
            <a:lvl6pPr marL="2458548" indent="0">
              <a:buNone/>
              <a:defRPr sz="943"/>
            </a:lvl6pPr>
            <a:lvl7pPr marL="2950258" indent="0">
              <a:buNone/>
              <a:defRPr sz="943"/>
            </a:lvl7pPr>
            <a:lvl8pPr marL="3441968" indent="0">
              <a:buNone/>
              <a:defRPr sz="943"/>
            </a:lvl8pPr>
            <a:lvl9pPr marL="3933677" indent="0">
              <a:buNone/>
              <a:defRPr sz="9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7669-39F8-4A47-B4A8-9550CE83A7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06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B3AF-D3C6-4148-92D4-6FA9D3B51B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0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48876" y="334306"/>
            <a:ext cx="2651833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9880" y="334306"/>
            <a:ext cx="779096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4041-BCBD-4F6F-B7E7-5935088269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45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166" y="2348895"/>
            <a:ext cx="8569881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333" y="4284718"/>
            <a:ext cx="7057549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475244" indent="0" algn="ctr">
              <a:buNone/>
              <a:defRPr/>
            </a:lvl2pPr>
            <a:lvl3pPr marL="950486" indent="0" algn="ctr">
              <a:buNone/>
              <a:defRPr/>
            </a:lvl3pPr>
            <a:lvl4pPr marL="1425730" indent="0" algn="ctr">
              <a:buNone/>
              <a:defRPr/>
            </a:lvl4pPr>
            <a:lvl5pPr marL="1900973" indent="0" algn="ctr">
              <a:buNone/>
              <a:defRPr/>
            </a:lvl5pPr>
            <a:lvl6pPr marL="2376216" indent="0" algn="ctr">
              <a:buNone/>
              <a:defRPr/>
            </a:lvl6pPr>
            <a:lvl7pPr marL="2851460" indent="0" algn="ctr">
              <a:buNone/>
              <a:defRPr/>
            </a:lvl7pPr>
            <a:lvl8pPr marL="3326702" indent="0" algn="ctr">
              <a:buNone/>
              <a:defRPr/>
            </a:lvl8pPr>
            <a:lvl9pPr marL="380194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9A2C-805A-48F3-B339-E2B42A12A2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25656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3A05-7C81-4C20-BFE7-68E55B2805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98466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425" y="4858814"/>
            <a:ext cx="8569881" cy="1501751"/>
          </a:xfrm>
        </p:spPr>
        <p:txBody>
          <a:bodyPr anchor="t"/>
          <a:lstStyle>
            <a:lvl1pPr algn="l">
              <a:defRPr sz="415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425" y="3204786"/>
            <a:ext cx="8569881" cy="1654026"/>
          </a:xfrm>
        </p:spPr>
        <p:txBody>
          <a:bodyPr anchor="b"/>
          <a:lstStyle>
            <a:lvl1pPr marL="0" indent="0">
              <a:buNone/>
              <a:defRPr sz="2079"/>
            </a:lvl1pPr>
            <a:lvl2pPr marL="475244" indent="0">
              <a:buNone/>
              <a:defRPr sz="1871"/>
            </a:lvl2pPr>
            <a:lvl3pPr marL="950486" indent="0">
              <a:buNone/>
              <a:defRPr sz="1664"/>
            </a:lvl3pPr>
            <a:lvl4pPr marL="1425730" indent="0">
              <a:buNone/>
              <a:defRPr sz="1456"/>
            </a:lvl4pPr>
            <a:lvl5pPr marL="1900973" indent="0">
              <a:buNone/>
              <a:defRPr sz="1456"/>
            </a:lvl5pPr>
            <a:lvl6pPr marL="2376216" indent="0">
              <a:buNone/>
              <a:defRPr sz="1456"/>
            </a:lvl6pPr>
            <a:lvl7pPr marL="2851460" indent="0">
              <a:buNone/>
              <a:defRPr sz="1456"/>
            </a:lvl7pPr>
            <a:lvl8pPr marL="3326702" indent="0">
              <a:buNone/>
              <a:defRPr sz="1456"/>
            </a:lvl8pPr>
            <a:lvl9pPr marL="3801946" indent="0">
              <a:buNone/>
              <a:defRPr sz="145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1077-A5C2-45C9-93E9-627E6EAC72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05533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699" y="1764297"/>
            <a:ext cx="3964620" cy="5331391"/>
          </a:xfrm>
        </p:spPr>
        <p:txBody>
          <a:bodyPr/>
          <a:lstStyle>
            <a:lvl1pPr>
              <a:defRPr sz="2911"/>
            </a:lvl1pPr>
            <a:lvl2pPr>
              <a:defRPr sz="2494"/>
            </a:lvl2pPr>
            <a:lvl3pPr>
              <a:defRPr sz="2079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2357" y="1764297"/>
            <a:ext cx="3964619" cy="5331391"/>
          </a:xfrm>
        </p:spPr>
        <p:txBody>
          <a:bodyPr/>
          <a:lstStyle>
            <a:lvl1pPr>
              <a:defRPr sz="2911"/>
            </a:lvl1pPr>
            <a:lvl2pPr>
              <a:defRPr sz="2494"/>
            </a:lvl2pPr>
            <a:lvl3pPr>
              <a:defRPr sz="2079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1188-2A12-4979-8042-D672B39BB9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31627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11" y="302803"/>
            <a:ext cx="9073992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111" y="1692535"/>
            <a:ext cx="4454728" cy="705367"/>
          </a:xfrm>
        </p:spPr>
        <p:txBody>
          <a:bodyPr anchor="b"/>
          <a:lstStyle>
            <a:lvl1pPr marL="0" indent="0">
              <a:buNone/>
              <a:defRPr sz="2494" b="1"/>
            </a:lvl1pPr>
            <a:lvl2pPr marL="475244" indent="0">
              <a:buNone/>
              <a:defRPr sz="2079" b="1"/>
            </a:lvl2pPr>
            <a:lvl3pPr marL="950486" indent="0">
              <a:buNone/>
              <a:defRPr sz="1871" b="1"/>
            </a:lvl3pPr>
            <a:lvl4pPr marL="1425730" indent="0">
              <a:buNone/>
              <a:defRPr sz="1664" b="1"/>
            </a:lvl4pPr>
            <a:lvl5pPr marL="1900973" indent="0">
              <a:buNone/>
              <a:defRPr sz="1664" b="1"/>
            </a:lvl5pPr>
            <a:lvl6pPr marL="2376216" indent="0">
              <a:buNone/>
              <a:defRPr sz="1664" b="1"/>
            </a:lvl6pPr>
            <a:lvl7pPr marL="2851460" indent="0">
              <a:buNone/>
              <a:defRPr sz="1664" b="1"/>
            </a:lvl7pPr>
            <a:lvl8pPr marL="3326702" indent="0">
              <a:buNone/>
              <a:defRPr sz="1664" b="1"/>
            </a:lvl8pPr>
            <a:lvl9pPr marL="3801946" indent="0">
              <a:buNone/>
              <a:defRPr sz="16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111" y="2397901"/>
            <a:ext cx="4454728" cy="4356478"/>
          </a:xfrm>
        </p:spPr>
        <p:txBody>
          <a:bodyPr/>
          <a:lstStyle>
            <a:lvl1pPr>
              <a:defRPr sz="2494"/>
            </a:lvl1pPr>
            <a:lvl2pPr>
              <a:defRPr sz="2079"/>
            </a:lvl2pPr>
            <a:lvl3pPr>
              <a:defRPr sz="1871"/>
            </a:lvl3pPr>
            <a:lvl4pPr>
              <a:defRPr sz="1664"/>
            </a:lvl4pPr>
            <a:lvl5pPr>
              <a:defRPr sz="1664"/>
            </a:lvl5pPr>
            <a:lvl6pPr>
              <a:defRPr sz="1664"/>
            </a:lvl6pPr>
            <a:lvl7pPr>
              <a:defRPr sz="1664"/>
            </a:lvl7pPr>
            <a:lvl8pPr>
              <a:defRPr sz="1664"/>
            </a:lvl8pPr>
            <a:lvl9pPr>
              <a:defRPr sz="16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625" y="1692535"/>
            <a:ext cx="4456478" cy="705367"/>
          </a:xfrm>
        </p:spPr>
        <p:txBody>
          <a:bodyPr anchor="b"/>
          <a:lstStyle>
            <a:lvl1pPr marL="0" indent="0">
              <a:buNone/>
              <a:defRPr sz="2494" b="1"/>
            </a:lvl1pPr>
            <a:lvl2pPr marL="475244" indent="0">
              <a:buNone/>
              <a:defRPr sz="2079" b="1"/>
            </a:lvl2pPr>
            <a:lvl3pPr marL="950486" indent="0">
              <a:buNone/>
              <a:defRPr sz="1871" b="1"/>
            </a:lvl3pPr>
            <a:lvl4pPr marL="1425730" indent="0">
              <a:buNone/>
              <a:defRPr sz="1664" b="1"/>
            </a:lvl4pPr>
            <a:lvl5pPr marL="1900973" indent="0">
              <a:buNone/>
              <a:defRPr sz="1664" b="1"/>
            </a:lvl5pPr>
            <a:lvl6pPr marL="2376216" indent="0">
              <a:buNone/>
              <a:defRPr sz="1664" b="1"/>
            </a:lvl6pPr>
            <a:lvl7pPr marL="2851460" indent="0">
              <a:buNone/>
              <a:defRPr sz="1664" b="1"/>
            </a:lvl7pPr>
            <a:lvl8pPr marL="3326702" indent="0">
              <a:buNone/>
              <a:defRPr sz="1664" b="1"/>
            </a:lvl8pPr>
            <a:lvl9pPr marL="3801946" indent="0">
              <a:buNone/>
              <a:defRPr sz="16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625" y="2397901"/>
            <a:ext cx="4456478" cy="4356478"/>
          </a:xfrm>
        </p:spPr>
        <p:txBody>
          <a:bodyPr/>
          <a:lstStyle>
            <a:lvl1pPr>
              <a:defRPr sz="2494"/>
            </a:lvl1pPr>
            <a:lvl2pPr>
              <a:defRPr sz="2079"/>
            </a:lvl2pPr>
            <a:lvl3pPr>
              <a:defRPr sz="1871"/>
            </a:lvl3pPr>
            <a:lvl4pPr>
              <a:defRPr sz="1664"/>
            </a:lvl4pPr>
            <a:lvl5pPr>
              <a:defRPr sz="1664"/>
            </a:lvl5pPr>
            <a:lvl6pPr>
              <a:defRPr sz="1664"/>
            </a:lvl6pPr>
            <a:lvl7pPr>
              <a:defRPr sz="1664"/>
            </a:lvl7pPr>
            <a:lvl8pPr>
              <a:defRPr sz="1664"/>
            </a:lvl8pPr>
            <a:lvl9pPr>
              <a:defRPr sz="16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16FF-5FBF-43E0-A0D8-2F30840512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46962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71DD-911B-49BF-92EE-1293A4F37E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93858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D378-48A5-49BC-9937-3AFB757C3A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0184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" y="1590"/>
            <a:ext cx="10080716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534879" y="5653090"/>
            <a:ext cx="1017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980" dirty="0" smtClean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7041" y="1771652"/>
            <a:ext cx="8071822" cy="5324475"/>
          </a:xfrm>
        </p:spPr>
        <p:txBody>
          <a:bodyPr/>
          <a:lstStyle>
            <a:lvl1pPr marL="342753" indent="0">
              <a:buFontTx/>
              <a:buNone/>
              <a:defRPr b="1">
                <a:latin typeface="+mj-lt"/>
              </a:defRPr>
            </a:lvl1pPr>
            <a:lvl2pPr marL="339759" indent="2993">
              <a:defRPr>
                <a:latin typeface="+mj-lt"/>
              </a:defRPr>
            </a:lvl2pPr>
            <a:lvl3pPr marL="592707" indent="-245465">
              <a:tabLst/>
              <a:defRPr>
                <a:latin typeface="+mj-lt"/>
              </a:defRPr>
            </a:lvl3pPr>
            <a:lvl4pPr marL="0" indent="339759">
              <a:lnSpc>
                <a:spcPts val="1697"/>
              </a:lnSpc>
              <a:spcBef>
                <a:spcPts val="377"/>
              </a:spcBef>
              <a:defRPr>
                <a:latin typeface="+mj-lt"/>
              </a:defRPr>
            </a:lvl4pPr>
            <a:lvl5pPr>
              <a:lnSpc>
                <a:spcPts val="1697"/>
              </a:lnSpc>
              <a:spcBef>
                <a:spcPts val="37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07041" y="552453"/>
            <a:ext cx="8090019" cy="1219199"/>
          </a:xfrm>
        </p:spPr>
        <p:txBody>
          <a:bodyPr/>
          <a:lstStyle>
            <a:lvl1pPr marL="0" marR="0" indent="0" defTabSz="9834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91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89EB-7C20-4D96-B05A-A1BB173FED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438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12" y="301050"/>
            <a:ext cx="3316979" cy="1281214"/>
          </a:xfrm>
        </p:spPr>
        <p:txBody>
          <a:bodyPr anchor="b"/>
          <a:lstStyle>
            <a:lvl1pPr algn="l">
              <a:defRPr sz="207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865" y="301051"/>
            <a:ext cx="5636238" cy="6453328"/>
          </a:xfrm>
        </p:spPr>
        <p:txBody>
          <a:bodyPr/>
          <a:lstStyle>
            <a:lvl1pPr>
              <a:defRPr sz="3326"/>
            </a:lvl1pPr>
            <a:lvl2pPr>
              <a:defRPr sz="2911"/>
            </a:lvl2pPr>
            <a:lvl3pPr>
              <a:defRPr sz="2494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112" y="1582265"/>
            <a:ext cx="3316979" cy="5172114"/>
          </a:xfrm>
        </p:spPr>
        <p:txBody>
          <a:bodyPr/>
          <a:lstStyle>
            <a:lvl1pPr marL="0" indent="0">
              <a:buNone/>
              <a:defRPr sz="1456"/>
            </a:lvl1pPr>
            <a:lvl2pPr marL="475244" indent="0">
              <a:buNone/>
              <a:defRPr sz="1247"/>
            </a:lvl2pPr>
            <a:lvl3pPr marL="950486" indent="0">
              <a:buNone/>
              <a:defRPr sz="1040"/>
            </a:lvl3pPr>
            <a:lvl4pPr marL="1425730" indent="0">
              <a:buNone/>
              <a:defRPr sz="935"/>
            </a:lvl4pPr>
            <a:lvl5pPr marL="1900973" indent="0">
              <a:buNone/>
              <a:defRPr sz="935"/>
            </a:lvl5pPr>
            <a:lvl6pPr marL="2376216" indent="0">
              <a:buNone/>
              <a:defRPr sz="935"/>
            </a:lvl6pPr>
            <a:lvl7pPr marL="2851460" indent="0">
              <a:buNone/>
              <a:defRPr sz="935"/>
            </a:lvl7pPr>
            <a:lvl8pPr marL="3326702" indent="0">
              <a:buNone/>
              <a:defRPr sz="935"/>
            </a:lvl8pPr>
            <a:lvl9pPr marL="3801946" indent="0">
              <a:buNone/>
              <a:defRPr sz="93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BF65-E004-4C22-8A91-B1407D13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37066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184" y="5292886"/>
            <a:ext cx="6049328" cy="624855"/>
          </a:xfrm>
        </p:spPr>
        <p:txBody>
          <a:bodyPr anchor="b"/>
          <a:lstStyle>
            <a:lvl1pPr algn="l">
              <a:defRPr sz="207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184" y="675613"/>
            <a:ext cx="6049328" cy="4536758"/>
          </a:xfrm>
        </p:spPr>
        <p:txBody>
          <a:bodyPr/>
          <a:lstStyle>
            <a:lvl1pPr marL="0" indent="0">
              <a:buNone/>
              <a:defRPr sz="3326"/>
            </a:lvl1pPr>
            <a:lvl2pPr marL="475244" indent="0">
              <a:buNone/>
              <a:defRPr sz="2911"/>
            </a:lvl2pPr>
            <a:lvl3pPr marL="950486" indent="0">
              <a:buNone/>
              <a:defRPr sz="2494"/>
            </a:lvl3pPr>
            <a:lvl4pPr marL="1425730" indent="0">
              <a:buNone/>
              <a:defRPr sz="2079"/>
            </a:lvl4pPr>
            <a:lvl5pPr marL="1900973" indent="0">
              <a:buNone/>
              <a:defRPr sz="2079"/>
            </a:lvl5pPr>
            <a:lvl6pPr marL="2376216" indent="0">
              <a:buNone/>
              <a:defRPr sz="2079"/>
            </a:lvl6pPr>
            <a:lvl7pPr marL="2851460" indent="0">
              <a:buNone/>
              <a:defRPr sz="2079"/>
            </a:lvl7pPr>
            <a:lvl8pPr marL="3326702" indent="0">
              <a:buNone/>
              <a:defRPr sz="2079"/>
            </a:lvl8pPr>
            <a:lvl9pPr marL="3801946" indent="0">
              <a:buNone/>
              <a:defRPr sz="2079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184" y="5917739"/>
            <a:ext cx="6049328" cy="887398"/>
          </a:xfrm>
        </p:spPr>
        <p:txBody>
          <a:bodyPr/>
          <a:lstStyle>
            <a:lvl1pPr marL="0" indent="0">
              <a:buNone/>
              <a:defRPr sz="1456"/>
            </a:lvl1pPr>
            <a:lvl2pPr marL="475244" indent="0">
              <a:buNone/>
              <a:defRPr sz="1247"/>
            </a:lvl2pPr>
            <a:lvl3pPr marL="950486" indent="0">
              <a:buNone/>
              <a:defRPr sz="1040"/>
            </a:lvl3pPr>
            <a:lvl4pPr marL="1425730" indent="0">
              <a:buNone/>
              <a:defRPr sz="935"/>
            </a:lvl4pPr>
            <a:lvl5pPr marL="1900973" indent="0">
              <a:buNone/>
              <a:defRPr sz="935"/>
            </a:lvl5pPr>
            <a:lvl6pPr marL="2376216" indent="0">
              <a:buNone/>
              <a:defRPr sz="935"/>
            </a:lvl6pPr>
            <a:lvl7pPr marL="2851460" indent="0">
              <a:buNone/>
              <a:defRPr sz="935"/>
            </a:lvl7pPr>
            <a:lvl8pPr marL="3326702" indent="0">
              <a:buNone/>
              <a:defRPr sz="935"/>
            </a:lvl8pPr>
            <a:lvl9pPr marL="3801946" indent="0">
              <a:buNone/>
              <a:defRPr sz="93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6E17C-9A98-4FB3-9081-8CB6696169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18454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B530-22C9-4239-9D05-6161E40BB3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59015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531" y="540842"/>
            <a:ext cx="2023444" cy="65548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9698" y="540842"/>
            <a:ext cx="5905797" cy="65548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FF53-0017-49DA-B7F6-0AFDDE8DAC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15874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0080717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7043" y="1771653"/>
            <a:ext cx="8071822" cy="5324475"/>
          </a:xfrm>
        </p:spPr>
        <p:txBody>
          <a:bodyPr/>
          <a:lstStyle>
            <a:lvl1pPr marL="331217" indent="0">
              <a:buFontTx/>
              <a:buNone/>
              <a:defRPr b="1">
                <a:latin typeface="+mj-lt"/>
              </a:defRPr>
            </a:lvl1pPr>
            <a:lvl2pPr marL="331217" indent="0">
              <a:defRPr>
                <a:latin typeface="+mj-lt"/>
              </a:defRPr>
            </a:lvl2pPr>
            <a:lvl3pPr marL="572758" indent="-237203">
              <a:defRPr>
                <a:latin typeface="+mj-lt"/>
              </a:defRPr>
            </a:lvl3pPr>
            <a:lvl4pPr marL="0" indent="328323">
              <a:defRPr>
                <a:latin typeface="+mj-lt"/>
              </a:defRPr>
            </a:lvl4pPr>
            <a:lvl5pPr marL="130750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06259" y="552454"/>
            <a:ext cx="8090801" cy="1219199"/>
          </a:xfrm>
        </p:spPr>
        <p:txBody>
          <a:bodyPr/>
          <a:lstStyle>
            <a:lvl1pPr marL="0" marR="0" indent="0" defTabSz="9503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86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EEB4-9CDD-42CD-9482-BCDFCD872D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8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0080717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7041" y="1771652"/>
            <a:ext cx="8071822" cy="5324475"/>
          </a:xfrm>
        </p:spPr>
        <p:txBody>
          <a:bodyPr/>
          <a:lstStyle>
            <a:lvl1pPr marL="342753" indent="0">
              <a:buFontTx/>
              <a:buNone/>
              <a:defRPr b="1">
                <a:latin typeface="+mj-lt"/>
              </a:defRPr>
            </a:lvl1pPr>
            <a:lvl2pPr marL="342753" indent="0">
              <a:defRPr>
                <a:latin typeface="+mj-lt"/>
              </a:defRPr>
            </a:lvl2pPr>
            <a:lvl3pPr marL="592707" indent="-245465">
              <a:defRPr>
                <a:latin typeface="+mj-lt"/>
              </a:defRPr>
            </a:lvl3pPr>
            <a:lvl4pPr marL="0" indent="339759">
              <a:defRPr>
                <a:latin typeface="+mj-lt"/>
              </a:defRPr>
            </a:lvl4pPr>
            <a:lvl5pPr marL="13530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06259" y="552453"/>
            <a:ext cx="8090800" cy="1219199"/>
          </a:xfrm>
        </p:spPr>
        <p:txBody>
          <a:bodyPr/>
          <a:lstStyle>
            <a:lvl1pPr marL="0" marR="0" indent="0" defTabSz="9834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91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123D8-D551-43D2-A97F-C8283A6763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23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717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41" y="1116335"/>
            <a:ext cx="8071822" cy="2232248"/>
          </a:xfrm>
        </p:spPr>
        <p:txBody>
          <a:bodyPr anchor="t"/>
          <a:lstStyle>
            <a:lvl1pPr algn="l">
              <a:defRPr sz="4337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7041" y="3781425"/>
            <a:ext cx="8071822" cy="3314700"/>
          </a:xfrm>
        </p:spPr>
        <p:txBody>
          <a:bodyPr/>
          <a:lstStyle>
            <a:lvl1pPr marL="0" indent="0">
              <a:buNone/>
              <a:defRPr sz="2168">
                <a:solidFill>
                  <a:schemeClr val="tx1">
                    <a:tint val="75000"/>
                  </a:schemeClr>
                </a:solidFill>
              </a:defRPr>
            </a:lvl1pPr>
            <a:lvl2pPr marL="49171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983420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3pPr>
            <a:lvl4pPr marL="1475129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4pPr>
            <a:lvl5pPr marL="196683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5pPr>
            <a:lvl6pPr marL="245854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6pPr>
            <a:lvl7pPr marL="295025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7pPr>
            <a:lvl8pPr marL="344196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8pPr>
            <a:lvl9pPr marL="3933677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B3B3-7CB5-4E4C-AAE9-3BE1628A33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12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" y="1590"/>
            <a:ext cx="10080716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41" y="552451"/>
            <a:ext cx="8090019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7041" y="1771650"/>
            <a:ext cx="3992270" cy="5177334"/>
          </a:xfrm>
        </p:spPr>
        <p:txBody>
          <a:bodyPr/>
          <a:lstStyle>
            <a:lvl1pPr>
              <a:defRPr sz="3017"/>
            </a:lvl1pPr>
            <a:lvl2pPr>
              <a:defRPr sz="2546"/>
            </a:lvl2pPr>
            <a:lvl3pPr>
              <a:defRPr sz="2168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8180" y="1771650"/>
            <a:ext cx="4018879" cy="5177334"/>
          </a:xfrm>
        </p:spPr>
        <p:txBody>
          <a:bodyPr/>
          <a:lstStyle>
            <a:lvl1pPr>
              <a:defRPr sz="3017"/>
            </a:lvl1pPr>
            <a:lvl2pPr>
              <a:defRPr sz="2546"/>
            </a:lvl2pPr>
            <a:lvl3pPr>
              <a:defRPr sz="2168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6895C-5B5C-4921-8C82-E104678B7A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94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40" y="552450"/>
            <a:ext cx="867106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7040" y="1771650"/>
            <a:ext cx="4051799" cy="626250"/>
          </a:xfrm>
        </p:spPr>
        <p:txBody>
          <a:bodyPr anchor="b"/>
          <a:lstStyle>
            <a:lvl1pPr marL="0" indent="0">
              <a:buNone/>
              <a:defRPr sz="2546" b="1"/>
            </a:lvl1pPr>
            <a:lvl2pPr marL="491710" indent="0">
              <a:buNone/>
              <a:defRPr sz="2168" b="1"/>
            </a:lvl2pPr>
            <a:lvl3pPr marL="983420" indent="0">
              <a:buNone/>
              <a:defRPr sz="1980" b="1"/>
            </a:lvl3pPr>
            <a:lvl4pPr marL="1475129" indent="0">
              <a:buNone/>
              <a:defRPr sz="1697" b="1"/>
            </a:lvl4pPr>
            <a:lvl5pPr marL="1966838" indent="0">
              <a:buNone/>
              <a:defRPr sz="1697" b="1"/>
            </a:lvl5pPr>
            <a:lvl6pPr marL="2458548" indent="0">
              <a:buNone/>
              <a:defRPr sz="1697" b="1"/>
            </a:lvl6pPr>
            <a:lvl7pPr marL="2950258" indent="0">
              <a:buNone/>
              <a:defRPr sz="1697" b="1"/>
            </a:lvl7pPr>
            <a:lvl8pPr marL="3441968" indent="0">
              <a:buNone/>
              <a:defRPr sz="1697" b="1"/>
            </a:lvl8pPr>
            <a:lvl9pPr marL="3933677" indent="0">
              <a:buNone/>
              <a:defRPr sz="16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07040" y="2397901"/>
            <a:ext cx="4051799" cy="4698224"/>
          </a:xfrm>
        </p:spPr>
        <p:txBody>
          <a:bodyPr/>
          <a:lstStyle>
            <a:lvl1pPr>
              <a:defRPr sz="2546"/>
            </a:lvl1pPr>
            <a:lvl2pPr>
              <a:defRPr sz="2168"/>
            </a:lvl2pPr>
            <a:lvl3pPr>
              <a:defRPr sz="1980"/>
            </a:lvl3pPr>
            <a:lvl4pPr>
              <a:defRPr sz="1697"/>
            </a:lvl4pPr>
            <a:lvl5pPr>
              <a:defRPr sz="1697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41108" y="1771650"/>
            <a:ext cx="3955951" cy="626250"/>
          </a:xfrm>
        </p:spPr>
        <p:txBody>
          <a:bodyPr anchor="b"/>
          <a:lstStyle>
            <a:lvl1pPr marL="0" indent="0">
              <a:buNone/>
              <a:defRPr sz="2546" b="1"/>
            </a:lvl1pPr>
            <a:lvl2pPr marL="491710" indent="0">
              <a:buNone/>
              <a:defRPr sz="2168" b="1"/>
            </a:lvl2pPr>
            <a:lvl3pPr marL="983420" indent="0">
              <a:buNone/>
              <a:defRPr sz="1980" b="1"/>
            </a:lvl3pPr>
            <a:lvl4pPr marL="1475129" indent="0">
              <a:buNone/>
              <a:defRPr sz="1697" b="1"/>
            </a:lvl4pPr>
            <a:lvl5pPr marL="1966838" indent="0">
              <a:buNone/>
              <a:defRPr sz="1697" b="1"/>
            </a:lvl5pPr>
            <a:lvl6pPr marL="2458548" indent="0">
              <a:buNone/>
              <a:defRPr sz="1697" b="1"/>
            </a:lvl6pPr>
            <a:lvl7pPr marL="2950258" indent="0">
              <a:buNone/>
              <a:defRPr sz="1697" b="1"/>
            </a:lvl7pPr>
            <a:lvl8pPr marL="3441968" indent="0">
              <a:buNone/>
              <a:defRPr sz="1697" b="1"/>
            </a:lvl8pPr>
            <a:lvl9pPr marL="3933677" indent="0">
              <a:buNone/>
              <a:defRPr sz="16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41108" y="2412479"/>
            <a:ext cx="3955951" cy="4683646"/>
          </a:xfrm>
        </p:spPr>
        <p:txBody>
          <a:bodyPr/>
          <a:lstStyle>
            <a:lvl1pPr>
              <a:defRPr sz="2546"/>
            </a:lvl1pPr>
            <a:lvl2pPr>
              <a:defRPr sz="2168"/>
            </a:lvl2pPr>
            <a:lvl3pPr>
              <a:defRPr sz="1980"/>
            </a:lvl3pPr>
            <a:lvl4pPr>
              <a:defRPr sz="1697"/>
            </a:lvl4pPr>
            <a:lvl5pPr>
              <a:defRPr sz="1697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ED79-2197-44B1-8925-E06C189ED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52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" y="1590"/>
            <a:ext cx="10080716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41" y="552451"/>
            <a:ext cx="8671062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0DA3-7651-477B-A0D8-41D927D070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83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31484" y="6475415"/>
            <a:ext cx="625648" cy="719137"/>
          </a:xfrm>
        </p:spPr>
        <p:txBody>
          <a:bodyPr/>
          <a:lstStyle>
            <a:lvl1pPr algn="ctr">
              <a:defRPr sz="2546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839DE227-50D3-48CA-8A96-B04B041F5E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0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12" y="301050"/>
            <a:ext cx="3316979" cy="1281214"/>
          </a:xfrm>
        </p:spPr>
        <p:txBody>
          <a:bodyPr anchor="b"/>
          <a:lstStyle>
            <a:lvl1pPr algn="l">
              <a:defRPr sz="216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865" y="301051"/>
            <a:ext cx="5636238" cy="6453328"/>
          </a:xfrm>
        </p:spPr>
        <p:txBody>
          <a:bodyPr/>
          <a:lstStyle>
            <a:lvl1pPr>
              <a:defRPr sz="3488"/>
            </a:lvl1pPr>
            <a:lvl2pPr>
              <a:defRPr sz="3017"/>
            </a:lvl2pPr>
            <a:lvl3pPr>
              <a:defRPr sz="2546"/>
            </a:lvl3pPr>
            <a:lvl4pPr>
              <a:defRPr sz="2168"/>
            </a:lvl4pPr>
            <a:lvl5pPr>
              <a:defRPr sz="2168"/>
            </a:lvl5pPr>
            <a:lvl6pPr>
              <a:defRPr sz="2168"/>
            </a:lvl6pPr>
            <a:lvl7pPr>
              <a:defRPr sz="2168"/>
            </a:lvl7pPr>
            <a:lvl8pPr>
              <a:defRPr sz="2168"/>
            </a:lvl8pPr>
            <a:lvl9pPr>
              <a:defRPr sz="21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112" y="1582265"/>
            <a:ext cx="3316979" cy="5172114"/>
          </a:xfrm>
        </p:spPr>
        <p:txBody>
          <a:bodyPr/>
          <a:lstStyle>
            <a:lvl1pPr marL="0" indent="0">
              <a:buNone/>
              <a:defRPr sz="1508"/>
            </a:lvl1pPr>
            <a:lvl2pPr marL="491710" indent="0">
              <a:buNone/>
              <a:defRPr sz="1320"/>
            </a:lvl2pPr>
            <a:lvl3pPr marL="983420" indent="0">
              <a:buNone/>
              <a:defRPr sz="1037"/>
            </a:lvl3pPr>
            <a:lvl4pPr marL="1475129" indent="0">
              <a:buNone/>
              <a:defRPr sz="943"/>
            </a:lvl4pPr>
            <a:lvl5pPr marL="1966838" indent="0">
              <a:buNone/>
              <a:defRPr sz="943"/>
            </a:lvl5pPr>
            <a:lvl6pPr marL="2458548" indent="0">
              <a:buNone/>
              <a:defRPr sz="943"/>
            </a:lvl6pPr>
            <a:lvl7pPr marL="2950258" indent="0">
              <a:buNone/>
              <a:defRPr sz="943"/>
            </a:lvl7pPr>
            <a:lvl8pPr marL="3441968" indent="0">
              <a:buNone/>
              <a:defRPr sz="943"/>
            </a:lvl8pPr>
            <a:lvl9pPr marL="3933677" indent="0">
              <a:buNone/>
              <a:defRPr sz="9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4D41-CDC7-44A1-B9A1-90D287B053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16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99557" y="539752"/>
            <a:ext cx="809750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99557" y="1763713"/>
            <a:ext cx="8097502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411" y="7008815"/>
            <a:ext cx="2352916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983420" fontAlgn="auto">
              <a:spcBef>
                <a:spcPts val="0"/>
              </a:spcBef>
              <a:spcAft>
                <a:spcPts val="0"/>
              </a:spcAft>
              <a:defRPr sz="132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059" y="7008815"/>
            <a:ext cx="3194098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983420" fontAlgn="auto">
              <a:spcBef>
                <a:spcPts val="0"/>
              </a:spcBef>
              <a:spcAft>
                <a:spcPts val="0"/>
              </a:spcAft>
              <a:defRPr sz="132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8166" y="6661152"/>
            <a:ext cx="684023" cy="69691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983420" fontAlgn="auto">
              <a:lnSpc>
                <a:spcPts val="2263"/>
              </a:lnSpc>
              <a:spcBef>
                <a:spcPts val="0"/>
              </a:spcBef>
              <a:spcAft>
                <a:spcPts val="0"/>
              </a:spcAft>
              <a:defRPr sz="2546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92AAF0B-1E2F-4D0F-9A9E-11244FB9A0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59" r:id="rId6"/>
    <p:sldLayoutId id="2147484869" r:id="rId7"/>
    <p:sldLayoutId id="2147484870" r:id="rId8"/>
    <p:sldLayoutId id="2147484860" r:id="rId9"/>
    <p:sldLayoutId id="2147484861" r:id="rId10"/>
    <p:sldLayoutId id="2147484862" r:id="rId11"/>
    <p:sldLayoutId id="2147484863" r:id="rId12"/>
  </p:sldLayoutIdLst>
  <p:hf hdr="0" ftr="0" dt="0"/>
  <p:txStyles>
    <p:titleStyle>
      <a:lvl1pPr algn="l" defTabSz="983355" rtl="0" eaLnBrk="1" fontAlgn="base" hangingPunct="1">
        <a:lnSpc>
          <a:spcPts val="4903"/>
        </a:lnSpc>
        <a:spcBef>
          <a:spcPct val="0"/>
        </a:spcBef>
        <a:spcAft>
          <a:spcPct val="0"/>
        </a:spcAft>
        <a:defRPr sz="396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83355" rtl="0" eaLnBrk="1" fontAlgn="base" hangingPunct="1">
        <a:lnSpc>
          <a:spcPts val="4903"/>
        </a:lnSpc>
        <a:spcBef>
          <a:spcPct val="0"/>
        </a:spcBef>
        <a:spcAft>
          <a:spcPct val="0"/>
        </a:spcAft>
        <a:defRPr sz="3960" b="1">
          <a:solidFill>
            <a:srgbClr val="005AA9"/>
          </a:solidFill>
          <a:latin typeface="Calibri" pitchFamily="34" charset="0"/>
        </a:defRPr>
      </a:lvl2pPr>
      <a:lvl3pPr algn="l" defTabSz="983355" rtl="0" eaLnBrk="1" fontAlgn="base" hangingPunct="1">
        <a:lnSpc>
          <a:spcPts val="4903"/>
        </a:lnSpc>
        <a:spcBef>
          <a:spcPct val="0"/>
        </a:spcBef>
        <a:spcAft>
          <a:spcPct val="0"/>
        </a:spcAft>
        <a:defRPr sz="3960" b="1">
          <a:solidFill>
            <a:srgbClr val="005AA9"/>
          </a:solidFill>
          <a:latin typeface="Calibri" pitchFamily="34" charset="0"/>
        </a:defRPr>
      </a:lvl3pPr>
      <a:lvl4pPr algn="l" defTabSz="983355" rtl="0" eaLnBrk="1" fontAlgn="base" hangingPunct="1">
        <a:lnSpc>
          <a:spcPts val="4903"/>
        </a:lnSpc>
        <a:spcBef>
          <a:spcPct val="0"/>
        </a:spcBef>
        <a:spcAft>
          <a:spcPct val="0"/>
        </a:spcAft>
        <a:defRPr sz="3960" b="1">
          <a:solidFill>
            <a:srgbClr val="005AA9"/>
          </a:solidFill>
          <a:latin typeface="Calibri" pitchFamily="34" charset="0"/>
        </a:defRPr>
      </a:lvl4pPr>
      <a:lvl5pPr algn="l" defTabSz="983355" rtl="0" eaLnBrk="1" fontAlgn="base" hangingPunct="1">
        <a:lnSpc>
          <a:spcPts val="4903"/>
        </a:lnSpc>
        <a:spcBef>
          <a:spcPct val="0"/>
        </a:spcBef>
        <a:spcAft>
          <a:spcPct val="0"/>
        </a:spcAft>
        <a:defRPr sz="3960" b="1">
          <a:solidFill>
            <a:srgbClr val="005AA9"/>
          </a:solidFill>
          <a:latin typeface="Calibri" pitchFamily="34" charset="0"/>
        </a:defRPr>
      </a:lvl5pPr>
      <a:lvl6pPr marL="431060" algn="l" defTabSz="983355" rtl="0" eaLnBrk="1" fontAlgn="base" hangingPunct="1">
        <a:lnSpc>
          <a:spcPts val="4903"/>
        </a:lnSpc>
        <a:spcBef>
          <a:spcPct val="0"/>
        </a:spcBef>
        <a:spcAft>
          <a:spcPct val="0"/>
        </a:spcAft>
        <a:defRPr sz="3960" b="1">
          <a:solidFill>
            <a:srgbClr val="005AA9"/>
          </a:solidFill>
          <a:latin typeface="Calibri" pitchFamily="34" charset="0"/>
        </a:defRPr>
      </a:lvl6pPr>
      <a:lvl7pPr marL="862119" algn="l" defTabSz="983355" rtl="0" eaLnBrk="1" fontAlgn="base" hangingPunct="1">
        <a:lnSpc>
          <a:spcPts val="4903"/>
        </a:lnSpc>
        <a:spcBef>
          <a:spcPct val="0"/>
        </a:spcBef>
        <a:spcAft>
          <a:spcPct val="0"/>
        </a:spcAft>
        <a:defRPr sz="3960" b="1">
          <a:solidFill>
            <a:srgbClr val="005AA9"/>
          </a:solidFill>
          <a:latin typeface="Calibri" pitchFamily="34" charset="0"/>
        </a:defRPr>
      </a:lvl7pPr>
      <a:lvl8pPr marL="1293179" algn="l" defTabSz="983355" rtl="0" eaLnBrk="1" fontAlgn="base" hangingPunct="1">
        <a:lnSpc>
          <a:spcPts val="4903"/>
        </a:lnSpc>
        <a:spcBef>
          <a:spcPct val="0"/>
        </a:spcBef>
        <a:spcAft>
          <a:spcPct val="0"/>
        </a:spcAft>
        <a:defRPr sz="3960" b="1">
          <a:solidFill>
            <a:srgbClr val="005AA9"/>
          </a:solidFill>
          <a:latin typeface="Calibri" pitchFamily="34" charset="0"/>
        </a:defRPr>
      </a:lvl8pPr>
      <a:lvl9pPr marL="1724238" algn="l" defTabSz="983355" rtl="0" eaLnBrk="1" fontAlgn="base" hangingPunct="1">
        <a:lnSpc>
          <a:spcPts val="4903"/>
        </a:lnSpc>
        <a:spcBef>
          <a:spcPct val="0"/>
        </a:spcBef>
        <a:spcAft>
          <a:spcPct val="0"/>
        </a:spcAft>
        <a:defRPr sz="3960" b="1">
          <a:solidFill>
            <a:srgbClr val="005AA9"/>
          </a:solidFill>
          <a:latin typeface="Calibri" pitchFamily="34" charset="0"/>
        </a:defRPr>
      </a:lvl9pPr>
    </p:titleStyle>
    <p:bodyStyle>
      <a:lvl1pPr marL="342753" indent="-342753" algn="l" defTabSz="983355" rtl="0" eaLnBrk="1" fontAlgn="base" hangingPunct="1">
        <a:spcBef>
          <a:spcPct val="20000"/>
        </a:spcBef>
        <a:spcAft>
          <a:spcPct val="0"/>
        </a:spcAft>
        <a:buFont typeface="+mj-lt"/>
        <a:defRPr sz="3395" kern="1200">
          <a:solidFill>
            <a:srgbClr val="005AA9"/>
          </a:solidFill>
          <a:latin typeface="+mj-lt"/>
          <a:ea typeface="+mn-ea"/>
          <a:cs typeface="+mn-cs"/>
        </a:defRPr>
      </a:lvl1pPr>
      <a:lvl2pPr marL="342753" indent="88308" algn="l" defTabSz="98335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263" kern="1200">
          <a:solidFill>
            <a:srgbClr val="504F53"/>
          </a:solidFill>
          <a:latin typeface="+mj-lt"/>
          <a:ea typeface="+mn-ea"/>
          <a:cs typeface="+mn-cs"/>
        </a:defRPr>
      </a:lvl2pPr>
      <a:lvl3pPr marL="672035" indent="-245465" algn="l" defTabSz="98335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63" kern="1200">
          <a:solidFill>
            <a:srgbClr val="504F53"/>
          </a:solidFill>
          <a:latin typeface="+mj-lt"/>
          <a:ea typeface="+mn-ea"/>
          <a:cs typeface="+mn-cs"/>
        </a:defRPr>
      </a:lvl3pPr>
      <a:lvl4pPr marL="1508708" indent="-1168950" algn="just" defTabSz="983355" rtl="0" eaLnBrk="1" fontAlgn="base" hangingPunct="1">
        <a:lnSpc>
          <a:spcPts val="1697"/>
        </a:lnSpc>
        <a:spcBef>
          <a:spcPts val="377"/>
        </a:spcBef>
        <a:spcAft>
          <a:spcPct val="0"/>
        </a:spcAft>
        <a:buFont typeface="Arial" pitchFamily="34" charset="0"/>
        <a:defRPr sz="1508" kern="1200">
          <a:solidFill>
            <a:srgbClr val="504F53"/>
          </a:solidFill>
          <a:latin typeface="+mj-lt"/>
          <a:ea typeface="+mn-ea"/>
          <a:cs typeface="+mn-cs"/>
        </a:defRPr>
      </a:lvl4pPr>
      <a:lvl5pPr marL="1353048" indent="371190" algn="l" defTabSz="983355" rtl="0" eaLnBrk="1" fontAlgn="base" hangingPunct="1">
        <a:lnSpc>
          <a:spcPts val="1697"/>
        </a:lnSpc>
        <a:spcBef>
          <a:spcPts val="377"/>
        </a:spcBef>
        <a:spcAft>
          <a:spcPct val="0"/>
        </a:spcAft>
        <a:buFont typeface="Arial" pitchFamily="34" charset="0"/>
        <a:defRPr sz="1320" kern="1200">
          <a:solidFill>
            <a:srgbClr val="8D8C90"/>
          </a:solidFill>
          <a:latin typeface="+mj-lt"/>
          <a:ea typeface="+mn-ea"/>
          <a:cs typeface="+mn-cs"/>
        </a:defRPr>
      </a:lvl5pPr>
      <a:lvl6pPr marL="2704403" indent="-245855" algn="l" defTabSz="983420" rtl="0" eaLnBrk="1" latinLnBrk="0" hangingPunct="1">
        <a:spcBef>
          <a:spcPct val="20000"/>
        </a:spcBef>
        <a:buFont typeface="Arial" pitchFamily="34" charset="0"/>
        <a:buChar char="•"/>
        <a:defRPr sz="2168" kern="1200">
          <a:solidFill>
            <a:schemeClr val="tx1"/>
          </a:solidFill>
          <a:latin typeface="+mn-lt"/>
          <a:ea typeface="+mn-ea"/>
          <a:cs typeface="+mn-cs"/>
        </a:defRPr>
      </a:lvl6pPr>
      <a:lvl7pPr marL="3196113" indent="-245855" algn="l" defTabSz="983420" rtl="0" eaLnBrk="1" latinLnBrk="0" hangingPunct="1">
        <a:spcBef>
          <a:spcPct val="20000"/>
        </a:spcBef>
        <a:buFont typeface="Arial" pitchFamily="34" charset="0"/>
        <a:buChar char="•"/>
        <a:defRPr sz="2168" kern="1200">
          <a:solidFill>
            <a:schemeClr val="tx1"/>
          </a:solidFill>
          <a:latin typeface="+mn-lt"/>
          <a:ea typeface="+mn-ea"/>
          <a:cs typeface="+mn-cs"/>
        </a:defRPr>
      </a:lvl7pPr>
      <a:lvl8pPr marL="3687822" indent="-245855" algn="l" defTabSz="983420" rtl="0" eaLnBrk="1" latinLnBrk="0" hangingPunct="1">
        <a:spcBef>
          <a:spcPct val="20000"/>
        </a:spcBef>
        <a:buFont typeface="Arial" pitchFamily="34" charset="0"/>
        <a:buChar char="•"/>
        <a:defRPr sz="2168" kern="1200">
          <a:solidFill>
            <a:schemeClr val="tx1"/>
          </a:solidFill>
          <a:latin typeface="+mn-lt"/>
          <a:ea typeface="+mn-ea"/>
          <a:cs typeface="+mn-cs"/>
        </a:defRPr>
      </a:lvl8pPr>
      <a:lvl9pPr marL="4179532" indent="-245855" algn="l" defTabSz="983420" rtl="0" eaLnBrk="1" latinLnBrk="0" hangingPunct="1">
        <a:spcBef>
          <a:spcPct val="20000"/>
        </a:spcBef>
        <a:buFont typeface="Arial" pitchFamily="34" charset="0"/>
        <a:buChar char="•"/>
        <a:defRPr sz="21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34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491710" algn="l" defTabSz="9834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83420" algn="l" defTabSz="9834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475129" algn="l" defTabSz="9834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1966838" algn="l" defTabSz="9834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458548" algn="l" defTabSz="9834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2950258" algn="l" defTabSz="9834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441968" algn="l" defTabSz="9834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3933677" algn="l" defTabSz="9834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" y="1751"/>
            <a:ext cx="10080462" cy="75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/>
          <p:nvPr/>
        </p:nvSpPr>
        <p:spPr>
          <a:xfrm>
            <a:off x="6534186" y="5653444"/>
            <a:ext cx="1018724" cy="414820"/>
          </a:xfrm>
          <a:prstGeom prst="rect">
            <a:avLst/>
          </a:prstGeom>
          <a:noFill/>
        </p:spPr>
        <p:txBody>
          <a:bodyPr lIns="83286" tIns="41644" rIns="83286" bIns="41644"/>
          <a:lstStyle/>
          <a:p>
            <a:pPr defTabSz="950486">
              <a:defRPr/>
            </a:pPr>
            <a:endParaRPr lang="ru-RU" sz="187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 bwMode="auto">
          <a:xfrm>
            <a:off x="899699" y="540841"/>
            <a:ext cx="8097277" cy="122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7" name="Текст 2"/>
          <p:cNvSpPr>
            <a:spLocks noGrp="1"/>
          </p:cNvSpPr>
          <p:nvPr>
            <p:ph type="body" idx="1"/>
          </p:nvPr>
        </p:nvSpPr>
        <p:spPr bwMode="auto">
          <a:xfrm>
            <a:off x="899699" y="1764297"/>
            <a:ext cx="8097277" cy="53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9179015" y="6661613"/>
            <a:ext cx="682649" cy="696616"/>
          </a:xfrm>
          <a:prstGeom prst="rect">
            <a:avLst/>
          </a:prstGeom>
        </p:spPr>
        <p:txBody>
          <a:bodyPr vert="horz" lIns="91392" tIns="45696" rIns="91392" bIns="45696" rtlCol="0" anchor="ctr">
            <a:normAutofit/>
          </a:bodyPr>
          <a:lstStyle>
            <a:lvl1pPr algn="ctr">
              <a:lnSpc>
                <a:spcPts val="2187"/>
              </a:lnSpc>
              <a:defRPr sz="2494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defTabSz="950486">
              <a:defRPr/>
            </a:pPr>
            <a:fld id="{EB85FB03-9637-49D2-B611-148329E5CE3E}" type="slidenum">
              <a:rPr lang="ru-RU" smtClean="0">
                <a:solidFill>
                  <a:srgbClr val="FFFFFF"/>
                </a:solidFill>
              </a:rPr>
              <a:pPr defTabSz="950486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7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</p:sldLayoutIdLst>
  <p:transition spd="med">
    <p:split orient="vert"/>
  </p:transition>
  <p:txStyles>
    <p:titleStyle>
      <a:lvl1pPr algn="l" defTabSz="948836" rtl="0" eaLnBrk="0" fontAlgn="base" hangingPunct="0">
        <a:lnSpc>
          <a:spcPts val="4730"/>
        </a:lnSpc>
        <a:spcBef>
          <a:spcPct val="0"/>
        </a:spcBef>
        <a:spcAft>
          <a:spcPct val="0"/>
        </a:spcAft>
        <a:defRPr sz="3846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948836" rtl="0" eaLnBrk="0" fontAlgn="base" hangingPunct="0">
        <a:lnSpc>
          <a:spcPts val="4730"/>
        </a:lnSpc>
        <a:spcBef>
          <a:spcPct val="0"/>
        </a:spcBef>
        <a:spcAft>
          <a:spcPct val="0"/>
        </a:spcAft>
        <a:defRPr sz="3846" b="1">
          <a:solidFill>
            <a:srgbClr val="005AA9"/>
          </a:solidFill>
          <a:latin typeface="Calibri" pitchFamily="34" charset="0"/>
        </a:defRPr>
      </a:lvl2pPr>
      <a:lvl3pPr algn="l" defTabSz="948836" rtl="0" eaLnBrk="0" fontAlgn="base" hangingPunct="0">
        <a:lnSpc>
          <a:spcPts val="4730"/>
        </a:lnSpc>
        <a:spcBef>
          <a:spcPct val="0"/>
        </a:spcBef>
        <a:spcAft>
          <a:spcPct val="0"/>
        </a:spcAft>
        <a:defRPr sz="3846" b="1">
          <a:solidFill>
            <a:srgbClr val="005AA9"/>
          </a:solidFill>
          <a:latin typeface="Calibri" pitchFamily="34" charset="0"/>
        </a:defRPr>
      </a:lvl3pPr>
      <a:lvl4pPr algn="l" defTabSz="948836" rtl="0" eaLnBrk="0" fontAlgn="base" hangingPunct="0">
        <a:lnSpc>
          <a:spcPts val="4730"/>
        </a:lnSpc>
        <a:spcBef>
          <a:spcPct val="0"/>
        </a:spcBef>
        <a:spcAft>
          <a:spcPct val="0"/>
        </a:spcAft>
        <a:defRPr sz="3846" b="1">
          <a:solidFill>
            <a:srgbClr val="005AA9"/>
          </a:solidFill>
          <a:latin typeface="Calibri" pitchFamily="34" charset="0"/>
        </a:defRPr>
      </a:lvl4pPr>
      <a:lvl5pPr algn="l" defTabSz="948836" rtl="0" eaLnBrk="0" fontAlgn="base" hangingPunct="0">
        <a:lnSpc>
          <a:spcPts val="4730"/>
        </a:lnSpc>
        <a:spcBef>
          <a:spcPct val="0"/>
        </a:spcBef>
        <a:spcAft>
          <a:spcPct val="0"/>
        </a:spcAft>
        <a:defRPr sz="3846" b="1">
          <a:solidFill>
            <a:srgbClr val="005AA9"/>
          </a:solidFill>
          <a:latin typeface="Calibri" pitchFamily="34" charset="0"/>
        </a:defRPr>
      </a:lvl5pPr>
      <a:lvl6pPr marL="475244" algn="l" defTabSz="948836" rtl="0" fontAlgn="base">
        <a:lnSpc>
          <a:spcPts val="4730"/>
        </a:lnSpc>
        <a:spcBef>
          <a:spcPct val="0"/>
        </a:spcBef>
        <a:spcAft>
          <a:spcPct val="0"/>
        </a:spcAft>
        <a:defRPr sz="3846" b="1">
          <a:solidFill>
            <a:srgbClr val="005AA9"/>
          </a:solidFill>
          <a:latin typeface="Calibri" pitchFamily="34" charset="0"/>
        </a:defRPr>
      </a:lvl6pPr>
      <a:lvl7pPr marL="950486" algn="l" defTabSz="948836" rtl="0" fontAlgn="base">
        <a:lnSpc>
          <a:spcPts val="4730"/>
        </a:lnSpc>
        <a:spcBef>
          <a:spcPct val="0"/>
        </a:spcBef>
        <a:spcAft>
          <a:spcPct val="0"/>
        </a:spcAft>
        <a:defRPr sz="3846" b="1">
          <a:solidFill>
            <a:srgbClr val="005AA9"/>
          </a:solidFill>
          <a:latin typeface="Calibri" pitchFamily="34" charset="0"/>
        </a:defRPr>
      </a:lvl7pPr>
      <a:lvl8pPr marL="1425730" algn="l" defTabSz="948836" rtl="0" fontAlgn="base">
        <a:lnSpc>
          <a:spcPts val="4730"/>
        </a:lnSpc>
        <a:spcBef>
          <a:spcPct val="0"/>
        </a:spcBef>
        <a:spcAft>
          <a:spcPct val="0"/>
        </a:spcAft>
        <a:defRPr sz="3846" b="1">
          <a:solidFill>
            <a:srgbClr val="005AA9"/>
          </a:solidFill>
          <a:latin typeface="Calibri" pitchFamily="34" charset="0"/>
        </a:defRPr>
      </a:lvl8pPr>
      <a:lvl9pPr marL="1900973" algn="l" defTabSz="948836" rtl="0" fontAlgn="base">
        <a:lnSpc>
          <a:spcPts val="4730"/>
        </a:lnSpc>
        <a:spcBef>
          <a:spcPct val="0"/>
        </a:spcBef>
        <a:spcAft>
          <a:spcPct val="0"/>
        </a:spcAft>
        <a:defRPr sz="3846" b="1">
          <a:solidFill>
            <a:srgbClr val="005AA9"/>
          </a:solidFill>
          <a:latin typeface="Calibri" pitchFamily="34" charset="0"/>
        </a:defRPr>
      </a:lvl9pPr>
    </p:titleStyle>
    <p:bodyStyle>
      <a:lvl1pPr marL="330030" indent="-330030" algn="l" defTabSz="948836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326">
          <a:solidFill>
            <a:srgbClr val="005AA9"/>
          </a:solidFill>
          <a:latin typeface="+mn-lt"/>
          <a:ea typeface="+mn-ea"/>
          <a:cs typeface="+mn-cs"/>
        </a:defRPr>
      </a:lvl1pPr>
      <a:lvl2pPr marL="330030" indent="145213" algn="l" defTabSz="94883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83">
          <a:solidFill>
            <a:srgbClr val="504F53"/>
          </a:solidFill>
          <a:latin typeface="+mn-lt"/>
        </a:defRPr>
      </a:lvl2pPr>
      <a:lvl3pPr marL="648510" indent="-235973" algn="l" defTabSz="94883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83">
          <a:solidFill>
            <a:srgbClr val="504F53"/>
          </a:solidFill>
          <a:latin typeface="+mn-lt"/>
        </a:defRPr>
      </a:lvl3pPr>
      <a:lvl4pPr marL="1663352" indent="-1336622" algn="just" defTabSz="948836" rtl="0" eaLnBrk="0" fontAlgn="base" hangingPunct="0">
        <a:lnSpc>
          <a:spcPts val="1636"/>
        </a:lnSpc>
        <a:spcBef>
          <a:spcPts val="364"/>
        </a:spcBef>
        <a:spcAft>
          <a:spcPct val="0"/>
        </a:spcAft>
        <a:buFont typeface="Arial" pitchFamily="34" charset="0"/>
        <a:buChar char="–"/>
        <a:defRPr sz="1456">
          <a:solidFill>
            <a:srgbClr val="504F53"/>
          </a:solidFill>
          <a:latin typeface="+mn-lt"/>
        </a:defRPr>
      </a:lvl4pPr>
      <a:lvl5pPr marL="1306919" indent="594054" algn="l" defTabSz="948836" rtl="0" eaLnBrk="0" fontAlgn="base" hangingPunct="0">
        <a:lnSpc>
          <a:spcPts val="1636"/>
        </a:lnSpc>
        <a:spcBef>
          <a:spcPts val="364"/>
        </a:spcBef>
        <a:spcAft>
          <a:spcPct val="0"/>
        </a:spcAft>
        <a:buFont typeface="Arial" pitchFamily="34" charset="0"/>
        <a:buChar char="»"/>
        <a:defRPr sz="1247">
          <a:solidFill>
            <a:srgbClr val="8D8C90"/>
          </a:solidFill>
          <a:latin typeface="+mn-lt"/>
        </a:defRPr>
      </a:lvl5pPr>
      <a:lvl6pPr marL="1782162" indent="594054" algn="l" defTabSz="948836" rtl="0" fontAlgn="base">
        <a:lnSpc>
          <a:spcPts val="1636"/>
        </a:lnSpc>
        <a:spcBef>
          <a:spcPts val="364"/>
        </a:spcBef>
        <a:spcAft>
          <a:spcPct val="0"/>
        </a:spcAft>
        <a:buFont typeface="Arial" pitchFamily="34" charset="0"/>
        <a:buChar char="»"/>
        <a:defRPr sz="1247">
          <a:solidFill>
            <a:srgbClr val="8D8C90"/>
          </a:solidFill>
          <a:latin typeface="+mn-lt"/>
        </a:defRPr>
      </a:lvl6pPr>
      <a:lvl7pPr marL="2257405" indent="594054" algn="l" defTabSz="948836" rtl="0" fontAlgn="base">
        <a:lnSpc>
          <a:spcPts val="1636"/>
        </a:lnSpc>
        <a:spcBef>
          <a:spcPts val="364"/>
        </a:spcBef>
        <a:spcAft>
          <a:spcPct val="0"/>
        </a:spcAft>
        <a:buFont typeface="Arial" pitchFamily="34" charset="0"/>
        <a:buChar char="»"/>
        <a:defRPr sz="1247">
          <a:solidFill>
            <a:srgbClr val="8D8C90"/>
          </a:solidFill>
          <a:latin typeface="+mn-lt"/>
        </a:defRPr>
      </a:lvl7pPr>
      <a:lvl8pPr marL="2732648" indent="594054" algn="l" defTabSz="948836" rtl="0" fontAlgn="base">
        <a:lnSpc>
          <a:spcPts val="1636"/>
        </a:lnSpc>
        <a:spcBef>
          <a:spcPts val="364"/>
        </a:spcBef>
        <a:spcAft>
          <a:spcPct val="0"/>
        </a:spcAft>
        <a:buFont typeface="Arial" pitchFamily="34" charset="0"/>
        <a:buChar char="»"/>
        <a:defRPr sz="1247">
          <a:solidFill>
            <a:srgbClr val="8D8C90"/>
          </a:solidFill>
          <a:latin typeface="+mn-lt"/>
        </a:defRPr>
      </a:lvl8pPr>
      <a:lvl9pPr marL="3207891" indent="594054" algn="l" defTabSz="948836" rtl="0" fontAlgn="base">
        <a:lnSpc>
          <a:spcPts val="1636"/>
        </a:lnSpc>
        <a:spcBef>
          <a:spcPts val="364"/>
        </a:spcBef>
        <a:spcAft>
          <a:spcPct val="0"/>
        </a:spcAft>
        <a:buFont typeface="Arial" pitchFamily="34" charset="0"/>
        <a:buChar char="»"/>
        <a:defRPr sz="1247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950486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44" algn="l" defTabSz="950486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86" algn="l" defTabSz="950486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730" algn="l" defTabSz="950486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973" algn="l" defTabSz="950486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16" algn="l" defTabSz="950486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460" algn="l" defTabSz="950486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702" algn="l" defTabSz="950486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946" algn="l" defTabSz="950486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0198" y="5580831"/>
            <a:ext cx="7899379" cy="104343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defTabSz="983420" fontAlgn="auto">
              <a:spcAft>
                <a:spcPts val="0"/>
              </a:spcAft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Дашидоржиев Александр Валерьевич</a:t>
            </a:r>
          </a:p>
          <a:p>
            <a:pPr defTabSz="983420" fontAlgn="auto">
              <a:spcAft>
                <a:spcPts val="0"/>
              </a:spcAft>
              <a:defRPr/>
            </a:pP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defTabSz="983420"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отдел камерального контроля в сфере налогообложения имущества № 2 УФНС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России по Республике Бурятия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1165" y="2741966"/>
            <a:ext cx="7400264" cy="95044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8345" tIns="49172" rIns="98345" bIns="49172" anchor="ctr"/>
          <a:lstStyle/>
          <a:p>
            <a:pPr algn="ctr" defTabSz="983420" fontAlgn="auto">
              <a:spcAft>
                <a:spcPts val="0"/>
              </a:spcAft>
              <a:defRPr/>
            </a:pPr>
            <a:r>
              <a:rPr lang="ru-RU" sz="150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Times New Roman" pitchFamily="18" charset="0"/>
              </a:rPr>
              <a:t>УПРАВЛЕНИЕ ФЕДЕРАЛЬНОЙ НАЛОГОВОЙ СЛУЖБЫ</a:t>
            </a:r>
          </a:p>
          <a:p>
            <a:pPr algn="ctr" defTabSz="983420" fontAlgn="auto">
              <a:spcAft>
                <a:spcPts val="0"/>
              </a:spcAft>
              <a:defRPr/>
            </a:pPr>
            <a:r>
              <a:rPr lang="ru-RU" sz="150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Times New Roman" pitchFamily="18" charset="0"/>
              </a:rPr>
              <a:t>ПО РЕСПУБЛИКЕ БУРЯТИЯ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96805" y="3996655"/>
            <a:ext cx="8614159" cy="10395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345" tIns="49172" rIns="98345" bIns="49172" numCol="1" anchor="ctr" anchorCtr="0" compatLnSpc="1">
            <a:prstTxWarp prst="textNoShape">
              <a:avLst/>
            </a:prstTxWarp>
            <a:noAutofit/>
          </a:bodyPr>
          <a:lstStyle>
            <a:lvl1pPr algn="l" defTabSz="10429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57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29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29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29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29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29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29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29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600" dirty="0" smtClean="0">
                <a:latin typeface="Arial Narrow" panose="020B0606020202030204" pitchFamily="34" charset="0"/>
              </a:rPr>
              <a:t>Льготы по имущественным налогам </a:t>
            </a:r>
            <a:r>
              <a:rPr lang="ru-RU" sz="3600" dirty="0">
                <a:latin typeface="Arial Narrow" panose="020B0606020202030204" pitchFamily="34" charset="0"/>
              </a:rPr>
              <a:t>физических </a:t>
            </a:r>
            <a:r>
              <a:rPr lang="ru-RU" sz="3600" dirty="0" smtClean="0">
                <a:latin typeface="Arial Narrow" panose="020B0606020202030204" pitchFamily="34" charset="0"/>
              </a:rPr>
              <a:t>лиц</a:t>
            </a:r>
            <a:endParaRPr lang="ru-RU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21722" y="1476375"/>
            <a:ext cx="5041106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Самый простой способ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через </a:t>
            </a:r>
            <a:r>
              <a:rPr lang="ru-RU" sz="2800" dirty="0">
                <a:solidFill>
                  <a:srgbClr val="F85E08"/>
                </a:solidFill>
              </a:rPr>
              <a:t>Личный </a:t>
            </a:r>
            <a:r>
              <a:rPr lang="ru-RU" sz="2800" dirty="0" smtClean="0">
                <a:solidFill>
                  <a:srgbClr val="F85E08"/>
                </a:solidFill>
              </a:rPr>
              <a:t>кабинет налогоплательщика</a:t>
            </a:r>
            <a:endParaRPr lang="ru-RU" sz="2800" dirty="0">
              <a:solidFill>
                <a:srgbClr val="F85E08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150106" y="6677807"/>
            <a:ext cx="682649" cy="656801"/>
          </a:xfrm>
          <a:prstGeom prst="rect">
            <a:avLst/>
          </a:prstGeom>
        </p:spPr>
        <p:txBody>
          <a:bodyPr vert="horz" lIns="68544" tIns="34272" rIns="68544" bIns="34272" rtlCol="0" anchor="ctr">
            <a:normAutofit/>
          </a:bodyPr>
          <a:lstStyle>
            <a:defPPr>
              <a:defRPr lang="ru-RU"/>
            </a:defPPr>
            <a:lvl1pPr algn="ctr" defTabSz="1042988" rtl="0" fontAlgn="base">
              <a:lnSpc>
                <a:spcPts val="2916"/>
              </a:lnSpc>
              <a:spcBef>
                <a:spcPct val="0"/>
              </a:spcBef>
              <a:spcAft>
                <a:spcPct val="0"/>
              </a:spcAft>
              <a:defRPr sz="3326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94" dirty="0" smtClean="0"/>
              <a:t>1</a:t>
            </a:r>
            <a:r>
              <a:rPr lang="en-US" sz="2494" dirty="0" smtClean="0"/>
              <a:t>0</a:t>
            </a:r>
            <a:endParaRPr lang="ru-RU" sz="2494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4" y="612279"/>
            <a:ext cx="4157026" cy="2909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34" y="3780631"/>
            <a:ext cx="8861527" cy="29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1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626" y="612279"/>
            <a:ext cx="8935620" cy="9048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64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Экономим время, Вход в Личный кабинет без посещения </a:t>
            </a:r>
            <a:r>
              <a:rPr lang="ru-RU" sz="264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налогового органа </a:t>
            </a:r>
            <a:r>
              <a:rPr lang="ru-RU" sz="264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через портал </a:t>
            </a:r>
            <a:r>
              <a:rPr lang="ru-RU" sz="264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Госуслуг</a:t>
            </a:r>
            <a:r>
              <a:rPr lang="ru-RU" sz="264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64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1221" y="2916535"/>
            <a:ext cx="3312368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80" dirty="0">
                <a:solidFill>
                  <a:schemeClr val="tx2">
                    <a:lumMod val="75000"/>
                  </a:schemeClr>
                </a:solidFill>
              </a:rPr>
              <a:t>Если у вас есть подтвержденная учетная запись портала </a:t>
            </a:r>
            <a:r>
              <a:rPr lang="ru-RU" sz="1980" dirty="0" err="1" smtClean="0">
                <a:solidFill>
                  <a:schemeClr val="tx2">
                    <a:lumMod val="75000"/>
                  </a:schemeClr>
                </a:solidFill>
              </a:rPr>
              <a:t>Госуслуг</a:t>
            </a:r>
            <a:r>
              <a:rPr lang="ru-RU" sz="1980" dirty="0">
                <a:solidFill>
                  <a:schemeClr val="tx2">
                    <a:lumMod val="75000"/>
                  </a:schemeClr>
                </a:solidFill>
              </a:rPr>
              <a:t>, то вы можете с её помощью войти в свой Личный кабинет налогоплательщика.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10" y="1640200"/>
            <a:ext cx="5400600" cy="5238581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9142264" y="6660951"/>
            <a:ext cx="682649" cy="656801"/>
          </a:xfrm>
          <a:prstGeom prst="rect">
            <a:avLst/>
          </a:prstGeom>
        </p:spPr>
        <p:txBody>
          <a:bodyPr vert="horz" lIns="68544" tIns="34272" rIns="68544" bIns="34272" rtlCol="0" anchor="ctr">
            <a:normAutofit/>
          </a:bodyPr>
          <a:lstStyle>
            <a:defPPr>
              <a:defRPr lang="ru-RU"/>
            </a:defPPr>
            <a:lvl1pPr algn="ctr" defTabSz="1042988" rtl="0" fontAlgn="base">
              <a:lnSpc>
                <a:spcPts val="2916"/>
              </a:lnSpc>
              <a:spcBef>
                <a:spcPct val="0"/>
              </a:spcBef>
              <a:spcAft>
                <a:spcPct val="0"/>
              </a:spcAft>
              <a:defRPr sz="3326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94" dirty="0" smtClean="0"/>
              <a:t>1</a:t>
            </a:r>
            <a:r>
              <a:rPr lang="en-US" sz="2494" dirty="0" smtClean="0"/>
              <a:t>1</a:t>
            </a:r>
            <a:endParaRPr lang="ru-RU" sz="2494" dirty="0"/>
          </a:p>
        </p:txBody>
      </p:sp>
    </p:spTree>
    <p:extLst>
      <p:ext uri="{BB962C8B-B14F-4D97-AF65-F5344CB8AC3E}">
        <p14:creationId xmlns:p14="http://schemas.microsoft.com/office/powerpoint/2010/main" val="29541044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217570" y="6732959"/>
            <a:ext cx="542996" cy="522435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ru-RU" sz="2646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  <a:endParaRPr lang="ru-RU" sz="2646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2988" y="2986710"/>
            <a:ext cx="4525353" cy="1905412"/>
          </a:xfrm>
          <a:prstGeom prst="rect">
            <a:avLst/>
          </a:prstGeom>
        </p:spPr>
        <p:txBody>
          <a:bodyPr vert="horz" wrap="square" lIns="115002" tIns="57501" rIns="115002" bIns="57501" rtlCol="0" anchor="ctr">
            <a:normAutofit/>
          </a:bodyPr>
          <a:lstStyle/>
          <a:p>
            <a:pPr defTabSz="1150048" fontAlgn="auto">
              <a:spcAft>
                <a:spcPts val="0"/>
              </a:spcAft>
            </a:pPr>
            <a:endParaRPr lang="ru-RU" sz="5292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674" y="1944427"/>
            <a:ext cx="8005858" cy="4343443"/>
          </a:xfrm>
          <a:prstGeom prst="rect">
            <a:avLst/>
          </a:prstGeom>
        </p:spPr>
        <p:txBody>
          <a:bodyPr vert="horz" wrap="square" lIns="115002" tIns="57501" rIns="115002" bIns="57501" rtlCol="0" anchor="ctr">
            <a:normAutofit/>
          </a:bodyPr>
          <a:lstStyle/>
          <a:p>
            <a:pPr defTabSz="1150048" fontAlgn="auto">
              <a:spcAft>
                <a:spcPts val="0"/>
              </a:spcAft>
            </a:pPr>
            <a:endParaRPr lang="ru-RU" sz="1985" b="1" dirty="0">
              <a:solidFill>
                <a:srgbClr val="005AA9"/>
              </a:solidFill>
            </a:endParaRPr>
          </a:p>
          <a:p>
            <a:pPr defTabSz="1150048" fontAlgn="auto">
              <a:spcAft>
                <a:spcPts val="0"/>
              </a:spcAft>
            </a:pPr>
            <a:endParaRPr lang="ru-RU" sz="198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2714" y="1548383"/>
            <a:ext cx="7034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50048" fontAlgn="auto">
              <a:spcAft>
                <a:spcPts val="0"/>
              </a:spcAft>
            </a:pPr>
            <a:r>
              <a:rPr lang="ru-RU" sz="495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Единый контакт-центр ФНС России</a:t>
            </a:r>
            <a:r>
              <a:rPr lang="ru-RU" sz="495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:</a:t>
            </a:r>
            <a:endParaRPr lang="en-US" sz="16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algn="ctr" defTabSz="1150048" fontAlgn="auto">
              <a:spcAft>
                <a:spcPts val="0"/>
              </a:spcAft>
            </a:pPr>
            <a:endParaRPr lang="en-US" sz="495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algn="ctr" defTabSz="1150048" fontAlgn="auto">
              <a:spcAft>
                <a:spcPts val="0"/>
              </a:spcAft>
            </a:pPr>
            <a:r>
              <a:rPr lang="ru-RU" sz="5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8 </a:t>
            </a:r>
            <a:r>
              <a:rPr lang="ru-RU" sz="5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800 222-2-222   </a:t>
            </a:r>
            <a:endParaRPr lang="ru-RU" sz="54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algn="ctr" defTabSz="1150048" fontAlgn="auto">
              <a:spcAft>
                <a:spcPts val="0"/>
              </a:spcAft>
            </a:pPr>
            <a:endParaRPr lang="ru-RU" sz="495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algn="ctr" defTabSz="1150048" fontAlgn="auto">
              <a:spcAft>
                <a:spcPts val="0"/>
              </a:spcAft>
            </a:pPr>
            <a:r>
              <a:rPr lang="ru-RU" sz="495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сайт </a:t>
            </a:r>
            <a:r>
              <a:rPr lang="en-US" sz="5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nalog.gov.ru</a:t>
            </a:r>
            <a:endParaRPr lang="ru-RU" sz="5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6782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867" y="3101708"/>
            <a:ext cx="8570480" cy="1528198"/>
          </a:xfrm>
        </p:spPr>
        <p:txBody>
          <a:bodyPr rtlCol="0">
            <a:noAutofit/>
          </a:bodyPr>
          <a:lstStyle/>
          <a:p>
            <a:pPr algn="ctr" defTabSz="98342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5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145562" y="6660951"/>
            <a:ext cx="682649" cy="656801"/>
          </a:xfrm>
        </p:spPr>
        <p:txBody>
          <a:bodyPr/>
          <a:lstStyle/>
          <a:p>
            <a:pPr>
              <a:defRPr/>
            </a:pPr>
            <a:r>
              <a:rPr lang="ru-RU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626" y="716877"/>
            <a:ext cx="7603943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Имущественные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налоги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граждан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79" y="2124735"/>
            <a:ext cx="40037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58935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ЗЕМЕЛЬНЫЙ НАЛОГ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>
              <a:tabLst>
                <a:tab pos="258935" algn="l"/>
              </a:tabLst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58935" algn="l"/>
              </a:tabLs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НАЛОГ НА ИМУЩЕСТВО ФИЗИЧЕСКИХ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ЛИЦ</a:t>
            </a:r>
          </a:p>
          <a:p>
            <a:pPr>
              <a:tabLst>
                <a:tab pos="258935" algn="l"/>
              </a:tabLst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58935" algn="l"/>
              </a:tabLs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ТРАНСПОРТНЫЙ НАЛОГ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58935" algn="l"/>
              </a:tabLst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t="47597" r="5492" b="4874"/>
          <a:stretch/>
        </p:blipFill>
        <p:spPr>
          <a:xfrm>
            <a:off x="4670543" y="4339469"/>
            <a:ext cx="4485492" cy="2517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539" y="972318"/>
            <a:ext cx="4522377" cy="31683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27716" y="2970540"/>
            <a:ext cx="1512168" cy="10509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31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29" y="822155"/>
            <a:ext cx="2208951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8658" y="993464"/>
            <a:ext cx="943304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Земельный налог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878" y="2307119"/>
            <a:ext cx="914501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45247" algn="l"/>
              </a:tabLst>
            </a:pPr>
            <a:r>
              <a:rPr lang="ru-RU" sz="175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                         </a:t>
            </a: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Глава 31 Налогового кодекса Российской Федерации</a:t>
            </a:r>
          </a:p>
          <a:p>
            <a:pPr algn="ctr">
              <a:tabLst>
                <a:tab pos="345247" algn="l"/>
              </a:tabLst>
            </a:pPr>
            <a:endParaRPr lang="ru-RU" sz="1750" b="1" dirty="0" smtClean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345247" algn="l"/>
              </a:tabLst>
            </a:pPr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2594" y="2478467"/>
            <a:ext cx="871296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5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ru-RU" sz="1750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345247" algn="l"/>
              </a:tabLst>
            </a:pPr>
            <a:endParaRPr lang="en-US" sz="1750" b="1" u="sng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tabLst>
                <a:tab pos="345247" algn="l"/>
              </a:tabLst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Налоговые льготы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могут устанавливаться решением представительного органа муниципального образования. </a:t>
            </a:r>
          </a:p>
          <a:p>
            <a:pPr algn="just">
              <a:spcAft>
                <a:spcPts val="600"/>
              </a:spcAft>
              <a:tabLst>
                <a:tab pos="345247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Налоговым кодексом предусмотрены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вычеты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виде уменьшения величины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кадастровой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стоимости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 600 кв. м.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площади земельного участка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: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tabLst>
                <a:tab pos="345247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Героям СССР, Героям РФ, инвалидам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I и II групп инвалидности;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инвалидам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 детства,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детям-инвалидам; ветеранам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инвалидам ВОВ,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 также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ветеранам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инвалидам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боевых действий;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лицам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подвергшихся воздействию радиации;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лицам,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получивших или перенесших лучевую болезнь;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пенсионерам, получающим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пенсии;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предпенсионерам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; лицам,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имеющих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3-х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 более несовершеннолетних детей.</a:t>
            </a:r>
          </a:p>
          <a:p>
            <a:pPr algn="just">
              <a:tabLst>
                <a:tab pos="345247" algn="l"/>
              </a:tabLst>
            </a:pPr>
            <a:endParaRPr lang="ru-RU" sz="175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345247" algn="l"/>
              </a:tabLst>
            </a:pPr>
            <a:endParaRPr lang="ru-RU" sz="175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172626" y="6648839"/>
            <a:ext cx="682649" cy="656801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375105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706" y="731334"/>
            <a:ext cx="943304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Налога на имущество физических лиц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658" y="1402730"/>
            <a:ext cx="932726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75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ctr">
              <a:tabLst>
                <a:tab pos="345247" algn="l"/>
              </a:tabLst>
            </a:pPr>
            <a:r>
              <a:rPr lang="ru-RU" sz="175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      </a:t>
            </a: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Глава 32 Налогового кодекса Российской Федерации</a:t>
            </a:r>
          </a:p>
          <a:p>
            <a:pPr algn="ctr">
              <a:tabLst>
                <a:tab pos="345247" algn="l"/>
              </a:tabLst>
            </a:pPr>
            <a:endParaRPr lang="ru-RU" sz="1750" b="1" dirty="0" smtClean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789" y="2074120"/>
            <a:ext cx="876792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900" b="1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Налоговые льготы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–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могут устанавливаться решением представительного органа муниципального образования. Налоговым кодексом РФ предусмотрены льготы для: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Героев Российской Федерации;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пенсионеров,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предпенсионеров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; инвалидов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I и II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групп; инвалидов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 детства,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детей-инвалидов; участников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гражданской войны,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ВОВ, ветеранам боевых действий; лиц,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подвергшихся воздействию радиации;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военнослужащим,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родителям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супругам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военнослужащих и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госслужащих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погибших при исполнении служебных обязанностей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и т.д. </a:t>
            </a:r>
          </a:p>
          <a:p>
            <a:pPr algn="just">
              <a:spcAft>
                <a:spcPts val="600"/>
              </a:spcAft>
            </a:pPr>
            <a:r>
              <a:rPr lang="ru-RU" sz="1900" b="1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Налоговая </a:t>
            </a:r>
            <a:r>
              <a:rPr lang="ru-RU" sz="1900" b="1" u="sng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льгота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– предоставляется в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виде полного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освобождения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один объект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налогообложения не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используемого в предпринимательской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деятельности.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tabLst>
                <a:tab pos="345247" algn="l"/>
              </a:tabLst>
            </a:pPr>
            <a:r>
              <a:rPr lang="ru-RU" sz="1900" b="1" u="sng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Налоговый вычет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– в виде уменьшения налоговой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базы на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величину кадастровой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стоимости: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квартиры, части жилого дома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кв.м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.;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комнаты, части квартиры на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10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кв.м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.;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жилого дома на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50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кв.м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tabLst>
                <a:tab pos="345247" algn="l"/>
              </a:tabLst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Налоговая база в отношении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объектов,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находящихся в собственности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лиц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имеющих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3-х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 более несовершеннолетних детей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уменьшается на величину кадастровой стоимости 5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кв.м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 общей площади квартиры, площади части квартиры, комнаты и 7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кв.м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 общей площади жилого дома, части жилого дома в расчете на каждого несовершеннолетнего ребенка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ru-RU" sz="175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/>
            <a:endParaRPr lang="ru-RU" sz="175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89" y="767852"/>
            <a:ext cx="2183424" cy="1219647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166269" y="6660951"/>
            <a:ext cx="682649" cy="65680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2493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165" y="997064"/>
            <a:ext cx="943304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Транспортный налог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59" y="799897"/>
            <a:ext cx="1905000" cy="1514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859" y="1836415"/>
            <a:ext cx="92890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75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ctr">
              <a:tabLst>
                <a:tab pos="345247" algn="l"/>
              </a:tabLst>
            </a:pPr>
            <a:r>
              <a:rPr lang="ru-RU" sz="175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Глава 28 Налогового кодекса Российской Федерации</a:t>
            </a:r>
            <a:endParaRPr lang="ru-RU" sz="1750" b="1" dirty="0" smtClean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ctr">
              <a:tabLst>
                <a:tab pos="345247" algn="l"/>
              </a:tabLst>
            </a:pPr>
            <a:endParaRPr lang="ru-RU" sz="1750" b="1" dirty="0" smtClean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>
              <a:tabLst>
                <a:tab pos="345247" algn="l"/>
              </a:tabLst>
            </a:pP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702" y="2314372"/>
            <a:ext cx="8640960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75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345247" algn="l"/>
              </a:tabLst>
            </a:pPr>
            <a:endParaRPr lang="en-US" sz="1750" b="1" u="sng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tabLst>
                <a:tab pos="345247" algn="l"/>
              </a:tabLst>
            </a:pPr>
            <a:r>
              <a:rPr lang="ru-RU" sz="1900" b="1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Налоговые льготы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–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Законом Республики Бурятия №145-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III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предусмотрено освобождение от уплаты налога:</a:t>
            </a:r>
          </a:p>
          <a:p>
            <a:pPr algn="just">
              <a:spcAft>
                <a:spcPts val="600"/>
              </a:spcAft>
              <a:tabLst>
                <a:tab pos="345247" algn="l"/>
              </a:tabLst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- в отношении 1-го легкового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автомобиля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 мощностью двигателя до 100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л.с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 включительно зарегистрированного за следующей категорией граждан: </a:t>
            </a:r>
          </a:p>
          <a:p>
            <a:pPr algn="just">
              <a:spcAft>
                <a:spcPts val="600"/>
              </a:spcAft>
              <a:tabLst>
                <a:tab pos="345247" algn="l"/>
              </a:tabLst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 100%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от ставки - Герои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Советского Союза, Герои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РФ,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Герои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Социалистического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Труда, граждане, награжденные орденом Славы трех степеней, орденами Трудовой Славы трех степеней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; участники ВОВ; Граждане, подвергшиеся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воздействию радиации вследствие чернобыльской катастрофы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; </a:t>
            </a:r>
          </a:p>
          <a:p>
            <a:pPr algn="just">
              <a:spcAft>
                <a:spcPts val="600"/>
              </a:spcAft>
              <a:tabLst>
                <a:tab pos="345247" algn="l"/>
              </a:tabLst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 50%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от ставки - инвалиды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I, II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групп. </a:t>
            </a:r>
          </a:p>
          <a:p>
            <a:pPr indent="-285750" algn="just">
              <a:spcAft>
                <a:spcPts val="600"/>
              </a:spcAft>
              <a:buFontTx/>
              <a:buChar char="-"/>
              <a:tabLst>
                <a:tab pos="345247" algn="l"/>
              </a:tabLst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100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%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отношении 1-го автомобиля с мощностью до 200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л.с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 зарегистрированного на одного из родителей многодетной семьи.</a:t>
            </a:r>
          </a:p>
          <a:p>
            <a:pPr indent="-285750" algn="just">
              <a:spcAft>
                <a:spcPts val="600"/>
              </a:spcAft>
              <a:buFontTx/>
              <a:buChar char="-"/>
              <a:tabLst>
                <a:tab pos="345247" algn="l"/>
              </a:tabLst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налогоплательщики в отношении зарегистрированных на них транспортных средств, оснащенных только электрическими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двигателями.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345247" algn="l"/>
              </a:tabLst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345247" algn="l"/>
              </a:tabLst>
            </a:pPr>
            <a:endParaRPr lang="ru-RU" sz="175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177819" y="6660951"/>
            <a:ext cx="682649" cy="65680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735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617" y="362431"/>
            <a:ext cx="8958938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Беззаявительный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порядок предоставления льгот по имущественным налогам физических лиц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0626" y="1548383"/>
            <a:ext cx="2304256" cy="576064"/>
          </a:xfrm>
          <a:prstGeom prst="rect">
            <a:avLst/>
          </a:prstGeom>
          <a:solidFill>
            <a:srgbClr val="8D8C9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 на имущество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09459" y="1548383"/>
            <a:ext cx="2181271" cy="576064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</a:t>
            </a:r>
          </a:p>
          <a:p>
            <a:pPr algn="ctr"/>
            <a:r>
              <a:rPr lang="ru-RU" dirty="0" smtClean="0"/>
              <a:t>налог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75307" y="1548383"/>
            <a:ext cx="2232248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Транспортный налог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584722" y="2163353"/>
            <a:ext cx="288032" cy="36004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056078" y="2163353"/>
            <a:ext cx="288032" cy="36004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383418" y="2163353"/>
            <a:ext cx="288032" cy="36004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0626" y="2523393"/>
            <a:ext cx="5570104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 налогового периода 2018 год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(Федеральный закон от 15.04.2019 N 63-ФЗ)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69298" y="2523393"/>
            <a:ext cx="3096344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 налогового периода </a:t>
            </a:r>
            <a:r>
              <a:rPr lang="ru-RU" sz="1600" b="1" dirty="0" smtClean="0">
                <a:solidFill>
                  <a:schemeClr val="tx1"/>
                </a:solidFill>
              </a:rPr>
              <a:t>2020 </a:t>
            </a:r>
            <a:r>
              <a:rPr lang="ru-RU" sz="1600" b="1" dirty="0">
                <a:solidFill>
                  <a:schemeClr val="tx1"/>
                </a:solidFill>
              </a:rPr>
              <a:t>год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(Федеральный закон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от 29.09.2019 N 325-ФЗ)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182993" y="6660951"/>
            <a:ext cx="682649" cy="65680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87726" y="3429297"/>
            <a:ext cx="69127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Льготы предусмотрены следующими нормами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2539" y="4255454"/>
            <a:ext cx="256234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Статья 407 НК РФ</a:t>
            </a:r>
            <a:endParaRPr lang="ru-RU" sz="1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18922" y="4260160"/>
            <a:ext cx="256234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Статья 397 НК РФ Решения ОМСУ</a:t>
            </a:r>
            <a:endParaRPr lang="ru-RU" sz="1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46262" y="4255454"/>
            <a:ext cx="256234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Закон РБ от 26.11.2002 № 145-</a:t>
            </a:r>
            <a:r>
              <a:rPr lang="en-US" sz="1800" b="1" dirty="0" smtClean="0"/>
              <a:t>III</a:t>
            </a:r>
            <a:endParaRPr lang="ru-RU" sz="1800" b="1" dirty="0"/>
          </a:p>
        </p:txBody>
      </p:sp>
      <p:cxnSp>
        <p:nvCxnSpPr>
          <p:cNvPr id="19" name="Прямая со стрелкой 18"/>
          <p:cNvCxnSpPr>
            <a:stCxn id="12" idx="1"/>
          </p:cNvCxnSpPr>
          <p:nvPr/>
        </p:nvCxnSpPr>
        <p:spPr>
          <a:xfrm flipH="1">
            <a:off x="1440706" y="3717329"/>
            <a:ext cx="447020" cy="473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3"/>
          </p:cNvCxnSpPr>
          <p:nvPr/>
        </p:nvCxnSpPr>
        <p:spPr>
          <a:xfrm>
            <a:off x="8800494" y="3717329"/>
            <a:ext cx="417076" cy="4738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4" idx="0"/>
          </p:cNvCxnSpPr>
          <p:nvPr/>
        </p:nvCxnSpPr>
        <p:spPr>
          <a:xfrm>
            <a:off x="5200093" y="4005361"/>
            <a:ext cx="1" cy="25479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20626" y="5152234"/>
            <a:ext cx="5184576" cy="5943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Источники для представления льгот в </a:t>
            </a:r>
            <a:r>
              <a:rPr lang="ru-RU" sz="1800" b="1" dirty="0" err="1" smtClean="0"/>
              <a:t>беззаявительном</a:t>
            </a:r>
            <a:r>
              <a:rPr lang="ru-RU" sz="1800" b="1" dirty="0" smtClean="0"/>
              <a:t> порядке</a:t>
            </a:r>
            <a:endParaRPr lang="ru-RU" sz="1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8340" y="5978391"/>
            <a:ext cx="132843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С</a:t>
            </a:r>
            <a:r>
              <a:rPr lang="ru-RU" sz="1800" b="1" dirty="0" smtClean="0">
                <a:solidFill>
                  <a:schemeClr val="tx1"/>
                </a:solidFill>
              </a:rPr>
              <a:t>ФР России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84822" y="5978391"/>
            <a:ext cx="1656184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Органы </a:t>
            </a:r>
            <a:r>
              <a:rPr lang="ru-RU" sz="1800" b="1" dirty="0" err="1">
                <a:solidFill>
                  <a:schemeClr val="tx1"/>
                </a:solidFill>
              </a:rPr>
              <a:t>с</a:t>
            </a:r>
            <a:r>
              <a:rPr lang="ru-RU" sz="1800" b="1" dirty="0" err="1" smtClean="0">
                <a:solidFill>
                  <a:schemeClr val="tx1"/>
                </a:solidFill>
              </a:rPr>
              <a:t>оц.защиты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37050" y="5978391"/>
            <a:ext cx="1400438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ГИБДД </a:t>
            </a:r>
            <a:r>
              <a:rPr lang="ru-RU" sz="1800" b="1" dirty="0" err="1" smtClean="0">
                <a:solidFill>
                  <a:schemeClr val="tx1"/>
                </a:solidFill>
              </a:rPr>
              <a:t>Росреестр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1024" y="6579088"/>
            <a:ext cx="1773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Пенсионеры </a:t>
            </a:r>
          </a:p>
          <a:p>
            <a:pPr algn="ctr"/>
            <a:r>
              <a:rPr lang="ru-RU" sz="1400" b="1" dirty="0" err="1" smtClean="0"/>
              <a:t>предпенсионеры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400" b="1" dirty="0" smtClean="0"/>
              <a:t>инвалиды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269150" y="6560577"/>
            <a:ext cx="2151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Лица, имеющие </a:t>
            </a:r>
          </a:p>
          <a:p>
            <a:pPr algn="ctr"/>
            <a:r>
              <a:rPr lang="ru-RU" sz="1400" b="1" dirty="0" smtClean="0"/>
              <a:t>3-х и более </a:t>
            </a:r>
          </a:p>
          <a:p>
            <a:pPr algn="ctr"/>
            <a:r>
              <a:rPr lang="ru-RU" sz="1400" b="1" dirty="0" smtClean="0"/>
              <a:t>несовершеннолетних </a:t>
            </a:r>
          </a:p>
          <a:p>
            <a:pPr algn="ctr"/>
            <a:r>
              <a:rPr lang="ru-RU" sz="1400" b="1" dirty="0" smtClean="0"/>
              <a:t>детей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571657" y="6558118"/>
            <a:ext cx="14310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ТС до 200 </a:t>
            </a:r>
            <a:r>
              <a:rPr lang="ru-RU" sz="1400" b="1" dirty="0" err="1" smtClean="0"/>
              <a:t>лс</a:t>
            </a:r>
            <a:endParaRPr lang="ru-RU" sz="1400" b="1" dirty="0" smtClean="0"/>
          </a:p>
          <a:p>
            <a:pPr algn="ctr"/>
            <a:r>
              <a:rPr lang="ru-RU" sz="1400" b="1" dirty="0" err="1" smtClean="0"/>
              <a:t>Хозпостройки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 до 50 </a:t>
            </a:r>
            <a:r>
              <a:rPr lang="ru-RU" sz="1400" b="1" dirty="0" err="1" smtClean="0"/>
              <a:t>кв.м</a:t>
            </a:r>
            <a:endParaRPr lang="ru-RU" sz="14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43663" y="5081611"/>
            <a:ext cx="3007508" cy="2146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!!!</a:t>
            </a:r>
            <a:r>
              <a:rPr lang="ru-RU" sz="1800" b="1" dirty="0" smtClean="0"/>
              <a:t>В случае отсутствия в налоговом органе сведений о праве на льготу – льгота предоставляется по заявлению налогоплательщика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8562401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86" y="1188343"/>
            <a:ext cx="4614483" cy="6190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677" y="1229656"/>
            <a:ext cx="4248472" cy="6190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34" y="32982"/>
            <a:ext cx="895893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Форма заявления о предоставлении льгот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0963" y="695301"/>
            <a:ext cx="23737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Титульный лист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4103" y="571177"/>
            <a:ext cx="49186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Лист для заполнения на получение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льготы по транспортному налогу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217570" y="6660951"/>
            <a:ext cx="682649" cy="65680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369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78" y="970612"/>
            <a:ext cx="4464496" cy="63673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090" y="970612"/>
            <a:ext cx="4536504" cy="636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897" y="231948"/>
            <a:ext cx="49186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Лист для заполнения на получение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льготы по земельному налогу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2031" y="231948"/>
            <a:ext cx="49186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Лист для заполнения на получение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льготы по налогу на имущество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217570" y="6660951"/>
            <a:ext cx="682649" cy="65680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6302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20" y="430581"/>
            <a:ext cx="9577064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Способы направления заявления о предоставлении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налоговой льготы по имущественным налогам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физических лиц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163007" y="6715664"/>
            <a:ext cx="682649" cy="65680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6680" y="2033730"/>
            <a:ext cx="3456384" cy="4681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Форма </a:t>
            </a:r>
            <a:r>
              <a:rPr lang="ru-RU" sz="2400" b="1" dirty="0">
                <a:solidFill>
                  <a:schemeClr val="tx1"/>
                </a:solidFill>
              </a:rPr>
              <a:t>заявления о предоставлении налоговой льготы по транспортному налогу, земельному налогу, налогу на имущество физических </a:t>
            </a:r>
            <a:r>
              <a:rPr lang="ru-RU" sz="2400" b="1" dirty="0" smtClean="0">
                <a:solidFill>
                  <a:schemeClr val="tx1"/>
                </a:solidFill>
              </a:rPr>
              <a:t>лиц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83852" y="2114492"/>
            <a:ext cx="4320480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Лично </a:t>
            </a:r>
            <a:r>
              <a:rPr lang="ru-RU" b="1" dirty="0">
                <a:solidFill>
                  <a:schemeClr val="tx1"/>
                </a:solidFill>
              </a:rPr>
              <a:t>в любой налоговый орган по выбору налогоплательщика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5122" y="3564607"/>
            <a:ext cx="4320480" cy="16201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Через </a:t>
            </a:r>
            <a:r>
              <a:rPr lang="ru-RU" b="1" dirty="0">
                <a:solidFill>
                  <a:schemeClr val="tx1"/>
                </a:solidFill>
              </a:rPr>
              <a:t>электронный сервис ФНС России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Личный кабинет налогоплательщика для физических лиц»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85122" y="5566315"/>
            <a:ext cx="4032448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 Почте России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166724" y="2402524"/>
            <a:ext cx="82809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193562" y="4194677"/>
            <a:ext cx="82809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193562" y="5867025"/>
            <a:ext cx="82809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506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ВАИС_020620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_FNS2012_A4">
  <a:themeElements>
    <a:clrScheme name="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ОВАИС_02062014</Template>
  <TotalTime>13183</TotalTime>
  <Words>751</Words>
  <Application>Microsoft Office PowerPoint</Application>
  <PresentationFormat>Произвольный</PresentationFormat>
  <Paragraphs>112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Wingdings</vt:lpstr>
      <vt:lpstr>ОВАИС_02062014</vt:lpstr>
      <vt:lpstr>1_Present_FNS2012_A4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подготовке базы данных системы ЭОД к конвертации в транзакционный сегмент данных федерального хранилища данных АИС «Налог-3»</dc:title>
  <dc:creator>Валентина Владимировна Ангархаева</dc:creator>
  <cp:lastModifiedBy>Дашидоржиев Александр Валерьевич</cp:lastModifiedBy>
  <cp:revision>454</cp:revision>
  <cp:lastPrinted>2014-10-09T10:32:35Z</cp:lastPrinted>
  <dcterms:created xsi:type="dcterms:W3CDTF">2014-06-01T23:24:25Z</dcterms:created>
  <dcterms:modified xsi:type="dcterms:W3CDTF">2023-02-08T04:35:02Z</dcterms:modified>
</cp:coreProperties>
</file>