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805" r:id="rId2"/>
    <p:sldId id="828" r:id="rId3"/>
    <p:sldId id="826" r:id="rId4"/>
    <p:sldId id="837" r:id="rId5"/>
    <p:sldId id="838" r:id="rId6"/>
    <p:sldId id="827" r:id="rId7"/>
    <p:sldId id="834" r:id="rId8"/>
    <p:sldId id="835" r:id="rId9"/>
    <p:sldId id="830" r:id="rId10"/>
    <p:sldId id="836" r:id="rId11"/>
    <p:sldId id="832" r:id="rId12"/>
    <p:sldId id="804" r:id="rId13"/>
  </p:sldIdLst>
  <p:sldSz cx="9144000" cy="5143500" type="screen16x9"/>
  <p:notesSz cx="6808788" cy="9940925"/>
  <p:defaultTextStyle>
    <a:defPPr>
      <a:defRPr lang="ru-RU"/>
    </a:defPPr>
    <a:lvl1pPr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06400" indent="-49213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814388" indent="-100013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220788" indent="-149225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630363" indent="-200025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759" userDrawn="1">
          <p15:clr>
            <a:srgbClr val="A4A3A4"/>
          </p15:clr>
        </p15:guide>
        <p15:guide id="3" orient="horz" pos="237" userDrawn="1">
          <p15:clr>
            <a:srgbClr val="A4A3A4"/>
          </p15:clr>
        </p15:guide>
        <p15:guide id="4" orient="horz" pos="3041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708" userDrawn="1">
          <p15:clr>
            <a:srgbClr val="A4A3A4"/>
          </p15:clr>
        </p15:guide>
        <p15:guide id="7" pos="1560" userDrawn="1">
          <p15:clr>
            <a:srgbClr val="A4A3A4"/>
          </p15:clr>
        </p15:guide>
        <p15:guide id="8" pos="5140" userDrawn="1">
          <p15:clr>
            <a:srgbClr val="A4A3A4"/>
          </p15:clr>
        </p15:guide>
        <p15:guide id="9" pos="5521" userDrawn="1">
          <p15:clr>
            <a:srgbClr val="A4A3A4"/>
          </p15:clr>
        </p15:guide>
        <p15:guide id="10" pos="5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664"/>
    <a:srgbClr val="005AA9"/>
    <a:srgbClr val="FF9966"/>
    <a:srgbClr val="6AA26A"/>
    <a:srgbClr val="6BA42C"/>
    <a:srgbClr val="483E92"/>
    <a:srgbClr val="89CC40"/>
    <a:srgbClr val="65557B"/>
    <a:srgbClr val="74B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7112" autoAdjust="0"/>
  </p:normalViewPr>
  <p:slideViewPr>
    <p:cSldViewPr>
      <p:cViewPr varScale="1">
        <p:scale>
          <a:sx n="134" d="100"/>
          <a:sy n="134" d="100"/>
        </p:scale>
        <p:origin x="1050" y="108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51064" cy="497286"/>
          </a:xfrm>
          <a:prstGeom prst="rect">
            <a:avLst/>
          </a:prstGeom>
        </p:spPr>
        <p:txBody>
          <a:bodyPr vert="horz" lIns="91796" tIns="45897" rIns="91796" bIns="45897" rtlCol="0"/>
          <a:lstStyle>
            <a:lvl1pPr algn="l" defTabSz="104714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22" y="4"/>
            <a:ext cx="2951063" cy="497286"/>
          </a:xfrm>
          <a:prstGeom prst="rect">
            <a:avLst/>
          </a:prstGeom>
        </p:spPr>
        <p:txBody>
          <a:bodyPr vert="horz" lIns="91796" tIns="45897" rIns="91796" bIns="45897" rtlCol="0"/>
          <a:lstStyle>
            <a:lvl1pPr algn="r" defTabSz="104714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ED87C-12F9-4B29-B063-65576D7F0913}" type="datetimeFigureOut">
              <a:rPr lang="ru-RU"/>
              <a:pPr>
                <a:defRPr/>
              </a:pPr>
              <a:t>08.02.2023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6" tIns="45897" rIns="91796" bIns="4589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1" y="4723418"/>
            <a:ext cx="5447993" cy="4472378"/>
          </a:xfrm>
          <a:prstGeom prst="rect">
            <a:avLst/>
          </a:prstGeom>
        </p:spPr>
        <p:txBody>
          <a:bodyPr vert="horz" lIns="91796" tIns="45897" rIns="91796" bIns="45897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042"/>
            <a:ext cx="2951064" cy="497285"/>
          </a:xfrm>
          <a:prstGeom prst="rect">
            <a:avLst/>
          </a:prstGeom>
        </p:spPr>
        <p:txBody>
          <a:bodyPr vert="horz" lIns="91796" tIns="45897" rIns="91796" bIns="45897" rtlCol="0" anchor="b"/>
          <a:lstStyle>
            <a:lvl1pPr algn="l" defTabSz="104714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22" y="9442042"/>
            <a:ext cx="2951063" cy="497285"/>
          </a:xfrm>
          <a:prstGeom prst="rect">
            <a:avLst/>
          </a:prstGeom>
        </p:spPr>
        <p:txBody>
          <a:bodyPr vert="horz" lIns="91796" tIns="45897" rIns="91796" bIns="45897" rtlCol="0" anchor="b"/>
          <a:lstStyle>
            <a:lvl1pPr algn="r" defTabSz="104714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D1EFB6-7717-4393-9D0D-B4FE99EA81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388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00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4388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0788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0363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8219" algn="l" defTabSz="8152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5864" algn="l" defTabSz="8152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3509" algn="l" defTabSz="8152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1151" algn="l" defTabSz="8152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426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641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82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52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87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3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12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85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314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20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1EFB6-7717-4393-9D0D-B4FE99EA819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58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9142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4"/>
            <a:ext cx="7772400" cy="1102519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333" b="0">
                <a:solidFill>
                  <a:schemeClr val="bg1"/>
                </a:solidFill>
                <a:latin typeface="+mj-lt"/>
              </a:defRPr>
            </a:lvl1pPr>
            <a:lvl2pPr marL="543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7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1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8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54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867"/>
            </a:lvl1pPr>
            <a:lvl2pPr marL="543512" indent="0">
              <a:buNone/>
              <a:defRPr sz="3333"/>
            </a:lvl2pPr>
            <a:lvl3pPr marL="1087023" indent="0">
              <a:buNone/>
              <a:defRPr sz="2800"/>
            </a:lvl3pPr>
            <a:lvl4pPr marL="1630534" indent="0">
              <a:buNone/>
              <a:defRPr sz="2400"/>
            </a:lvl4pPr>
            <a:lvl5pPr marL="2174048" indent="0">
              <a:buNone/>
              <a:defRPr sz="2400"/>
            </a:lvl5pPr>
            <a:lvl6pPr marL="2717557" indent="0">
              <a:buNone/>
              <a:defRPr sz="2400"/>
            </a:lvl6pPr>
            <a:lvl7pPr marL="3261070" indent="0">
              <a:buNone/>
              <a:defRPr sz="2400"/>
            </a:lvl7pPr>
            <a:lvl8pPr marL="3804584" indent="0">
              <a:buNone/>
              <a:defRPr sz="2400"/>
            </a:lvl8pPr>
            <a:lvl9pPr marL="4348093" indent="0">
              <a:buNone/>
              <a:defRPr sz="24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733"/>
            </a:lvl1pPr>
            <a:lvl2pPr marL="543512" indent="0">
              <a:buNone/>
              <a:defRPr sz="1467"/>
            </a:lvl2pPr>
            <a:lvl3pPr marL="1087023" indent="0">
              <a:buNone/>
              <a:defRPr sz="1200"/>
            </a:lvl3pPr>
            <a:lvl4pPr marL="1630534" indent="0">
              <a:buNone/>
              <a:defRPr sz="1067"/>
            </a:lvl4pPr>
            <a:lvl5pPr marL="2174048" indent="0">
              <a:buNone/>
              <a:defRPr sz="1067"/>
            </a:lvl5pPr>
            <a:lvl6pPr marL="2717557" indent="0">
              <a:buNone/>
              <a:defRPr sz="1067"/>
            </a:lvl6pPr>
            <a:lvl7pPr marL="3261070" indent="0">
              <a:buNone/>
              <a:defRPr sz="1067"/>
            </a:lvl7pPr>
            <a:lvl8pPr marL="3804584" indent="0">
              <a:buNone/>
              <a:defRPr sz="1067"/>
            </a:lvl8pPr>
            <a:lvl9pPr marL="4348093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DC809-0BD5-42CD-A43B-1D9173552E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7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EAFF-CF1B-4285-865D-95B122EEE6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25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3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73FE-0E48-4434-B85E-A998DC7797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33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9" y="3844927"/>
            <a:ext cx="923925" cy="284163"/>
          </a:xfrm>
          <a:prstGeom prst="rect">
            <a:avLst/>
          </a:prstGeom>
          <a:noFill/>
          <a:ln>
            <a:noFill/>
          </a:ln>
        </p:spPr>
        <p:txBody>
          <a:bodyPr lIns="95297" tIns="47649" rIns="95297" bIns="47649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86953">
              <a:defRPr/>
            </a:pPr>
            <a:endParaRPr lang="ru-RU" sz="2800" dirty="0"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4" y="1205158"/>
            <a:ext cx="7320689" cy="3621940"/>
          </a:xfrm>
        </p:spPr>
        <p:txBody>
          <a:bodyPr/>
          <a:lstStyle>
            <a:lvl1pPr marL="378861" indent="0">
              <a:buFontTx/>
              <a:buNone/>
              <a:defRPr b="1">
                <a:latin typeface="+mj-lt"/>
              </a:defRPr>
            </a:lvl1pPr>
            <a:lvl2pPr marL="375552" indent="3313">
              <a:defRPr>
                <a:latin typeface="+mj-lt"/>
              </a:defRPr>
            </a:lvl2pPr>
            <a:lvl3pPr marL="655149" indent="-271324">
              <a:tabLst/>
              <a:defRPr>
                <a:latin typeface="+mj-lt"/>
              </a:defRPr>
            </a:lvl3pPr>
            <a:lvl4pPr marL="0" indent="375552">
              <a:lnSpc>
                <a:spcPts val="1879"/>
              </a:lnSpc>
              <a:spcBef>
                <a:spcPts val="417"/>
              </a:spcBef>
              <a:defRPr>
                <a:latin typeface="+mj-lt"/>
              </a:defRPr>
            </a:lvl4pPr>
            <a:lvl5pPr>
              <a:lnSpc>
                <a:spcPts val="1879"/>
              </a:lnSpc>
              <a:spcBef>
                <a:spcPts val="41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10870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6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D8E8-9388-4E97-89C0-23C3C5B84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1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4" y="1205158"/>
            <a:ext cx="7320689" cy="3621940"/>
          </a:xfrm>
        </p:spPr>
        <p:txBody>
          <a:bodyPr/>
          <a:lstStyle>
            <a:lvl1pPr marL="378861" indent="0">
              <a:buFontTx/>
              <a:buNone/>
              <a:defRPr b="1">
                <a:latin typeface="+mj-lt"/>
              </a:defRPr>
            </a:lvl1pPr>
            <a:lvl2pPr marL="378861" indent="0">
              <a:defRPr>
                <a:latin typeface="+mj-lt"/>
              </a:defRPr>
            </a:lvl2pPr>
            <a:lvl3pPr marL="655149" indent="-271324">
              <a:defRPr>
                <a:latin typeface="+mj-lt"/>
              </a:defRPr>
            </a:lvl3pPr>
            <a:lvl4pPr marL="0" indent="375552">
              <a:defRPr>
                <a:latin typeface="+mj-lt"/>
              </a:defRPr>
            </a:lvl4pPr>
            <a:lvl5pPr marL="1495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7"/>
            <a:ext cx="7337901" cy="829352"/>
          </a:xfrm>
        </p:spPr>
        <p:txBody>
          <a:bodyPr/>
          <a:lstStyle>
            <a:lvl1pPr marL="0" marR="0" indent="0" defTabSz="10870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6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DA6C-84C7-4FF8-B388-9CB1A5213D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21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4" y="759380"/>
            <a:ext cx="7320689" cy="151847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4" y="2572292"/>
            <a:ext cx="7320689" cy="22548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35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10870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63053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17404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71755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2610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80458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3480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BE26-0FA9-4236-9F46-838FCC91D9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8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7" y="1205153"/>
            <a:ext cx="3644897" cy="3521848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472E-48B7-48BA-B615-2B7511B63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50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2" y="1205154"/>
            <a:ext cx="3674753" cy="42600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3512" indent="0">
              <a:buNone/>
              <a:defRPr sz="2400" b="1"/>
            </a:lvl2pPr>
            <a:lvl3pPr marL="1087023" indent="0">
              <a:buNone/>
              <a:defRPr sz="2133" b="1"/>
            </a:lvl3pPr>
            <a:lvl4pPr marL="1630534" indent="0">
              <a:buNone/>
              <a:defRPr sz="1867" b="1"/>
            </a:lvl4pPr>
            <a:lvl5pPr marL="2174048" indent="0">
              <a:buNone/>
              <a:defRPr sz="1867" b="1"/>
            </a:lvl5pPr>
            <a:lvl6pPr marL="2717557" indent="0">
              <a:buNone/>
              <a:defRPr sz="1867" b="1"/>
            </a:lvl6pPr>
            <a:lvl7pPr marL="3261070" indent="0">
              <a:buNone/>
              <a:defRPr sz="1867" b="1"/>
            </a:lvl7pPr>
            <a:lvl8pPr marL="3804584" indent="0">
              <a:buNone/>
              <a:defRPr sz="1867" b="1"/>
            </a:lvl8pPr>
            <a:lvl9pPr marL="4348093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2" y="1631157"/>
            <a:ext cx="3674753" cy="3195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5" y="1205154"/>
            <a:ext cx="3587825" cy="42600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3512" indent="0">
              <a:buNone/>
              <a:defRPr sz="2400" b="1"/>
            </a:lvl2pPr>
            <a:lvl3pPr marL="1087023" indent="0">
              <a:buNone/>
              <a:defRPr sz="2133" b="1"/>
            </a:lvl3pPr>
            <a:lvl4pPr marL="1630534" indent="0">
              <a:buNone/>
              <a:defRPr sz="1867" b="1"/>
            </a:lvl4pPr>
            <a:lvl5pPr marL="2174048" indent="0">
              <a:buNone/>
              <a:defRPr sz="1867" b="1"/>
            </a:lvl5pPr>
            <a:lvl6pPr marL="2717557" indent="0">
              <a:buNone/>
              <a:defRPr sz="1867" b="1"/>
            </a:lvl6pPr>
            <a:lvl7pPr marL="3261070" indent="0">
              <a:buNone/>
              <a:defRPr sz="1867" b="1"/>
            </a:lvl7pPr>
            <a:lvl8pPr marL="3804584" indent="0">
              <a:buNone/>
              <a:defRPr sz="1867" b="1"/>
            </a:lvl8pPr>
            <a:lvl9pPr marL="4348093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5" y="1641073"/>
            <a:ext cx="3587825" cy="31860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D031-F952-4EC6-8518-5AEB772BF2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F0AA-1A9D-488C-9CF1-13E175E0C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5313"/>
            <a:ext cx="566739" cy="488950"/>
          </a:xfrm>
        </p:spPr>
        <p:txBody>
          <a:bodyPr/>
          <a:lstStyle>
            <a:lvl1pPr algn="ctr">
              <a:defRPr sz="28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0DE1BD0-8DCD-414F-9F67-C6D2300D88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33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90"/>
            <a:ext cx="3008313" cy="87153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1" cy="4389834"/>
          </a:xfrm>
        </p:spPr>
        <p:txBody>
          <a:bodyPr/>
          <a:lstStyle>
            <a:lvl1pPr>
              <a:defRPr sz="3867"/>
            </a:lvl1pPr>
            <a:lvl2pPr>
              <a:defRPr sz="3333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7"/>
            <a:ext cx="3008313" cy="3518297"/>
          </a:xfrm>
        </p:spPr>
        <p:txBody>
          <a:bodyPr/>
          <a:lstStyle>
            <a:lvl1pPr marL="0" indent="0">
              <a:buNone/>
              <a:defRPr sz="1733"/>
            </a:lvl1pPr>
            <a:lvl2pPr marL="543512" indent="0">
              <a:buNone/>
              <a:defRPr sz="1467"/>
            </a:lvl2pPr>
            <a:lvl3pPr marL="1087023" indent="0">
              <a:buNone/>
              <a:defRPr sz="1200"/>
            </a:lvl3pPr>
            <a:lvl4pPr marL="1630534" indent="0">
              <a:buNone/>
              <a:defRPr sz="1067"/>
            </a:lvl4pPr>
            <a:lvl5pPr marL="2174048" indent="0">
              <a:buNone/>
              <a:defRPr sz="1067"/>
            </a:lvl5pPr>
            <a:lvl6pPr marL="2717557" indent="0">
              <a:buNone/>
              <a:defRPr sz="1067"/>
            </a:lvl6pPr>
            <a:lvl7pPr marL="3261070" indent="0">
              <a:buNone/>
              <a:defRPr sz="1067"/>
            </a:lvl7pPr>
            <a:lvl8pPr marL="3804584" indent="0">
              <a:buNone/>
              <a:defRPr sz="1067"/>
            </a:lvl8pPr>
            <a:lvl9pPr marL="4348093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9338-A273-4389-A96D-D4903167EB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55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6715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30" tIns="40765" rIns="81530" bIns="407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30" tIns="40765" rIns="81530" bIns="40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050"/>
          </a:xfrm>
          <a:prstGeom prst="rect">
            <a:avLst/>
          </a:prstGeom>
        </p:spPr>
        <p:txBody>
          <a:bodyPr vert="horz" lIns="81530" tIns="40765" rIns="81530" bIns="40765" rtlCol="0" anchor="ctr"/>
          <a:lstStyle>
            <a:lvl1pPr algn="l" defTabSz="1087023" fontAlgn="auto">
              <a:spcBef>
                <a:spcPts val="0"/>
              </a:spcBef>
              <a:spcAft>
                <a:spcPts val="0"/>
              </a:spcAft>
              <a:defRPr sz="146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050"/>
          </a:xfrm>
          <a:prstGeom prst="rect">
            <a:avLst/>
          </a:prstGeom>
        </p:spPr>
        <p:txBody>
          <a:bodyPr vert="horz" lIns="81530" tIns="40765" rIns="81530" bIns="40765" rtlCol="0" anchor="ctr"/>
          <a:lstStyle>
            <a:lvl1pPr algn="ctr" defTabSz="1087023" fontAlgn="auto">
              <a:spcBef>
                <a:spcPts val="0"/>
              </a:spcBef>
              <a:spcAft>
                <a:spcPts val="0"/>
              </a:spcAft>
              <a:defRPr sz="146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1" y="4530727"/>
            <a:ext cx="619125" cy="474663"/>
          </a:xfrm>
          <a:prstGeom prst="rect">
            <a:avLst/>
          </a:prstGeom>
        </p:spPr>
        <p:txBody>
          <a:bodyPr vert="horz" lIns="81530" tIns="40765" rIns="81530" bIns="40765" rtlCol="0" anchor="ctr">
            <a:normAutofit/>
          </a:bodyPr>
          <a:lstStyle>
            <a:lvl1pPr algn="ctr" defTabSz="1087023" fontAlgn="auto">
              <a:lnSpc>
                <a:spcPts val="2504"/>
              </a:lnSpc>
              <a:spcBef>
                <a:spcPts val="0"/>
              </a:spcBef>
              <a:spcAft>
                <a:spcPts val="0"/>
              </a:spcAft>
              <a:defRPr sz="2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F0A61-93DA-4269-B35A-DBF01557ED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8" r:id="rId1"/>
    <p:sldLayoutId id="2147488959" r:id="rId2"/>
    <p:sldLayoutId id="2147488960" r:id="rId3"/>
    <p:sldLayoutId id="2147488961" r:id="rId4"/>
    <p:sldLayoutId id="2147488962" r:id="rId5"/>
    <p:sldLayoutId id="2147488953" r:id="rId6"/>
    <p:sldLayoutId id="2147488963" r:id="rId7"/>
    <p:sldLayoutId id="2147488964" r:id="rId8"/>
    <p:sldLayoutId id="2147488954" r:id="rId9"/>
    <p:sldLayoutId id="2147488955" r:id="rId10"/>
    <p:sldLayoutId id="2147488956" r:id="rId11"/>
    <p:sldLayoutId id="2147488957" r:id="rId12"/>
  </p:sldLayoutIdLst>
  <p:hf hdr="0" ftr="0" dt="0"/>
  <p:txStyles>
    <p:titleStyle>
      <a:lvl1pPr algn="l" defTabSz="1085824" rtl="0" eaLnBrk="0" fontAlgn="base" hangingPunct="0">
        <a:lnSpc>
          <a:spcPts val="5417"/>
        </a:lnSpc>
        <a:spcBef>
          <a:spcPct val="0"/>
        </a:spcBef>
        <a:spcAft>
          <a:spcPct val="0"/>
        </a:spcAft>
        <a:defRPr sz="44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85824" rtl="0" eaLnBrk="0" fontAlgn="base" hangingPunct="0">
        <a:lnSpc>
          <a:spcPts val="5417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2pPr>
      <a:lvl3pPr algn="l" defTabSz="1085824" rtl="0" eaLnBrk="0" fontAlgn="base" hangingPunct="0">
        <a:lnSpc>
          <a:spcPts val="5417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3pPr>
      <a:lvl4pPr algn="l" defTabSz="1085824" rtl="0" eaLnBrk="0" fontAlgn="base" hangingPunct="0">
        <a:lnSpc>
          <a:spcPts val="5417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4pPr>
      <a:lvl5pPr algn="l" defTabSz="1085824" rtl="0" eaLnBrk="0" fontAlgn="base" hangingPunct="0">
        <a:lnSpc>
          <a:spcPts val="5417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5pPr>
      <a:lvl6pPr marL="476472" algn="l" defTabSz="1086953" rtl="0" fontAlgn="base">
        <a:lnSpc>
          <a:spcPts val="5420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6pPr>
      <a:lvl7pPr marL="952942" algn="l" defTabSz="1086953" rtl="0" fontAlgn="base">
        <a:lnSpc>
          <a:spcPts val="5420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7pPr>
      <a:lvl8pPr marL="1429416" algn="l" defTabSz="1086953" rtl="0" fontAlgn="base">
        <a:lnSpc>
          <a:spcPts val="5420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8pPr>
      <a:lvl9pPr marL="1905887" algn="l" defTabSz="1086953" rtl="0" fontAlgn="base">
        <a:lnSpc>
          <a:spcPts val="5420"/>
        </a:lnSpc>
        <a:spcBef>
          <a:spcPct val="0"/>
        </a:spcBef>
        <a:spcAft>
          <a:spcPct val="0"/>
        </a:spcAft>
        <a:defRPr sz="4400" b="1">
          <a:solidFill>
            <a:srgbClr val="005AA9"/>
          </a:solidFill>
          <a:latin typeface="Calibri" pitchFamily="34" charset="0"/>
        </a:defRPr>
      </a:lvl9pPr>
    </p:titleStyle>
    <p:bodyStyle>
      <a:lvl1pPr marL="376757" indent="-376757" algn="l" defTabSz="1085824" rtl="0" eaLnBrk="0" fontAlgn="base" hangingPunct="0">
        <a:spcBef>
          <a:spcPct val="20000"/>
        </a:spcBef>
        <a:spcAft>
          <a:spcPct val="0"/>
        </a:spcAft>
        <a:buFont typeface="+mj-lt"/>
        <a:defRPr sz="3867" kern="1200">
          <a:solidFill>
            <a:srgbClr val="005AA9"/>
          </a:solidFill>
          <a:latin typeface="+mj-lt"/>
          <a:ea typeface="+mn-ea"/>
          <a:cs typeface="+mn-cs"/>
        </a:defRPr>
      </a:lvl1pPr>
      <a:lvl2pPr marL="376757" indent="232828" algn="l" defTabSz="1085824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533" kern="1200">
          <a:solidFill>
            <a:srgbClr val="504F53"/>
          </a:solidFill>
          <a:latin typeface="+mj-lt"/>
          <a:ea typeface="+mn-ea"/>
          <a:cs typeface="+mn-cs"/>
        </a:defRPr>
      </a:lvl2pPr>
      <a:lvl3pPr marL="740815" indent="-270927" algn="l" defTabSz="10858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33" kern="1200">
          <a:solidFill>
            <a:srgbClr val="504F53"/>
          </a:solidFill>
          <a:latin typeface="+mj-lt"/>
          <a:ea typeface="+mn-ea"/>
          <a:cs typeface="+mn-cs"/>
        </a:defRPr>
      </a:lvl3pPr>
      <a:lvl4pPr marL="2133547" indent="-1758907" algn="just" defTabSz="1085824" rtl="0" eaLnBrk="0" fontAlgn="base" hangingPunct="0">
        <a:lnSpc>
          <a:spcPts val="1884"/>
        </a:lnSpc>
        <a:spcBef>
          <a:spcPts val="417"/>
        </a:spcBef>
        <a:spcAft>
          <a:spcPct val="0"/>
        </a:spcAft>
        <a:buFont typeface="Arial" pitchFamily="34" charset="0"/>
        <a:defRPr sz="1733" kern="1200">
          <a:solidFill>
            <a:srgbClr val="504F53"/>
          </a:solidFill>
          <a:latin typeface="+mj-lt"/>
          <a:ea typeface="+mn-ea"/>
          <a:cs typeface="+mn-cs"/>
        </a:defRPr>
      </a:lvl4pPr>
      <a:lvl5pPr marL="1494329" indent="944010" algn="l" defTabSz="1085824" rtl="0" eaLnBrk="0" fontAlgn="base" hangingPunct="0">
        <a:lnSpc>
          <a:spcPts val="1884"/>
        </a:lnSpc>
        <a:spcBef>
          <a:spcPts val="417"/>
        </a:spcBef>
        <a:spcAft>
          <a:spcPct val="0"/>
        </a:spcAft>
        <a:buFont typeface="Arial" pitchFamily="34" charset="0"/>
        <a:defRPr sz="1467" kern="1200">
          <a:solidFill>
            <a:srgbClr val="8D8C90"/>
          </a:solidFill>
          <a:latin typeface="+mj-lt"/>
          <a:ea typeface="+mn-ea"/>
          <a:cs typeface="+mn-cs"/>
        </a:defRPr>
      </a:lvl5pPr>
      <a:lvl6pPr marL="2989315" indent="-271756" algn="l" defTabSz="10870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2826" indent="-271756" algn="l" defTabSz="10870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6339" indent="-271756" algn="l" defTabSz="10870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9850" indent="-271756" algn="l" defTabSz="10870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3512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7023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0534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4048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17557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1070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4584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48093" algn="l" defTabSz="108702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nalog.ru/dove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4d.nalog.gov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gov.ru/rn77/service/service_feedback/?service=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538"/>
            <a:ext cx="7772400" cy="1103312"/>
          </a:xfrm>
        </p:spPr>
        <p:txBody>
          <a:bodyPr/>
          <a:lstStyle/>
          <a:p>
            <a:pPr eaLnBrk="1" hangingPunct="1"/>
            <a:r>
              <a:rPr lang="ru-RU" dirty="0"/>
              <a:t>  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6" y="2532832"/>
            <a:ext cx="8064895" cy="1575089"/>
          </a:xfrm>
        </p:spPr>
        <p:txBody>
          <a:bodyPr>
            <a:noAutofit/>
          </a:bodyPr>
          <a:lstStyle/>
          <a:p>
            <a:pPr>
              <a:lnSpc>
                <a:spcPts val="3333"/>
              </a:lnSpc>
            </a:pPr>
            <a:r>
              <a:rPr lang="ru-RU" sz="3200" b="1" dirty="0" smtClean="0">
                <a:latin typeface="Arial Narrow" panose="020B0606020202030204" pitchFamily="34" charset="0"/>
              </a:rPr>
              <a:t>Вопросы получения и применения электронной подписи</a:t>
            </a:r>
            <a:endParaRPr lang="ru-RU" sz="3200" b="1" dirty="0">
              <a:latin typeface="Arial Narrow" panose="020B0606020202030204" pitchFamily="34" charset="0"/>
            </a:endParaRPr>
          </a:p>
          <a:p>
            <a:pPr defTabSz="815214" eaLnBrk="1" hangingPunct="1">
              <a:spcBef>
                <a:spcPts val="0"/>
              </a:spcBef>
              <a:defRPr/>
            </a:pPr>
            <a:endParaRPr lang="ru-RU" sz="3200" b="1" dirty="0"/>
          </a:p>
          <a:p>
            <a:pPr defTabSz="815214" eaLnBrk="1" hangingPunct="1">
              <a:lnSpc>
                <a:spcPts val="1733"/>
              </a:lnSpc>
              <a:spcBef>
                <a:spcPts val="0"/>
              </a:spcBef>
              <a:defRPr/>
            </a:pPr>
            <a:endParaRPr lang="ru-RU" sz="1600" dirty="0"/>
          </a:p>
          <a:p>
            <a:pPr defTabSz="815214" eaLnBrk="1" hangingPunct="1">
              <a:spcBef>
                <a:spcPts val="0"/>
              </a:spcBef>
              <a:defRPr/>
            </a:pPr>
            <a:r>
              <a:rPr lang="ru-RU" sz="1600" dirty="0"/>
              <a:t>Отдел информационной безопасности</a:t>
            </a:r>
          </a:p>
          <a:p>
            <a:pPr defTabSz="815214" eaLnBrk="1" hangingPunct="1">
              <a:spcBef>
                <a:spcPts val="0"/>
              </a:spcBef>
              <a:defRPr/>
            </a:pPr>
            <a:r>
              <a:rPr lang="ru-RU" sz="1600" dirty="0"/>
              <a:t>Управления Федеральной налоговой службы  по Республике Бурятия</a:t>
            </a:r>
          </a:p>
          <a:p>
            <a:pPr defTabSz="815214" eaLnBrk="1" hangingPunct="1">
              <a:spcBef>
                <a:spcPts val="0"/>
              </a:spcBef>
              <a:defRPr/>
            </a:pPr>
            <a:r>
              <a:rPr lang="ru-RU" sz="1600" dirty="0" err="1"/>
              <a:t>Раднаев</a:t>
            </a:r>
            <a:r>
              <a:rPr lang="ru-RU" sz="1600" dirty="0"/>
              <a:t> </a:t>
            </a:r>
            <a:r>
              <a:rPr lang="ru-RU" sz="1600" dirty="0" err="1"/>
              <a:t>Зорикто</a:t>
            </a:r>
            <a:r>
              <a:rPr lang="ru-RU" sz="1600" dirty="0"/>
              <a:t> </a:t>
            </a:r>
            <a:r>
              <a:rPr lang="ru-RU" sz="1600" dirty="0" err="1"/>
              <a:t>Баирович</a:t>
            </a:r>
            <a:endParaRPr lang="ru-RU" sz="1600" dirty="0"/>
          </a:p>
          <a:p>
            <a:pPr defTabSz="815214" eaLnBrk="1" hangingPunct="1">
              <a:defRPr/>
            </a:pPr>
            <a:endParaRPr lang="ru-RU" sz="1600" dirty="0"/>
          </a:p>
          <a:p>
            <a:pPr defTabSz="815214" eaLnBrk="1" hangingPunct="1">
              <a:defRPr/>
            </a:pPr>
            <a:r>
              <a:rPr lang="ru-RU" sz="1200" dirty="0"/>
              <a:t>13 февраля 2020 года</a:t>
            </a:r>
          </a:p>
          <a:p>
            <a:pPr defTabSz="815214" eaLnBrk="1" hangingPunct="1">
              <a:defRPr/>
            </a:pPr>
            <a:endParaRPr lang="ru-RU" sz="1200" dirty="0"/>
          </a:p>
          <a:p>
            <a:pPr defTabSz="815214" eaLnBrk="1" hangingPunct="1">
              <a:defRPr/>
            </a:pPr>
            <a:r>
              <a:rPr lang="ru-RU" sz="1200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363280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31590"/>
            <a:ext cx="7929315" cy="3795886"/>
          </a:xfrm>
        </p:spPr>
        <p:txBody>
          <a:bodyPr/>
          <a:lstStyle/>
          <a:p>
            <a:pPr marL="0" algn="just">
              <a:spcBef>
                <a:spcPts val="267"/>
              </a:spcBef>
              <a:spcAft>
                <a:spcPts val="0"/>
              </a:spcAft>
            </a:pPr>
            <a:endParaRPr lang="ru-RU" sz="2000" dirty="0" smtClean="0"/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/>
              <a:t>- Создание </a:t>
            </a:r>
            <a:r>
              <a:rPr lang="ru-RU" sz="2000" dirty="0"/>
              <a:t>и проверка доверенности в электронной форме (машиночитаемом виде) для предоставления в налоговые органы </a:t>
            </a:r>
            <a:r>
              <a:rPr lang="ru-RU" sz="2000" u="sng" dirty="0">
                <a:hlinkClick r:id="rId3"/>
              </a:rPr>
              <a:t>https://service.nalog.ru/dovel</a:t>
            </a:r>
            <a:r>
              <a:rPr lang="ru-RU" sz="2000" u="sng" dirty="0" smtClean="0">
                <a:hlinkClick r:id="rId3"/>
              </a:rPr>
              <a:t>/</a:t>
            </a:r>
            <a:endParaRPr lang="ru-RU" sz="2000" u="sng" dirty="0" smtClean="0"/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endParaRPr lang="ru-RU" sz="2000" dirty="0" smtClean="0"/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/>
              <a:t>- Реестр </a:t>
            </a:r>
            <a:r>
              <a:rPr lang="ru-RU" sz="2000" dirty="0"/>
              <a:t>машиночитаемых доверенностей: </a:t>
            </a:r>
            <a:r>
              <a:rPr lang="ru-RU" sz="2000" u="sng" dirty="0">
                <a:hlinkClick r:id="rId4"/>
              </a:rPr>
              <a:t>https://m4d.nalog.gov.ru</a:t>
            </a:r>
            <a:r>
              <a:rPr lang="ru-RU" sz="2000" u="sng" dirty="0" smtClean="0">
                <a:hlinkClick r:id="rId4"/>
              </a:rPr>
              <a:t>/</a:t>
            </a:r>
            <a:endParaRPr lang="ru-RU" sz="2000" u="sng" dirty="0" smtClean="0"/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endParaRPr lang="ru-RU" sz="2000" dirty="0" smtClean="0"/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/>
              <a:t>- Сервисы операторов ЭДО (Контур, СБИС) по созданию МЧД</a:t>
            </a:r>
            <a:endParaRPr lang="ru-RU" sz="20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Где я </a:t>
            </a:r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могу </a:t>
            </a:r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создать МЧД?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76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7614"/>
            <a:ext cx="7929315" cy="3795886"/>
          </a:xfrm>
        </p:spPr>
        <p:txBody>
          <a:bodyPr/>
          <a:lstStyle/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 вопросам получения ЭП – в удостоверяющий центр УФНС по Республике Бурятия по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телефонам 55-22-24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29-73-14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вопросам технической поддержки – телефон контакт-центра ФНС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8-800-2222222</a:t>
            </a:r>
          </a:p>
          <a:p>
            <a:pPr marL="457189" indent="-457189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службу технической поддержки сервисов:  </a:t>
            </a:r>
            <a:b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://www.nalog.gov.ru/rn77/service/service_feedback/?</a:t>
            </a:r>
            <a:r>
              <a:rPr lang="en-US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service=83</a:t>
            </a: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Куда мне обратиться с вопросами об ЭП?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226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sz="4267" dirty="0"/>
              <a:t>        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8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7614"/>
            <a:ext cx="7929315" cy="3795886"/>
          </a:xfrm>
        </p:spPr>
        <p:txBody>
          <a:bodyPr/>
          <a:lstStyle/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Для регистрации и работы в сервисах (ЕГАИС, Торги, Честный знак, ДМДК, Росреестр, банковские сервисы, ГИС ЖКХ, личные кабинеты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ФНС,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Госуслуг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т.д.)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Сдача отчетности в государственные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органы.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электронного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документооборота внутри организации.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Обмен документами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партнерами (акты, счета-фактуры и пр.).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Для чего необходима ЭП?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8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05098" y="1059582"/>
            <a:ext cx="7619753" cy="3795886"/>
          </a:xfrm>
        </p:spPr>
        <p:txBody>
          <a:bodyPr/>
          <a:lstStyle/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точках выдачи УФНС России по Республике Бурятия: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	ул. </a:t>
            </a:r>
            <a:r>
              <a:rPr lang="ru-RU" sz="2000" b="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Борсоева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11а; ул. Цивилева, 3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точках выдачи доверенных лиц Удостоверяющего центра ФНС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России (условия выдачи необходимо уточнять):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АО «Аналитический центр»: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- ул. </a:t>
            </a:r>
            <a:r>
              <a:rPr lang="ru-RU" sz="2000" b="0" dirty="0" err="1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Ербанова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11 (филиал ООО «Тензор») 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- ул. Коммунистическая, 20 (ООО «Контур+»)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ПАО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«Сбербанк» 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(ул. Терешковой, 3б)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ПАО «Банк ВТБ»: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(ул. </a:t>
            </a:r>
            <a:r>
              <a:rPr lang="ru-RU" sz="2000" b="0" dirty="0" err="1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Хоца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Намсараева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2а; ул. Ботаническая, 	3а; ул. Бабушкина, </a:t>
            </a: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14а, г. Северобайкальск)</a:t>
            </a: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Где можно получить подпись от ФНС?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6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7381" y="1200376"/>
            <a:ext cx="7619753" cy="3795886"/>
          </a:xfrm>
        </p:spPr>
        <p:txBody>
          <a:bodyPr/>
          <a:lstStyle/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Доверенное лицо УЦ ФНС России – ПАО «Сбербанк» предлагает получить ЭП при помощи сервиса «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Сбербизнес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». Условия: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Открытый расчетный счет ИП или ЮЛ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Доступ к личный кабинет «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Сбербизнес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Наличие ключевого носителя (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Рутокен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Есмарт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Джакарта)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Процедура: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267"/>
              </a:spcBef>
              <a:spcAft>
                <a:spcPts val="0"/>
              </a:spcAft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Регистрация заявки и создание запроса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сертификат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ЭП в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приложении «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Сбербизнес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».</a:t>
            </a:r>
          </a:p>
          <a:p>
            <a:pPr marL="457200" indent="-457200" algn="just">
              <a:spcBef>
                <a:spcPts val="267"/>
              </a:spcBef>
              <a:spcAft>
                <a:spcPts val="0"/>
              </a:spcAft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Идентификация в ближайшем офисе Сбербанка, обслуживающем ЮЛ (иметь паспорт, СНИЛС и номер заявки)</a:t>
            </a:r>
          </a:p>
          <a:p>
            <a:pPr marL="457200" indent="-457200" algn="just">
              <a:spcBef>
                <a:spcPts val="267"/>
              </a:spcBef>
              <a:spcAft>
                <a:spcPts val="0"/>
              </a:spcAft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Загрузка сертификата на ключевой носитель. ЭП готова!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Как мне получить подпись, находясь в отдаленном районе?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53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7381" y="1200376"/>
            <a:ext cx="7619753" cy="3795886"/>
          </a:xfrm>
        </p:spPr>
        <p:txBody>
          <a:bodyPr/>
          <a:lstStyle/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магазинах по продаже электронной (компьютерной) техники.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Через интернет-магазины с доставкой (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Вайлдберрис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Сбермегамаркет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и пр.)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 фирм, оказывающих бухгалтерские и консалтинговые услуги, продающих и обслуживающих торговое оборудование.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точках выдачи ЭП налоговых органов (ул.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Борсоева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11а; ул.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Цивилева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3)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Где купить ключевой носитель?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13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7614"/>
            <a:ext cx="7929315" cy="3795886"/>
          </a:xfrm>
        </p:spPr>
        <p:txBody>
          <a:bodyPr/>
          <a:lstStyle/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Паспорт (документ, удостоверяющий личность) 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СНИЛС (подтверждающий документ) 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Сведения об ИНН ФЛ, ИНН ЮЛ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Ключевой носитель, сертифицированный ФСТЭК или ФСБ: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	- 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Рутокен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JaCarta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Esmart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Что нужно иметь при себе для получения ЭП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55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347614"/>
            <a:ext cx="7929315" cy="2592288"/>
          </a:xfrm>
        </p:spPr>
        <p:txBody>
          <a:bodyPr/>
          <a:lstStyle/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Да, при помощи сервиса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перевыпуска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ЭП, реализованного в личном кабинете ЮЛ ил ИП: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Сертификат ЭП должен быть действующим;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Вход в ЛК с помощью ЭП;</a:t>
            </a: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Необходимо ознакомиться с инструкцией по </a:t>
            </a:r>
            <a:r>
              <a:rPr lang="ru-RU" sz="2000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перевыпуску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(в руководстве пользователя ЛК)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Могу ли я </a:t>
            </a:r>
            <a:r>
              <a:rPr lang="ru-RU" sz="2667" dirty="0" err="1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перевыпустить</a:t>
            </a:r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ЭП самостоятельно?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066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35646"/>
            <a:ext cx="7344816" cy="2592288"/>
          </a:xfrm>
        </p:spPr>
        <p:txBody>
          <a:bodyPr/>
          <a:lstStyle/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Да, до 31.08.2023 при взаимоотношениях в электронном виде через представителя могут применяться доверенности на бумажном носителе, выданные нотариусами.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 01.09.2023 при сдаче отчетности в электронном виде через представителя применяется электронная доверенность (машиночитаемая доверенность, МЧД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). МЧД подписывается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ЭП ИП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или руководителя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ЮЛ.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189" indent="-457189" algn="just">
              <a:spcBef>
                <a:spcPts val="267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Могу ли я сдавать отчетность по нотариальной доверенности?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02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91630"/>
            <a:ext cx="7488832" cy="2952328"/>
          </a:xfrm>
        </p:spPr>
        <p:txBody>
          <a:bodyPr/>
          <a:lstStyle/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Для сдачи отчетности и направления документов в электронном виде можно воспользоваться электронной доверенностью (машиночитаемая доверенность, МЧД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):</a:t>
            </a: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        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	подписанного электронной подписью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ЮЛ или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ИП;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algn="just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        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	подписанного ЭП нотариуса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(без подписи ЮЛ или ИП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);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267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        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 	подписанного ЭП доверенного лица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(при наличии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	полномочий по передоверию).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9616" y="627534"/>
            <a:ext cx="7337192" cy="2880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67" dirty="0">
                <a:latin typeface="Arial Narrow" panose="020B0606020202030204" pitchFamily="34" charset="0"/>
                <a:ea typeface="Times New Roman" panose="02020603050405020304" pitchFamily="18" charset="0"/>
              </a:rPr>
              <a:t>Как я могу делегировать свои полномочия?</a:t>
            </a:r>
            <a:endParaRPr lang="ru-RU" sz="2667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83241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41853</TotalTime>
  <Words>540</Words>
  <Application>Microsoft Office PowerPoint</Application>
  <PresentationFormat>Экран (16:9)</PresentationFormat>
  <Paragraphs>99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</vt:lpstr>
      <vt:lpstr>Present_FNS2012_A4</vt:lpstr>
      <vt:lpstr>  </vt:lpstr>
      <vt:lpstr>Для чего необходима ЭП?</vt:lpstr>
      <vt:lpstr>Где можно получить подпись от ФНС?</vt:lpstr>
      <vt:lpstr>Как мне получить подпись, находясь в отдаленном районе?</vt:lpstr>
      <vt:lpstr>Где купить ключевой носитель?</vt:lpstr>
      <vt:lpstr>Что нужно иметь при себе для получения ЭП</vt:lpstr>
      <vt:lpstr>Могу ли я перевыпустить ЭП самостоятельно?</vt:lpstr>
      <vt:lpstr>Могу ли я сдавать отчетность по нотариальной доверенности?</vt:lpstr>
      <vt:lpstr>Как я могу делегировать свои полномочия?</vt:lpstr>
      <vt:lpstr>Где я могу создать МЧД?</vt:lpstr>
      <vt:lpstr>Куда мне обратиться с вопросами об ЭП?</vt:lpstr>
      <vt:lpstr>Презентация PowerPoint</vt:lpstr>
    </vt:vector>
  </TitlesOfParts>
  <Company>HOUMUSER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Шоноева Раджана Цыреновна</dc:creator>
  <cp:lastModifiedBy>Раднаев Зорикто Баирович</cp:lastModifiedBy>
  <cp:revision>2455</cp:revision>
  <cp:lastPrinted>2020-02-12T11:50:34Z</cp:lastPrinted>
  <dcterms:created xsi:type="dcterms:W3CDTF">2013-02-13T08:39:12Z</dcterms:created>
  <dcterms:modified xsi:type="dcterms:W3CDTF">2023-02-08T11:21:01Z</dcterms:modified>
</cp:coreProperties>
</file>