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5" r:id="rId3"/>
    <p:sldId id="257" r:id="rId4"/>
    <p:sldId id="259" r:id="rId5"/>
    <p:sldId id="258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D594AD-BF62-4CFC-B97D-92B814AC24B1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A78DC9-4F64-4590-A579-22F7187EF676}">
      <dgm:prSet/>
      <dgm:spPr>
        <a:solidFill>
          <a:srgbClr val="92D050"/>
        </a:solidFill>
      </dgm:spPr>
      <dgm:t>
        <a:bodyPr/>
        <a:lstStyle/>
        <a:p>
          <a:r>
            <a:rPr lang="ru-RU" dirty="0" smtClean="0"/>
            <a:t>Снижение проверок</a:t>
          </a:r>
          <a:endParaRPr lang="ru-RU" dirty="0"/>
        </a:p>
      </dgm:t>
    </dgm:pt>
    <dgm:pt modelId="{C07A84B9-86E6-4FD4-AE01-CD2AFA3AAB5D}" type="parTrans" cxnId="{2FCD80EA-5681-42C7-9055-71F469D0E282}">
      <dgm:prSet/>
      <dgm:spPr/>
      <dgm:t>
        <a:bodyPr/>
        <a:lstStyle/>
        <a:p>
          <a:endParaRPr lang="ru-RU"/>
        </a:p>
      </dgm:t>
    </dgm:pt>
    <dgm:pt modelId="{3E1E5421-2B2C-4868-BE01-B8D75129109B}" type="sibTrans" cxnId="{2FCD80EA-5681-42C7-9055-71F469D0E282}">
      <dgm:prSet/>
      <dgm:spPr/>
      <dgm:t>
        <a:bodyPr/>
        <a:lstStyle/>
        <a:p>
          <a:endParaRPr lang="ru-RU"/>
        </a:p>
      </dgm:t>
    </dgm:pt>
    <dgm:pt modelId="{5CC13B36-FCD9-4E37-ADF8-DE94B955637E}">
      <dgm:prSet/>
      <dgm:spPr>
        <a:solidFill>
          <a:srgbClr val="FFC000"/>
        </a:solidFill>
      </dgm:spPr>
      <dgm:t>
        <a:bodyPr/>
        <a:lstStyle/>
        <a:p>
          <a:r>
            <a:rPr lang="ru-RU" dirty="0" smtClean="0"/>
            <a:t>Удаленный контроль бизнеса </a:t>
          </a:r>
          <a:endParaRPr lang="ru-RU" dirty="0"/>
        </a:p>
      </dgm:t>
    </dgm:pt>
    <dgm:pt modelId="{8453DEAB-73EE-4732-837C-32C867A3DA03}" type="parTrans" cxnId="{1A9093A9-6EB9-45D5-84A2-B860C14DEDBE}">
      <dgm:prSet/>
      <dgm:spPr/>
      <dgm:t>
        <a:bodyPr/>
        <a:lstStyle/>
        <a:p>
          <a:endParaRPr lang="ru-RU"/>
        </a:p>
      </dgm:t>
    </dgm:pt>
    <dgm:pt modelId="{58BA70ED-0C02-4FCD-89EC-3C9A8BF67C62}" type="sibTrans" cxnId="{1A9093A9-6EB9-45D5-84A2-B860C14DEDBE}">
      <dgm:prSet/>
      <dgm:spPr/>
      <dgm:t>
        <a:bodyPr/>
        <a:lstStyle/>
        <a:p>
          <a:endParaRPr lang="ru-RU"/>
        </a:p>
      </dgm:t>
    </dgm:pt>
    <dgm:pt modelId="{E7310DB5-CAFB-4A2F-ABE6-3FA38F6FBE8D}">
      <dgm:prSet/>
      <dgm:spPr>
        <a:solidFill>
          <a:srgbClr val="FF0000"/>
        </a:solidFill>
      </dgm:spPr>
      <dgm:t>
        <a:bodyPr/>
        <a:lstStyle/>
        <a:p>
          <a:r>
            <a:rPr lang="ru-RU" dirty="0" smtClean="0"/>
            <a:t>онлайн-настройка системы </a:t>
          </a:r>
          <a:endParaRPr lang="ru-RU" dirty="0"/>
        </a:p>
      </dgm:t>
    </dgm:pt>
    <dgm:pt modelId="{91E9A169-865D-416A-8947-35CB94564939}" type="parTrans" cxnId="{AF7C0722-3A1B-4083-B7C2-176651848294}">
      <dgm:prSet/>
      <dgm:spPr/>
      <dgm:t>
        <a:bodyPr/>
        <a:lstStyle/>
        <a:p>
          <a:endParaRPr lang="ru-RU"/>
        </a:p>
      </dgm:t>
    </dgm:pt>
    <dgm:pt modelId="{C901D39A-114A-45B9-86D2-22FE427004EA}" type="sibTrans" cxnId="{AF7C0722-3A1B-4083-B7C2-176651848294}">
      <dgm:prSet/>
      <dgm:spPr/>
      <dgm:t>
        <a:bodyPr/>
        <a:lstStyle/>
        <a:p>
          <a:endParaRPr lang="ru-RU"/>
        </a:p>
      </dgm:t>
    </dgm:pt>
    <dgm:pt modelId="{BA092AF6-52CA-4B0D-8B9F-1099E0ECAE90}">
      <dgm:prSet/>
      <dgm:spPr/>
      <dgm:t>
        <a:bodyPr/>
        <a:lstStyle/>
        <a:p>
          <a:r>
            <a:rPr lang="ru-RU" dirty="0" smtClean="0"/>
            <a:t>Увеличение сроков службы фискальных накопителей</a:t>
          </a:r>
          <a:endParaRPr lang="ru-RU" dirty="0"/>
        </a:p>
      </dgm:t>
    </dgm:pt>
    <dgm:pt modelId="{D3CAD93F-452D-4BA7-A195-34F667E3983F}" type="parTrans" cxnId="{C620348D-3E41-48EC-BF19-9A2057A35AD2}">
      <dgm:prSet/>
      <dgm:spPr/>
      <dgm:t>
        <a:bodyPr/>
        <a:lstStyle/>
        <a:p>
          <a:endParaRPr lang="ru-RU"/>
        </a:p>
      </dgm:t>
    </dgm:pt>
    <dgm:pt modelId="{C57025A3-E699-41E6-AB90-B8C04D1960E4}" type="sibTrans" cxnId="{C620348D-3E41-48EC-BF19-9A2057A35AD2}">
      <dgm:prSet/>
      <dgm:spPr/>
      <dgm:t>
        <a:bodyPr/>
        <a:lstStyle/>
        <a:p>
          <a:endParaRPr lang="ru-RU"/>
        </a:p>
      </dgm:t>
    </dgm:pt>
    <dgm:pt modelId="{646B8543-AEC1-4EA3-AB2C-22CC65587903}">
      <dgm:prSet custT="1"/>
      <dgm:spPr/>
      <dgm:t>
        <a:bodyPr/>
        <a:lstStyle/>
        <a:p>
          <a:r>
            <a:rPr lang="ru-RU" sz="1400" dirty="0" smtClean="0"/>
            <a:t>Автоматическое создание отчетов</a:t>
          </a:r>
          <a:endParaRPr lang="ru-RU" sz="1400" dirty="0"/>
        </a:p>
      </dgm:t>
    </dgm:pt>
    <dgm:pt modelId="{88BDA8F5-2E73-4F1E-93CE-283F434E31DB}" type="parTrans" cxnId="{34076286-0FDB-40D7-9185-4341A127326E}">
      <dgm:prSet/>
      <dgm:spPr/>
      <dgm:t>
        <a:bodyPr/>
        <a:lstStyle/>
        <a:p>
          <a:endParaRPr lang="ru-RU"/>
        </a:p>
      </dgm:t>
    </dgm:pt>
    <dgm:pt modelId="{3C8BC456-BA68-487A-92F5-F78C44424F35}" type="sibTrans" cxnId="{34076286-0FDB-40D7-9185-4341A127326E}">
      <dgm:prSet/>
      <dgm:spPr/>
      <dgm:t>
        <a:bodyPr/>
        <a:lstStyle/>
        <a:p>
          <a:endParaRPr lang="ru-RU"/>
        </a:p>
      </dgm:t>
    </dgm:pt>
    <dgm:pt modelId="{0D30A3F6-3376-457C-A2CF-00B4193BF264}">
      <dgm:prSet/>
      <dgm:spPr/>
      <dgm:t>
        <a:bodyPr/>
        <a:lstStyle/>
        <a:p>
          <a:r>
            <a:rPr lang="ru-RU" dirty="0" smtClean="0"/>
            <a:t>Упрощение учета товаров</a:t>
          </a:r>
          <a:endParaRPr lang="ru-RU" dirty="0"/>
        </a:p>
      </dgm:t>
    </dgm:pt>
    <dgm:pt modelId="{FF93B842-6A90-463B-9098-F7318619D535}" type="parTrans" cxnId="{561A7170-013A-4CE4-81B9-62D4656934DD}">
      <dgm:prSet/>
      <dgm:spPr/>
      <dgm:t>
        <a:bodyPr/>
        <a:lstStyle/>
        <a:p>
          <a:endParaRPr lang="ru-RU"/>
        </a:p>
      </dgm:t>
    </dgm:pt>
    <dgm:pt modelId="{1254A5A0-8324-4272-9EC0-DD2702F34C87}" type="sibTrans" cxnId="{561A7170-013A-4CE4-81B9-62D4656934DD}">
      <dgm:prSet/>
      <dgm:spPr/>
      <dgm:t>
        <a:bodyPr/>
        <a:lstStyle/>
        <a:p>
          <a:endParaRPr lang="ru-RU"/>
        </a:p>
      </dgm:t>
    </dgm:pt>
    <dgm:pt modelId="{17E00BF6-8947-4EBC-B170-922E7D7369D5}" type="pres">
      <dgm:prSet presAssocID="{F5D594AD-BF62-4CFC-B97D-92B814AC24B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3B7115-CDF8-492D-B9D9-A79225735DE1}" type="pres">
      <dgm:prSet presAssocID="{646B8543-AEC1-4EA3-AB2C-22CC65587903}" presName="node" presStyleLbl="node1" presStyleIdx="0" presStyleCnt="6" custScaleY="152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DE42B-4248-4C4A-968D-B377101590D1}" type="pres">
      <dgm:prSet presAssocID="{646B8543-AEC1-4EA3-AB2C-22CC65587903}" presName="spNode" presStyleCnt="0"/>
      <dgm:spPr/>
    </dgm:pt>
    <dgm:pt modelId="{914B388B-4ED4-44DF-AAF1-069AE2FB494E}" type="pres">
      <dgm:prSet presAssocID="{3C8BC456-BA68-487A-92F5-F78C44424F35}" presName="sibTrans" presStyleLbl="sibTrans1D1" presStyleIdx="0" presStyleCnt="6"/>
      <dgm:spPr/>
      <dgm:t>
        <a:bodyPr/>
        <a:lstStyle/>
        <a:p>
          <a:endParaRPr lang="ru-RU"/>
        </a:p>
      </dgm:t>
    </dgm:pt>
    <dgm:pt modelId="{C9919BEE-1649-4244-88CA-71741D8FFA20}" type="pres">
      <dgm:prSet presAssocID="{9AA78DC9-4F64-4590-A579-22F7187EF676}" presName="node" presStyleLbl="node1" presStyleIdx="1" presStyleCnt="6" custScaleY="190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A0FEFD-FB97-41A8-A8D0-4806B82C8379}" type="pres">
      <dgm:prSet presAssocID="{9AA78DC9-4F64-4590-A579-22F7187EF676}" presName="spNode" presStyleCnt="0"/>
      <dgm:spPr/>
    </dgm:pt>
    <dgm:pt modelId="{9848356C-DEC3-404B-9833-D17DAC361EF0}" type="pres">
      <dgm:prSet presAssocID="{3E1E5421-2B2C-4868-BE01-B8D75129109B}" presName="sibTrans" presStyleLbl="sibTrans1D1" presStyleIdx="1" presStyleCnt="6"/>
      <dgm:spPr/>
      <dgm:t>
        <a:bodyPr/>
        <a:lstStyle/>
        <a:p>
          <a:endParaRPr lang="ru-RU"/>
        </a:p>
      </dgm:t>
    </dgm:pt>
    <dgm:pt modelId="{28D6CA07-E6F8-409D-B409-9651F55E4BB1}" type="pres">
      <dgm:prSet presAssocID="{0D30A3F6-3376-457C-A2CF-00B4193BF264}" presName="node" presStyleLbl="node1" presStyleIdx="2" presStyleCnt="6" custScaleY="181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A75159-0333-4E25-826A-46376BC13713}" type="pres">
      <dgm:prSet presAssocID="{0D30A3F6-3376-457C-A2CF-00B4193BF264}" presName="spNode" presStyleCnt="0"/>
      <dgm:spPr/>
    </dgm:pt>
    <dgm:pt modelId="{C01D5689-F7E6-44E3-8711-2E13AD390CB8}" type="pres">
      <dgm:prSet presAssocID="{1254A5A0-8324-4272-9EC0-DD2702F34C87}" presName="sibTrans" presStyleLbl="sibTrans1D1" presStyleIdx="2" presStyleCnt="6"/>
      <dgm:spPr/>
      <dgm:t>
        <a:bodyPr/>
        <a:lstStyle/>
        <a:p>
          <a:endParaRPr lang="ru-RU"/>
        </a:p>
      </dgm:t>
    </dgm:pt>
    <dgm:pt modelId="{61225DC9-AD50-426D-BCA0-DE6EDD9DC25D}" type="pres">
      <dgm:prSet presAssocID="{5CC13B36-FCD9-4E37-ADF8-DE94B955637E}" presName="node" presStyleLbl="node1" presStyleIdx="3" presStyleCnt="6" custScaleY="125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F276ED-CE61-422A-BEB5-0C0A7ECC7D4F}" type="pres">
      <dgm:prSet presAssocID="{5CC13B36-FCD9-4E37-ADF8-DE94B955637E}" presName="spNode" presStyleCnt="0"/>
      <dgm:spPr/>
    </dgm:pt>
    <dgm:pt modelId="{FBD58E99-BAE8-4431-AF0B-78900ED89161}" type="pres">
      <dgm:prSet presAssocID="{58BA70ED-0C02-4FCD-89EC-3C9A8BF67C62}" presName="sibTrans" presStyleLbl="sibTrans1D1" presStyleIdx="3" presStyleCnt="6"/>
      <dgm:spPr/>
      <dgm:t>
        <a:bodyPr/>
        <a:lstStyle/>
        <a:p>
          <a:endParaRPr lang="ru-RU"/>
        </a:p>
      </dgm:t>
    </dgm:pt>
    <dgm:pt modelId="{AE8FB493-6A7C-4905-825E-4A8EFE59318B}" type="pres">
      <dgm:prSet presAssocID="{BA092AF6-52CA-4B0D-8B9F-1099E0ECAE90}" presName="node" presStyleLbl="node1" presStyleIdx="4" presStyleCnt="6" custScaleY="1813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7530F-06DF-4FD0-824C-EE0831D5D568}" type="pres">
      <dgm:prSet presAssocID="{BA092AF6-52CA-4B0D-8B9F-1099E0ECAE90}" presName="spNode" presStyleCnt="0"/>
      <dgm:spPr/>
    </dgm:pt>
    <dgm:pt modelId="{8F0032FF-491D-42F4-AD7A-B18D241BB8A3}" type="pres">
      <dgm:prSet presAssocID="{C57025A3-E699-41E6-AB90-B8C04D1960E4}" presName="sibTrans" presStyleLbl="sibTrans1D1" presStyleIdx="4" presStyleCnt="6"/>
      <dgm:spPr/>
      <dgm:t>
        <a:bodyPr/>
        <a:lstStyle/>
        <a:p>
          <a:endParaRPr lang="ru-RU"/>
        </a:p>
      </dgm:t>
    </dgm:pt>
    <dgm:pt modelId="{51F5210A-FF26-4824-98BB-55613B1E2E9C}" type="pres">
      <dgm:prSet presAssocID="{E7310DB5-CAFB-4A2F-ABE6-3FA38F6FBE8D}" presName="node" presStyleLbl="node1" presStyleIdx="5" presStyleCnt="6" custScaleY="1791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AC36C-3350-4610-AE6D-E36DDE9BC62F}" type="pres">
      <dgm:prSet presAssocID="{E7310DB5-CAFB-4A2F-ABE6-3FA38F6FBE8D}" presName="spNode" presStyleCnt="0"/>
      <dgm:spPr/>
    </dgm:pt>
    <dgm:pt modelId="{7BD85F47-717E-4F9F-BFB7-9B6CBD87412D}" type="pres">
      <dgm:prSet presAssocID="{C901D39A-114A-45B9-86D2-22FE427004EA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C620348D-3E41-48EC-BF19-9A2057A35AD2}" srcId="{F5D594AD-BF62-4CFC-B97D-92B814AC24B1}" destId="{BA092AF6-52CA-4B0D-8B9F-1099E0ECAE90}" srcOrd="4" destOrd="0" parTransId="{D3CAD93F-452D-4BA7-A195-34F667E3983F}" sibTransId="{C57025A3-E699-41E6-AB90-B8C04D1960E4}"/>
    <dgm:cxn modelId="{0F8C5042-9A16-4057-A937-04DBCE5FE151}" type="presOf" srcId="{9AA78DC9-4F64-4590-A579-22F7187EF676}" destId="{C9919BEE-1649-4244-88CA-71741D8FFA20}" srcOrd="0" destOrd="0" presId="urn:microsoft.com/office/officeart/2005/8/layout/cycle6"/>
    <dgm:cxn modelId="{A495F32D-630B-4A5A-A588-A0FE6DE19802}" type="presOf" srcId="{646B8543-AEC1-4EA3-AB2C-22CC65587903}" destId="{C63B7115-CDF8-492D-B9D9-A79225735DE1}" srcOrd="0" destOrd="0" presId="urn:microsoft.com/office/officeart/2005/8/layout/cycle6"/>
    <dgm:cxn modelId="{1DA79734-A73B-4172-95B7-EC8D91E89354}" type="presOf" srcId="{5CC13B36-FCD9-4E37-ADF8-DE94B955637E}" destId="{61225DC9-AD50-426D-BCA0-DE6EDD9DC25D}" srcOrd="0" destOrd="0" presId="urn:microsoft.com/office/officeart/2005/8/layout/cycle6"/>
    <dgm:cxn modelId="{C47DC76A-8611-4F98-8F21-ECD4A2A008A0}" type="presOf" srcId="{3C8BC456-BA68-487A-92F5-F78C44424F35}" destId="{914B388B-4ED4-44DF-AAF1-069AE2FB494E}" srcOrd="0" destOrd="0" presId="urn:microsoft.com/office/officeart/2005/8/layout/cycle6"/>
    <dgm:cxn modelId="{AF7C0722-3A1B-4083-B7C2-176651848294}" srcId="{F5D594AD-BF62-4CFC-B97D-92B814AC24B1}" destId="{E7310DB5-CAFB-4A2F-ABE6-3FA38F6FBE8D}" srcOrd="5" destOrd="0" parTransId="{91E9A169-865D-416A-8947-35CB94564939}" sibTransId="{C901D39A-114A-45B9-86D2-22FE427004EA}"/>
    <dgm:cxn modelId="{719F2A1C-E905-4BB7-8680-CFDAAC5DCE28}" type="presOf" srcId="{0D30A3F6-3376-457C-A2CF-00B4193BF264}" destId="{28D6CA07-E6F8-409D-B409-9651F55E4BB1}" srcOrd="0" destOrd="0" presId="urn:microsoft.com/office/officeart/2005/8/layout/cycle6"/>
    <dgm:cxn modelId="{34076286-0FDB-40D7-9185-4341A127326E}" srcId="{F5D594AD-BF62-4CFC-B97D-92B814AC24B1}" destId="{646B8543-AEC1-4EA3-AB2C-22CC65587903}" srcOrd="0" destOrd="0" parTransId="{88BDA8F5-2E73-4F1E-93CE-283F434E31DB}" sibTransId="{3C8BC456-BA68-487A-92F5-F78C44424F35}"/>
    <dgm:cxn modelId="{2BF6F3D7-2654-41A5-A2FB-7E1726357EC2}" type="presOf" srcId="{C901D39A-114A-45B9-86D2-22FE427004EA}" destId="{7BD85F47-717E-4F9F-BFB7-9B6CBD87412D}" srcOrd="0" destOrd="0" presId="urn:microsoft.com/office/officeart/2005/8/layout/cycle6"/>
    <dgm:cxn modelId="{1A9093A9-6EB9-45D5-84A2-B860C14DEDBE}" srcId="{F5D594AD-BF62-4CFC-B97D-92B814AC24B1}" destId="{5CC13B36-FCD9-4E37-ADF8-DE94B955637E}" srcOrd="3" destOrd="0" parTransId="{8453DEAB-73EE-4732-837C-32C867A3DA03}" sibTransId="{58BA70ED-0C02-4FCD-89EC-3C9A8BF67C62}"/>
    <dgm:cxn modelId="{25AED287-4B8B-49EF-A865-D31E5E6BAA55}" type="presOf" srcId="{E7310DB5-CAFB-4A2F-ABE6-3FA38F6FBE8D}" destId="{51F5210A-FF26-4824-98BB-55613B1E2E9C}" srcOrd="0" destOrd="0" presId="urn:microsoft.com/office/officeart/2005/8/layout/cycle6"/>
    <dgm:cxn modelId="{61FE26D3-C78E-46EB-A15A-E0BB078DB211}" type="presOf" srcId="{58BA70ED-0C02-4FCD-89EC-3C9A8BF67C62}" destId="{FBD58E99-BAE8-4431-AF0B-78900ED89161}" srcOrd="0" destOrd="0" presId="urn:microsoft.com/office/officeart/2005/8/layout/cycle6"/>
    <dgm:cxn modelId="{561A7170-013A-4CE4-81B9-62D4656934DD}" srcId="{F5D594AD-BF62-4CFC-B97D-92B814AC24B1}" destId="{0D30A3F6-3376-457C-A2CF-00B4193BF264}" srcOrd="2" destOrd="0" parTransId="{FF93B842-6A90-463B-9098-F7318619D535}" sibTransId="{1254A5A0-8324-4272-9EC0-DD2702F34C87}"/>
    <dgm:cxn modelId="{38782B57-5BD0-46F8-926E-1D01776D2BE6}" type="presOf" srcId="{F5D594AD-BF62-4CFC-B97D-92B814AC24B1}" destId="{17E00BF6-8947-4EBC-B170-922E7D7369D5}" srcOrd="0" destOrd="0" presId="urn:microsoft.com/office/officeart/2005/8/layout/cycle6"/>
    <dgm:cxn modelId="{2FCD80EA-5681-42C7-9055-71F469D0E282}" srcId="{F5D594AD-BF62-4CFC-B97D-92B814AC24B1}" destId="{9AA78DC9-4F64-4590-A579-22F7187EF676}" srcOrd="1" destOrd="0" parTransId="{C07A84B9-86E6-4FD4-AE01-CD2AFA3AAB5D}" sibTransId="{3E1E5421-2B2C-4868-BE01-B8D75129109B}"/>
    <dgm:cxn modelId="{5970ABD3-C1DC-4038-B7E0-B685440B9BEA}" type="presOf" srcId="{C57025A3-E699-41E6-AB90-B8C04D1960E4}" destId="{8F0032FF-491D-42F4-AD7A-B18D241BB8A3}" srcOrd="0" destOrd="0" presId="urn:microsoft.com/office/officeart/2005/8/layout/cycle6"/>
    <dgm:cxn modelId="{26F9B763-3215-45DF-A8C4-B0B25DD9530D}" type="presOf" srcId="{BA092AF6-52CA-4B0D-8B9F-1099E0ECAE90}" destId="{AE8FB493-6A7C-4905-825E-4A8EFE59318B}" srcOrd="0" destOrd="0" presId="urn:microsoft.com/office/officeart/2005/8/layout/cycle6"/>
    <dgm:cxn modelId="{F1CCA91A-D1DE-4293-8F90-1357050FA503}" type="presOf" srcId="{1254A5A0-8324-4272-9EC0-DD2702F34C87}" destId="{C01D5689-F7E6-44E3-8711-2E13AD390CB8}" srcOrd="0" destOrd="0" presId="urn:microsoft.com/office/officeart/2005/8/layout/cycle6"/>
    <dgm:cxn modelId="{8E81787E-B2DB-4FD7-B3EB-87A8DA0CBF39}" type="presOf" srcId="{3E1E5421-2B2C-4868-BE01-B8D75129109B}" destId="{9848356C-DEC3-404B-9833-D17DAC361EF0}" srcOrd="0" destOrd="0" presId="urn:microsoft.com/office/officeart/2005/8/layout/cycle6"/>
    <dgm:cxn modelId="{C070626B-98B5-4100-8601-BBC959F3C837}" type="presParOf" srcId="{17E00BF6-8947-4EBC-B170-922E7D7369D5}" destId="{C63B7115-CDF8-492D-B9D9-A79225735DE1}" srcOrd="0" destOrd="0" presId="urn:microsoft.com/office/officeart/2005/8/layout/cycle6"/>
    <dgm:cxn modelId="{2442C194-32A1-4E5B-85B2-C9DAD1C587DC}" type="presParOf" srcId="{17E00BF6-8947-4EBC-B170-922E7D7369D5}" destId="{683DE42B-4248-4C4A-968D-B377101590D1}" srcOrd="1" destOrd="0" presId="urn:microsoft.com/office/officeart/2005/8/layout/cycle6"/>
    <dgm:cxn modelId="{6054D86A-0FB2-42D5-9240-7C5CEB189E08}" type="presParOf" srcId="{17E00BF6-8947-4EBC-B170-922E7D7369D5}" destId="{914B388B-4ED4-44DF-AAF1-069AE2FB494E}" srcOrd="2" destOrd="0" presId="urn:microsoft.com/office/officeart/2005/8/layout/cycle6"/>
    <dgm:cxn modelId="{EE6A50C0-CA2C-4B31-A4D1-E96C30F1165A}" type="presParOf" srcId="{17E00BF6-8947-4EBC-B170-922E7D7369D5}" destId="{C9919BEE-1649-4244-88CA-71741D8FFA20}" srcOrd="3" destOrd="0" presId="urn:microsoft.com/office/officeart/2005/8/layout/cycle6"/>
    <dgm:cxn modelId="{64D9C9BE-4E75-4795-86C0-F7B982920E84}" type="presParOf" srcId="{17E00BF6-8947-4EBC-B170-922E7D7369D5}" destId="{3BA0FEFD-FB97-41A8-A8D0-4806B82C8379}" srcOrd="4" destOrd="0" presId="urn:microsoft.com/office/officeart/2005/8/layout/cycle6"/>
    <dgm:cxn modelId="{7E351C5B-BA58-4B45-B168-EFE5B3EBBC40}" type="presParOf" srcId="{17E00BF6-8947-4EBC-B170-922E7D7369D5}" destId="{9848356C-DEC3-404B-9833-D17DAC361EF0}" srcOrd="5" destOrd="0" presId="urn:microsoft.com/office/officeart/2005/8/layout/cycle6"/>
    <dgm:cxn modelId="{EAEB9712-C9DE-4593-9ABC-EFD2EF4F61FD}" type="presParOf" srcId="{17E00BF6-8947-4EBC-B170-922E7D7369D5}" destId="{28D6CA07-E6F8-409D-B409-9651F55E4BB1}" srcOrd="6" destOrd="0" presId="urn:microsoft.com/office/officeart/2005/8/layout/cycle6"/>
    <dgm:cxn modelId="{6327666B-1EBB-419D-9C2F-A7D70E303F7D}" type="presParOf" srcId="{17E00BF6-8947-4EBC-B170-922E7D7369D5}" destId="{E4A75159-0333-4E25-826A-46376BC13713}" srcOrd="7" destOrd="0" presId="urn:microsoft.com/office/officeart/2005/8/layout/cycle6"/>
    <dgm:cxn modelId="{A76AEAD2-C330-45C4-BEE2-2610EEEB7CDF}" type="presParOf" srcId="{17E00BF6-8947-4EBC-B170-922E7D7369D5}" destId="{C01D5689-F7E6-44E3-8711-2E13AD390CB8}" srcOrd="8" destOrd="0" presId="urn:microsoft.com/office/officeart/2005/8/layout/cycle6"/>
    <dgm:cxn modelId="{BA638D44-AA61-4BA6-BF5B-D3191ADA0FAA}" type="presParOf" srcId="{17E00BF6-8947-4EBC-B170-922E7D7369D5}" destId="{61225DC9-AD50-426D-BCA0-DE6EDD9DC25D}" srcOrd="9" destOrd="0" presId="urn:microsoft.com/office/officeart/2005/8/layout/cycle6"/>
    <dgm:cxn modelId="{6C8FACD5-19CA-43F4-945B-1F035C2A2E1C}" type="presParOf" srcId="{17E00BF6-8947-4EBC-B170-922E7D7369D5}" destId="{C4F276ED-CE61-422A-BEB5-0C0A7ECC7D4F}" srcOrd="10" destOrd="0" presId="urn:microsoft.com/office/officeart/2005/8/layout/cycle6"/>
    <dgm:cxn modelId="{B507E2BE-42D0-4CAA-AC3A-0AE99F0C5915}" type="presParOf" srcId="{17E00BF6-8947-4EBC-B170-922E7D7369D5}" destId="{FBD58E99-BAE8-4431-AF0B-78900ED89161}" srcOrd="11" destOrd="0" presId="urn:microsoft.com/office/officeart/2005/8/layout/cycle6"/>
    <dgm:cxn modelId="{564F798E-12D4-4F58-8095-8B75EC7E1EBF}" type="presParOf" srcId="{17E00BF6-8947-4EBC-B170-922E7D7369D5}" destId="{AE8FB493-6A7C-4905-825E-4A8EFE59318B}" srcOrd="12" destOrd="0" presId="urn:microsoft.com/office/officeart/2005/8/layout/cycle6"/>
    <dgm:cxn modelId="{06446A5A-9C75-495D-991C-8F810889C454}" type="presParOf" srcId="{17E00BF6-8947-4EBC-B170-922E7D7369D5}" destId="{6177530F-06DF-4FD0-824C-EE0831D5D568}" srcOrd="13" destOrd="0" presId="urn:microsoft.com/office/officeart/2005/8/layout/cycle6"/>
    <dgm:cxn modelId="{2D69782D-B09C-4B27-9DEE-B66C9A06E839}" type="presParOf" srcId="{17E00BF6-8947-4EBC-B170-922E7D7369D5}" destId="{8F0032FF-491D-42F4-AD7A-B18D241BB8A3}" srcOrd="14" destOrd="0" presId="urn:microsoft.com/office/officeart/2005/8/layout/cycle6"/>
    <dgm:cxn modelId="{59098379-BC7C-4474-970A-4EFE3A1377B4}" type="presParOf" srcId="{17E00BF6-8947-4EBC-B170-922E7D7369D5}" destId="{51F5210A-FF26-4824-98BB-55613B1E2E9C}" srcOrd="15" destOrd="0" presId="urn:microsoft.com/office/officeart/2005/8/layout/cycle6"/>
    <dgm:cxn modelId="{EFF60201-4617-44FA-997A-74239FEEAC5F}" type="presParOf" srcId="{17E00BF6-8947-4EBC-B170-922E7D7369D5}" destId="{81DAC36C-3350-4610-AE6D-E36DDE9BC62F}" srcOrd="16" destOrd="0" presId="urn:microsoft.com/office/officeart/2005/8/layout/cycle6"/>
    <dgm:cxn modelId="{823BFB46-9DDB-4076-847F-5002CCDFE03A}" type="presParOf" srcId="{17E00BF6-8947-4EBC-B170-922E7D7369D5}" destId="{7BD85F47-717E-4F9F-BFB7-9B6CBD87412D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3B7115-CDF8-492D-B9D9-A79225735DE1}">
      <dsp:nvSpPr>
        <dsp:cNvPr id="0" name=""/>
        <dsp:cNvSpPr/>
      </dsp:nvSpPr>
      <dsp:spPr>
        <a:xfrm>
          <a:off x="3241475" y="-143361"/>
          <a:ext cx="1149749" cy="11382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Автоматическое создание отчетов</a:t>
          </a:r>
          <a:endParaRPr lang="ru-RU" sz="1400" kern="1200" dirty="0"/>
        </a:p>
      </dsp:txBody>
      <dsp:txXfrm>
        <a:off x="3297041" y="-87795"/>
        <a:ext cx="1038617" cy="1027152"/>
      </dsp:txXfrm>
    </dsp:sp>
    <dsp:sp modelId="{914B388B-4ED4-44DF-AAF1-069AE2FB494E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2340010" y="97831"/>
              </a:moveTo>
              <a:arcTo wR="1761193" hR="1761193" stAng="17351214" swAng="8000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919BEE-1649-4244-88CA-71741D8FFA20}">
      <dsp:nvSpPr>
        <dsp:cNvPr id="0" name=""/>
        <dsp:cNvSpPr/>
      </dsp:nvSpPr>
      <dsp:spPr>
        <a:xfrm>
          <a:off x="4766712" y="595875"/>
          <a:ext cx="1149749" cy="1421002"/>
        </a:xfrm>
        <a:prstGeom prst="roundRect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Снижение проверок</a:t>
          </a:r>
          <a:endParaRPr lang="ru-RU" sz="1300" kern="1200" dirty="0"/>
        </a:p>
      </dsp:txBody>
      <dsp:txXfrm>
        <a:off x="4822838" y="652001"/>
        <a:ext cx="1037497" cy="1308750"/>
      </dsp:txXfrm>
    </dsp:sp>
    <dsp:sp modelId="{9848356C-DEC3-404B-9833-D17DAC361EF0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3514509" y="1594812"/>
              </a:moveTo>
              <a:arcTo wR="1761193" hR="1761193" stAng="21274750" swAng="71528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D6CA07-E6F8-409D-B409-9651F55E4BB1}">
      <dsp:nvSpPr>
        <dsp:cNvPr id="0" name=""/>
        <dsp:cNvSpPr/>
      </dsp:nvSpPr>
      <dsp:spPr>
        <a:xfrm>
          <a:off x="4766712" y="2390071"/>
          <a:ext cx="1149749" cy="13549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Упрощение учета товаров</a:t>
          </a:r>
          <a:endParaRPr lang="ru-RU" sz="1300" kern="1200" dirty="0"/>
        </a:p>
      </dsp:txBody>
      <dsp:txXfrm>
        <a:off x="4822838" y="2446197"/>
        <a:ext cx="1037497" cy="1242745"/>
      </dsp:txXfrm>
    </dsp:sp>
    <dsp:sp modelId="{C01D5689-F7E6-44E3-8711-2E13AD390CB8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2708040" y="3246211"/>
              </a:moveTo>
              <a:arcTo wR="1761193" hR="1761193" stAng="3448706" swAng="8000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25DC9-AD50-426D-BCA0-DE6EDD9DC25D}">
      <dsp:nvSpPr>
        <dsp:cNvPr id="0" name=""/>
        <dsp:cNvSpPr/>
      </dsp:nvSpPr>
      <dsp:spPr>
        <a:xfrm>
          <a:off x="3241475" y="3477833"/>
          <a:ext cx="1149749" cy="940666"/>
        </a:xfrm>
        <a:prstGeom prst="round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Удаленный контроль бизнеса </a:t>
          </a:r>
          <a:endParaRPr lang="ru-RU" sz="1300" kern="1200" dirty="0"/>
        </a:p>
      </dsp:txBody>
      <dsp:txXfrm>
        <a:off x="3287395" y="3523753"/>
        <a:ext cx="1057909" cy="848826"/>
      </dsp:txXfrm>
    </dsp:sp>
    <dsp:sp modelId="{FBD58E99-BAE8-4431-AF0B-78900ED89161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1182375" y="3424554"/>
              </a:moveTo>
              <a:arcTo wR="1761193" hR="1761193" stAng="6551214" swAng="8000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8FB493-6A7C-4905-825E-4A8EFE59318B}">
      <dsp:nvSpPr>
        <dsp:cNvPr id="0" name=""/>
        <dsp:cNvSpPr/>
      </dsp:nvSpPr>
      <dsp:spPr>
        <a:xfrm>
          <a:off x="1716237" y="2390071"/>
          <a:ext cx="1149749" cy="13549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Увеличение сроков службы фискальных накопителей</a:t>
          </a:r>
          <a:endParaRPr lang="ru-RU" sz="1300" kern="1200" dirty="0"/>
        </a:p>
      </dsp:txBody>
      <dsp:txXfrm>
        <a:off x="1772363" y="2446197"/>
        <a:ext cx="1037497" cy="1242745"/>
      </dsp:txXfrm>
    </dsp:sp>
    <dsp:sp modelId="{8F0032FF-491D-42F4-AD7A-B18D241BB8A3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11276" y="1960175"/>
              </a:moveTo>
              <a:arcTo wR="1761193" hR="1761193" stAng="10410766" swAng="79422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F5210A-FF26-4824-98BB-55613B1E2E9C}">
      <dsp:nvSpPr>
        <dsp:cNvPr id="0" name=""/>
        <dsp:cNvSpPr/>
      </dsp:nvSpPr>
      <dsp:spPr>
        <a:xfrm>
          <a:off x="1716237" y="636893"/>
          <a:ext cx="1149749" cy="1338967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онлайн-настройка системы </a:t>
          </a:r>
          <a:endParaRPr lang="ru-RU" sz="1300" kern="1200" dirty="0"/>
        </a:p>
      </dsp:txBody>
      <dsp:txXfrm>
        <a:off x="1772363" y="693019"/>
        <a:ext cx="1037497" cy="1226715"/>
      </dsp:txXfrm>
    </dsp:sp>
    <dsp:sp modelId="{7BD85F47-717E-4F9F-BFB7-9B6CBD87412D}">
      <dsp:nvSpPr>
        <dsp:cNvPr id="0" name=""/>
        <dsp:cNvSpPr/>
      </dsp:nvSpPr>
      <dsp:spPr>
        <a:xfrm>
          <a:off x="2055156" y="425780"/>
          <a:ext cx="3522386" cy="3522386"/>
        </a:xfrm>
        <a:custGeom>
          <a:avLst/>
          <a:gdLst/>
          <a:ahLst/>
          <a:cxnLst/>
          <a:rect l="0" t="0" r="0" b="0"/>
          <a:pathLst>
            <a:path>
              <a:moveTo>
                <a:pt x="814345" y="276174"/>
              </a:moveTo>
              <a:arcTo wR="1761193" hR="1761193" stAng="14248706" swAng="80008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117"/>
            <a:ext cx="9144000" cy="685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726650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9594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67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052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5126567"/>
            <a:ext cx="923925" cy="376767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>
              <a:defRPr/>
            </a:pPr>
            <a:endParaRPr lang="ru-RU" sz="16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7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F50C8-763A-45B7-B4F5-12B92B5FF19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055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39" y="5126567"/>
            <a:ext cx="923925" cy="376767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>
              <a:defRPr/>
            </a:pPr>
            <a:endParaRPr lang="ru-RU" sz="16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2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B332F-4638-497E-AB77-64D2B039F793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82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117"/>
            <a:ext cx="9144000" cy="685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02C99-C433-4AB6-BC99-EB363DCFA48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537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117"/>
            <a:ext cx="9144000" cy="685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715AD-15AD-4EB8-B481-FA00B324949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1498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5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8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367589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66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0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0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6913B-5052-423B-A175-24F8FC8EA81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927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C8AD0-48AF-4D7C-B029-67E4F731CF0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57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B564B-10F9-4FB9-849D-64D7E369A91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828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4B1A0-42EA-4D4B-AE26-7330FA0362ED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349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CF402-44EA-4A6F-915E-AE9B0FDB667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34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95119-7FEE-4071-B21F-E1E7E7E25CD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68980-85A3-4F39-903B-8F6C77BA4B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5010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93405-FAD5-4237-ABC8-9F29FA979A8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40E3C-84D7-4A57-855D-622B372B4E0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19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27C86-1BAD-459D-A78E-9EB41CDEAF3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81CB3-A3FA-4CB5-A4F0-695F7DFA49E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514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2117"/>
            <a:ext cx="9144000" cy="685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745068"/>
            <a:ext cx="7632700" cy="1234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989667"/>
            <a:ext cx="76327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7F508E-8391-4517-BBB6-BF9CF95EB54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22.08.2019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9" y="5865284"/>
            <a:ext cx="504825" cy="68368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22563F-CA0E-4536-9909-77CBF64A617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96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+mj-lt"/>
        <a:buChar char="•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685800" y="3727451"/>
            <a:ext cx="7772400" cy="1468967"/>
          </a:xfrm>
        </p:spPr>
        <p:txBody>
          <a:bodyPr>
            <a:noAutofit/>
          </a:bodyPr>
          <a:lstStyle/>
          <a:p>
            <a:pPr algn="ctr"/>
            <a:r>
              <a:rPr lang="ru-RU" sz="2600" dirty="0"/>
              <a:t>Особенности реформы  внедрения онлайн-касс</a:t>
            </a: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350" y="5636684"/>
            <a:ext cx="6400800" cy="1081616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rgbClr val="FFFF8D"/>
                </a:solidFill>
              </a:rPr>
              <a:t>Ларькина</a:t>
            </a:r>
            <a:r>
              <a:rPr lang="ru-RU" sz="2000" b="1" dirty="0" smtClean="0">
                <a:solidFill>
                  <a:srgbClr val="FFFF8D"/>
                </a:solidFill>
              </a:rPr>
              <a:t> Лариса Сергеевна</a:t>
            </a:r>
          </a:p>
          <a:p>
            <a:r>
              <a:rPr lang="ru-RU" sz="2000" b="1" dirty="0" smtClean="0">
                <a:solidFill>
                  <a:srgbClr val="FFFF8D"/>
                </a:solidFill>
              </a:rPr>
              <a:t>Заместитель руководителя УФНС России по Республике Алтай </a:t>
            </a:r>
            <a:endParaRPr lang="ru-RU" sz="2000" dirty="0" smtClean="0"/>
          </a:p>
          <a:p>
            <a:endParaRPr lang="ru-RU" dirty="0" smtClean="0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755650" y="2565401"/>
            <a:ext cx="7488238" cy="1344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802" tIns="51904" rIns="103802" bIns="51904" anchor="ctr"/>
          <a:lstStyle/>
          <a:p>
            <a:pPr algn="ctr"/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УПРАВЛЕНИЕ ФЕДЕРАЛЬНОЙ </a:t>
            </a:r>
          </a:p>
          <a:p>
            <a:pPr algn="ctr"/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НАЛОГОВОЙ СЛУЖБЫ ПО </a:t>
            </a:r>
            <a:r>
              <a:rPr lang="ru-RU" altLang="ru-RU" sz="1800" b="1" dirty="0" smtClean="0">
                <a:solidFill>
                  <a:srgbClr val="FFFFFF"/>
                </a:solidFill>
                <a:latin typeface="Calibri" pitchFamily="34" charset="0"/>
              </a:rPr>
              <a:t>РЕСПУБЛИКЕ </a:t>
            </a:r>
            <a:r>
              <a:rPr lang="ru-RU" altLang="ru-RU" sz="1800" b="1" dirty="0">
                <a:solidFill>
                  <a:srgbClr val="FFFFFF"/>
                </a:solidFill>
                <a:latin typeface="Calibri" pitchFamily="34" charset="0"/>
              </a:rPr>
              <a:t>А</a:t>
            </a:r>
            <a:r>
              <a:rPr lang="ru-RU" altLang="ru-RU" sz="1800" b="1" dirty="0" smtClean="0">
                <a:solidFill>
                  <a:srgbClr val="FFFFFF"/>
                </a:solidFill>
                <a:latin typeface="Calibri" pitchFamily="34" charset="0"/>
              </a:rPr>
              <a:t>ЛТАЙ</a:t>
            </a:r>
            <a:endParaRPr lang="ru-RU" altLang="ru-RU" sz="1800" b="1" dirty="0">
              <a:solidFill>
                <a:srgbClr val="FFFFFF"/>
              </a:solidFill>
              <a:latin typeface="Calibri" pitchFamily="34" charset="0"/>
            </a:endParaRPr>
          </a:p>
          <a:p>
            <a:pPr algn="ctr"/>
            <a:endParaRPr lang="ru-RU" sz="20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81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458871"/>
              </p:ext>
            </p:extLst>
          </p:nvPr>
        </p:nvGraphicFramePr>
        <p:xfrm>
          <a:off x="611188" y="2006600"/>
          <a:ext cx="7632700" cy="4275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Преимущества для сферы бизнеса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F02C99-C433-4AB6-BC99-EB363DCFA48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04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 noChangeAspect="1"/>
          </p:cNvSpPr>
          <p:nvPr>
            <p:ph type="title"/>
          </p:nvPr>
        </p:nvSpPr>
        <p:spPr>
          <a:xfrm>
            <a:off x="847757" y="501072"/>
            <a:ext cx="7337192" cy="86765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47071" tIns="23535" rIns="47071" bIns="23535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239" fontAlgn="auto">
              <a:lnSpc>
                <a:spcPts val="4558"/>
              </a:lnSpc>
              <a:spcAft>
                <a:spcPts val="0"/>
              </a:spcAft>
            </a:pPr>
            <a:r>
              <a:rPr lang="ru-RU" sz="2200" dirty="0" smtClean="0"/>
              <a:t>Мобильное </a:t>
            </a:r>
            <a:r>
              <a:rPr lang="ru-RU" sz="2200" dirty="0"/>
              <a:t>приложение проверки чеков</a:t>
            </a:r>
          </a:p>
        </p:txBody>
      </p:sp>
      <p:pic>
        <p:nvPicPr>
          <p:cNvPr id="1027" name="Picture 3" descr="C:\Users\0000-05-323\AppData\Local\Microsoft\Windows\Temporary Internet Files\Content.Outlook\EL36PZT6\Screenshot_2016-06-24-09-58-1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829" y="2150853"/>
            <a:ext cx="1469118" cy="348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0000-05-323\AppData\Local\Microsoft\Windows\Temporary Internet Files\Content.Outlook\EL36PZT6\Screenshot_2016-06-24-10-00-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117" y="2557489"/>
            <a:ext cx="1469118" cy="348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0000-05-323\AppData\Local\Microsoft\Windows\Temporary Internet Files\Content.Outlook\EL36PZT6\Screenshot_2016-06-24-10-02-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4" y="2310796"/>
            <a:ext cx="1469119" cy="348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0000-05-323\AppData\Local\Microsoft\Windows\Temporary Internet Files\Content.Outlook\EL36PZT6\Screenshot_2016-06-24-09-54-1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66" y="2948553"/>
            <a:ext cx="1469119" cy="348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0000-05-323\AppData\Local\Microsoft\Windows\Temporary Internet Files\Content.Outlook\EL36PZT6\Screenshot_2016-06-24-10-00-5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098" y="3127851"/>
            <a:ext cx="1469119" cy="3482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0000-05-323\AppData\Local\Microsoft\Windows\Temporary Internet Files\Content.Outlook\EL36PZT6\Screenshot_2016-06-24-10-02-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16" y="2143702"/>
            <a:ext cx="1459682" cy="345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2550" y="1514095"/>
            <a:ext cx="2118287" cy="5175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800" b="1" dirty="0" smtClean="0">
                <a:solidFill>
                  <a:srgbClr val="005AA9"/>
                </a:solidFill>
              </a:rPr>
              <a:t>Персонализация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67092" y="1514095"/>
            <a:ext cx="2118287" cy="5175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800" b="1" dirty="0" smtClean="0">
                <a:solidFill>
                  <a:srgbClr val="005AA9"/>
                </a:solidFill>
              </a:rPr>
              <a:t>Проверка чеков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324853" y="6042033"/>
            <a:ext cx="619125" cy="631825"/>
          </a:xfrm>
          <a:prstGeom prst="rect">
            <a:avLst/>
          </a:prstGeom>
        </p:spPr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62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АСК ККТ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F02C99-C433-4AB6-BC99-EB363DCFA48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7739968" cy="451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973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64" y="427824"/>
            <a:ext cx="8383008" cy="5698340"/>
          </a:xfrm>
        </p:spPr>
      </p:pic>
    </p:spTree>
    <p:extLst>
      <p:ext uri="{BB962C8B-B14F-4D97-AF65-F5344CB8AC3E}">
        <p14:creationId xmlns:p14="http://schemas.microsoft.com/office/powerpoint/2010/main" val="2309125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580592" cy="5832648"/>
          </a:xfrm>
        </p:spPr>
      </p:pic>
    </p:spTree>
    <p:extLst>
      <p:ext uri="{BB962C8B-B14F-4D97-AF65-F5344CB8AC3E}">
        <p14:creationId xmlns:p14="http://schemas.microsoft.com/office/powerpoint/2010/main" val="2439893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8662724" cy="5888476"/>
          </a:xfrm>
        </p:spPr>
      </p:pic>
    </p:spTree>
    <p:extLst>
      <p:ext uri="{BB962C8B-B14F-4D97-AF65-F5344CB8AC3E}">
        <p14:creationId xmlns:p14="http://schemas.microsoft.com/office/powerpoint/2010/main" val="3008572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417078" cy="5721499"/>
          </a:xfrm>
        </p:spPr>
      </p:pic>
    </p:spTree>
    <p:extLst>
      <p:ext uri="{BB962C8B-B14F-4D97-AF65-F5344CB8AC3E}">
        <p14:creationId xmlns:p14="http://schemas.microsoft.com/office/powerpoint/2010/main" val="32952454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55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1_Тема Office</vt:lpstr>
      <vt:lpstr>Особенности реформы  внедрения онлайн-касс</vt:lpstr>
      <vt:lpstr>Преимущества для сферы бизнеса</vt:lpstr>
      <vt:lpstr>Мобильное приложение проверки чеков</vt:lpstr>
      <vt:lpstr>АСК ККТ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Переходные положения закона</dc:title>
  <dc:creator>Егузеков Роман Анатольевич</dc:creator>
  <cp:lastModifiedBy>Шугар Валерия Игоревна</cp:lastModifiedBy>
  <cp:revision>7</cp:revision>
  <dcterms:created xsi:type="dcterms:W3CDTF">2019-08-05T07:12:36Z</dcterms:created>
  <dcterms:modified xsi:type="dcterms:W3CDTF">2019-08-22T05:09:12Z</dcterms:modified>
</cp:coreProperties>
</file>