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4"/>
  </p:notesMasterIdLst>
  <p:sldIdLst>
    <p:sldId id="533" r:id="rId2"/>
    <p:sldId id="536" r:id="rId3"/>
    <p:sldId id="538" r:id="rId4"/>
    <p:sldId id="539" r:id="rId5"/>
    <p:sldId id="540" r:id="rId6"/>
    <p:sldId id="542" r:id="rId7"/>
    <p:sldId id="541" r:id="rId8"/>
    <p:sldId id="543" r:id="rId9"/>
    <p:sldId id="544" r:id="rId10"/>
    <p:sldId id="545" r:id="rId11"/>
    <p:sldId id="517" r:id="rId12"/>
    <p:sldId id="532" r:id="rId13"/>
  </p:sldIdLst>
  <p:sldSz cx="10693400" cy="7561263"/>
  <p:notesSz cx="6808788" cy="9940925"/>
  <p:defaultTextStyle>
    <a:defPPr>
      <a:defRPr lang="ru-RU"/>
    </a:defPPr>
    <a:lvl1pPr marL="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AD0"/>
    <a:srgbClr val="BAE6E8"/>
    <a:srgbClr val="80ABE0"/>
    <a:srgbClr val="CA6008"/>
    <a:srgbClr val="AD5207"/>
    <a:srgbClr val="3A7DCE"/>
    <a:srgbClr val="72A2DC"/>
    <a:srgbClr val="6AA4FA"/>
    <a:srgbClr val="C72F50"/>
    <a:srgbClr val="B12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75" autoAdjust="0"/>
    <p:restoredTop sz="93838" autoAdjust="0"/>
  </p:normalViewPr>
  <p:slideViewPr>
    <p:cSldViewPr showGuides="1">
      <p:cViewPr>
        <p:scale>
          <a:sx n="160" d="100"/>
          <a:sy n="160" d="100"/>
        </p:scale>
        <p:origin x="426" y="65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14.12.2020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7713"/>
            <a:ext cx="5275262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6" tIns="46042" rIns="92086" bIns="460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2" y="4721951"/>
            <a:ext cx="5447030" cy="4473416"/>
          </a:xfrm>
          <a:prstGeom prst="rect">
            <a:avLst/>
          </a:prstGeom>
        </p:spPr>
        <p:txBody>
          <a:bodyPr vert="horz" lIns="92086" tIns="46042" rIns="92086" bIns="460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32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4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6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7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0954" indent="0">
              <a:buNone/>
              <a:defRPr sz="3200"/>
            </a:lvl2pPr>
            <a:lvl3pPr marL="1041907" indent="0">
              <a:buNone/>
              <a:defRPr sz="2700"/>
            </a:lvl3pPr>
            <a:lvl4pPr marL="1562856" indent="0">
              <a:buNone/>
              <a:defRPr sz="2300"/>
            </a:lvl4pPr>
            <a:lvl5pPr marL="2083810" indent="0">
              <a:buNone/>
              <a:defRPr sz="2300"/>
            </a:lvl5pPr>
            <a:lvl6pPr marL="2604763" indent="0">
              <a:buNone/>
              <a:defRPr sz="2300"/>
            </a:lvl6pPr>
            <a:lvl7pPr marL="3125715" indent="0">
              <a:buNone/>
              <a:defRPr sz="2300"/>
            </a:lvl7pPr>
            <a:lvl8pPr marL="3646668" indent="0">
              <a:buNone/>
              <a:defRPr sz="2300"/>
            </a:lvl8pPr>
            <a:lvl9pPr marL="416762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0954" indent="0">
              <a:buNone/>
              <a:defRPr sz="1400"/>
            </a:lvl2pPr>
            <a:lvl3pPr marL="1041907" indent="0">
              <a:buNone/>
              <a:defRPr sz="1100"/>
            </a:lvl3pPr>
            <a:lvl4pPr marL="1562856" indent="0">
              <a:buNone/>
              <a:defRPr sz="1000"/>
            </a:lvl4pPr>
            <a:lvl5pPr marL="2083810" indent="0">
              <a:buNone/>
              <a:defRPr sz="1000"/>
            </a:lvl5pPr>
            <a:lvl6pPr marL="2604763" indent="0">
              <a:buNone/>
              <a:defRPr sz="1000"/>
            </a:lvl6pPr>
            <a:lvl7pPr marL="3125715" indent="0">
              <a:buNone/>
              <a:defRPr sz="1000"/>
            </a:lvl7pPr>
            <a:lvl8pPr marL="3646668" indent="0">
              <a:buNone/>
              <a:defRPr sz="1000"/>
            </a:lvl8pPr>
            <a:lvl9pPr marL="416762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136" indent="0">
              <a:buFontTx/>
              <a:buNone/>
              <a:defRPr b="1">
                <a:latin typeface="+mj-lt"/>
              </a:defRPr>
            </a:lvl1pPr>
            <a:lvl2pPr marL="359963" indent="3175">
              <a:defRPr>
                <a:latin typeface="+mj-lt"/>
              </a:defRPr>
            </a:lvl2pPr>
            <a:lvl3pPr marL="627956" indent="-260062">
              <a:tabLst/>
              <a:defRPr>
                <a:latin typeface="+mj-lt"/>
              </a:defRPr>
            </a:lvl3pPr>
            <a:lvl4pPr marL="0" indent="3599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338" tIns="45670" rIns="91338" bIns="4567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136" indent="0">
              <a:buFontTx/>
              <a:buNone/>
              <a:defRPr b="1">
                <a:latin typeface="+mj-lt"/>
              </a:defRPr>
            </a:lvl1pPr>
            <a:lvl2pPr marL="363136" indent="0">
              <a:defRPr>
                <a:latin typeface="+mj-lt"/>
              </a:defRPr>
            </a:lvl2pPr>
            <a:lvl3pPr marL="627956" indent="-260062">
              <a:defRPr>
                <a:latin typeface="+mj-lt"/>
              </a:defRPr>
            </a:lvl3pPr>
            <a:lvl4pPr marL="0" indent="359963">
              <a:defRPr>
                <a:latin typeface="+mj-lt"/>
              </a:defRPr>
            </a:lvl4pPr>
            <a:lvl5pPr marL="143351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9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4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4" y="3781427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9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19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8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38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47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57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66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762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6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3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954" indent="0">
              <a:buNone/>
              <a:defRPr sz="2300" b="1"/>
            </a:lvl2pPr>
            <a:lvl3pPr marL="1041907" indent="0">
              <a:buNone/>
              <a:defRPr sz="2000" b="1"/>
            </a:lvl3pPr>
            <a:lvl4pPr marL="1562856" indent="0">
              <a:buNone/>
              <a:defRPr sz="1800" b="1"/>
            </a:lvl4pPr>
            <a:lvl5pPr marL="2083810" indent="0">
              <a:buNone/>
              <a:defRPr sz="1800" b="1"/>
            </a:lvl5pPr>
            <a:lvl6pPr marL="2604763" indent="0">
              <a:buNone/>
              <a:defRPr sz="1800" b="1"/>
            </a:lvl6pPr>
            <a:lvl7pPr marL="3125715" indent="0">
              <a:buNone/>
              <a:defRPr sz="1800" b="1"/>
            </a:lvl7pPr>
            <a:lvl8pPr marL="3646668" indent="0">
              <a:buNone/>
              <a:defRPr sz="1800" b="1"/>
            </a:lvl8pPr>
            <a:lvl9pPr marL="416762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3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954" indent="0">
              <a:buNone/>
              <a:defRPr sz="2300" b="1"/>
            </a:lvl2pPr>
            <a:lvl3pPr marL="1041907" indent="0">
              <a:buNone/>
              <a:defRPr sz="2000" b="1"/>
            </a:lvl3pPr>
            <a:lvl4pPr marL="1562856" indent="0">
              <a:buNone/>
              <a:defRPr sz="1800" b="1"/>
            </a:lvl4pPr>
            <a:lvl5pPr marL="2083810" indent="0">
              <a:buNone/>
              <a:defRPr sz="1800" b="1"/>
            </a:lvl5pPr>
            <a:lvl6pPr marL="2604763" indent="0">
              <a:buNone/>
              <a:defRPr sz="1800" b="1"/>
            </a:lvl6pPr>
            <a:lvl7pPr marL="3125715" indent="0">
              <a:buNone/>
              <a:defRPr sz="1800" b="1"/>
            </a:lvl7pPr>
            <a:lvl8pPr marL="3646668" indent="0">
              <a:buNone/>
              <a:defRPr sz="1800" b="1"/>
            </a:lvl8pPr>
            <a:lvl9pPr marL="416762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5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9" y="30105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9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0954" indent="0">
              <a:buNone/>
              <a:defRPr sz="1400"/>
            </a:lvl2pPr>
            <a:lvl3pPr marL="1041907" indent="0">
              <a:buNone/>
              <a:defRPr sz="1100"/>
            </a:lvl3pPr>
            <a:lvl4pPr marL="1562856" indent="0">
              <a:buNone/>
              <a:defRPr sz="1000"/>
            </a:lvl4pPr>
            <a:lvl5pPr marL="2083810" indent="0">
              <a:buNone/>
              <a:defRPr sz="1000"/>
            </a:lvl5pPr>
            <a:lvl6pPr marL="2604763" indent="0">
              <a:buNone/>
              <a:defRPr sz="1000"/>
            </a:lvl6pPr>
            <a:lvl7pPr marL="3125715" indent="0">
              <a:buNone/>
              <a:defRPr sz="1000"/>
            </a:lvl7pPr>
            <a:lvl8pPr marL="3646668" indent="0">
              <a:buNone/>
              <a:defRPr sz="1000"/>
            </a:lvl8pPr>
            <a:lvl9pPr marL="416762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20" y="540279"/>
            <a:ext cx="8588251" cy="1224137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20" y="1764297"/>
            <a:ext cx="8588251" cy="5331830"/>
          </a:xfrm>
          <a:prstGeom prst="rect">
            <a:avLst/>
          </a:prstGeom>
        </p:spPr>
        <p:txBody>
          <a:bodyPr vert="horz" lIns="104190" tIns="52097" rIns="104190" bIns="52097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8"/>
          </a:xfrm>
          <a:prstGeom prst="rect">
            <a:avLst/>
          </a:prstGeom>
        </p:spPr>
        <p:txBody>
          <a:bodyPr vert="horz" lIns="104190" tIns="52097" rIns="104190" bIns="5209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3"/>
            <a:ext cx="3386243" cy="402568"/>
          </a:xfrm>
          <a:prstGeom prst="rect">
            <a:avLst/>
          </a:prstGeom>
        </p:spPr>
        <p:txBody>
          <a:bodyPr vert="horz" lIns="104190" tIns="52097" rIns="104190" bIns="5209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vert="horz" lIns="104190" tIns="52097" rIns="104190" bIns="52097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1907" rtl="0" eaLnBrk="1" latinLnBrk="0" hangingPunct="1">
        <a:lnSpc>
          <a:spcPts val="5195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136" indent="0" algn="l" defTabSz="1041907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136" indent="0" algn="l" defTabSz="1041907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000" indent="-260062" algn="l" defTabSz="1041907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59963" algn="just" defTabSz="1041907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0" algn="l" defTabSz="1041907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5239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6191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7144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8095" indent="-260476" algn="l" defTabSz="104190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0954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907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856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810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763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715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6668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7621" algn="l" defTabSz="10419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420495" y="4032686"/>
            <a:ext cx="10021350" cy="900074"/>
          </a:xfrm>
        </p:spPr>
        <p:txBody>
          <a:bodyPr anchor="b" anchorCtr="1">
            <a:norm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600" dirty="0"/>
              <a:t>«Основные изменения налогового законодательства Российской Федерации в 2021 году»</a:t>
            </a:r>
            <a:endParaRPr lang="ru-RU" sz="2600" dirty="0"/>
          </a:p>
        </p:txBody>
      </p:sp>
      <p:sp>
        <p:nvSpPr>
          <p:cNvPr id="9219" name="Заголовок 1"/>
          <p:cNvSpPr txBox="1">
            <a:spLocks/>
          </p:cNvSpPr>
          <p:nvPr/>
        </p:nvSpPr>
        <p:spPr bwMode="auto">
          <a:xfrm>
            <a:off x="334169" y="5652839"/>
            <a:ext cx="10359231" cy="124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581" tIns="58291" rIns="116581" bIns="58291" anchor="b" anchorCtr="1"/>
          <a:lstStyle>
            <a:lvl1pPr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err="1" smtClean="0">
                <a:solidFill>
                  <a:prstClr val="white"/>
                </a:solidFill>
              </a:rPr>
              <a:t>И.о</a:t>
            </a:r>
            <a:r>
              <a:rPr lang="ru-RU" altLang="ru-RU" sz="2500" b="1" dirty="0" smtClean="0">
                <a:solidFill>
                  <a:prstClr val="white"/>
                </a:solidFill>
              </a:rPr>
              <a:t>. начальника отдела камерального контроля имущественных налогов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smtClean="0">
                <a:solidFill>
                  <a:prstClr val="white"/>
                </a:solidFill>
              </a:rPr>
              <a:t>Нипеин Е.Н.</a:t>
            </a:r>
            <a:endParaRPr lang="ru-RU" altLang="ru-RU" sz="2500" b="1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215" y="4016339"/>
            <a:ext cx="9262043" cy="1059510"/>
          </a:xfrm>
          <a:prstGeom prst="rect">
            <a:avLst/>
          </a:prstGeom>
        </p:spPr>
        <p:txBody>
          <a:bodyPr wrap="none" lIns="133241" tIns="66620" rIns="133241" bIns="66620" anchor="ctr">
            <a:normAutofit lnSpcReduction="10000"/>
          </a:bodyPr>
          <a:lstStyle/>
          <a:p>
            <a:pPr defTabSz="1332408">
              <a:spcBef>
                <a:spcPct val="0"/>
              </a:spcBef>
              <a:defRPr/>
            </a:pPr>
            <a:endParaRPr lang="ru-RU" sz="61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022" y="3038508"/>
            <a:ext cx="6904298" cy="529756"/>
          </a:xfrm>
          <a:prstGeom prst="rect">
            <a:avLst/>
          </a:prstGeom>
        </p:spPr>
        <p:txBody>
          <a:bodyPr lIns="133241" tIns="66620" rIns="133241" bIns="66620" anchor="ctr"/>
          <a:lstStyle/>
          <a:p>
            <a:pPr algn="ctr" defTabSz="1332408">
              <a:spcBef>
                <a:spcPct val="0"/>
              </a:spcBef>
              <a:defRPr/>
            </a:pPr>
            <a:r>
              <a:rPr lang="ru-RU" sz="3200" b="1" dirty="0">
                <a:solidFill>
                  <a:prstClr val="white"/>
                </a:solidFill>
                <a:cs typeface="Arial" pitchFamily="34" charset="0"/>
              </a:rPr>
              <a:t>УФНС России по Республике Алтай</a:t>
            </a:r>
          </a:p>
        </p:txBody>
      </p:sp>
    </p:spTree>
    <p:extLst>
      <p:ext uri="{BB962C8B-B14F-4D97-AF65-F5344CB8AC3E}">
        <p14:creationId xmlns:p14="http://schemas.microsoft.com/office/powerpoint/2010/main" val="679797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269" y="324247"/>
            <a:ext cx="4923366" cy="696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/>
          <p:cNvSpPr/>
          <p:nvPr/>
        </p:nvSpPr>
        <p:spPr>
          <a:xfrm>
            <a:off x="4770636" y="1620391"/>
            <a:ext cx="432048" cy="144016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318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396255"/>
            <a:ext cx="9073008" cy="640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5778748" y="6228903"/>
            <a:ext cx="576064" cy="504056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11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7" y="540272"/>
            <a:ext cx="9001000" cy="640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66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1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80" y="396255"/>
            <a:ext cx="4665991" cy="687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437" y="396255"/>
            <a:ext cx="4529919" cy="687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25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96255"/>
            <a:ext cx="4464496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692" y="361478"/>
            <a:ext cx="4536505" cy="680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810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60" y="396256"/>
            <a:ext cx="4775163" cy="683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058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4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379559"/>
            <a:ext cx="4608512" cy="685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708" y="379559"/>
            <a:ext cx="4464496" cy="685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05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60" y="388607"/>
            <a:ext cx="4844926" cy="685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128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60" y="396256"/>
            <a:ext cx="4968552" cy="684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462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7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12" y="756295"/>
            <a:ext cx="404622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44" y="756295"/>
            <a:ext cx="4727805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6354812" y="1764407"/>
            <a:ext cx="432048" cy="36004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996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8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2" y="552351"/>
            <a:ext cx="4608512" cy="661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552352"/>
            <a:ext cx="4356844" cy="661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лево 6"/>
          <p:cNvSpPr/>
          <p:nvPr/>
        </p:nvSpPr>
        <p:spPr>
          <a:xfrm>
            <a:off x="3538230" y="1548383"/>
            <a:ext cx="360040" cy="2880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2529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14807</TotalTime>
  <Words>38</Words>
  <Application>Microsoft Office PowerPoint</Application>
  <PresentationFormat>Произвольный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Present_FNS2012_A4</vt:lpstr>
      <vt:lpstr>«Основные изменения налогового законодательства Российской Федерации в 2021 году»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Нипеин Евгений Николаевич</cp:lastModifiedBy>
  <cp:revision>1083</cp:revision>
  <cp:lastPrinted>2019-03-06T11:40:31Z</cp:lastPrinted>
  <dcterms:created xsi:type="dcterms:W3CDTF">2013-04-18T07:19:29Z</dcterms:created>
  <dcterms:modified xsi:type="dcterms:W3CDTF">2020-12-14T11:54:21Z</dcterms:modified>
</cp:coreProperties>
</file>