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</p:sldMasterIdLst>
  <p:notesMasterIdLst>
    <p:notesMasterId r:id="rId16"/>
  </p:notesMasterIdLst>
  <p:sldIdLst>
    <p:sldId id="365" r:id="rId3"/>
    <p:sldId id="364" r:id="rId4"/>
    <p:sldId id="374" r:id="rId5"/>
    <p:sldId id="366" r:id="rId6"/>
    <p:sldId id="367" r:id="rId7"/>
    <p:sldId id="368" r:id="rId8"/>
    <p:sldId id="370" r:id="rId9"/>
    <p:sldId id="377" r:id="rId10"/>
    <p:sldId id="373" r:id="rId11"/>
    <p:sldId id="369" r:id="rId12"/>
    <p:sldId id="371" r:id="rId13"/>
    <p:sldId id="372" r:id="rId14"/>
    <p:sldId id="376" r:id="rId15"/>
  </p:sldIdLst>
  <p:sldSz cx="9532938" cy="7150100"/>
  <p:notesSz cx="6794500" cy="9906000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2" userDrawn="1">
          <p15:clr>
            <a:srgbClr val="A4A3A4"/>
          </p15:clr>
        </p15:guide>
        <p15:guide id="2" pos="30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ABF"/>
    <a:srgbClr val="6898C0"/>
    <a:srgbClr val="B6C8E8"/>
    <a:srgbClr val="6FA3C3"/>
    <a:srgbClr val="618CBB"/>
    <a:srgbClr val="FF6600"/>
    <a:srgbClr val="FF7D25"/>
    <a:srgbClr val="BE5108"/>
    <a:srgbClr val="FF9429"/>
    <a:srgbClr val="FFF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21" autoAdjust="0"/>
    <p:restoredTop sz="94660"/>
  </p:normalViewPr>
  <p:slideViewPr>
    <p:cSldViewPr snapToGrid="0">
      <p:cViewPr>
        <p:scale>
          <a:sx n="119" d="100"/>
          <a:sy n="119" d="100"/>
        </p:scale>
        <p:origin x="-348" y="1080"/>
      </p:cViewPr>
      <p:guideLst>
        <p:guide orient="horz" pos="2252"/>
        <p:guide pos="30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85942C-ED2D-4FB6-B612-900738D93D7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DD205B-79F6-4225-89EB-2E21AA311111}">
      <dgm:prSet phldrT="[Текст]" custT="1"/>
      <dgm:spPr/>
      <dgm:t>
        <a:bodyPr/>
        <a:lstStyle/>
        <a:p>
          <a:r>
            <a:rPr lang="ru-RU" sz="2400" dirty="0" smtClean="0"/>
            <a:t>Реализации подакцизной и маркированной продукции</a:t>
          </a:r>
          <a:endParaRPr lang="ru-RU" sz="2400" dirty="0"/>
        </a:p>
      </dgm:t>
    </dgm:pt>
    <dgm:pt modelId="{35A86A7C-B095-4407-B45C-0F263EAAF08B}" type="parTrans" cxnId="{CCE60D75-CDCC-4811-8774-9DC0CE98F710}">
      <dgm:prSet/>
      <dgm:spPr/>
      <dgm:t>
        <a:bodyPr/>
        <a:lstStyle/>
        <a:p>
          <a:endParaRPr lang="ru-RU"/>
        </a:p>
      </dgm:t>
    </dgm:pt>
    <dgm:pt modelId="{9E5CFC5D-670F-4EA2-B85D-C11F2D700F70}" type="sibTrans" cxnId="{CCE60D75-CDCC-4811-8774-9DC0CE98F710}">
      <dgm:prSet/>
      <dgm:spPr/>
      <dgm:t>
        <a:bodyPr/>
        <a:lstStyle/>
        <a:p>
          <a:endParaRPr lang="ru-RU"/>
        </a:p>
      </dgm:t>
    </dgm:pt>
    <dgm:pt modelId="{53037491-D688-4991-A5C5-356DA0BC88F5}">
      <dgm:prSet phldrT="[Текст]" custT="1"/>
      <dgm:spPr/>
      <dgm:t>
        <a:bodyPr/>
        <a:lstStyle/>
        <a:p>
          <a:r>
            <a:rPr lang="ru-RU" sz="2400" dirty="0" smtClean="0"/>
            <a:t>Применении иных спец. налоговых режимов</a:t>
          </a:r>
          <a:endParaRPr lang="ru-RU" sz="2400" dirty="0"/>
        </a:p>
      </dgm:t>
    </dgm:pt>
    <dgm:pt modelId="{61E11A48-57DD-45BF-B1EC-E85EFC0324E7}" type="parTrans" cxnId="{D47CB5FE-F605-4AB0-B21D-7E5EF11507F6}">
      <dgm:prSet/>
      <dgm:spPr/>
      <dgm:t>
        <a:bodyPr/>
        <a:lstStyle/>
        <a:p>
          <a:endParaRPr lang="ru-RU"/>
        </a:p>
      </dgm:t>
    </dgm:pt>
    <dgm:pt modelId="{1282D762-3883-4A1F-9957-560E88457C47}" type="sibTrans" cxnId="{D47CB5FE-F605-4AB0-B21D-7E5EF11507F6}">
      <dgm:prSet/>
      <dgm:spPr/>
      <dgm:t>
        <a:bodyPr/>
        <a:lstStyle/>
        <a:p>
          <a:endParaRPr lang="ru-RU"/>
        </a:p>
      </dgm:t>
    </dgm:pt>
    <dgm:pt modelId="{A8AE7D85-7A2E-41BC-A4BE-B697F815F627}">
      <dgm:prSet phldrT="[Текст]" custT="1"/>
      <dgm:spPr/>
      <dgm:t>
        <a:bodyPr/>
        <a:lstStyle/>
        <a:p>
          <a:r>
            <a:rPr lang="ru-RU" sz="2400" dirty="0" smtClean="0"/>
            <a:t>При превышение годового дохода 2,4 млн. руб.</a:t>
          </a:r>
          <a:endParaRPr lang="ru-RU" sz="2400" dirty="0"/>
        </a:p>
      </dgm:t>
    </dgm:pt>
    <dgm:pt modelId="{3F35B523-70DC-4B6C-B43D-BADBC9A9C566}" type="parTrans" cxnId="{EED473CB-2BA4-46A6-B650-EA688F141CB7}">
      <dgm:prSet/>
      <dgm:spPr/>
      <dgm:t>
        <a:bodyPr/>
        <a:lstStyle/>
        <a:p>
          <a:endParaRPr lang="ru-RU"/>
        </a:p>
      </dgm:t>
    </dgm:pt>
    <dgm:pt modelId="{CA0F92F2-AFFC-4E8D-AFF1-79757F667614}" type="sibTrans" cxnId="{EED473CB-2BA4-46A6-B650-EA688F141CB7}">
      <dgm:prSet/>
      <dgm:spPr/>
      <dgm:t>
        <a:bodyPr/>
        <a:lstStyle/>
        <a:p>
          <a:endParaRPr lang="ru-RU"/>
        </a:p>
      </dgm:t>
    </dgm:pt>
    <dgm:pt modelId="{DC3E5BF7-D18F-4C65-B1C6-0B1C3BA18F55}">
      <dgm:prSet phldrT="[Текст]" custT="1"/>
      <dgm:spPr/>
      <dgm:t>
        <a:bodyPr/>
        <a:lstStyle/>
        <a:p>
          <a:r>
            <a:rPr lang="ru-RU" sz="2400" dirty="0" smtClean="0"/>
            <a:t>Добычи и реализации полезных ископаемых</a:t>
          </a:r>
          <a:endParaRPr lang="ru-RU" sz="2400" dirty="0"/>
        </a:p>
      </dgm:t>
    </dgm:pt>
    <dgm:pt modelId="{7B09E3F8-1312-45B4-9872-3DEDAECBC174}" type="sibTrans" cxnId="{E5ECCD49-62E2-44E2-9EED-4BF24206580A}">
      <dgm:prSet/>
      <dgm:spPr/>
      <dgm:t>
        <a:bodyPr/>
        <a:lstStyle/>
        <a:p>
          <a:endParaRPr lang="ru-RU"/>
        </a:p>
      </dgm:t>
    </dgm:pt>
    <dgm:pt modelId="{CC5D2C96-74B6-415E-B4F3-180CABE366A0}" type="parTrans" cxnId="{E5ECCD49-62E2-44E2-9EED-4BF24206580A}">
      <dgm:prSet/>
      <dgm:spPr/>
      <dgm:t>
        <a:bodyPr/>
        <a:lstStyle/>
        <a:p>
          <a:endParaRPr lang="ru-RU"/>
        </a:p>
      </dgm:t>
    </dgm:pt>
    <dgm:pt modelId="{969C8E7E-8FA3-4F34-BDED-FD9B18478BD0}">
      <dgm:prSet custT="1"/>
      <dgm:spPr/>
      <dgm:t>
        <a:bodyPr/>
        <a:lstStyle/>
        <a:p>
          <a:r>
            <a:rPr lang="ru-RU" sz="2400" dirty="0" smtClean="0"/>
            <a:t>Перепродажи товаров, имущественных прав</a:t>
          </a:r>
          <a:endParaRPr lang="ru-RU" sz="2400" dirty="0"/>
        </a:p>
      </dgm:t>
    </dgm:pt>
    <dgm:pt modelId="{52972D3E-8C76-49B5-88FA-82EB61DA4A20}" type="parTrans" cxnId="{F59ED783-84D6-4C0B-9FA2-546812D85BB3}">
      <dgm:prSet/>
      <dgm:spPr/>
      <dgm:t>
        <a:bodyPr/>
        <a:lstStyle/>
        <a:p>
          <a:endParaRPr lang="ru-RU"/>
        </a:p>
      </dgm:t>
    </dgm:pt>
    <dgm:pt modelId="{3CE220FD-E51A-432C-9258-07F9C76200E0}" type="sibTrans" cxnId="{F59ED783-84D6-4C0B-9FA2-546812D85BB3}">
      <dgm:prSet/>
      <dgm:spPr/>
      <dgm:t>
        <a:bodyPr/>
        <a:lstStyle/>
        <a:p>
          <a:endParaRPr lang="ru-RU"/>
        </a:p>
      </dgm:t>
    </dgm:pt>
    <dgm:pt modelId="{FB0D49E7-BE94-491B-BD2C-43F32D8355DB}">
      <dgm:prSet phldrT="[Текст]" custT="1"/>
      <dgm:spPr/>
      <dgm:t>
        <a:bodyPr/>
        <a:lstStyle/>
        <a:p>
          <a:r>
            <a:rPr lang="ru-RU" sz="2400" dirty="0" smtClean="0"/>
            <a:t>Ведение предпринимательской деятельности в интересах другого лица</a:t>
          </a:r>
          <a:endParaRPr lang="ru-RU" sz="2400" dirty="0"/>
        </a:p>
      </dgm:t>
    </dgm:pt>
    <dgm:pt modelId="{72C6A3F7-1CB7-4656-812D-60DDC303BAFE}" type="parTrans" cxnId="{23863470-9972-405E-B567-29C6F9621E2E}">
      <dgm:prSet/>
      <dgm:spPr/>
      <dgm:t>
        <a:bodyPr/>
        <a:lstStyle/>
        <a:p>
          <a:endParaRPr lang="ru-RU"/>
        </a:p>
      </dgm:t>
    </dgm:pt>
    <dgm:pt modelId="{1714E91C-859E-4AC2-8900-8791315481A0}" type="sibTrans" cxnId="{23863470-9972-405E-B567-29C6F9621E2E}">
      <dgm:prSet/>
      <dgm:spPr/>
      <dgm:t>
        <a:bodyPr/>
        <a:lstStyle/>
        <a:p>
          <a:endParaRPr lang="ru-RU"/>
        </a:p>
      </dgm:t>
    </dgm:pt>
    <dgm:pt modelId="{FAF9AE99-6FCE-4BC2-9BC7-852F64B78AE9}" type="pres">
      <dgm:prSet presAssocID="{6885942C-ED2D-4FB6-B612-900738D93D7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693CE5-7980-46ED-AF3B-A25DC7DD6019}" type="pres">
      <dgm:prSet presAssocID="{4BDD205B-79F6-4225-89EB-2E21AA311111}" presName="parentText" presStyleLbl="node1" presStyleIdx="0" presStyleCnt="6" custLinFactNeighborX="333" custLinFactNeighborY="163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3A212-1C48-4CC7-991F-76AD3A5A041A}" type="pres">
      <dgm:prSet presAssocID="{9E5CFC5D-670F-4EA2-B85D-C11F2D700F70}" presName="spacer" presStyleCnt="0"/>
      <dgm:spPr/>
    </dgm:pt>
    <dgm:pt modelId="{A5EAF61A-17BE-49B9-AD0D-37D381C49353}" type="pres">
      <dgm:prSet presAssocID="{969C8E7E-8FA3-4F34-BDED-FD9B18478BD0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F194CB-E1C7-4BC5-B0F0-C2587D4E9353}" type="pres">
      <dgm:prSet presAssocID="{3CE220FD-E51A-432C-9258-07F9C76200E0}" presName="spacer" presStyleCnt="0"/>
      <dgm:spPr/>
    </dgm:pt>
    <dgm:pt modelId="{BBE1C541-80CE-4DDD-9254-31039E188F21}" type="pres">
      <dgm:prSet presAssocID="{DC3E5BF7-D18F-4C65-B1C6-0B1C3BA18F5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E627FB-361E-4E31-B259-9CA6AFCD689E}" type="pres">
      <dgm:prSet presAssocID="{7B09E3F8-1312-45B4-9872-3DEDAECBC174}" presName="spacer" presStyleCnt="0"/>
      <dgm:spPr/>
    </dgm:pt>
    <dgm:pt modelId="{043EC7FC-580C-4699-AC69-DD0FD73E11FA}" type="pres">
      <dgm:prSet presAssocID="{53037491-D688-4991-A5C5-356DA0BC88F5}" presName="parentText" presStyleLbl="node1" presStyleIdx="3" presStyleCnt="6" custLinFactY="3725" custLinFactNeighborX="14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0F8A7C-0CE6-4D1D-8CA7-2E9087DB2720}" type="pres">
      <dgm:prSet presAssocID="{1282D762-3883-4A1F-9957-560E88457C47}" presName="spacer" presStyleCnt="0"/>
      <dgm:spPr/>
    </dgm:pt>
    <dgm:pt modelId="{3C647D5E-EAAC-4D0F-B2FA-BE527D516B76}" type="pres">
      <dgm:prSet presAssocID="{A8AE7D85-7A2E-41BC-A4BE-B697F815F627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0F6761-6040-4DBA-AF3B-940477137AF4}" type="pres">
      <dgm:prSet presAssocID="{CA0F92F2-AFFC-4E8D-AFF1-79757F667614}" presName="spacer" presStyleCnt="0"/>
      <dgm:spPr/>
    </dgm:pt>
    <dgm:pt modelId="{B718F2E0-4F6F-465A-ACE6-65A99B016CD6}" type="pres">
      <dgm:prSet presAssocID="{FB0D49E7-BE94-491B-BD2C-43F32D8355DB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7FA8AD-59C2-4ECF-BE8F-FB642F1F370E}" type="presOf" srcId="{DC3E5BF7-D18F-4C65-B1C6-0B1C3BA18F55}" destId="{BBE1C541-80CE-4DDD-9254-31039E188F21}" srcOrd="0" destOrd="0" presId="urn:microsoft.com/office/officeart/2005/8/layout/vList2"/>
    <dgm:cxn modelId="{23863470-9972-405E-B567-29C6F9621E2E}" srcId="{6885942C-ED2D-4FB6-B612-900738D93D74}" destId="{FB0D49E7-BE94-491B-BD2C-43F32D8355DB}" srcOrd="5" destOrd="0" parTransId="{72C6A3F7-1CB7-4656-812D-60DDC303BAFE}" sibTransId="{1714E91C-859E-4AC2-8900-8791315481A0}"/>
    <dgm:cxn modelId="{F59ED783-84D6-4C0B-9FA2-546812D85BB3}" srcId="{6885942C-ED2D-4FB6-B612-900738D93D74}" destId="{969C8E7E-8FA3-4F34-BDED-FD9B18478BD0}" srcOrd="1" destOrd="0" parTransId="{52972D3E-8C76-49B5-88FA-82EB61DA4A20}" sibTransId="{3CE220FD-E51A-432C-9258-07F9C76200E0}"/>
    <dgm:cxn modelId="{87AFC5E2-0F08-40CF-8AAE-2E1008281522}" type="presOf" srcId="{FB0D49E7-BE94-491B-BD2C-43F32D8355DB}" destId="{B718F2E0-4F6F-465A-ACE6-65A99B016CD6}" srcOrd="0" destOrd="0" presId="urn:microsoft.com/office/officeart/2005/8/layout/vList2"/>
    <dgm:cxn modelId="{20456DD3-056D-4AB4-AF67-983D56492CE6}" type="presOf" srcId="{4BDD205B-79F6-4225-89EB-2E21AA311111}" destId="{FA693CE5-7980-46ED-AF3B-A25DC7DD6019}" srcOrd="0" destOrd="0" presId="urn:microsoft.com/office/officeart/2005/8/layout/vList2"/>
    <dgm:cxn modelId="{20CBAC3D-99A2-4A1E-B470-40C8D6756B88}" type="presOf" srcId="{969C8E7E-8FA3-4F34-BDED-FD9B18478BD0}" destId="{A5EAF61A-17BE-49B9-AD0D-37D381C49353}" srcOrd="0" destOrd="0" presId="urn:microsoft.com/office/officeart/2005/8/layout/vList2"/>
    <dgm:cxn modelId="{E5ECCD49-62E2-44E2-9EED-4BF24206580A}" srcId="{6885942C-ED2D-4FB6-B612-900738D93D74}" destId="{DC3E5BF7-D18F-4C65-B1C6-0B1C3BA18F55}" srcOrd="2" destOrd="0" parTransId="{CC5D2C96-74B6-415E-B4F3-180CABE366A0}" sibTransId="{7B09E3F8-1312-45B4-9872-3DEDAECBC174}"/>
    <dgm:cxn modelId="{CCE60D75-CDCC-4811-8774-9DC0CE98F710}" srcId="{6885942C-ED2D-4FB6-B612-900738D93D74}" destId="{4BDD205B-79F6-4225-89EB-2E21AA311111}" srcOrd="0" destOrd="0" parTransId="{35A86A7C-B095-4407-B45C-0F263EAAF08B}" sibTransId="{9E5CFC5D-670F-4EA2-B85D-C11F2D700F70}"/>
    <dgm:cxn modelId="{D47CB5FE-F605-4AB0-B21D-7E5EF11507F6}" srcId="{6885942C-ED2D-4FB6-B612-900738D93D74}" destId="{53037491-D688-4991-A5C5-356DA0BC88F5}" srcOrd="3" destOrd="0" parTransId="{61E11A48-57DD-45BF-B1EC-E85EFC0324E7}" sibTransId="{1282D762-3883-4A1F-9957-560E88457C47}"/>
    <dgm:cxn modelId="{645F74A3-EC00-4D93-A8D9-9C5111B079EE}" type="presOf" srcId="{A8AE7D85-7A2E-41BC-A4BE-B697F815F627}" destId="{3C647D5E-EAAC-4D0F-B2FA-BE527D516B76}" srcOrd="0" destOrd="0" presId="urn:microsoft.com/office/officeart/2005/8/layout/vList2"/>
    <dgm:cxn modelId="{EED473CB-2BA4-46A6-B650-EA688F141CB7}" srcId="{6885942C-ED2D-4FB6-B612-900738D93D74}" destId="{A8AE7D85-7A2E-41BC-A4BE-B697F815F627}" srcOrd="4" destOrd="0" parTransId="{3F35B523-70DC-4B6C-B43D-BADBC9A9C566}" sibTransId="{CA0F92F2-AFFC-4E8D-AFF1-79757F667614}"/>
    <dgm:cxn modelId="{4E16E1A3-F122-47C3-8019-B1FC180D2FE3}" type="presOf" srcId="{53037491-D688-4991-A5C5-356DA0BC88F5}" destId="{043EC7FC-580C-4699-AC69-DD0FD73E11FA}" srcOrd="0" destOrd="0" presId="urn:microsoft.com/office/officeart/2005/8/layout/vList2"/>
    <dgm:cxn modelId="{890F5FEA-AFF0-468F-860F-70BDA5177E83}" type="presOf" srcId="{6885942C-ED2D-4FB6-B612-900738D93D74}" destId="{FAF9AE99-6FCE-4BC2-9BC7-852F64B78AE9}" srcOrd="0" destOrd="0" presId="urn:microsoft.com/office/officeart/2005/8/layout/vList2"/>
    <dgm:cxn modelId="{057F6B14-E3F7-4417-AD2D-C048E5DF630C}" type="presParOf" srcId="{FAF9AE99-6FCE-4BC2-9BC7-852F64B78AE9}" destId="{FA693CE5-7980-46ED-AF3B-A25DC7DD6019}" srcOrd="0" destOrd="0" presId="urn:microsoft.com/office/officeart/2005/8/layout/vList2"/>
    <dgm:cxn modelId="{E78CD126-951F-4D1B-98F9-5935860975C3}" type="presParOf" srcId="{FAF9AE99-6FCE-4BC2-9BC7-852F64B78AE9}" destId="{EAB3A212-1C48-4CC7-991F-76AD3A5A041A}" srcOrd="1" destOrd="0" presId="urn:microsoft.com/office/officeart/2005/8/layout/vList2"/>
    <dgm:cxn modelId="{7F5D9BE5-6B9F-4032-8418-C1A4279F60A0}" type="presParOf" srcId="{FAF9AE99-6FCE-4BC2-9BC7-852F64B78AE9}" destId="{A5EAF61A-17BE-49B9-AD0D-37D381C49353}" srcOrd="2" destOrd="0" presId="urn:microsoft.com/office/officeart/2005/8/layout/vList2"/>
    <dgm:cxn modelId="{864F1F66-BB65-4871-879C-369DD68868BA}" type="presParOf" srcId="{FAF9AE99-6FCE-4BC2-9BC7-852F64B78AE9}" destId="{87F194CB-E1C7-4BC5-B0F0-C2587D4E9353}" srcOrd="3" destOrd="0" presId="urn:microsoft.com/office/officeart/2005/8/layout/vList2"/>
    <dgm:cxn modelId="{C4DDB3FD-39E4-48EC-8533-A76B0E091265}" type="presParOf" srcId="{FAF9AE99-6FCE-4BC2-9BC7-852F64B78AE9}" destId="{BBE1C541-80CE-4DDD-9254-31039E188F21}" srcOrd="4" destOrd="0" presId="urn:microsoft.com/office/officeart/2005/8/layout/vList2"/>
    <dgm:cxn modelId="{F7DA7124-DA20-4401-9F3F-F600A6F19D78}" type="presParOf" srcId="{FAF9AE99-6FCE-4BC2-9BC7-852F64B78AE9}" destId="{70E627FB-361E-4E31-B259-9CA6AFCD689E}" srcOrd="5" destOrd="0" presId="urn:microsoft.com/office/officeart/2005/8/layout/vList2"/>
    <dgm:cxn modelId="{D345889D-BB57-4A64-9467-19AED3251673}" type="presParOf" srcId="{FAF9AE99-6FCE-4BC2-9BC7-852F64B78AE9}" destId="{043EC7FC-580C-4699-AC69-DD0FD73E11FA}" srcOrd="6" destOrd="0" presId="urn:microsoft.com/office/officeart/2005/8/layout/vList2"/>
    <dgm:cxn modelId="{59B446FA-CF39-44DB-A350-F4DB374BA411}" type="presParOf" srcId="{FAF9AE99-6FCE-4BC2-9BC7-852F64B78AE9}" destId="{000F8A7C-0CE6-4D1D-8CA7-2E9087DB2720}" srcOrd="7" destOrd="0" presId="urn:microsoft.com/office/officeart/2005/8/layout/vList2"/>
    <dgm:cxn modelId="{3FE40093-8B63-4DB0-BD17-7B02618CEB69}" type="presParOf" srcId="{FAF9AE99-6FCE-4BC2-9BC7-852F64B78AE9}" destId="{3C647D5E-EAAC-4D0F-B2FA-BE527D516B76}" srcOrd="8" destOrd="0" presId="urn:microsoft.com/office/officeart/2005/8/layout/vList2"/>
    <dgm:cxn modelId="{6EBC23A7-EAE5-4C71-A508-529EB417C5EF}" type="presParOf" srcId="{FAF9AE99-6FCE-4BC2-9BC7-852F64B78AE9}" destId="{C30F6761-6040-4DBA-AF3B-940477137AF4}" srcOrd="9" destOrd="0" presId="urn:microsoft.com/office/officeart/2005/8/layout/vList2"/>
    <dgm:cxn modelId="{75C6AB19-2FD9-4201-AF3E-E722D494F2D9}" type="presParOf" srcId="{FAF9AE99-6FCE-4BC2-9BC7-852F64B78AE9}" destId="{B718F2E0-4F6F-465A-ACE6-65A99B016CD6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B5243A-22A9-4444-B0BD-DD75954666DB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DE631B-B241-4004-AD55-35064630306C}">
      <dgm:prSet phldrT="[Текст]"/>
      <dgm:spPr/>
      <dgm:t>
        <a:bodyPr/>
        <a:lstStyle/>
        <a:p>
          <a:r>
            <a:rPr lang="ru-RU" dirty="0" smtClean="0"/>
            <a:t>Возможность работы без регистрации ИП</a:t>
          </a:r>
          <a:endParaRPr lang="ru-RU" dirty="0"/>
        </a:p>
      </dgm:t>
    </dgm:pt>
    <dgm:pt modelId="{266FA947-DDBD-4BD4-B8B5-6810CEDFC804}" type="parTrans" cxnId="{4D15C5B5-BDC6-4B64-A066-7CD5C0FF9215}">
      <dgm:prSet/>
      <dgm:spPr/>
      <dgm:t>
        <a:bodyPr/>
        <a:lstStyle/>
        <a:p>
          <a:endParaRPr lang="ru-RU"/>
        </a:p>
      </dgm:t>
    </dgm:pt>
    <dgm:pt modelId="{E47D0EA5-BA6C-4B2C-873C-8D7A5E544C69}" type="sibTrans" cxnId="{4D15C5B5-BDC6-4B64-A066-7CD5C0FF9215}">
      <dgm:prSet/>
      <dgm:spPr/>
      <dgm:t>
        <a:bodyPr/>
        <a:lstStyle/>
        <a:p>
          <a:endParaRPr lang="ru-RU"/>
        </a:p>
      </dgm:t>
    </dgm:pt>
    <dgm:pt modelId="{380D425E-FF00-43C0-B136-81C0B7325DA6}">
      <dgm:prSet phldrT="[Текст]"/>
      <dgm:spPr/>
      <dgm:t>
        <a:bodyPr/>
        <a:lstStyle/>
        <a:p>
          <a:r>
            <a:rPr lang="ru-RU" dirty="0" smtClean="0"/>
            <a:t>Чек формируется в приложении</a:t>
          </a:r>
          <a:endParaRPr lang="ru-RU" dirty="0"/>
        </a:p>
      </dgm:t>
    </dgm:pt>
    <dgm:pt modelId="{549045FE-BF29-44B6-841D-57F69361054C}" type="parTrans" cxnId="{1C1B7A28-8C6F-4703-9D17-6B22AC1495F3}">
      <dgm:prSet/>
      <dgm:spPr/>
      <dgm:t>
        <a:bodyPr/>
        <a:lstStyle/>
        <a:p>
          <a:endParaRPr lang="ru-RU"/>
        </a:p>
      </dgm:t>
    </dgm:pt>
    <dgm:pt modelId="{F4C55E27-0866-40AC-B585-69E2222E5861}" type="sibTrans" cxnId="{1C1B7A28-8C6F-4703-9D17-6B22AC1495F3}">
      <dgm:prSet/>
      <dgm:spPr/>
      <dgm:t>
        <a:bodyPr/>
        <a:lstStyle/>
        <a:p>
          <a:endParaRPr lang="ru-RU"/>
        </a:p>
      </dgm:t>
    </dgm:pt>
    <dgm:pt modelId="{F4396F77-2926-49D6-8065-516A1A1D86C6}">
      <dgm:prSet phldrT="[Текст]"/>
      <dgm:spPr/>
      <dgm:t>
        <a:bodyPr/>
        <a:lstStyle/>
        <a:p>
          <a:r>
            <a:rPr lang="ru-RU" dirty="0" smtClean="0"/>
            <a:t>Деятельность освобождена от страховых взносов</a:t>
          </a:r>
          <a:endParaRPr lang="ru-RU" dirty="0"/>
        </a:p>
      </dgm:t>
    </dgm:pt>
    <dgm:pt modelId="{0F9304C4-B55B-42A2-B360-00CC4EE4B0D7}" type="parTrans" cxnId="{8BA0A5D6-A7B2-4DD4-A2C8-C6AB6508840F}">
      <dgm:prSet/>
      <dgm:spPr/>
      <dgm:t>
        <a:bodyPr/>
        <a:lstStyle/>
        <a:p>
          <a:endParaRPr lang="ru-RU"/>
        </a:p>
      </dgm:t>
    </dgm:pt>
    <dgm:pt modelId="{2E5EA311-3542-4565-8CB7-2182CC998E66}" type="sibTrans" cxnId="{8BA0A5D6-A7B2-4DD4-A2C8-C6AB6508840F}">
      <dgm:prSet/>
      <dgm:spPr/>
      <dgm:t>
        <a:bodyPr/>
        <a:lstStyle/>
        <a:p>
          <a:endParaRPr lang="ru-RU"/>
        </a:p>
      </dgm:t>
    </dgm:pt>
    <dgm:pt modelId="{043CDB4C-5183-4FEC-8548-50DFA6E24DCA}">
      <dgm:prSet phldrT="[Текст]"/>
      <dgm:spPr/>
      <dgm:t>
        <a:bodyPr/>
        <a:lstStyle/>
        <a:p>
          <a:r>
            <a:rPr lang="ru-RU" dirty="0" smtClean="0"/>
            <a:t>Нет отчетов и деклараций</a:t>
          </a:r>
          <a:endParaRPr lang="ru-RU" dirty="0"/>
        </a:p>
      </dgm:t>
    </dgm:pt>
    <dgm:pt modelId="{E6D5F6D8-D244-45D5-BB6A-D5504A2297D6}" type="parTrans" cxnId="{D47B0A1D-6E1D-42C7-903F-0EC79E632ADA}">
      <dgm:prSet/>
      <dgm:spPr/>
      <dgm:t>
        <a:bodyPr/>
        <a:lstStyle/>
        <a:p>
          <a:endParaRPr lang="ru-RU"/>
        </a:p>
      </dgm:t>
    </dgm:pt>
    <dgm:pt modelId="{D9C13B30-5889-40FA-903C-4304FC727E76}" type="sibTrans" cxnId="{D47B0A1D-6E1D-42C7-903F-0EC79E632ADA}">
      <dgm:prSet/>
      <dgm:spPr/>
      <dgm:t>
        <a:bodyPr/>
        <a:lstStyle/>
        <a:p>
          <a:endParaRPr lang="ru-RU"/>
        </a:p>
      </dgm:t>
    </dgm:pt>
    <dgm:pt modelId="{161FA4A3-2A01-4C7E-8633-0063B3F6E3A2}">
      <dgm:prSet phldrT="[Текст]"/>
      <dgm:spPr/>
      <dgm:t>
        <a:bodyPr/>
        <a:lstStyle/>
        <a:p>
          <a:r>
            <a:rPr lang="ru-RU" dirty="0" smtClean="0"/>
            <a:t>Не нужно считать налог к уплате</a:t>
          </a:r>
          <a:endParaRPr lang="ru-RU" dirty="0"/>
        </a:p>
      </dgm:t>
    </dgm:pt>
    <dgm:pt modelId="{F57DBDDD-A138-4D02-8A96-21A0EA57B0F3}" type="parTrans" cxnId="{7058A5DD-9AFF-4C16-8445-A4E1C14E9896}">
      <dgm:prSet/>
      <dgm:spPr/>
      <dgm:t>
        <a:bodyPr/>
        <a:lstStyle/>
        <a:p>
          <a:endParaRPr lang="ru-RU"/>
        </a:p>
      </dgm:t>
    </dgm:pt>
    <dgm:pt modelId="{FDBCB2D7-A042-4FD3-8151-CE38DCB4BE53}" type="sibTrans" cxnId="{7058A5DD-9AFF-4C16-8445-A4E1C14E9896}">
      <dgm:prSet/>
      <dgm:spPr/>
      <dgm:t>
        <a:bodyPr/>
        <a:lstStyle/>
        <a:p>
          <a:endParaRPr lang="ru-RU"/>
        </a:p>
      </dgm:t>
    </dgm:pt>
    <dgm:pt modelId="{7315AEC1-CFC4-48BE-878F-E718FD9247B9}">
      <dgm:prSet/>
      <dgm:spPr/>
      <dgm:t>
        <a:bodyPr/>
        <a:lstStyle/>
        <a:p>
          <a:r>
            <a:rPr lang="ru-RU" dirty="0" smtClean="0"/>
            <a:t>Выгодные налоговые ставки</a:t>
          </a:r>
          <a:endParaRPr lang="ru-RU" dirty="0"/>
        </a:p>
      </dgm:t>
    </dgm:pt>
    <dgm:pt modelId="{24A52CF8-BD30-47B0-B5B7-E9E36108634C}" type="parTrans" cxnId="{46619106-B8A0-406E-8B91-9CC9260E05F2}">
      <dgm:prSet/>
      <dgm:spPr/>
      <dgm:t>
        <a:bodyPr/>
        <a:lstStyle/>
        <a:p>
          <a:endParaRPr lang="ru-RU"/>
        </a:p>
      </dgm:t>
    </dgm:pt>
    <dgm:pt modelId="{E196B533-42E2-49FE-AF29-2EA2196E5DBD}" type="sibTrans" cxnId="{46619106-B8A0-406E-8B91-9CC9260E05F2}">
      <dgm:prSet/>
      <dgm:spPr/>
      <dgm:t>
        <a:bodyPr/>
        <a:lstStyle/>
        <a:p>
          <a:endParaRPr lang="ru-RU"/>
        </a:p>
      </dgm:t>
    </dgm:pt>
    <dgm:pt modelId="{22539D67-A3DC-4BFA-8520-B48DCB0B0F8B}">
      <dgm:prSet phldrT="[Текст]" custT="1"/>
      <dgm:spPr/>
      <dgm:t>
        <a:bodyPr/>
        <a:lstStyle/>
        <a:p>
          <a:r>
            <a:rPr lang="ru-RU" sz="1400" dirty="0" smtClean="0"/>
            <a:t>Совмещение с работой по трудовому договору </a:t>
          </a:r>
          <a:endParaRPr lang="ru-RU" sz="1400" dirty="0"/>
        </a:p>
      </dgm:t>
    </dgm:pt>
    <dgm:pt modelId="{5FCCD6E3-A664-4C51-934B-71196C8F7E48}" type="parTrans" cxnId="{95913A81-39EF-4733-9F69-BA525D6A69CC}">
      <dgm:prSet/>
      <dgm:spPr/>
      <dgm:t>
        <a:bodyPr/>
        <a:lstStyle/>
        <a:p>
          <a:endParaRPr lang="ru-RU"/>
        </a:p>
      </dgm:t>
    </dgm:pt>
    <dgm:pt modelId="{CBB7704F-70ED-4D94-8A03-C143DC8A01FA}" type="sibTrans" cxnId="{95913A81-39EF-4733-9F69-BA525D6A69CC}">
      <dgm:prSet/>
      <dgm:spPr/>
      <dgm:t>
        <a:bodyPr/>
        <a:lstStyle/>
        <a:p>
          <a:endParaRPr lang="ru-RU"/>
        </a:p>
      </dgm:t>
    </dgm:pt>
    <dgm:pt modelId="{CCD76CAC-FA04-4FD6-85F5-55289D2C3C82}" type="pres">
      <dgm:prSet presAssocID="{DBB5243A-22A9-4444-B0BD-DD75954666D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417A4C-F563-4241-A458-7B52C684E1F8}" type="pres">
      <dgm:prSet presAssocID="{8DDE631B-B241-4004-AD55-35064630306C}" presName="node" presStyleLbl="node1" presStyleIdx="0" presStyleCnt="7" custScaleX="152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DE631-5A08-4E80-80CE-6B77976E0F3E}" type="pres">
      <dgm:prSet presAssocID="{8DDE631B-B241-4004-AD55-35064630306C}" presName="spNode" presStyleCnt="0"/>
      <dgm:spPr/>
    </dgm:pt>
    <dgm:pt modelId="{5E458DFE-60EA-4AF2-876F-89BF4D8A413D}" type="pres">
      <dgm:prSet presAssocID="{E47D0EA5-BA6C-4B2C-873C-8D7A5E544C69}" presName="sibTrans" presStyleLbl="sibTrans1D1" presStyleIdx="0" presStyleCnt="7"/>
      <dgm:spPr/>
      <dgm:t>
        <a:bodyPr/>
        <a:lstStyle/>
        <a:p>
          <a:endParaRPr lang="ru-RU"/>
        </a:p>
      </dgm:t>
    </dgm:pt>
    <dgm:pt modelId="{672121C6-0851-453E-98A4-A787C2C88FF6}" type="pres">
      <dgm:prSet presAssocID="{380D425E-FF00-43C0-B136-81C0B7325DA6}" presName="node" presStyleLbl="node1" presStyleIdx="1" presStyleCnt="7" custScaleX="170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10BB8-C96C-4DD9-8C57-EB2B52F995C9}" type="pres">
      <dgm:prSet presAssocID="{380D425E-FF00-43C0-B136-81C0B7325DA6}" presName="spNode" presStyleCnt="0"/>
      <dgm:spPr/>
    </dgm:pt>
    <dgm:pt modelId="{A0CEB95F-9600-46B7-8AD3-D45AF111E49E}" type="pres">
      <dgm:prSet presAssocID="{F4C55E27-0866-40AC-B585-69E2222E5861}" presName="sibTrans" presStyleLbl="sibTrans1D1" presStyleIdx="1" presStyleCnt="7"/>
      <dgm:spPr/>
      <dgm:t>
        <a:bodyPr/>
        <a:lstStyle/>
        <a:p>
          <a:endParaRPr lang="ru-RU"/>
        </a:p>
      </dgm:t>
    </dgm:pt>
    <dgm:pt modelId="{42D2D26F-741B-4CE3-9B77-96BAB360A102}" type="pres">
      <dgm:prSet presAssocID="{F4396F77-2926-49D6-8065-516A1A1D86C6}" presName="node" presStyleLbl="node1" presStyleIdx="2" presStyleCnt="7" custScaleX="159174" custScaleY="113486" custRadScaleRad="100418" custRadScaleInc="-50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882DC-C04D-4D87-8EE2-D90D33D67C2F}" type="pres">
      <dgm:prSet presAssocID="{F4396F77-2926-49D6-8065-516A1A1D86C6}" presName="spNode" presStyleCnt="0"/>
      <dgm:spPr/>
    </dgm:pt>
    <dgm:pt modelId="{BB3C11F0-8B45-4B0E-B59A-576E4D323319}" type="pres">
      <dgm:prSet presAssocID="{2E5EA311-3542-4565-8CB7-2182CC998E66}" presName="sibTrans" presStyleLbl="sibTrans1D1" presStyleIdx="2" presStyleCnt="7"/>
      <dgm:spPr/>
      <dgm:t>
        <a:bodyPr/>
        <a:lstStyle/>
        <a:p>
          <a:endParaRPr lang="ru-RU"/>
        </a:p>
      </dgm:t>
    </dgm:pt>
    <dgm:pt modelId="{7FFD976E-FB87-49D3-AFC6-1F9D4FEA1EA5}" type="pres">
      <dgm:prSet presAssocID="{043CDB4C-5183-4FEC-8548-50DFA6E24DCA}" presName="node" presStyleLbl="node1" presStyleIdx="3" presStyleCnt="7" custScaleX="158869" custScaleY="121880" custRadScaleRad="100167" custRadScaleInc="-51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E02C8-B7F5-4B13-8415-3D4A23F310DF}" type="pres">
      <dgm:prSet presAssocID="{043CDB4C-5183-4FEC-8548-50DFA6E24DCA}" presName="spNode" presStyleCnt="0"/>
      <dgm:spPr/>
    </dgm:pt>
    <dgm:pt modelId="{A3683E34-E649-4813-AD3B-09AE8BA2CD5C}" type="pres">
      <dgm:prSet presAssocID="{D9C13B30-5889-40FA-903C-4304FC727E76}" presName="sibTrans" presStyleLbl="sibTrans1D1" presStyleIdx="3" presStyleCnt="7"/>
      <dgm:spPr/>
      <dgm:t>
        <a:bodyPr/>
        <a:lstStyle/>
        <a:p>
          <a:endParaRPr lang="ru-RU"/>
        </a:p>
      </dgm:t>
    </dgm:pt>
    <dgm:pt modelId="{43A7A2EF-4F56-47F7-8A8F-ADB1637A6C75}" type="pres">
      <dgm:prSet presAssocID="{7315AEC1-CFC4-48BE-878F-E718FD9247B9}" presName="node" presStyleLbl="node1" presStyleIdx="4" presStyleCnt="7" custScaleX="162201" custScaleY="105247" custRadScaleRad="96660" custRadScaleInc="135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3CADC-8EA6-4265-992D-C9DCD876B7AA}" type="pres">
      <dgm:prSet presAssocID="{7315AEC1-CFC4-48BE-878F-E718FD9247B9}" presName="spNode" presStyleCnt="0"/>
      <dgm:spPr/>
    </dgm:pt>
    <dgm:pt modelId="{6CD68203-A87F-40E0-A5E5-97C1CDEEF31D}" type="pres">
      <dgm:prSet presAssocID="{E196B533-42E2-49FE-AF29-2EA2196E5DBD}" presName="sibTrans" presStyleLbl="sibTrans1D1" presStyleIdx="4" presStyleCnt="7"/>
      <dgm:spPr/>
      <dgm:t>
        <a:bodyPr/>
        <a:lstStyle/>
        <a:p>
          <a:endParaRPr lang="ru-RU"/>
        </a:p>
      </dgm:t>
    </dgm:pt>
    <dgm:pt modelId="{B139220B-958F-41C3-85B2-B2065D8B7814}" type="pres">
      <dgm:prSet presAssocID="{161FA4A3-2A01-4C7E-8633-0063B3F6E3A2}" presName="node" presStyleLbl="node1" presStyleIdx="5" presStyleCnt="7" custScaleX="161831" custScaleY="117182" custRadScaleRad="97228" custRadScaleInc="49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981363-56DB-432C-9238-BE1EC7E19C74}" type="pres">
      <dgm:prSet presAssocID="{161FA4A3-2A01-4C7E-8633-0063B3F6E3A2}" presName="spNode" presStyleCnt="0"/>
      <dgm:spPr/>
    </dgm:pt>
    <dgm:pt modelId="{58CE01DF-6A0A-4FA4-9516-FF117CDACE38}" type="pres">
      <dgm:prSet presAssocID="{FDBCB2D7-A042-4FD3-8151-CE38DCB4BE53}" presName="sibTrans" presStyleLbl="sibTrans1D1" presStyleIdx="5" presStyleCnt="7"/>
      <dgm:spPr/>
      <dgm:t>
        <a:bodyPr/>
        <a:lstStyle/>
        <a:p>
          <a:endParaRPr lang="ru-RU"/>
        </a:p>
      </dgm:t>
    </dgm:pt>
    <dgm:pt modelId="{5B73A442-B890-41A4-9300-67B0B9731D0A}" type="pres">
      <dgm:prSet presAssocID="{22539D67-A3DC-4BFA-8520-B48DCB0B0F8B}" presName="node" presStyleLbl="node1" presStyleIdx="6" presStyleCnt="7" custScaleX="156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916452-1361-4119-BDAD-5DE6DA5FDCE2}" type="pres">
      <dgm:prSet presAssocID="{22539D67-A3DC-4BFA-8520-B48DCB0B0F8B}" presName="spNode" presStyleCnt="0"/>
      <dgm:spPr/>
    </dgm:pt>
    <dgm:pt modelId="{3DA01757-8838-4324-894F-DB4413C2F617}" type="pres">
      <dgm:prSet presAssocID="{CBB7704F-70ED-4D94-8A03-C143DC8A01FA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1CD36CC9-1263-4057-8350-4383B99C1FC2}" type="presOf" srcId="{F4C55E27-0866-40AC-B585-69E2222E5861}" destId="{A0CEB95F-9600-46B7-8AD3-D45AF111E49E}" srcOrd="0" destOrd="0" presId="urn:microsoft.com/office/officeart/2005/8/layout/cycle6"/>
    <dgm:cxn modelId="{1877141C-AAE1-483B-87DE-18E95E46FD56}" type="presOf" srcId="{7315AEC1-CFC4-48BE-878F-E718FD9247B9}" destId="{43A7A2EF-4F56-47F7-8A8F-ADB1637A6C75}" srcOrd="0" destOrd="0" presId="urn:microsoft.com/office/officeart/2005/8/layout/cycle6"/>
    <dgm:cxn modelId="{46619106-B8A0-406E-8B91-9CC9260E05F2}" srcId="{DBB5243A-22A9-4444-B0BD-DD75954666DB}" destId="{7315AEC1-CFC4-48BE-878F-E718FD9247B9}" srcOrd="4" destOrd="0" parTransId="{24A52CF8-BD30-47B0-B5B7-E9E36108634C}" sibTransId="{E196B533-42E2-49FE-AF29-2EA2196E5DBD}"/>
    <dgm:cxn modelId="{03BDCB84-5DA8-4B16-BEFE-35FF1474C33D}" type="presOf" srcId="{E47D0EA5-BA6C-4B2C-873C-8D7A5E544C69}" destId="{5E458DFE-60EA-4AF2-876F-89BF4D8A413D}" srcOrd="0" destOrd="0" presId="urn:microsoft.com/office/officeart/2005/8/layout/cycle6"/>
    <dgm:cxn modelId="{BB32DD6D-FDFA-4209-825A-B8A6EDDCCF03}" type="presOf" srcId="{380D425E-FF00-43C0-B136-81C0B7325DA6}" destId="{672121C6-0851-453E-98A4-A787C2C88FF6}" srcOrd="0" destOrd="0" presId="urn:microsoft.com/office/officeart/2005/8/layout/cycle6"/>
    <dgm:cxn modelId="{B41B10F0-C682-4170-B9BB-4D3A28601F30}" type="presOf" srcId="{FDBCB2D7-A042-4FD3-8151-CE38DCB4BE53}" destId="{58CE01DF-6A0A-4FA4-9516-FF117CDACE38}" srcOrd="0" destOrd="0" presId="urn:microsoft.com/office/officeart/2005/8/layout/cycle6"/>
    <dgm:cxn modelId="{7058A5DD-9AFF-4C16-8445-A4E1C14E9896}" srcId="{DBB5243A-22A9-4444-B0BD-DD75954666DB}" destId="{161FA4A3-2A01-4C7E-8633-0063B3F6E3A2}" srcOrd="5" destOrd="0" parTransId="{F57DBDDD-A138-4D02-8A96-21A0EA57B0F3}" sibTransId="{FDBCB2D7-A042-4FD3-8151-CE38DCB4BE53}"/>
    <dgm:cxn modelId="{8BA0A5D6-A7B2-4DD4-A2C8-C6AB6508840F}" srcId="{DBB5243A-22A9-4444-B0BD-DD75954666DB}" destId="{F4396F77-2926-49D6-8065-516A1A1D86C6}" srcOrd="2" destOrd="0" parTransId="{0F9304C4-B55B-42A2-B360-00CC4EE4B0D7}" sibTransId="{2E5EA311-3542-4565-8CB7-2182CC998E66}"/>
    <dgm:cxn modelId="{B73699D4-80D4-4749-B443-D125E82E4AE6}" type="presOf" srcId="{2E5EA311-3542-4565-8CB7-2182CC998E66}" destId="{BB3C11F0-8B45-4B0E-B59A-576E4D323319}" srcOrd="0" destOrd="0" presId="urn:microsoft.com/office/officeart/2005/8/layout/cycle6"/>
    <dgm:cxn modelId="{8DFC7345-1FA4-40DB-BC08-C75C445D95E7}" type="presOf" srcId="{043CDB4C-5183-4FEC-8548-50DFA6E24DCA}" destId="{7FFD976E-FB87-49D3-AFC6-1F9D4FEA1EA5}" srcOrd="0" destOrd="0" presId="urn:microsoft.com/office/officeart/2005/8/layout/cycle6"/>
    <dgm:cxn modelId="{1D9D0C3E-5CF7-4812-912E-494D488D4413}" type="presOf" srcId="{8DDE631B-B241-4004-AD55-35064630306C}" destId="{22417A4C-F563-4241-A458-7B52C684E1F8}" srcOrd="0" destOrd="0" presId="urn:microsoft.com/office/officeart/2005/8/layout/cycle6"/>
    <dgm:cxn modelId="{1C1B7A28-8C6F-4703-9D17-6B22AC1495F3}" srcId="{DBB5243A-22A9-4444-B0BD-DD75954666DB}" destId="{380D425E-FF00-43C0-B136-81C0B7325DA6}" srcOrd="1" destOrd="0" parTransId="{549045FE-BF29-44B6-841D-57F69361054C}" sibTransId="{F4C55E27-0866-40AC-B585-69E2222E5861}"/>
    <dgm:cxn modelId="{C31C0D0B-F0D3-4493-A021-73910B904819}" type="presOf" srcId="{E196B533-42E2-49FE-AF29-2EA2196E5DBD}" destId="{6CD68203-A87F-40E0-A5E5-97C1CDEEF31D}" srcOrd="0" destOrd="0" presId="urn:microsoft.com/office/officeart/2005/8/layout/cycle6"/>
    <dgm:cxn modelId="{BAEA76E6-D4D4-4E42-A8C5-E6A124A979C8}" type="presOf" srcId="{D9C13B30-5889-40FA-903C-4304FC727E76}" destId="{A3683E34-E649-4813-AD3B-09AE8BA2CD5C}" srcOrd="0" destOrd="0" presId="urn:microsoft.com/office/officeart/2005/8/layout/cycle6"/>
    <dgm:cxn modelId="{4630D3B9-07C3-4333-89C5-B4EDF2C2F1D5}" type="presOf" srcId="{CBB7704F-70ED-4D94-8A03-C143DC8A01FA}" destId="{3DA01757-8838-4324-894F-DB4413C2F617}" srcOrd="0" destOrd="0" presId="urn:microsoft.com/office/officeart/2005/8/layout/cycle6"/>
    <dgm:cxn modelId="{3127D08D-93B7-40EA-8B73-17E55F21EA03}" type="presOf" srcId="{F4396F77-2926-49D6-8065-516A1A1D86C6}" destId="{42D2D26F-741B-4CE3-9B77-96BAB360A102}" srcOrd="0" destOrd="0" presId="urn:microsoft.com/office/officeart/2005/8/layout/cycle6"/>
    <dgm:cxn modelId="{BF5567BB-6D84-4A43-A1FC-8C5284A3E63D}" type="presOf" srcId="{161FA4A3-2A01-4C7E-8633-0063B3F6E3A2}" destId="{B139220B-958F-41C3-85B2-B2065D8B7814}" srcOrd="0" destOrd="0" presId="urn:microsoft.com/office/officeart/2005/8/layout/cycle6"/>
    <dgm:cxn modelId="{4D15C5B5-BDC6-4B64-A066-7CD5C0FF9215}" srcId="{DBB5243A-22A9-4444-B0BD-DD75954666DB}" destId="{8DDE631B-B241-4004-AD55-35064630306C}" srcOrd="0" destOrd="0" parTransId="{266FA947-DDBD-4BD4-B8B5-6810CEDFC804}" sibTransId="{E47D0EA5-BA6C-4B2C-873C-8D7A5E544C69}"/>
    <dgm:cxn modelId="{95913A81-39EF-4733-9F69-BA525D6A69CC}" srcId="{DBB5243A-22A9-4444-B0BD-DD75954666DB}" destId="{22539D67-A3DC-4BFA-8520-B48DCB0B0F8B}" srcOrd="6" destOrd="0" parTransId="{5FCCD6E3-A664-4C51-934B-71196C8F7E48}" sibTransId="{CBB7704F-70ED-4D94-8A03-C143DC8A01FA}"/>
    <dgm:cxn modelId="{D47B0A1D-6E1D-42C7-903F-0EC79E632ADA}" srcId="{DBB5243A-22A9-4444-B0BD-DD75954666DB}" destId="{043CDB4C-5183-4FEC-8548-50DFA6E24DCA}" srcOrd="3" destOrd="0" parTransId="{E6D5F6D8-D244-45D5-BB6A-D5504A2297D6}" sibTransId="{D9C13B30-5889-40FA-903C-4304FC727E76}"/>
    <dgm:cxn modelId="{CA2A0A93-3DD9-49A2-8155-AEF20DF0C18D}" type="presOf" srcId="{DBB5243A-22A9-4444-B0BD-DD75954666DB}" destId="{CCD76CAC-FA04-4FD6-85F5-55289D2C3C82}" srcOrd="0" destOrd="0" presId="urn:microsoft.com/office/officeart/2005/8/layout/cycle6"/>
    <dgm:cxn modelId="{84E4E843-6FA2-463B-ADE0-841A9D9FC37E}" type="presOf" srcId="{22539D67-A3DC-4BFA-8520-B48DCB0B0F8B}" destId="{5B73A442-B890-41A4-9300-67B0B9731D0A}" srcOrd="0" destOrd="0" presId="urn:microsoft.com/office/officeart/2005/8/layout/cycle6"/>
    <dgm:cxn modelId="{06FD778B-43FE-4AC3-A363-011320BCE6AD}" type="presParOf" srcId="{CCD76CAC-FA04-4FD6-85F5-55289D2C3C82}" destId="{22417A4C-F563-4241-A458-7B52C684E1F8}" srcOrd="0" destOrd="0" presId="urn:microsoft.com/office/officeart/2005/8/layout/cycle6"/>
    <dgm:cxn modelId="{19018E65-EAE7-49C8-A17B-F3F83B9D7952}" type="presParOf" srcId="{CCD76CAC-FA04-4FD6-85F5-55289D2C3C82}" destId="{5C2DE631-5A08-4E80-80CE-6B77976E0F3E}" srcOrd="1" destOrd="0" presId="urn:microsoft.com/office/officeart/2005/8/layout/cycle6"/>
    <dgm:cxn modelId="{83BF7705-91FE-45B7-919B-526BBCD39912}" type="presParOf" srcId="{CCD76CAC-FA04-4FD6-85F5-55289D2C3C82}" destId="{5E458DFE-60EA-4AF2-876F-89BF4D8A413D}" srcOrd="2" destOrd="0" presId="urn:microsoft.com/office/officeart/2005/8/layout/cycle6"/>
    <dgm:cxn modelId="{7E915AB3-3A73-44C3-A9AF-01A3CDC45A25}" type="presParOf" srcId="{CCD76CAC-FA04-4FD6-85F5-55289D2C3C82}" destId="{672121C6-0851-453E-98A4-A787C2C88FF6}" srcOrd="3" destOrd="0" presId="urn:microsoft.com/office/officeart/2005/8/layout/cycle6"/>
    <dgm:cxn modelId="{CC68E9A2-5145-4E7B-B189-F1E92317E84A}" type="presParOf" srcId="{CCD76CAC-FA04-4FD6-85F5-55289D2C3C82}" destId="{96010BB8-C96C-4DD9-8C57-EB2B52F995C9}" srcOrd="4" destOrd="0" presId="urn:microsoft.com/office/officeart/2005/8/layout/cycle6"/>
    <dgm:cxn modelId="{773BA906-83FE-4C6C-A210-D1B7E08E64C2}" type="presParOf" srcId="{CCD76CAC-FA04-4FD6-85F5-55289D2C3C82}" destId="{A0CEB95F-9600-46B7-8AD3-D45AF111E49E}" srcOrd="5" destOrd="0" presId="urn:microsoft.com/office/officeart/2005/8/layout/cycle6"/>
    <dgm:cxn modelId="{51E141BA-BF43-41CD-9EB9-00A25777750E}" type="presParOf" srcId="{CCD76CAC-FA04-4FD6-85F5-55289D2C3C82}" destId="{42D2D26F-741B-4CE3-9B77-96BAB360A102}" srcOrd="6" destOrd="0" presId="urn:microsoft.com/office/officeart/2005/8/layout/cycle6"/>
    <dgm:cxn modelId="{55F94663-B2C6-4CFD-8EEA-1D6230BFE3C9}" type="presParOf" srcId="{CCD76CAC-FA04-4FD6-85F5-55289D2C3C82}" destId="{4E2882DC-C04D-4D87-8EE2-D90D33D67C2F}" srcOrd="7" destOrd="0" presId="urn:microsoft.com/office/officeart/2005/8/layout/cycle6"/>
    <dgm:cxn modelId="{F30DB041-BBAB-47C0-8664-6F163903C8AD}" type="presParOf" srcId="{CCD76CAC-FA04-4FD6-85F5-55289D2C3C82}" destId="{BB3C11F0-8B45-4B0E-B59A-576E4D323319}" srcOrd="8" destOrd="0" presId="urn:microsoft.com/office/officeart/2005/8/layout/cycle6"/>
    <dgm:cxn modelId="{406E5192-4E29-4A4B-B403-4A3DB36F08C7}" type="presParOf" srcId="{CCD76CAC-FA04-4FD6-85F5-55289D2C3C82}" destId="{7FFD976E-FB87-49D3-AFC6-1F9D4FEA1EA5}" srcOrd="9" destOrd="0" presId="urn:microsoft.com/office/officeart/2005/8/layout/cycle6"/>
    <dgm:cxn modelId="{A89E0A6F-6B2F-4F42-9C49-40145AB44FC0}" type="presParOf" srcId="{CCD76CAC-FA04-4FD6-85F5-55289D2C3C82}" destId="{A91E02C8-B7F5-4B13-8415-3D4A23F310DF}" srcOrd="10" destOrd="0" presId="urn:microsoft.com/office/officeart/2005/8/layout/cycle6"/>
    <dgm:cxn modelId="{22A1B297-FC07-46E7-8BD6-A1FAACF78F09}" type="presParOf" srcId="{CCD76CAC-FA04-4FD6-85F5-55289D2C3C82}" destId="{A3683E34-E649-4813-AD3B-09AE8BA2CD5C}" srcOrd="11" destOrd="0" presId="urn:microsoft.com/office/officeart/2005/8/layout/cycle6"/>
    <dgm:cxn modelId="{1DD11169-CA76-42E7-9234-D4D20D283DCC}" type="presParOf" srcId="{CCD76CAC-FA04-4FD6-85F5-55289D2C3C82}" destId="{43A7A2EF-4F56-47F7-8A8F-ADB1637A6C75}" srcOrd="12" destOrd="0" presId="urn:microsoft.com/office/officeart/2005/8/layout/cycle6"/>
    <dgm:cxn modelId="{D07C0D3D-6678-43A8-83F2-2AAD3B932721}" type="presParOf" srcId="{CCD76CAC-FA04-4FD6-85F5-55289D2C3C82}" destId="{F573CADC-8EA6-4265-992D-C9DCD876B7AA}" srcOrd="13" destOrd="0" presId="urn:microsoft.com/office/officeart/2005/8/layout/cycle6"/>
    <dgm:cxn modelId="{978E788B-8F5A-4224-858C-F12492072DBD}" type="presParOf" srcId="{CCD76CAC-FA04-4FD6-85F5-55289D2C3C82}" destId="{6CD68203-A87F-40E0-A5E5-97C1CDEEF31D}" srcOrd="14" destOrd="0" presId="urn:microsoft.com/office/officeart/2005/8/layout/cycle6"/>
    <dgm:cxn modelId="{4FE92730-B924-456C-A129-EEEF1E2620BC}" type="presParOf" srcId="{CCD76CAC-FA04-4FD6-85F5-55289D2C3C82}" destId="{B139220B-958F-41C3-85B2-B2065D8B7814}" srcOrd="15" destOrd="0" presId="urn:microsoft.com/office/officeart/2005/8/layout/cycle6"/>
    <dgm:cxn modelId="{4D3F6793-98AF-428A-847C-396A6DC3700B}" type="presParOf" srcId="{CCD76CAC-FA04-4FD6-85F5-55289D2C3C82}" destId="{61981363-56DB-432C-9238-BE1EC7E19C74}" srcOrd="16" destOrd="0" presId="urn:microsoft.com/office/officeart/2005/8/layout/cycle6"/>
    <dgm:cxn modelId="{19455DAD-F4DD-473A-BECD-947409A3D918}" type="presParOf" srcId="{CCD76CAC-FA04-4FD6-85F5-55289D2C3C82}" destId="{58CE01DF-6A0A-4FA4-9516-FF117CDACE38}" srcOrd="17" destOrd="0" presId="urn:microsoft.com/office/officeart/2005/8/layout/cycle6"/>
    <dgm:cxn modelId="{76B82449-0E34-4116-861A-62A5D74561B7}" type="presParOf" srcId="{CCD76CAC-FA04-4FD6-85F5-55289D2C3C82}" destId="{5B73A442-B890-41A4-9300-67B0B9731D0A}" srcOrd="18" destOrd="0" presId="urn:microsoft.com/office/officeart/2005/8/layout/cycle6"/>
    <dgm:cxn modelId="{1ECF8E61-BEE2-46BF-8B05-F4F00CFDF98F}" type="presParOf" srcId="{CCD76CAC-FA04-4FD6-85F5-55289D2C3C82}" destId="{A1916452-1361-4119-BDAD-5DE6DA5FDCE2}" srcOrd="19" destOrd="0" presId="urn:microsoft.com/office/officeart/2005/8/layout/cycle6"/>
    <dgm:cxn modelId="{8B173368-D8C2-41AC-B4F4-CDC5C8F35A82}" type="presParOf" srcId="{CCD76CAC-FA04-4FD6-85F5-55289D2C3C82}" destId="{3DA01757-8838-4324-894F-DB4413C2F617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A7975F-EF95-43A2-BD93-439BCC2998B2}" type="doc">
      <dgm:prSet loTypeId="urn:microsoft.com/office/officeart/2005/8/layout/chevron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628CFD-1D5E-463E-B0CC-2D64CFFA37DC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25A7620D-FBC5-4D12-AC98-1B542EAE8214}" type="parTrans" cxnId="{5C4C6187-FA02-4F49-893B-82B1AF78A124}">
      <dgm:prSet/>
      <dgm:spPr/>
      <dgm:t>
        <a:bodyPr/>
        <a:lstStyle/>
        <a:p>
          <a:endParaRPr lang="ru-RU"/>
        </a:p>
      </dgm:t>
    </dgm:pt>
    <dgm:pt modelId="{ECA62523-9576-4521-A7AE-06D04198D206}" type="sibTrans" cxnId="{5C4C6187-FA02-4F49-893B-82B1AF78A124}">
      <dgm:prSet/>
      <dgm:spPr/>
      <dgm:t>
        <a:bodyPr/>
        <a:lstStyle/>
        <a:p>
          <a:endParaRPr lang="ru-RU"/>
        </a:p>
      </dgm:t>
    </dgm:pt>
    <dgm:pt modelId="{D9B11DA7-6172-408E-94D2-4AB73618BC17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E10EFD88-DF8F-4E4E-89F3-5BAB440F0F7C}" type="parTrans" cxnId="{0A6814E3-834F-4373-A9F3-02A3F2379645}">
      <dgm:prSet/>
      <dgm:spPr/>
      <dgm:t>
        <a:bodyPr/>
        <a:lstStyle/>
        <a:p>
          <a:endParaRPr lang="ru-RU"/>
        </a:p>
      </dgm:t>
    </dgm:pt>
    <dgm:pt modelId="{9B8D05A2-B906-493B-9C64-8FB2F1F36252}" type="sibTrans" cxnId="{0A6814E3-834F-4373-A9F3-02A3F2379645}">
      <dgm:prSet/>
      <dgm:spPr/>
      <dgm:t>
        <a:bodyPr/>
        <a:lstStyle/>
        <a:p>
          <a:endParaRPr lang="ru-RU"/>
        </a:p>
      </dgm:t>
    </dgm:pt>
    <dgm:pt modelId="{4EA9D612-4B82-4308-AFF5-D437FBB9BC61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A16F5FB2-B98F-4F53-B8EB-E69F1C0C7B7A}" type="parTrans" cxnId="{5C51BC5F-637D-4F43-AFE3-6A9FE0D380D2}">
      <dgm:prSet/>
      <dgm:spPr/>
      <dgm:t>
        <a:bodyPr/>
        <a:lstStyle/>
        <a:p>
          <a:endParaRPr lang="ru-RU"/>
        </a:p>
      </dgm:t>
    </dgm:pt>
    <dgm:pt modelId="{12F2DD30-FD9E-4D61-A030-CB0A96DE0459}" type="sibTrans" cxnId="{5C51BC5F-637D-4F43-AFE3-6A9FE0D380D2}">
      <dgm:prSet/>
      <dgm:spPr/>
      <dgm:t>
        <a:bodyPr/>
        <a:lstStyle/>
        <a:p>
          <a:endParaRPr lang="ru-RU"/>
        </a:p>
      </dgm:t>
    </dgm:pt>
    <dgm:pt modelId="{284A9F1C-982F-40E2-B2DC-4BB63FCCA0D0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F98A8620-7709-4F88-91C8-E32698ADB3B8}" type="parTrans" cxnId="{9D0E55C5-494D-4C6B-A0E5-6738168C8B68}">
      <dgm:prSet/>
      <dgm:spPr/>
      <dgm:t>
        <a:bodyPr/>
        <a:lstStyle/>
        <a:p>
          <a:endParaRPr lang="ru-RU"/>
        </a:p>
      </dgm:t>
    </dgm:pt>
    <dgm:pt modelId="{EA4DD6C4-B0FF-4ECE-80D9-73B463FBE736}" type="sibTrans" cxnId="{9D0E55C5-494D-4C6B-A0E5-6738168C8B68}">
      <dgm:prSet/>
      <dgm:spPr/>
      <dgm:t>
        <a:bodyPr/>
        <a:lstStyle/>
        <a:p>
          <a:endParaRPr lang="ru-RU"/>
        </a:p>
      </dgm:t>
    </dgm:pt>
    <dgm:pt modelId="{D544853E-DD1B-46BB-87A9-CE4E81E77EDA}">
      <dgm:prSet custT="1"/>
      <dgm:spPr>
        <a:solidFill>
          <a:srgbClr val="6FA3C3">
            <a:alpha val="90000"/>
          </a:srgbClr>
        </a:solidFill>
      </dgm:spPr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через мобильное приложение ФНС России «Мой налог», которое можно скачать на смартфон, планшет. </a:t>
          </a:r>
          <a:endParaRPr lang="ru-RU" sz="1800" dirty="0">
            <a:solidFill>
              <a:schemeClr val="bg1"/>
            </a:solidFill>
          </a:endParaRPr>
        </a:p>
      </dgm:t>
    </dgm:pt>
    <dgm:pt modelId="{C9956ED3-4C0F-4C5D-80C6-6D3A71CE6095}" type="parTrans" cxnId="{B1CE2628-DCFE-4E35-AFE7-8514FCDF8C5B}">
      <dgm:prSet/>
      <dgm:spPr/>
      <dgm:t>
        <a:bodyPr/>
        <a:lstStyle/>
        <a:p>
          <a:endParaRPr lang="ru-RU"/>
        </a:p>
      </dgm:t>
    </dgm:pt>
    <dgm:pt modelId="{51DC0901-579E-4C24-A52C-959B21925D45}" type="sibTrans" cxnId="{B1CE2628-DCFE-4E35-AFE7-8514FCDF8C5B}">
      <dgm:prSet/>
      <dgm:spPr/>
      <dgm:t>
        <a:bodyPr/>
        <a:lstStyle/>
        <a:p>
          <a:endParaRPr lang="ru-RU"/>
        </a:p>
      </dgm:t>
    </dgm:pt>
    <dgm:pt modelId="{08154826-97C6-43E5-82E6-9DE15A961DC5}">
      <dgm:prSet custT="1"/>
      <dgm:spPr>
        <a:solidFill>
          <a:srgbClr val="3B6ABF">
            <a:alpha val="90000"/>
          </a:srgbClr>
        </a:solidFill>
      </dgm:spPr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через личный кабинет налогоплательщика размещенный на сайте ФНС России.</a:t>
          </a:r>
          <a:endParaRPr lang="ru-RU" sz="1800" dirty="0">
            <a:solidFill>
              <a:schemeClr val="bg1"/>
            </a:solidFill>
          </a:endParaRPr>
        </a:p>
      </dgm:t>
    </dgm:pt>
    <dgm:pt modelId="{1C348B58-D66F-446D-B6CF-740896CC6B0F}" type="parTrans" cxnId="{82171142-85AB-48AC-9CC3-225D7B986114}">
      <dgm:prSet/>
      <dgm:spPr/>
      <dgm:t>
        <a:bodyPr/>
        <a:lstStyle/>
        <a:p>
          <a:endParaRPr lang="ru-RU"/>
        </a:p>
      </dgm:t>
    </dgm:pt>
    <dgm:pt modelId="{55EFB3F5-CA17-4660-AA16-5E0444F4DA06}" type="sibTrans" cxnId="{82171142-85AB-48AC-9CC3-225D7B986114}">
      <dgm:prSet/>
      <dgm:spPr/>
      <dgm:t>
        <a:bodyPr/>
        <a:lstStyle/>
        <a:p>
          <a:endParaRPr lang="ru-RU"/>
        </a:p>
      </dgm:t>
    </dgm:pt>
    <dgm:pt modelId="{BC8321CF-E673-4E07-91D6-1447CD217102}">
      <dgm:prSet custT="1"/>
      <dgm:spPr>
        <a:solidFill>
          <a:srgbClr val="3B6ABF">
            <a:alpha val="90000"/>
          </a:srgbClr>
        </a:solidFill>
      </dgm:spPr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через любую кредитную организацию или банк, осуществляющие информационное взаимодействие с ФНС России в рамках этого эксперимента. </a:t>
          </a:r>
          <a:endParaRPr lang="ru-RU" sz="1800" dirty="0">
            <a:solidFill>
              <a:schemeClr val="bg1"/>
            </a:solidFill>
          </a:endParaRPr>
        </a:p>
      </dgm:t>
    </dgm:pt>
    <dgm:pt modelId="{1125CDB2-2B3F-4A11-A372-A1C564B745D1}" type="parTrans" cxnId="{AE027677-05DE-4D80-BCC7-8C74F2B9E456}">
      <dgm:prSet/>
      <dgm:spPr/>
      <dgm:t>
        <a:bodyPr/>
        <a:lstStyle/>
        <a:p>
          <a:endParaRPr lang="ru-RU"/>
        </a:p>
      </dgm:t>
    </dgm:pt>
    <dgm:pt modelId="{FFF97BD4-6491-4964-AADB-ED4D501A40D3}" type="sibTrans" cxnId="{AE027677-05DE-4D80-BCC7-8C74F2B9E456}">
      <dgm:prSet/>
      <dgm:spPr/>
      <dgm:t>
        <a:bodyPr/>
        <a:lstStyle/>
        <a:p>
          <a:endParaRPr lang="ru-RU"/>
        </a:p>
      </dgm:t>
    </dgm:pt>
    <dgm:pt modelId="{8FC39CB2-54E7-4EAC-8C1E-82FCDCADDDC1}">
      <dgm:prSet custT="1"/>
      <dgm:spPr>
        <a:solidFill>
          <a:srgbClr val="6898C0">
            <a:alpha val="90000"/>
          </a:srgbClr>
        </a:solidFill>
      </dgm:spPr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С помощью учетной записи Единого портала государственных и муниципальных услуг</a:t>
          </a:r>
          <a:endParaRPr lang="ru-RU" sz="1800" dirty="0">
            <a:solidFill>
              <a:schemeClr val="bg1"/>
            </a:solidFill>
          </a:endParaRPr>
        </a:p>
      </dgm:t>
    </dgm:pt>
    <dgm:pt modelId="{8799E231-943E-43F7-8165-A3242561CAB2}" type="parTrans" cxnId="{A4C737FE-9B8B-4A18-BC2C-98B41AFD49C5}">
      <dgm:prSet/>
      <dgm:spPr/>
      <dgm:t>
        <a:bodyPr/>
        <a:lstStyle/>
        <a:p>
          <a:endParaRPr lang="ru-RU"/>
        </a:p>
      </dgm:t>
    </dgm:pt>
    <dgm:pt modelId="{8F87D51E-3098-410B-A998-49DA92C47F73}" type="sibTrans" cxnId="{A4C737FE-9B8B-4A18-BC2C-98B41AFD49C5}">
      <dgm:prSet/>
      <dgm:spPr/>
      <dgm:t>
        <a:bodyPr/>
        <a:lstStyle/>
        <a:p>
          <a:endParaRPr lang="ru-RU"/>
        </a:p>
      </dgm:t>
    </dgm:pt>
    <dgm:pt modelId="{5A54A667-0329-44A7-AA85-6FD3CDA2F263}" type="pres">
      <dgm:prSet presAssocID="{E5A7975F-EF95-43A2-BD93-439BCC2998B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F31959-5FEA-4131-ABF7-D35FD74FEF8F}" type="pres">
      <dgm:prSet presAssocID="{6F628CFD-1D5E-463E-B0CC-2D64CFFA37DC}" presName="composite" presStyleCnt="0"/>
      <dgm:spPr/>
    </dgm:pt>
    <dgm:pt modelId="{6407ABE4-BF72-47BA-8AE1-4B4065FD4A40}" type="pres">
      <dgm:prSet presAssocID="{6F628CFD-1D5E-463E-B0CC-2D64CFFA37DC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D5825-B78F-4494-83DD-0BC3249B70E7}" type="pres">
      <dgm:prSet presAssocID="{6F628CFD-1D5E-463E-B0CC-2D64CFFA37DC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393E49-803A-4B89-92B7-34DE65DC492A}" type="pres">
      <dgm:prSet presAssocID="{ECA62523-9576-4521-A7AE-06D04198D206}" presName="sp" presStyleCnt="0"/>
      <dgm:spPr/>
    </dgm:pt>
    <dgm:pt modelId="{AEC66F69-1E96-47E1-AD46-C690C15413EE}" type="pres">
      <dgm:prSet presAssocID="{D9B11DA7-6172-408E-94D2-4AB73618BC17}" presName="composite" presStyleCnt="0"/>
      <dgm:spPr/>
    </dgm:pt>
    <dgm:pt modelId="{BAB0A596-AA13-4C13-92DD-4C57F2ECB1A6}" type="pres">
      <dgm:prSet presAssocID="{D9B11DA7-6172-408E-94D2-4AB73618BC17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581B65-3461-4244-96C8-FD87B25C53B2}" type="pres">
      <dgm:prSet presAssocID="{D9B11DA7-6172-408E-94D2-4AB73618BC17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84D49A-AE3E-45AC-BBE2-42B02BBD4423}" type="pres">
      <dgm:prSet presAssocID="{9B8D05A2-B906-493B-9C64-8FB2F1F36252}" presName="sp" presStyleCnt="0"/>
      <dgm:spPr/>
    </dgm:pt>
    <dgm:pt modelId="{6AEDAF9A-1F9A-4EFB-B9BF-DF2E11B9D994}" type="pres">
      <dgm:prSet presAssocID="{4EA9D612-4B82-4308-AFF5-D437FBB9BC61}" presName="composite" presStyleCnt="0"/>
      <dgm:spPr/>
    </dgm:pt>
    <dgm:pt modelId="{8E8666D4-6740-407B-A655-00B91EE51A5F}" type="pres">
      <dgm:prSet presAssocID="{4EA9D612-4B82-4308-AFF5-D437FBB9BC6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BBE28-F6D0-459A-8CC4-D2308768678C}" type="pres">
      <dgm:prSet presAssocID="{4EA9D612-4B82-4308-AFF5-D437FBB9BC6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91F87D-873A-4409-8AE1-61C46AE386C9}" type="pres">
      <dgm:prSet presAssocID="{12F2DD30-FD9E-4D61-A030-CB0A96DE0459}" presName="sp" presStyleCnt="0"/>
      <dgm:spPr/>
    </dgm:pt>
    <dgm:pt modelId="{6EFE4D4B-CCD6-412C-B386-7EB6096A9A39}" type="pres">
      <dgm:prSet presAssocID="{284A9F1C-982F-40E2-B2DC-4BB63FCCA0D0}" presName="composite" presStyleCnt="0"/>
      <dgm:spPr/>
    </dgm:pt>
    <dgm:pt modelId="{8D0BDEDF-D76B-4C4D-99C9-894AA474D41E}" type="pres">
      <dgm:prSet presAssocID="{284A9F1C-982F-40E2-B2DC-4BB63FCCA0D0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C937B1-819C-4E4C-871B-9DFD37AE5E74}" type="pres">
      <dgm:prSet presAssocID="{284A9F1C-982F-40E2-B2DC-4BB63FCCA0D0}" presName="descendantText" presStyleLbl="alignAcc1" presStyleIdx="3" presStyleCnt="4" custScaleY="125124" custLinFactNeighborX="507" custLinFactNeighborY="1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000995-5279-4213-976E-D1DFEA97AF27}" type="presOf" srcId="{E5A7975F-EF95-43A2-BD93-439BCC2998B2}" destId="{5A54A667-0329-44A7-AA85-6FD3CDA2F263}" srcOrd="0" destOrd="0" presId="urn:microsoft.com/office/officeart/2005/8/layout/chevron2"/>
    <dgm:cxn modelId="{AE027677-05DE-4D80-BCC7-8C74F2B9E456}" srcId="{284A9F1C-982F-40E2-B2DC-4BB63FCCA0D0}" destId="{BC8321CF-E673-4E07-91D6-1447CD217102}" srcOrd="0" destOrd="0" parTransId="{1125CDB2-2B3F-4A11-A372-A1C564B745D1}" sibTransId="{FFF97BD4-6491-4964-AADB-ED4D501A40D3}"/>
    <dgm:cxn modelId="{411FF347-AF01-4C9A-BAAE-65B6929BF5F2}" type="presOf" srcId="{6F628CFD-1D5E-463E-B0CC-2D64CFFA37DC}" destId="{6407ABE4-BF72-47BA-8AE1-4B4065FD4A40}" srcOrd="0" destOrd="0" presId="urn:microsoft.com/office/officeart/2005/8/layout/chevron2"/>
    <dgm:cxn modelId="{0A6814E3-834F-4373-A9F3-02A3F2379645}" srcId="{E5A7975F-EF95-43A2-BD93-439BCC2998B2}" destId="{D9B11DA7-6172-408E-94D2-4AB73618BC17}" srcOrd="1" destOrd="0" parTransId="{E10EFD88-DF8F-4E4E-89F3-5BAB440F0F7C}" sibTransId="{9B8D05A2-B906-493B-9C64-8FB2F1F36252}"/>
    <dgm:cxn modelId="{391F0C95-03FD-4B14-B555-C89016796C6B}" type="presOf" srcId="{8FC39CB2-54E7-4EAC-8C1E-82FCDCADDDC1}" destId="{A9EBBE28-F6D0-459A-8CC4-D2308768678C}" srcOrd="0" destOrd="0" presId="urn:microsoft.com/office/officeart/2005/8/layout/chevron2"/>
    <dgm:cxn modelId="{C2CFF86E-CFCA-44DD-BE39-0F45E0001564}" type="presOf" srcId="{BC8321CF-E673-4E07-91D6-1447CD217102}" destId="{E3C937B1-819C-4E4C-871B-9DFD37AE5E74}" srcOrd="0" destOrd="0" presId="urn:microsoft.com/office/officeart/2005/8/layout/chevron2"/>
    <dgm:cxn modelId="{083F3FCD-7F3D-4C3D-AFBC-B35B10B597AD}" type="presOf" srcId="{4EA9D612-4B82-4308-AFF5-D437FBB9BC61}" destId="{8E8666D4-6740-407B-A655-00B91EE51A5F}" srcOrd="0" destOrd="0" presId="urn:microsoft.com/office/officeart/2005/8/layout/chevron2"/>
    <dgm:cxn modelId="{A4C737FE-9B8B-4A18-BC2C-98B41AFD49C5}" srcId="{4EA9D612-4B82-4308-AFF5-D437FBB9BC61}" destId="{8FC39CB2-54E7-4EAC-8C1E-82FCDCADDDC1}" srcOrd="0" destOrd="0" parTransId="{8799E231-943E-43F7-8165-A3242561CAB2}" sibTransId="{8F87D51E-3098-410B-A998-49DA92C47F73}"/>
    <dgm:cxn modelId="{B1CE2628-DCFE-4E35-AFE7-8514FCDF8C5B}" srcId="{6F628CFD-1D5E-463E-B0CC-2D64CFFA37DC}" destId="{D544853E-DD1B-46BB-87A9-CE4E81E77EDA}" srcOrd="0" destOrd="0" parTransId="{C9956ED3-4C0F-4C5D-80C6-6D3A71CE6095}" sibTransId="{51DC0901-579E-4C24-A52C-959B21925D45}"/>
    <dgm:cxn modelId="{9739A7AC-E4F7-4012-A2C3-0D620FB9C7C9}" type="presOf" srcId="{08154826-97C6-43E5-82E6-9DE15A961DC5}" destId="{E4581B65-3461-4244-96C8-FD87B25C53B2}" srcOrd="0" destOrd="0" presId="urn:microsoft.com/office/officeart/2005/8/layout/chevron2"/>
    <dgm:cxn modelId="{E6962500-36EC-43E9-9AF7-52B36E244BF6}" type="presOf" srcId="{D544853E-DD1B-46BB-87A9-CE4E81E77EDA}" destId="{809D5825-B78F-4494-83DD-0BC3249B70E7}" srcOrd="0" destOrd="0" presId="urn:microsoft.com/office/officeart/2005/8/layout/chevron2"/>
    <dgm:cxn modelId="{C1B10A3E-5799-437C-8EE7-EB728C74C1CE}" type="presOf" srcId="{284A9F1C-982F-40E2-B2DC-4BB63FCCA0D0}" destId="{8D0BDEDF-D76B-4C4D-99C9-894AA474D41E}" srcOrd="0" destOrd="0" presId="urn:microsoft.com/office/officeart/2005/8/layout/chevron2"/>
    <dgm:cxn modelId="{28C02377-42F8-4D89-A758-38826C0B0E7C}" type="presOf" srcId="{D9B11DA7-6172-408E-94D2-4AB73618BC17}" destId="{BAB0A596-AA13-4C13-92DD-4C57F2ECB1A6}" srcOrd="0" destOrd="0" presId="urn:microsoft.com/office/officeart/2005/8/layout/chevron2"/>
    <dgm:cxn modelId="{5C4C6187-FA02-4F49-893B-82B1AF78A124}" srcId="{E5A7975F-EF95-43A2-BD93-439BCC2998B2}" destId="{6F628CFD-1D5E-463E-B0CC-2D64CFFA37DC}" srcOrd="0" destOrd="0" parTransId="{25A7620D-FBC5-4D12-AC98-1B542EAE8214}" sibTransId="{ECA62523-9576-4521-A7AE-06D04198D206}"/>
    <dgm:cxn modelId="{82171142-85AB-48AC-9CC3-225D7B986114}" srcId="{D9B11DA7-6172-408E-94D2-4AB73618BC17}" destId="{08154826-97C6-43E5-82E6-9DE15A961DC5}" srcOrd="0" destOrd="0" parTransId="{1C348B58-D66F-446D-B6CF-740896CC6B0F}" sibTransId="{55EFB3F5-CA17-4660-AA16-5E0444F4DA06}"/>
    <dgm:cxn modelId="{9D0E55C5-494D-4C6B-A0E5-6738168C8B68}" srcId="{E5A7975F-EF95-43A2-BD93-439BCC2998B2}" destId="{284A9F1C-982F-40E2-B2DC-4BB63FCCA0D0}" srcOrd="3" destOrd="0" parTransId="{F98A8620-7709-4F88-91C8-E32698ADB3B8}" sibTransId="{EA4DD6C4-B0FF-4ECE-80D9-73B463FBE736}"/>
    <dgm:cxn modelId="{5C51BC5F-637D-4F43-AFE3-6A9FE0D380D2}" srcId="{E5A7975F-EF95-43A2-BD93-439BCC2998B2}" destId="{4EA9D612-4B82-4308-AFF5-D437FBB9BC61}" srcOrd="2" destOrd="0" parTransId="{A16F5FB2-B98F-4F53-B8EB-E69F1C0C7B7A}" sibTransId="{12F2DD30-FD9E-4D61-A030-CB0A96DE0459}"/>
    <dgm:cxn modelId="{8E399E14-356C-4020-B2A2-D22C4E0F34B9}" type="presParOf" srcId="{5A54A667-0329-44A7-AA85-6FD3CDA2F263}" destId="{5DF31959-5FEA-4131-ABF7-D35FD74FEF8F}" srcOrd="0" destOrd="0" presId="urn:microsoft.com/office/officeart/2005/8/layout/chevron2"/>
    <dgm:cxn modelId="{114725C2-DD66-49FA-8A37-C176595DD354}" type="presParOf" srcId="{5DF31959-5FEA-4131-ABF7-D35FD74FEF8F}" destId="{6407ABE4-BF72-47BA-8AE1-4B4065FD4A40}" srcOrd="0" destOrd="0" presId="urn:microsoft.com/office/officeart/2005/8/layout/chevron2"/>
    <dgm:cxn modelId="{F4519672-B7E2-4D5C-A9E1-42CD69C15726}" type="presParOf" srcId="{5DF31959-5FEA-4131-ABF7-D35FD74FEF8F}" destId="{809D5825-B78F-4494-83DD-0BC3249B70E7}" srcOrd="1" destOrd="0" presId="urn:microsoft.com/office/officeart/2005/8/layout/chevron2"/>
    <dgm:cxn modelId="{2546CE32-58A3-4789-B0D9-BF5462C808DB}" type="presParOf" srcId="{5A54A667-0329-44A7-AA85-6FD3CDA2F263}" destId="{D0393E49-803A-4B89-92B7-34DE65DC492A}" srcOrd="1" destOrd="0" presId="urn:microsoft.com/office/officeart/2005/8/layout/chevron2"/>
    <dgm:cxn modelId="{82829147-4B94-4F97-BDC4-E8223A44B0C0}" type="presParOf" srcId="{5A54A667-0329-44A7-AA85-6FD3CDA2F263}" destId="{AEC66F69-1E96-47E1-AD46-C690C15413EE}" srcOrd="2" destOrd="0" presId="urn:microsoft.com/office/officeart/2005/8/layout/chevron2"/>
    <dgm:cxn modelId="{80AC6017-14C3-4311-8AAA-443A16F0C4B0}" type="presParOf" srcId="{AEC66F69-1E96-47E1-AD46-C690C15413EE}" destId="{BAB0A596-AA13-4C13-92DD-4C57F2ECB1A6}" srcOrd="0" destOrd="0" presId="urn:microsoft.com/office/officeart/2005/8/layout/chevron2"/>
    <dgm:cxn modelId="{22F98D4C-7E26-4E2F-B74E-354C4172CD7E}" type="presParOf" srcId="{AEC66F69-1E96-47E1-AD46-C690C15413EE}" destId="{E4581B65-3461-4244-96C8-FD87B25C53B2}" srcOrd="1" destOrd="0" presId="urn:microsoft.com/office/officeart/2005/8/layout/chevron2"/>
    <dgm:cxn modelId="{DE2B862C-36BF-428A-BF53-A0904AE862F1}" type="presParOf" srcId="{5A54A667-0329-44A7-AA85-6FD3CDA2F263}" destId="{0184D49A-AE3E-45AC-BBE2-42B02BBD4423}" srcOrd="3" destOrd="0" presId="urn:microsoft.com/office/officeart/2005/8/layout/chevron2"/>
    <dgm:cxn modelId="{211976E2-3D84-45B3-8E02-5508AB5FC40D}" type="presParOf" srcId="{5A54A667-0329-44A7-AA85-6FD3CDA2F263}" destId="{6AEDAF9A-1F9A-4EFB-B9BF-DF2E11B9D994}" srcOrd="4" destOrd="0" presId="urn:microsoft.com/office/officeart/2005/8/layout/chevron2"/>
    <dgm:cxn modelId="{6B21EE01-EF84-4697-A148-972E0AED6E32}" type="presParOf" srcId="{6AEDAF9A-1F9A-4EFB-B9BF-DF2E11B9D994}" destId="{8E8666D4-6740-407B-A655-00B91EE51A5F}" srcOrd="0" destOrd="0" presId="urn:microsoft.com/office/officeart/2005/8/layout/chevron2"/>
    <dgm:cxn modelId="{855E741C-F348-47A7-8F7C-714C0A9D1567}" type="presParOf" srcId="{6AEDAF9A-1F9A-4EFB-B9BF-DF2E11B9D994}" destId="{A9EBBE28-F6D0-459A-8CC4-D2308768678C}" srcOrd="1" destOrd="0" presId="urn:microsoft.com/office/officeart/2005/8/layout/chevron2"/>
    <dgm:cxn modelId="{8F0F35FA-1635-4122-9FB1-96E0FEB6ED0E}" type="presParOf" srcId="{5A54A667-0329-44A7-AA85-6FD3CDA2F263}" destId="{2C91F87D-873A-4409-8AE1-61C46AE386C9}" srcOrd="5" destOrd="0" presId="urn:microsoft.com/office/officeart/2005/8/layout/chevron2"/>
    <dgm:cxn modelId="{E8EF00C4-8CEF-4513-B21C-2C6AA3778B83}" type="presParOf" srcId="{5A54A667-0329-44A7-AA85-6FD3CDA2F263}" destId="{6EFE4D4B-CCD6-412C-B386-7EB6096A9A39}" srcOrd="6" destOrd="0" presId="urn:microsoft.com/office/officeart/2005/8/layout/chevron2"/>
    <dgm:cxn modelId="{5E57420E-D253-4087-BBE5-C5BE4CBBB296}" type="presParOf" srcId="{6EFE4D4B-CCD6-412C-B386-7EB6096A9A39}" destId="{8D0BDEDF-D76B-4C4D-99C9-894AA474D41E}" srcOrd="0" destOrd="0" presId="urn:microsoft.com/office/officeart/2005/8/layout/chevron2"/>
    <dgm:cxn modelId="{C5691146-14DE-4584-8CB0-46219D98CCCC}" type="presParOf" srcId="{6EFE4D4B-CCD6-412C-B386-7EB6096A9A39}" destId="{E3C937B1-819C-4E4C-871B-9DFD37AE5E7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508BF4-1518-45ED-B55F-293430F0B4D7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03EF9F-241F-422B-9561-09CC0EF872BB}">
      <dgm:prSet phldrT="[Текст]"/>
      <dgm:spPr/>
      <dgm:t>
        <a:bodyPr/>
        <a:lstStyle/>
        <a:p>
          <a:r>
            <a:rPr lang="ru-RU" dirty="0" smtClean="0"/>
            <a:t>4%</a:t>
          </a:r>
          <a:endParaRPr lang="ru-RU" dirty="0"/>
        </a:p>
      </dgm:t>
    </dgm:pt>
    <dgm:pt modelId="{A6E23D4F-6DA7-4D5C-81A9-A97CE53265A2}" type="parTrans" cxnId="{9F672E66-DD71-4C86-9405-0D4612376559}">
      <dgm:prSet/>
      <dgm:spPr/>
      <dgm:t>
        <a:bodyPr/>
        <a:lstStyle/>
        <a:p>
          <a:endParaRPr lang="ru-RU"/>
        </a:p>
      </dgm:t>
    </dgm:pt>
    <dgm:pt modelId="{30A0B1F6-A219-4947-A88B-D3595EF31C8B}" type="sibTrans" cxnId="{9F672E66-DD71-4C86-9405-0D4612376559}">
      <dgm:prSet/>
      <dgm:spPr/>
      <dgm:t>
        <a:bodyPr/>
        <a:lstStyle/>
        <a:p>
          <a:endParaRPr lang="ru-RU"/>
        </a:p>
      </dgm:t>
    </dgm:pt>
    <dgm:pt modelId="{E25AAC47-A1D2-4E3C-B7AB-03846E3CA1FE}">
      <dgm:prSet phldrT="[Текст]" custT="1"/>
      <dgm:spPr/>
      <dgm:t>
        <a:bodyPr/>
        <a:lstStyle/>
        <a:p>
          <a:r>
            <a:rPr lang="ru-RU" sz="2800" dirty="0" smtClean="0"/>
            <a:t>При расчете с физическими лицами</a:t>
          </a:r>
          <a:endParaRPr lang="ru-RU" sz="2800" dirty="0"/>
        </a:p>
      </dgm:t>
    </dgm:pt>
    <dgm:pt modelId="{DDE371C8-289B-4CCF-8739-BAA5529BA24E}" type="parTrans" cxnId="{9CCDD215-AA57-4531-A6CA-088C839CA0BD}">
      <dgm:prSet/>
      <dgm:spPr/>
      <dgm:t>
        <a:bodyPr/>
        <a:lstStyle/>
        <a:p>
          <a:endParaRPr lang="ru-RU"/>
        </a:p>
      </dgm:t>
    </dgm:pt>
    <dgm:pt modelId="{24B62F70-5720-48F9-BDDE-58C210CDF02E}" type="sibTrans" cxnId="{9CCDD215-AA57-4531-A6CA-088C839CA0BD}">
      <dgm:prSet/>
      <dgm:spPr/>
      <dgm:t>
        <a:bodyPr/>
        <a:lstStyle/>
        <a:p>
          <a:endParaRPr lang="ru-RU"/>
        </a:p>
      </dgm:t>
    </dgm:pt>
    <dgm:pt modelId="{4D100429-CC79-4AE2-A5D0-F22FD557689B}">
      <dgm:prSet phldrT="[Текст]"/>
      <dgm:spPr/>
      <dgm:t>
        <a:bodyPr/>
        <a:lstStyle/>
        <a:p>
          <a:r>
            <a:rPr lang="ru-RU" dirty="0" smtClean="0"/>
            <a:t>6%</a:t>
          </a:r>
          <a:endParaRPr lang="ru-RU" dirty="0"/>
        </a:p>
      </dgm:t>
    </dgm:pt>
    <dgm:pt modelId="{99183FFD-73FB-486F-A4ED-A105A037075A}" type="parTrans" cxnId="{065AE0B2-3FA5-45D4-92F2-C083F7A8705E}">
      <dgm:prSet/>
      <dgm:spPr/>
      <dgm:t>
        <a:bodyPr/>
        <a:lstStyle/>
        <a:p>
          <a:endParaRPr lang="ru-RU"/>
        </a:p>
      </dgm:t>
    </dgm:pt>
    <dgm:pt modelId="{AC419651-B84A-42B8-9AC9-043AB63F8B03}" type="sibTrans" cxnId="{065AE0B2-3FA5-45D4-92F2-C083F7A8705E}">
      <dgm:prSet/>
      <dgm:spPr/>
      <dgm:t>
        <a:bodyPr/>
        <a:lstStyle/>
        <a:p>
          <a:endParaRPr lang="ru-RU"/>
        </a:p>
      </dgm:t>
    </dgm:pt>
    <dgm:pt modelId="{6E1BCBA6-3940-46DD-8E24-5812CDF68E0C}">
      <dgm:prSet phldrT="[Текст]" custT="1"/>
      <dgm:spPr/>
      <dgm:t>
        <a:bodyPr/>
        <a:lstStyle/>
        <a:p>
          <a:r>
            <a:rPr lang="ru-RU" sz="2800" dirty="0" smtClean="0"/>
            <a:t>При расчете с ИП и организациями</a:t>
          </a:r>
          <a:endParaRPr lang="ru-RU" sz="2800" dirty="0"/>
        </a:p>
      </dgm:t>
    </dgm:pt>
    <dgm:pt modelId="{6B356520-C869-4BC6-8CEC-3B8048C319E6}" type="parTrans" cxnId="{68EFF90E-D009-4C46-A1ED-5AA28B04C1F3}">
      <dgm:prSet/>
      <dgm:spPr/>
      <dgm:t>
        <a:bodyPr/>
        <a:lstStyle/>
        <a:p>
          <a:endParaRPr lang="ru-RU"/>
        </a:p>
      </dgm:t>
    </dgm:pt>
    <dgm:pt modelId="{6F77599C-944F-4CF0-8DB6-30AEB9DAD7A9}" type="sibTrans" cxnId="{68EFF90E-D009-4C46-A1ED-5AA28B04C1F3}">
      <dgm:prSet/>
      <dgm:spPr/>
      <dgm:t>
        <a:bodyPr/>
        <a:lstStyle/>
        <a:p>
          <a:endParaRPr lang="ru-RU"/>
        </a:p>
      </dgm:t>
    </dgm:pt>
    <dgm:pt modelId="{4B4338B5-B7F1-4451-A067-45091370F964}">
      <dgm:prSet phldrT="[Текст]" custT="1"/>
      <dgm:spPr/>
      <dgm:t>
        <a:bodyPr/>
        <a:lstStyle/>
        <a:p>
          <a:endParaRPr lang="ru-RU" sz="2800" dirty="0"/>
        </a:p>
      </dgm:t>
    </dgm:pt>
    <dgm:pt modelId="{95AC9F98-FF6E-41E6-B2C4-F5423BE38C62}" type="parTrans" cxnId="{00D81F75-A98D-40CF-A40B-50CAAB5D66C8}">
      <dgm:prSet/>
      <dgm:spPr/>
      <dgm:t>
        <a:bodyPr/>
        <a:lstStyle/>
        <a:p>
          <a:endParaRPr lang="ru-RU"/>
        </a:p>
      </dgm:t>
    </dgm:pt>
    <dgm:pt modelId="{BE094029-4FFA-41CF-A43F-EDDF87AE2C80}" type="sibTrans" cxnId="{00D81F75-A98D-40CF-A40B-50CAAB5D66C8}">
      <dgm:prSet/>
      <dgm:spPr/>
      <dgm:t>
        <a:bodyPr/>
        <a:lstStyle/>
        <a:p>
          <a:endParaRPr lang="ru-RU"/>
        </a:p>
      </dgm:t>
    </dgm:pt>
    <dgm:pt modelId="{56E88ECD-A6D3-4DC3-92BA-A68D3A4B1478}">
      <dgm:prSet phldrT="[Текст]" custT="1"/>
      <dgm:spPr/>
      <dgm:t>
        <a:bodyPr/>
        <a:lstStyle/>
        <a:p>
          <a:endParaRPr lang="ru-RU" sz="2800" dirty="0"/>
        </a:p>
      </dgm:t>
    </dgm:pt>
    <dgm:pt modelId="{E8B17F9F-3E4E-4611-AEF3-2F6F4FD3A191}" type="parTrans" cxnId="{D4DDEE47-92DD-484B-87C2-8DCD498AF27C}">
      <dgm:prSet/>
      <dgm:spPr/>
      <dgm:t>
        <a:bodyPr/>
        <a:lstStyle/>
        <a:p>
          <a:endParaRPr lang="ru-RU"/>
        </a:p>
      </dgm:t>
    </dgm:pt>
    <dgm:pt modelId="{E8EDB5A3-AD06-48DF-B909-FD4CA5B3C87B}" type="sibTrans" cxnId="{D4DDEE47-92DD-484B-87C2-8DCD498AF27C}">
      <dgm:prSet/>
      <dgm:spPr/>
      <dgm:t>
        <a:bodyPr/>
        <a:lstStyle/>
        <a:p>
          <a:endParaRPr lang="ru-RU"/>
        </a:p>
      </dgm:t>
    </dgm:pt>
    <dgm:pt modelId="{06F9B0B0-5BE7-4002-8A61-458917EBA3AD}" type="pres">
      <dgm:prSet presAssocID="{65508BF4-1518-45ED-B55F-293430F0B4D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B042D43-CCC4-41CB-9FA6-C177E969C1F4}" type="pres">
      <dgm:prSet presAssocID="{7B03EF9F-241F-422B-9561-09CC0EF872BB}" presName="linNode" presStyleCnt="0"/>
      <dgm:spPr/>
    </dgm:pt>
    <dgm:pt modelId="{F8E53666-434A-4AC1-9286-6EDCDFCC2309}" type="pres">
      <dgm:prSet presAssocID="{7B03EF9F-241F-422B-9561-09CC0EF872BB}" presName="parentShp" presStyleLbl="node1" presStyleIdx="0" presStyleCnt="2" custScaleY="100625" custLinFactNeighborX="-81" custLinFactNeighborY="-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473CD-7B70-4064-B63F-6146425DC820}" type="pres">
      <dgm:prSet presAssocID="{7B03EF9F-241F-422B-9561-09CC0EF872BB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933C4-904E-493D-A6FB-28ED82609369}" type="pres">
      <dgm:prSet presAssocID="{30A0B1F6-A219-4947-A88B-D3595EF31C8B}" presName="spacing" presStyleCnt="0"/>
      <dgm:spPr/>
    </dgm:pt>
    <dgm:pt modelId="{2FD353A4-5938-424C-B126-AE4795FF2118}" type="pres">
      <dgm:prSet presAssocID="{4D100429-CC79-4AE2-A5D0-F22FD557689B}" presName="linNode" presStyleCnt="0"/>
      <dgm:spPr/>
    </dgm:pt>
    <dgm:pt modelId="{BD52A805-3FC8-49EB-A508-CA4EF52F1283}" type="pres">
      <dgm:prSet presAssocID="{4D100429-CC79-4AE2-A5D0-F22FD557689B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11019-B1CF-4AB8-812E-8EAAB286459D}" type="pres">
      <dgm:prSet presAssocID="{4D100429-CC79-4AE2-A5D0-F22FD557689B}" presName="childShp" presStyleLbl="bgAccFollowNode1" presStyleIdx="1" presStyleCnt="2" custLinFactNeighborX="3605" custLinFactNeighborY="3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672E66-DD71-4C86-9405-0D4612376559}" srcId="{65508BF4-1518-45ED-B55F-293430F0B4D7}" destId="{7B03EF9F-241F-422B-9561-09CC0EF872BB}" srcOrd="0" destOrd="0" parTransId="{A6E23D4F-6DA7-4D5C-81A9-A97CE53265A2}" sibTransId="{30A0B1F6-A219-4947-A88B-D3595EF31C8B}"/>
    <dgm:cxn modelId="{0CA131F6-2CBA-4E41-B32C-7FFF2895622B}" type="presOf" srcId="{7B03EF9F-241F-422B-9561-09CC0EF872BB}" destId="{F8E53666-434A-4AC1-9286-6EDCDFCC2309}" srcOrd="0" destOrd="0" presId="urn:microsoft.com/office/officeart/2005/8/layout/vList6"/>
    <dgm:cxn modelId="{D4DDEE47-92DD-484B-87C2-8DCD498AF27C}" srcId="{7B03EF9F-241F-422B-9561-09CC0EF872BB}" destId="{56E88ECD-A6D3-4DC3-92BA-A68D3A4B1478}" srcOrd="0" destOrd="0" parTransId="{E8B17F9F-3E4E-4611-AEF3-2F6F4FD3A191}" sibTransId="{E8EDB5A3-AD06-48DF-B909-FD4CA5B3C87B}"/>
    <dgm:cxn modelId="{B4A28CA1-B360-42C0-B2D8-26A3A482505D}" type="presOf" srcId="{E25AAC47-A1D2-4E3C-B7AB-03846E3CA1FE}" destId="{42C473CD-7B70-4064-B63F-6146425DC820}" srcOrd="0" destOrd="1" presId="urn:microsoft.com/office/officeart/2005/8/layout/vList6"/>
    <dgm:cxn modelId="{065AE0B2-3FA5-45D4-92F2-C083F7A8705E}" srcId="{65508BF4-1518-45ED-B55F-293430F0B4D7}" destId="{4D100429-CC79-4AE2-A5D0-F22FD557689B}" srcOrd="1" destOrd="0" parTransId="{99183FFD-73FB-486F-A4ED-A105A037075A}" sibTransId="{AC419651-B84A-42B8-9AC9-043AB63F8B03}"/>
    <dgm:cxn modelId="{68EFF90E-D009-4C46-A1ED-5AA28B04C1F3}" srcId="{4D100429-CC79-4AE2-A5D0-F22FD557689B}" destId="{6E1BCBA6-3940-46DD-8E24-5812CDF68E0C}" srcOrd="1" destOrd="0" parTransId="{6B356520-C869-4BC6-8CEC-3B8048C319E6}" sibTransId="{6F77599C-944F-4CF0-8DB6-30AEB9DAD7A9}"/>
    <dgm:cxn modelId="{A27C1870-C4A0-4B1B-A815-0E9C73330B64}" type="presOf" srcId="{56E88ECD-A6D3-4DC3-92BA-A68D3A4B1478}" destId="{42C473CD-7B70-4064-B63F-6146425DC820}" srcOrd="0" destOrd="0" presId="urn:microsoft.com/office/officeart/2005/8/layout/vList6"/>
    <dgm:cxn modelId="{0B482EE0-4560-46F7-AD4B-1888809F7A04}" type="presOf" srcId="{4B4338B5-B7F1-4451-A067-45091370F964}" destId="{C4F11019-B1CF-4AB8-812E-8EAAB286459D}" srcOrd="0" destOrd="0" presId="urn:microsoft.com/office/officeart/2005/8/layout/vList6"/>
    <dgm:cxn modelId="{F53A62DE-98BB-4468-A11D-16660F25A86A}" type="presOf" srcId="{65508BF4-1518-45ED-B55F-293430F0B4D7}" destId="{06F9B0B0-5BE7-4002-8A61-458917EBA3AD}" srcOrd="0" destOrd="0" presId="urn:microsoft.com/office/officeart/2005/8/layout/vList6"/>
    <dgm:cxn modelId="{B567EDE8-BDB9-4DF0-94A9-81B1A157CB10}" type="presOf" srcId="{4D100429-CC79-4AE2-A5D0-F22FD557689B}" destId="{BD52A805-3FC8-49EB-A508-CA4EF52F1283}" srcOrd="0" destOrd="0" presId="urn:microsoft.com/office/officeart/2005/8/layout/vList6"/>
    <dgm:cxn modelId="{9CCDD215-AA57-4531-A6CA-088C839CA0BD}" srcId="{7B03EF9F-241F-422B-9561-09CC0EF872BB}" destId="{E25AAC47-A1D2-4E3C-B7AB-03846E3CA1FE}" srcOrd="1" destOrd="0" parTransId="{DDE371C8-289B-4CCF-8739-BAA5529BA24E}" sibTransId="{24B62F70-5720-48F9-BDDE-58C210CDF02E}"/>
    <dgm:cxn modelId="{022E425D-2532-4BA1-9496-E4961A00CCB9}" type="presOf" srcId="{6E1BCBA6-3940-46DD-8E24-5812CDF68E0C}" destId="{C4F11019-B1CF-4AB8-812E-8EAAB286459D}" srcOrd="0" destOrd="1" presId="urn:microsoft.com/office/officeart/2005/8/layout/vList6"/>
    <dgm:cxn modelId="{00D81F75-A98D-40CF-A40B-50CAAB5D66C8}" srcId="{4D100429-CC79-4AE2-A5D0-F22FD557689B}" destId="{4B4338B5-B7F1-4451-A067-45091370F964}" srcOrd="0" destOrd="0" parTransId="{95AC9F98-FF6E-41E6-B2C4-F5423BE38C62}" sibTransId="{BE094029-4FFA-41CF-A43F-EDDF87AE2C80}"/>
    <dgm:cxn modelId="{731F1E89-E034-42DD-A0DC-B8F7E8AED440}" type="presParOf" srcId="{06F9B0B0-5BE7-4002-8A61-458917EBA3AD}" destId="{BB042D43-CCC4-41CB-9FA6-C177E969C1F4}" srcOrd="0" destOrd="0" presId="urn:microsoft.com/office/officeart/2005/8/layout/vList6"/>
    <dgm:cxn modelId="{EECB8A63-3351-41B3-86AD-561BCE6028E9}" type="presParOf" srcId="{BB042D43-CCC4-41CB-9FA6-C177E969C1F4}" destId="{F8E53666-434A-4AC1-9286-6EDCDFCC2309}" srcOrd="0" destOrd="0" presId="urn:microsoft.com/office/officeart/2005/8/layout/vList6"/>
    <dgm:cxn modelId="{EE37B1F3-23BF-4787-932E-30C498BE0E72}" type="presParOf" srcId="{BB042D43-CCC4-41CB-9FA6-C177E969C1F4}" destId="{42C473CD-7B70-4064-B63F-6146425DC820}" srcOrd="1" destOrd="0" presId="urn:microsoft.com/office/officeart/2005/8/layout/vList6"/>
    <dgm:cxn modelId="{3E3C4F66-986A-4F9B-B53A-FBDBFE119001}" type="presParOf" srcId="{06F9B0B0-5BE7-4002-8A61-458917EBA3AD}" destId="{92C933C4-904E-493D-A6FB-28ED82609369}" srcOrd="1" destOrd="0" presId="urn:microsoft.com/office/officeart/2005/8/layout/vList6"/>
    <dgm:cxn modelId="{167A75CB-1ADF-4B7E-8587-68633CB74823}" type="presParOf" srcId="{06F9B0B0-5BE7-4002-8A61-458917EBA3AD}" destId="{2FD353A4-5938-424C-B126-AE4795FF2118}" srcOrd="2" destOrd="0" presId="urn:microsoft.com/office/officeart/2005/8/layout/vList6"/>
    <dgm:cxn modelId="{4ED9933C-FD60-49DA-AE43-32F6D609DF21}" type="presParOf" srcId="{2FD353A4-5938-424C-B126-AE4795FF2118}" destId="{BD52A805-3FC8-49EB-A508-CA4EF52F1283}" srcOrd="0" destOrd="0" presId="urn:microsoft.com/office/officeart/2005/8/layout/vList6"/>
    <dgm:cxn modelId="{E898DE49-FC22-42AE-9A7F-FEC30B199580}" type="presParOf" srcId="{2FD353A4-5938-424C-B126-AE4795FF2118}" destId="{C4F11019-B1CF-4AB8-812E-8EAAB286459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693CE5-7980-46ED-AF3B-A25DC7DD6019}">
      <dsp:nvSpPr>
        <dsp:cNvPr id="0" name=""/>
        <dsp:cNvSpPr/>
      </dsp:nvSpPr>
      <dsp:spPr>
        <a:xfrm>
          <a:off x="0" y="2478"/>
          <a:ext cx="7482417" cy="79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Реализации подакцизной и маркированной продукции</a:t>
          </a:r>
          <a:endParaRPr lang="ru-RU" sz="2400" kern="1200" dirty="0"/>
        </a:p>
      </dsp:txBody>
      <dsp:txXfrm>
        <a:off x="38611" y="41089"/>
        <a:ext cx="7405195" cy="713727"/>
      </dsp:txXfrm>
    </dsp:sp>
    <dsp:sp modelId="{A5EAF61A-17BE-49B9-AD0D-37D381C49353}">
      <dsp:nvSpPr>
        <dsp:cNvPr id="0" name=""/>
        <dsp:cNvSpPr/>
      </dsp:nvSpPr>
      <dsp:spPr>
        <a:xfrm>
          <a:off x="0" y="803452"/>
          <a:ext cx="7482417" cy="79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Перепродажи товаров, имущественных прав</a:t>
          </a:r>
          <a:endParaRPr lang="ru-RU" sz="2400" kern="1200" dirty="0"/>
        </a:p>
      </dsp:txBody>
      <dsp:txXfrm>
        <a:off x="38611" y="842063"/>
        <a:ext cx="7405195" cy="713727"/>
      </dsp:txXfrm>
    </dsp:sp>
    <dsp:sp modelId="{BBE1C541-80CE-4DDD-9254-31039E188F21}">
      <dsp:nvSpPr>
        <dsp:cNvPr id="0" name=""/>
        <dsp:cNvSpPr/>
      </dsp:nvSpPr>
      <dsp:spPr>
        <a:xfrm>
          <a:off x="0" y="1606383"/>
          <a:ext cx="7482417" cy="79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Добычи и реализации полезных ископаемых</a:t>
          </a:r>
          <a:endParaRPr lang="ru-RU" sz="2400" kern="1200" dirty="0"/>
        </a:p>
      </dsp:txBody>
      <dsp:txXfrm>
        <a:off x="38611" y="1644994"/>
        <a:ext cx="7405195" cy="713727"/>
      </dsp:txXfrm>
    </dsp:sp>
    <dsp:sp modelId="{043EC7FC-580C-4699-AC69-DD0FD73E11FA}">
      <dsp:nvSpPr>
        <dsp:cNvPr id="0" name=""/>
        <dsp:cNvSpPr/>
      </dsp:nvSpPr>
      <dsp:spPr>
        <a:xfrm>
          <a:off x="0" y="2450758"/>
          <a:ext cx="7482417" cy="79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Применении иных спец. налоговых режимов</a:t>
          </a:r>
          <a:endParaRPr lang="ru-RU" sz="2400" kern="1200" dirty="0"/>
        </a:p>
      </dsp:txBody>
      <dsp:txXfrm>
        <a:off x="38611" y="2489369"/>
        <a:ext cx="7405195" cy="713727"/>
      </dsp:txXfrm>
    </dsp:sp>
    <dsp:sp modelId="{3C647D5E-EAAC-4D0F-B2FA-BE527D516B76}">
      <dsp:nvSpPr>
        <dsp:cNvPr id="0" name=""/>
        <dsp:cNvSpPr/>
      </dsp:nvSpPr>
      <dsp:spPr>
        <a:xfrm>
          <a:off x="0" y="3212245"/>
          <a:ext cx="7482417" cy="79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 превышение годового дохода 2,4 млн. руб.</a:t>
          </a:r>
          <a:endParaRPr lang="ru-RU" sz="2400" kern="1200" dirty="0"/>
        </a:p>
      </dsp:txBody>
      <dsp:txXfrm>
        <a:off x="38611" y="3250856"/>
        <a:ext cx="7405195" cy="713727"/>
      </dsp:txXfrm>
    </dsp:sp>
    <dsp:sp modelId="{B718F2E0-4F6F-465A-ACE6-65A99B016CD6}">
      <dsp:nvSpPr>
        <dsp:cNvPr id="0" name=""/>
        <dsp:cNvSpPr/>
      </dsp:nvSpPr>
      <dsp:spPr>
        <a:xfrm>
          <a:off x="0" y="4015176"/>
          <a:ext cx="7482417" cy="790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Ведение предпринимательской деятельности в интересах другого лица</a:t>
          </a:r>
          <a:endParaRPr lang="ru-RU" sz="2400" kern="1200" dirty="0"/>
        </a:p>
      </dsp:txBody>
      <dsp:txXfrm>
        <a:off x="38611" y="4053787"/>
        <a:ext cx="7405195" cy="7137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417A4C-F563-4241-A458-7B52C684E1F8}">
      <dsp:nvSpPr>
        <dsp:cNvPr id="0" name=""/>
        <dsp:cNvSpPr/>
      </dsp:nvSpPr>
      <dsp:spPr>
        <a:xfrm>
          <a:off x="2904728" y="-39930"/>
          <a:ext cx="1839234" cy="7824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Возможность работы без регистрации ИП</a:t>
          </a:r>
          <a:endParaRPr lang="ru-RU" sz="1400" kern="1200" dirty="0"/>
        </a:p>
      </dsp:txBody>
      <dsp:txXfrm>
        <a:off x="2942925" y="-1733"/>
        <a:ext cx="1762840" cy="706069"/>
      </dsp:txXfrm>
    </dsp:sp>
    <dsp:sp modelId="{5E458DFE-60EA-4AF2-876F-89BF4D8A413D}">
      <dsp:nvSpPr>
        <dsp:cNvPr id="0" name=""/>
        <dsp:cNvSpPr/>
      </dsp:nvSpPr>
      <dsp:spPr>
        <a:xfrm>
          <a:off x="1590040" y="351301"/>
          <a:ext cx="4468610" cy="4468610"/>
        </a:xfrm>
        <a:custGeom>
          <a:avLst/>
          <a:gdLst/>
          <a:ahLst/>
          <a:cxnLst/>
          <a:rect l="0" t="0" r="0" b="0"/>
          <a:pathLst>
            <a:path>
              <a:moveTo>
                <a:pt x="3158424" y="200067"/>
              </a:moveTo>
              <a:arcTo wR="2234305" hR="2234305" stAng="17665889" swAng="74675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2121C6-0851-453E-98A4-A787C2C88FF6}">
      <dsp:nvSpPr>
        <dsp:cNvPr id="0" name=""/>
        <dsp:cNvSpPr/>
      </dsp:nvSpPr>
      <dsp:spPr>
        <a:xfrm>
          <a:off x="4546289" y="801308"/>
          <a:ext cx="2049813" cy="7824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Чек формируется в приложении</a:t>
          </a:r>
          <a:endParaRPr lang="ru-RU" sz="1400" kern="1200" dirty="0"/>
        </a:p>
      </dsp:txBody>
      <dsp:txXfrm>
        <a:off x="4584486" y="839505"/>
        <a:ext cx="1973419" cy="706069"/>
      </dsp:txXfrm>
    </dsp:sp>
    <dsp:sp modelId="{A0CEB95F-9600-46B7-8AD3-D45AF111E49E}">
      <dsp:nvSpPr>
        <dsp:cNvPr id="0" name=""/>
        <dsp:cNvSpPr/>
      </dsp:nvSpPr>
      <dsp:spPr>
        <a:xfrm>
          <a:off x="1602747" y="376241"/>
          <a:ext cx="4468610" cy="4468610"/>
        </a:xfrm>
        <a:custGeom>
          <a:avLst/>
          <a:gdLst/>
          <a:ahLst/>
          <a:cxnLst/>
          <a:rect l="0" t="0" r="0" b="0"/>
          <a:pathLst>
            <a:path>
              <a:moveTo>
                <a:pt x="4222176" y="1214261"/>
              </a:moveTo>
              <a:arcTo wR="2234305" hR="2234305" stAng="19970167" swAng="1147422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D2D26F-741B-4CE3-9B77-96BAB360A102}">
      <dsp:nvSpPr>
        <dsp:cNvPr id="0" name=""/>
        <dsp:cNvSpPr/>
      </dsp:nvSpPr>
      <dsp:spPr>
        <a:xfrm>
          <a:off x="5103934" y="2305539"/>
          <a:ext cx="1916120" cy="8879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Деятельность освобождена от страховых взносов</a:t>
          </a:r>
          <a:endParaRPr lang="ru-RU" sz="1400" kern="1200" dirty="0"/>
        </a:p>
      </dsp:txBody>
      <dsp:txXfrm>
        <a:off x="5147282" y="2348887"/>
        <a:ext cx="1829424" cy="801290"/>
      </dsp:txXfrm>
    </dsp:sp>
    <dsp:sp modelId="{BB3C11F0-8B45-4B0E-B59A-576E4D323319}">
      <dsp:nvSpPr>
        <dsp:cNvPr id="0" name=""/>
        <dsp:cNvSpPr/>
      </dsp:nvSpPr>
      <dsp:spPr>
        <a:xfrm>
          <a:off x="1602635" y="341168"/>
          <a:ext cx="4468610" cy="4468610"/>
        </a:xfrm>
        <a:custGeom>
          <a:avLst/>
          <a:gdLst/>
          <a:ahLst/>
          <a:cxnLst/>
          <a:rect l="0" t="0" r="0" b="0"/>
          <a:pathLst>
            <a:path>
              <a:moveTo>
                <a:pt x="4379055" y="2860539"/>
              </a:moveTo>
              <a:arcTo wR="2234305" hR="2234305" stAng="976619" swAng="1292544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FD976E-FB87-49D3-AFC6-1F9D4FEA1EA5}">
      <dsp:nvSpPr>
        <dsp:cNvPr id="0" name=""/>
        <dsp:cNvSpPr/>
      </dsp:nvSpPr>
      <dsp:spPr>
        <a:xfrm>
          <a:off x="4137193" y="3952211"/>
          <a:ext cx="1912449" cy="9536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Нет отчетов и деклараций</a:t>
          </a:r>
          <a:endParaRPr lang="ru-RU" sz="1400" kern="1200" dirty="0"/>
        </a:p>
      </dsp:txBody>
      <dsp:txXfrm>
        <a:off x="4183747" y="3998765"/>
        <a:ext cx="1819341" cy="860558"/>
      </dsp:txXfrm>
    </dsp:sp>
    <dsp:sp modelId="{A3683E34-E649-4813-AD3B-09AE8BA2CD5C}">
      <dsp:nvSpPr>
        <dsp:cNvPr id="0" name=""/>
        <dsp:cNvSpPr/>
      </dsp:nvSpPr>
      <dsp:spPr>
        <a:xfrm>
          <a:off x="2081398" y="340201"/>
          <a:ext cx="4468610" cy="4468610"/>
        </a:xfrm>
        <a:custGeom>
          <a:avLst/>
          <a:gdLst/>
          <a:ahLst/>
          <a:cxnLst/>
          <a:rect l="0" t="0" r="0" b="0"/>
          <a:pathLst>
            <a:path>
              <a:moveTo>
                <a:pt x="2052241" y="4461180"/>
              </a:moveTo>
              <a:arcTo wR="2234305" hR="2234305" stAng="5680438" swAng="53809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A7A2EF-4F56-47F7-8A8F-ADB1637A6C75}">
      <dsp:nvSpPr>
        <dsp:cNvPr id="0" name=""/>
        <dsp:cNvSpPr/>
      </dsp:nvSpPr>
      <dsp:spPr>
        <a:xfrm>
          <a:off x="1832699" y="4079955"/>
          <a:ext cx="1952559" cy="8235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Выгодные налоговые ставки</a:t>
          </a:r>
          <a:endParaRPr lang="ru-RU" sz="1400" kern="1200" dirty="0"/>
        </a:p>
      </dsp:txBody>
      <dsp:txXfrm>
        <a:off x="1872900" y="4120156"/>
        <a:ext cx="1872157" cy="743117"/>
      </dsp:txXfrm>
    </dsp:sp>
    <dsp:sp modelId="{6CD68203-A87F-40E0-A5E5-97C1CDEEF31D}">
      <dsp:nvSpPr>
        <dsp:cNvPr id="0" name=""/>
        <dsp:cNvSpPr/>
      </dsp:nvSpPr>
      <dsp:spPr>
        <a:xfrm>
          <a:off x="1636497" y="291960"/>
          <a:ext cx="4468610" cy="4468610"/>
        </a:xfrm>
        <a:custGeom>
          <a:avLst/>
          <a:gdLst/>
          <a:ahLst/>
          <a:cxnLst/>
          <a:rect l="0" t="0" r="0" b="0"/>
          <a:pathLst>
            <a:path>
              <a:moveTo>
                <a:pt x="621586" y="3780674"/>
              </a:moveTo>
              <a:arcTo wR="2234305" hR="2234305" stAng="8172192" swAng="154627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39220B-958F-41C3-85B2-B2065D8B7814}">
      <dsp:nvSpPr>
        <dsp:cNvPr id="0" name=""/>
        <dsp:cNvSpPr/>
      </dsp:nvSpPr>
      <dsp:spPr>
        <a:xfrm>
          <a:off x="684116" y="2291076"/>
          <a:ext cx="1948105" cy="916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нужно считать налог к уплате</a:t>
          </a:r>
          <a:endParaRPr lang="ru-RU" sz="1400" kern="1200" dirty="0"/>
        </a:p>
      </dsp:txBody>
      <dsp:txXfrm>
        <a:off x="728876" y="2335836"/>
        <a:ext cx="1858585" cy="827386"/>
      </dsp:txXfrm>
    </dsp:sp>
    <dsp:sp modelId="{58CE01DF-6A0A-4FA4-9516-FF117CDACE38}">
      <dsp:nvSpPr>
        <dsp:cNvPr id="0" name=""/>
        <dsp:cNvSpPr/>
      </dsp:nvSpPr>
      <dsp:spPr>
        <a:xfrm>
          <a:off x="1668868" y="175663"/>
          <a:ext cx="4468610" cy="4468610"/>
        </a:xfrm>
        <a:custGeom>
          <a:avLst/>
          <a:gdLst/>
          <a:ahLst/>
          <a:cxnLst/>
          <a:rect l="0" t="0" r="0" b="0"/>
          <a:pathLst>
            <a:path>
              <a:moveTo>
                <a:pt x="3562" y="2108182"/>
              </a:moveTo>
              <a:arcTo wR="2234305" hR="2234305" stAng="10994159" swAng="109681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73A442-B890-41A4-9300-67B0B9731D0A}">
      <dsp:nvSpPr>
        <dsp:cNvPr id="0" name=""/>
        <dsp:cNvSpPr/>
      </dsp:nvSpPr>
      <dsp:spPr>
        <a:xfrm>
          <a:off x="1133904" y="801308"/>
          <a:ext cx="1887181" cy="7824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Совмещение с работой по трудовому договору </a:t>
          </a:r>
          <a:endParaRPr lang="ru-RU" sz="1400" kern="1200" dirty="0"/>
        </a:p>
      </dsp:txBody>
      <dsp:txXfrm>
        <a:off x="1172101" y="839505"/>
        <a:ext cx="1810787" cy="706069"/>
      </dsp:txXfrm>
    </dsp:sp>
    <dsp:sp modelId="{3DA01757-8838-4324-894F-DB4413C2F617}">
      <dsp:nvSpPr>
        <dsp:cNvPr id="0" name=""/>
        <dsp:cNvSpPr/>
      </dsp:nvSpPr>
      <dsp:spPr>
        <a:xfrm>
          <a:off x="1590040" y="351301"/>
          <a:ext cx="4468610" cy="4468610"/>
        </a:xfrm>
        <a:custGeom>
          <a:avLst/>
          <a:gdLst/>
          <a:ahLst/>
          <a:cxnLst/>
          <a:rect l="0" t="0" r="0" b="0"/>
          <a:pathLst>
            <a:path>
              <a:moveTo>
                <a:pt x="893487" y="447036"/>
              </a:moveTo>
              <a:arcTo wR="2234305" hR="2234305" stAng="13987355" swAng="746756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07ABE4-BF72-47BA-8AE1-4B4065FD4A40}">
      <dsp:nvSpPr>
        <dsp:cNvPr id="0" name=""/>
        <dsp:cNvSpPr/>
      </dsp:nvSpPr>
      <dsp:spPr>
        <a:xfrm rot="5400000">
          <a:off x="-182831" y="186184"/>
          <a:ext cx="1218876" cy="8532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</a:t>
          </a:r>
          <a:endParaRPr lang="ru-RU" sz="2400" kern="1200" dirty="0"/>
        </a:p>
      </dsp:txBody>
      <dsp:txXfrm rot="-5400000">
        <a:off x="1" y="429960"/>
        <a:ext cx="853213" cy="365663"/>
      </dsp:txXfrm>
    </dsp:sp>
    <dsp:sp modelId="{809D5825-B78F-4494-83DD-0BC3249B70E7}">
      <dsp:nvSpPr>
        <dsp:cNvPr id="0" name=""/>
        <dsp:cNvSpPr/>
      </dsp:nvSpPr>
      <dsp:spPr>
        <a:xfrm rot="5400000">
          <a:off x="3846821" y="-2990255"/>
          <a:ext cx="792269" cy="6779486"/>
        </a:xfrm>
        <a:prstGeom prst="round2SameRect">
          <a:avLst/>
        </a:prstGeom>
        <a:solidFill>
          <a:srgbClr val="6FA3C3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bg1"/>
              </a:solidFill>
            </a:rPr>
            <a:t>через мобильное приложение ФНС России «Мой налог», которое можно скачать на смартфон, планшет. </a:t>
          </a:r>
          <a:endParaRPr lang="ru-RU" sz="1800" kern="1200" dirty="0">
            <a:solidFill>
              <a:schemeClr val="bg1"/>
            </a:solidFill>
          </a:endParaRPr>
        </a:p>
      </dsp:txBody>
      <dsp:txXfrm rot="-5400000">
        <a:off x="853213" y="42028"/>
        <a:ext cx="6740811" cy="714919"/>
      </dsp:txXfrm>
    </dsp:sp>
    <dsp:sp modelId="{BAB0A596-AA13-4C13-92DD-4C57F2ECB1A6}">
      <dsp:nvSpPr>
        <dsp:cNvPr id="0" name=""/>
        <dsp:cNvSpPr/>
      </dsp:nvSpPr>
      <dsp:spPr>
        <a:xfrm rot="5400000">
          <a:off x="-182831" y="1261603"/>
          <a:ext cx="1218876" cy="8532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</a:t>
          </a:r>
          <a:endParaRPr lang="ru-RU" sz="2400" kern="1200" dirty="0"/>
        </a:p>
      </dsp:txBody>
      <dsp:txXfrm rot="-5400000">
        <a:off x="1" y="1505379"/>
        <a:ext cx="853213" cy="365663"/>
      </dsp:txXfrm>
    </dsp:sp>
    <dsp:sp modelId="{E4581B65-3461-4244-96C8-FD87B25C53B2}">
      <dsp:nvSpPr>
        <dsp:cNvPr id="0" name=""/>
        <dsp:cNvSpPr/>
      </dsp:nvSpPr>
      <dsp:spPr>
        <a:xfrm rot="5400000">
          <a:off x="3846821" y="-1914836"/>
          <a:ext cx="792269" cy="6779486"/>
        </a:xfrm>
        <a:prstGeom prst="round2SameRect">
          <a:avLst/>
        </a:prstGeom>
        <a:solidFill>
          <a:srgbClr val="3B6ABF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bg1"/>
              </a:solidFill>
            </a:rPr>
            <a:t>через личный кабинет налогоплательщика размещенный на сайте ФНС России.</a:t>
          </a:r>
          <a:endParaRPr lang="ru-RU" sz="1800" kern="1200" dirty="0">
            <a:solidFill>
              <a:schemeClr val="bg1"/>
            </a:solidFill>
          </a:endParaRPr>
        </a:p>
      </dsp:txBody>
      <dsp:txXfrm rot="-5400000">
        <a:off x="853213" y="1117447"/>
        <a:ext cx="6740811" cy="714919"/>
      </dsp:txXfrm>
    </dsp:sp>
    <dsp:sp modelId="{8E8666D4-6740-407B-A655-00B91EE51A5F}">
      <dsp:nvSpPr>
        <dsp:cNvPr id="0" name=""/>
        <dsp:cNvSpPr/>
      </dsp:nvSpPr>
      <dsp:spPr>
        <a:xfrm rot="5400000">
          <a:off x="-182831" y="2337021"/>
          <a:ext cx="1218876" cy="8532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3</a:t>
          </a:r>
          <a:endParaRPr lang="ru-RU" sz="2400" kern="1200" dirty="0"/>
        </a:p>
      </dsp:txBody>
      <dsp:txXfrm rot="-5400000">
        <a:off x="1" y="2580797"/>
        <a:ext cx="853213" cy="365663"/>
      </dsp:txXfrm>
    </dsp:sp>
    <dsp:sp modelId="{A9EBBE28-F6D0-459A-8CC4-D2308768678C}">
      <dsp:nvSpPr>
        <dsp:cNvPr id="0" name=""/>
        <dsp:cNvSpPr/>
      </dsp:nvSpPr>
      <dsp:spPr>
        <a:xfrm rot="5400000">
          <a:off x="3846821" y="-839418"/>
          <a:ext cx="792269" cy="6779486"/>
        </a:xfrm>
        <a:prstGeom prst="round2SameRect">
          <a:avLst/>
        </a:prstGeom>
        <a:solidFill>
          <a:srgbClr val="6898C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bg1"/>
              </a:solidFill>
            </a:rPr>
            <a:t>С помощью учетной записи Единого портала государственных и муниципальных услуг</a:t>
          </a:r>
          <a:endParaRPr lang="ru-RU" sz="1800" kern="1200" dirty="0">
            <a:solidFill>
              <a:schemeClr val="bg1"/>
            </a:solidFill>
          </a:endParaRPr>
        </a:p>
      </dsp:txBody>
      <dsp:txXfrm rot="-5400000">
        <a:off x="853213" y="2192865"/>
        <a:ext cx="6740811" cy="714919"/>
      </dsp:txXfrm>
    </dsp:sp>
    <dsp:sp modelId="{8D0BDEDF-D76B-4C4D-99C9-894AA474D41E}">
      <dsp:nvSpPr>
        <dsp:cNvPr id="0" name=""/>
        <dsp:cNvSpPr/>
      </dsp:nvSpPr>
      <dsp:spPr>
        <a:xfrm rot="5400000">
          <a:off x="-182831" y="3511965"/>
          <a:ext cx="1218876" cy="85321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4</a:t>
          </a:r>
          <a:endParaRPr lang="ru-RU" sz="2400" kern="1200" dirty="0"/>
        </a:p>
      </dsp:txBody>
      <dsp:txXfrm rot="-5400000">
        <a:off x="1" y="3755741"/>
        <a:ext cx="853213" cy="365663"/>
      </dsp:txXfrm>
    </dsp:sp>
    <dsp:sp modelId="{E3C937B1-819C-4E4C-871B-9DFD37AE5E74}">
      <dsp:nvSpPr>
        <dsp:cNvPr id="0" name=""/>
        <dsp:cNvSpPr/>
      </dsp:nvSpPr>
      <dsp:spPr>
        <a:xfrm rot="5400000">
          <a:off x="3747297" y="350625"/>
          <a:ext cx="991319" cy="6779486"/>
        </a:xfrm>
        <a:prstGeom prst="round2SameRect">
          <a:avLst/>
        </a:prstGeom>
        <a:solidFill>
          <a:srgbClr val="3B6ABF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bg1"/>
              </a:solidFill>
            </a:rPr>
            <a:t>через любую кредитную организацию или банк, осуществляющие информационное взаимодействие с ФНС России в рамках этого эксперимента. </a:t>
          </a:r>
          <a:endParaRPr lang="ru-RU" sz="1800" kern="1200" dirty="0">
            <a:solidFill>
              <a:schemeClr val="bg1"/>
            </a:solidFill>
          </a:endParaRPr>
        </a:p>
      </dsp:txBody>
      <dsp:txXfrm rot="-5400000">
        <a:off x="853214" y="3293100"/>
        <a:ext cx="6731094" cy="8945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C473CD-7B70-4064-B63F-6146425DC820}">
      <dsp:nvSpPr>
        <dsp:cNvPr id="0" name=""/>
        <dsp:cNvSpPr/>
      </dsp:nvSpPr>
      <dsp:spPr>
        <a:xfrm>
          <a:off x="3053825" y="7999"/>
          <a:ext cx="4575147" cy="228694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При расчете с физическими лицами</a:t>
          </a:r>
          <a:endParaRPr lang="ru-RU" sz="2800" kern="1200" dirty="0"/>
        </a:p>
      </dsp:txBody>
      <dsp:txXfrm>
        <a:off x="3053825" y="293868"/>
        <a:ext cx="3717542" cy="1715211"/>
      </dsp:txXfrm>
    </dsp:sp>
    <dsp:sp modelId="{F8E53666-434A-4AC1-9286-6EDCDFCC2309}">
      <dsp:nvSpPr>
        <dsp:cNvPr id="0" name=""/>
        <dsp:cNvSpPr/>
      </dsp:nvSpPr>
      <dsp:spPr>
        <a:xfrm>
          <a:off x="21" y="6"/>
          <a:ext cx="3050098" cy="23012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4%</a:t>
          </a:r>
          <a:endParaRPr lang="ru-RU" sz="6500" kern="1200" dirty="0"/>
        </a:p>
      </dsp:txBody>
      <dsp:txXfrm>
        <a:off x="112358" y="112343"/>
        <a:ext cx="2825424" cy="2076568"/>
      </dsp:txXfrm>
    </dsp:sp>
    <dsp:sp modelId="{C4F11019-B1CF-4AB8-812E-8EAAB286459D}">
      <dsp:nvSpPr>
        <dsp:cNvPr id="0" name=""/>
        <dsp:cNvSpPr/>
      </dsp:nvSpPr>
      <dsp:spPr>
        <a:xfrm>
          <a:off x="3053079" y="2531643"/>
          <a:ext cx="4579620" cy="228694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При расчете с ИП и организациями</a:t>
          </a:r>
          <a:endParaRPr lang="ru-RU" sz="2800" kern="1200" dirty="0"/>
        </a:p>
      </dsp:txBody>
      <dsp:txXfrm>
        <a:off x="3053079" y="2817512"/>
        <a:ext cx="3722015" cy="1715211"/>
      </dsp:txXfrm>
    </dsp:sp>
    <dsp:sp modelId="{BD52A805-3FC8-49EB-A508-CA4EF52F1283}">
      <dsp:nvSpPr>
        <dsp:cNvPr id="0" name=""/>
        <dsp:cNvSpPr/>
      </dsp:nvSpPr>
      <dsp:spPr>
        <a:xfrm>
          <a:off x="0" y="2530790"/>
          <a:ext cx="3053080" cy="22869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6%</a:t>
          </a:r>
          <a:endParaRPr lang="ru-RU" sz="6500" kern="1200" dirty="0"/>
        </a:p>
      </dsp:txBody>
      <dsp:txXfrm>
        <a:off x="111640" y="2642430"/>
        <a:ext cx="2829800" cy="2063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4813" cy="496888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4"/>
            <a:ext cx="2944813" cy="496888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09.06.2020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38250"/>
            <a:ext cx="44577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5" tIns="45708" rIns="91415" bIns="457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67267"/>
            <a:ext cx="5435600" cy="3900487"/>
          </a:xfrm>
          <a:prstGeom prst="rect">
            <a:avLst/>
          </a:prstGeom>
        </p:spPr>
        <p:txBody>
          <a:bodyPr vert="horz" lIns="91415" tIns="45708" rIns="91415" bIns="457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09117"/>
            <a:ext cx="2944813" cy="496887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09117"/>
            <a:ext cx="2944813" cy="496887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1700" y="390525"/>
            <a:ext cx="4951413" cy="3713163"/>
          </a:xfrm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398278" y="4168031"/>
            <a:ext cx="5997947" cy="445793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dirty="0" smtClean="0">
                <a:latin typeface="+mn-lt"/>
              </a:rPr>
              <a:t>На этом мой доклад завершен. Спасибо за внимание!</a:t>
            </a:r>
          </a:p>
          <a:p>
            <a:pPr>
              <a:lnSpc>
                <a:spcPct val="90000"/>
              </a:lnSpc>
              <a:defRPr/>
            </a:pPr>
            <a:endParaRPr lang="ru-RU" dirty="0">
              <a:latin typeface="+mn-lt"/>
            </a:endParaRPr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1617" indent="-285237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0947" indent="-22818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597327" indent="-22818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3705" indent="-22818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0083" indent="-2281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66462" indent="-2281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2841" indent="-2281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79219" indent="-22818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3E371B87-4E8F-4B5E-82CB-D4C874B06D03}" type="slidenum">
              <a:rPr lang="ru-RU" smtClean="0"/>
              <a:pPr eaLnBrk="1" hangingPunct="1">
                <a:defRPr/>
              </a:pPr>
              <a:t>13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971" y="2221175"/>
            <a:ext cx="8102997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9941" y="4051727"/>
            <a:ext cx="6673057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1379" y="286344"/>
            <a:ext cx="2144912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6647" y="286344"/>
            <a:ext cx="6275851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971" y="1170167"/>
            <a:ext cx="8102997" cy="2489294"/>
          </a:xfrm>
        </p:spPr>
        <p:txBody>
          <a:bodyPr anchor="b"/>
          <a:lstStyle>
            <a:lvl1pPr algn="ctr">
              <a:defRPr sz="625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1617" y="3755458"/>
            <a:ext cx="7149704" cy="1726285"/>
          </a:xfrm>
        </p:spPr>
        <p:txBody>
          <a:bodyPr/>
          <a:lstStyle>
            <a:lvl1pPr marL="0" indent="0" algn="ctr">
              <a:buNone/>
              <a:defRPr sz="2502"/>
            </a:lvl1pPr>
            <a:lvl2pPr marL="476631" indent="0" algn="ctr">
              <a:buNone/>
              <a:defRPr sz="2085"/>
            </a:lvl2pPr>
            <a:lvl3pPr marL="953262" indent="0" algn="ctr">
              <a:buNone/>
              <a:defRPr sz="1877"/>
            </a:lvl3pPr>
            <a:lvl4pPr marL="1429893" indent="0" algn="ctr">
              <a:buNone/>
              <a:defRPr sz="1668"/>
            </a:lvl4pPr>
            <a:lvl5pPr marL="1906524" indent="0" algn="ctr">
              <a:buNone/>
              <a:defRPr sz="1668"/>
            </a:lvl5pPr>
            <a:lvl6pPr marL="2383155" indent="0" algn="ctr">
              <a:buNone/>
              <a:defRPr sz="1668"/>
            </a:lvl6pPr>
            <a:lvl7pPr marL="2859786" indent="0" algn="ctr">
              <a:buNone/>
              <a:defRPr sz="1668"/>
            </a:lvl7pPr>
            <a:lvl8pPr marL="3336417" indent="0" algn="ctr">
              <a:buNone/>
              <a:defRPr sz="1668"/>
            </a:lvl8pPr>
            <a:lvl9pPr marL="3813048" indent="0" algn="ctr">
              <a:buNone/>
              <a:defRPr sz="166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25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739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25" y="1782562"/>
            <a:ext cx="8222159" cy="2974242"/>
          </a:xfrm>
        </p:spPr>
        <p:txBody>
          <a:bodyPr anchor="b"/>
          <a:lstStyle>
            <a:lvl1pPr>
              <a:defRPr sz="6255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425" y="4784942"/>
            <a:ext cx="8222159" cy="1564084"/>
          </a:xfrm>
        </p:spPr>
        <p:txBody>
          <a:bodyPr/>
          <a:lstStyle>
            <a:lvl1pPr marL="0" indent="0">
              <a:buNone/>
              <a:defRPr sz="2502">
                <a:solidFill>
                  <a:schemeClr val="tx1"/>
                </a:solidFill>
              </a:defRPr>
            </a:lvl1pPr>
            <a:lvl2pPr marL="476631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2pPr>
            <a:lvl3pPr marL="953262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3pPr>
            <a:lvl4pPr marL="1429893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4pPr>
            <a:lvl5pPr marL="1906524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5pPr>
            <a:lvl6pPr marL="2383155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6pPr>
            <a:lvl7pPr marL="2859786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7pPr>
            <a:lvl8pPr marL="3336417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8pPr>
            <a:lvl9pPr marL="381304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821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5389" y="1903383"/>
            <a:ext cx="4051499" cy="45366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6050" y="1903383"/>
            <a:ext cx="4051499" cy="45366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808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631" y="380678"/>
            <a:ext cx="8222159" cy="13820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6632" y="1752768"/>
            <a:ext cx="4032879" cy="859005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631" indent="0">
              <a:buNone/>
              <a:defRPr sz="2085" b="1"/>
            </a:lvl2pPr>
            <a:lvl3pPr marL="953262" indent="0">
              <a:buNone/>
              <a:defRPr sz="1877" b="1"/>
            </a:lvl3pPr>
            <a:lvl4pPr marL="1429893" indent="0">
              <a:buNone/>
              <a:defRPr sz="1668" b="1"/>
            </a:lvl4pPr>
            <a:lvl5pPr marL="1906524" indent="0">
              <a:buNone/>
              <a:defRPr sz="1668" b="1"/>
            </a:lvl5pPr>
            <a:lvl6pPr marL="2383155" indent="0">
              <a:buNone/>
              <a:defRPr sz="1668" b="1"/>
            </a:lvl6pPr>
            <a:lvl7pPr marL="2859786" indent="0">
              <a:buNone/>
              <a:defRPr sz="1668" b="1"/>
            </a:lvl7pPr>
            <a:lvl8pPr marL="3336417" indent="0">
              <a:buNone/>
              <a:defRPr sz="1668" b="1"/>
            </a:lvl8pPr>
            <a:lvl9pPr marL="3813048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632" y="2611773"/>
            <a:ext cx="4032879" cy="38415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6051" y="1752768"/>
            <a:ext cx="4052740" cy="859005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631" indent="0">
              <a:buNone/>
              <a:defRPr sz="2085" b="1"/>
            </a:lvl2pPr>
            <a:lvl3pPr marL="953262" indent="0">
              <a:buNone/>
              <a:defRPr sz="1877" b="1"/>
            </a:lvl3pPr>
            <a:lvl4pPr marL="1429893" indent="0">
              <a:buNone/>
              <a:defRPr sz="1668" b="1"/>
            </a:lvl4pPr>
            <a:lvl5pPr marL="1906524" indent="0">
              <a:buNone/>
              <a:defRPr sz="1668" b="1"/>
            </a:lvl5pPr>
            <a:lvl6pPr marL="2383155" indent="0">
              <a:buNone/>
              <a:defRPr sz="1668" b="1"/>
            </a:lvl6pPr>
            <a:lvl7pPr marL="2859786" indent="0">
              <a:buNone/>
              <a:defRPr sz="1668" b="1"/>
            </a:lvl7pPr>
            <a:lvl8pPr marL="3336417" indent="0">
              <a:buNone/>
              <a:defRPr sz="1668" b="1"/>
            </a:lvl8pPr>
            <a:lvl9pPr marL="3813048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6051" y="2611773"/>
            <a:ext cx="4052740" cy="38415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394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512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4137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631" y="476673"/>
            <a:ext cx="3074621" cy="1668357"/>
          </a:xfrm>
        </p:spPr>
        <p:txBody>
          <a:bodyPr anchor="b"/>
          <a:lstStyle>
            <a:lvl1pPr>
              <a:defRPr sz="333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2740" y="1029484"/>
            <a:ext cx="4826050" cy="5081205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631" y="2145030"/>
            <a:ext cx="3074621" cy="3973933"/>
          </a:xfrm>
        </p:spPr>
        <p:txBody>
          <a:bodyPr/>
          <a:lstStyle>
            <a:lvl1pPr marL="0" indent="0">
              <a:buNone/>
              <a:defRPr sz="1668"/>
            </a:lvl1pPr>
            <a:lvl2pPr marL="476631" indent="0">
              <a:buNone/>
              <a:defRPr sz="1460"/>
            </a:lvl2pPr>
            <a:lvl3pPr marL="953262" indent="0">
              <a:buNone/>
              <a:defRPr sz="1251"/>
            </a:lvl3pPr>
            <a:lvl4pPr marL="1429893" indent="0">
              <a:buNone/>
              <a:defRPr sz="1043"/>
            </a:lvl4pPr>
            <a:lvl5pPr marL="1906524" indent="0">
              <a:buNone/>
              <a:defRPr sz="1043"/>
            </a:lvl5pPr>
            <a:lvl6pPr marL="2383155" indent="0">
              <a:buNone/>
              <a:defRPr sz="1043"/>
            </a:lvl6pPr>
            <a:lvl7pPr marL="2859786" indent="0">
              <a:buNone/>
              <a:defRPr sz="1043"/>
            </a:lvl7pPr>
            <a:lvl8pPr marL="3336417" indent="0">
              <a:buNone/>
              <a:defRPr sz="1043"/>
            </a:lvl8pPr>
            <a:lvl9pPr marL="3813048" indent="0">
              <a:buNone/>
              <a:defRPr sz="104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66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8985616" y="5158098"/>
            <a:ext cx="451821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8985616" y="6493223"/>
            <a:ext cx="451821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465" y="115567"/>
            <a:ext cx="7509906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465" y="1422028"/>
            <a:ext cx="8842792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967265" y="6508166"/>
            <a:ext cx="492844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"/>
            <a:ext cx="30121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631" y="476673"/>
            <a:ext cx="3074621" cy="1668357"/>
          </a:xfrm>
        </p:spPr>
        <p:txBody>
          <a:bodyPr anchor="b"/>
          <a:lstStyle>
            <a:lvl1pPr>
              <a:defRPr sz="333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52740" y="1029484"/>
            <a:ext cx="4826050" cy="5081205"/>
          </a:xfrm>
        </p:spPr>
        <p:txBody>
          <a:bodyPr anchor="t"/>
          <a:lstStyle>
            <a:lvl1pPr marL="0" indent="0">
              <a:buNone/>
              <a:defRPr sz="3336"/>
            </a:lvl1pPr>
            <a:lvl2pPr marL="476631" indent="0">
              <a:buNone/>
              <a:defRPr sz="2919"/>
            </a:lvl2pPr>
            <a:lvl3pPr marL="953262" indent="0">
              <a:buNone/>
              <a:defRPr sz="2502"/>
            </a:lvl3pPr>
            <a:lvl4pPr marL="1429893" indent="0">
              <a:buNone/>
              <a:defRPr sz="2085"/>
            </a:lvl4pPr>
            <a:lvl5pPr marL="1906524" indent="0">
              <a:buNone/>
              <a:defRPr sz="2085"/>
            </a:lvl5pPr>
            <a:lvl6pPr marL="2383155" indent="0">
              <a:buNone/>
              <a:defRPr sz="2085"/>
            </a:lvl6pPr>
            <a:lvl7pPr marL="2859786" indent="0">
              <a:buNone/>
              <a:defRPr sz="2085"/>
            </a:lvl7pPr>
            <a:lvl8pPr marL="3336417" indent="0">
              <a:buNone/>
              <a:defRPr sz="2085"/>
            </a:lvl8pPr>
            <a:lvl9pPr marL="3813048" indent="0">
              <a:buNone/>
              <a:defRPr sz="2085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6631" y="2145030"/>
            <a:ext cx="3074621" cy="3973933"/>
          </a:xfrm>
        </p:spPr>
        <p:txBody>
          <a:bodyPr/>
          <a:lstStyle>
            <a:lvl1pPr marL="0" indent="0">
              <a:buNone/>
              <a:defRPr sz="1668"/>
            </a:lvl1pPr>
            <a:lvl2pPr marL="476631" indent="0">
              <a:buNone/>
              <a:defRPr sz="1460"/>
            </a:lvl2pPr>
            <a:lvl3pPr marL="953262" indent="0">
              <a:buNone/>
              <a:defRPr sz="1251"/>
            </a:lvl3pPr>
            <a:lvl4pPr marL="1429893" indent="0">
              <a:buNone/>
              <a:defRPr sz="1043"/>
            </a:lvl4pPr>
            <a:lvl5pPr marL="1906524" indent="0">
              <a:buNone/>
              <a:defRPr sz="1043"/>
            </a:lvl5pPr>
            <a:lvl6pPr marL="2383155" indent="0">
              <a:buNone/>
              <a:defRPr sz="1043"/>
            </a:lvl6pPr>
            <a:lvl7pPr marL="2859786" indent="0">
              <a:buNone/>
              <a:defRPr sz="1043"/>
            </a:lvl7pPr>
            <a:lvl8pPr marL="3336417" indent="0">
              <a:buNone/>
              <a:defRPr sz="1043"/>
            </a:lvl8pPr>
            <a:lvl9pPr marL="3813048" indent="0">
              <a:buNone/>
              <a:defRPr sz="104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876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718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22009" y="380677"/>
            <a:ext cx="2055540" cy="60593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5390" y="380677"/>
            <a:ext cx="6047458" cy="60593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FD380-C941-480E-9AB9-FE70DDF806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225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15764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" y="1502"/>
            <a:ext cx="9531523" cy="714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 userDrawn="1"/>
        </p:nvSpPr>
        <p:spPr bwMode="auto">
          <a:xfrm>
            <a:off x="6178861" y="5345687"/>
            <a:ext cx="962351" cy="39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105" tIns="43053" rIns="86105" bIns="43053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82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54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26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9850" indent="-22225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1986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52" y="1675339"/>
            <a:ext cx="7632073" cy="5034943"/>
          </a:xfrm>
        </p:spPr>
        <p:txBody>
          <a:bodyPr/>
          <a:lstStyle>
            <a:lvl1pPr marL="342306" indent="0">
              <a:buFontTx/>
              <a:buNone/>
              <a:defRPr b="1">
                <a:latin typeface="+mj-lt"/>
              </a:defRPr>
            </a:lvl1pPr>
            <a:lvl2pPr marL="339316" indent="3002">
              <a:defRPr>
                <a:latin typeface="+mj-lt"/>
              </a:defRPr>
            </a:lvl2pPr>
            <a:lvl3pPr marL="591939" indent="-245146">
              <a:tabLst/>
              <a:defRPr>
                <a:latin typeface="+mj-lt"/>
              </a:defRPr>
            </a:lvl3pPr>
            <a:lvl4pPr marL="0" indent="339316">
              <a:lnSpc>
                <a:spcPts val="1702"/>
              </a:lnSpc>
              <a:spcBef>
                <a:spcPts val="378"/>
              </a:spcBef>
              <a:defRPr>
                <a:latin typeface="+mj-lt"/>
              </a:defRPr>
            </a:lvl4pPr>
            <a:lvl5pPr>
              <a:lnSpc>
                <a:spcPts val="1702"/>
              </a:lnSpc>
              <a:spcBef>
                <a:spcPts val="378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57626" y="522437"/>
            <a:ext cx="7649277" cy="1152902"/>
          </a:xfrm>
        </p:spPr>
        <p:txBody>
          <a:bodyPr/>
          <a:lstStyle>
            <a:lvl1pPr marL="0" marR="0" indent="0" defTabSz="98214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106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50882-61F9-42BD-B096-ACA4CE250D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6782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037" y="4594609"/>
            <a:ext cx="8102997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3037" y="3030518"/>
            <a:ext cx="8102997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6648" y="1668361"/>
            <a:ext cx="4210381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5910" y="1668361"/>
            <a:ext cx="4210381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6647" y="1600499"/>
            <a:ext cx="4212037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647" y="2267508"/>
            <a:ext cx="4212037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42608" y="1600499"/>
            <a:ext cx="4213691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42608" y="2267508"/>
            <a:ext cx="4213691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55" y="284680"/>
            <a:ext cx="3136271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7114" y="284684"/>
            <a:ext cx="5329177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655" y="1496228"/>
            <a:ext cx="3136271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523" y="5005072"/>
            <a:ext cx="5719763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68523" y="638875"/>
            <a:ext cx="5719763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8523" y="5595949"/>
            <a:ext cx="5719763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597467" y="115866"/>
            <a:ext cx="8458827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476647" y="1421750"/>
            <a:ext cx="8579644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31939" y="6627092"/>
            <a:ext cx="2224352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1398" y="115861"/>
            <a:ext cx="1097282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97472" y="1155278"/>
            <a:ext cx="7733926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9532938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5390" y="380678"/>
            <a:ext cx="8222159" cy="1382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390" y="1903383"/>
            <a:ext cx="8222159" cy="453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90" y="6627085"/>
            <a:ext cx="2144911" cy="38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7786" y="6627085"/>
            <a:ext cx="3217367" cy="38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32637" y="6627085"/>
            <a:ext cx="2144911" cy="38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5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7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00" r:id="rId13"/>
  </p:sldLayoutIdLst>
  <p:hf hdr="0" ftr="0" dt="0"/>
  <p:txStyles>
    <p:titleStyle>
      <a:lvl1pPr algn="l" defTabSz="953262" rtl="0" eaLnBrk="1" latinLnBrk="0" hangingPunct="1">
        <a:lnSpc>
          <a:spcPct val="90000"/>
        </a:lnSpc>
        <a:spcBef>
          <a:spcPct val="0"/>
        </a:spcBef>
        <a:buNone/>
        <a:defRPr sz="45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316" indent="-238316" algn="l" defTabSz="953262" rtl="0" eaLnBrk="1" latinLnBrk="0" hangingPunct="1">
        <a:lnSpc>
          <a:spcPct val="90000"/>
        </a:lnSpc>
        <a:spcBef>
          <a:spcPts val="1043"/>
        </a:spcBef>
        <a:buFont typeface="Arial" panose="020B0604020202020204" pitchFamily="34" charset="0"/>
        <a:buChar char="•"/>
        <a:defRPr sz="2919" kern="1200">
          <a:solidFill>
            <a:schemeClr val="tx1"/>
          </a:solidFill>
          <a:latin typeface="+mn-lt"/>
          <a:ea typeface="+mn-ea"/>
          <a:cs typeface="+mn-cs"/>
        </a:defRPr>
      </a:lvl1pPr>
      <a:lvl2pPr marL="714947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2pPr>
      <a:lvl3pPr marL="1191578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3pPr>
      <a:lvl4pPr marL="1668209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2144840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621471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3098102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574733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4051364" indent="-238316" algn="l" defTabSz="953262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631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3262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9893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6524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3155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9786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6417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13048" algn="l" defTabSz="953262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902068" y="959765"/>
            <a:ext cx="8071776" cy="58555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effectLst>
            <a:glow rad="12700">
              <a:schemeClr val="accent5">
                <a:lumMod val="40000"/>
                <a:lumOff val="60000"/>
                <a:alpha val="45000"/>
              </a:schemeClr>
            </a:glow>
          </a:effectLst>
        </p:spPr>
        <p:txBody>
          <a:bodyPr wrap="square" lIns="0" tIns="0" rIns="0" bIns="0" rtlCol="0"/>
          <a:lstStyle/>
          <a:p>
            <a:endParaRPr sz="1632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949341" y="6468533"/>
            <a:ext cx="516392" cy="488957"/>
          </a:xfrm>
          <a:prstGeom prst="rect">
            <a:avLst/>
          </a:prstGeom>
        </p:spPr>
        <p:txBody>
          <a:bodyPr/>
          <a:lstStyle/>
          <a:p>
            <a:r>
              <a:rPr lang="ru-RU" sz="3200" b="1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943994" y="472985"/>
            <a:ext cx="8594279" cy="758101"/>
          </a:xfrm>
        </p:spPr>
        <p:txBody>
          <a:bodyPr vert="horz" lIns="104087" tIns="52043" rIns="104087" bIns="52043" rtlCol="0" anchor="ctr">
            <a:noAutofit/>
          </a:bodyPr>
          <a:lstStyle/>
          <a:p>
            <a:pPr defTabSz="1043056"/>
            <a:r>
              <a:rPr lang="ru-RU" sz="2000" dirty="0" smtClean="0"/>
              <a:t>АДМИНИСТРИРОВАНИЕ ПЛАТЕЛЬЩИКОВ</a:t>
            </a:r>
            <a:br>
              <a:rPr lang="ru-RU" sz="2000" dirty="0" smtClean="0"/>
            </a:br>
            <a:r>
              <a:rPr lang="ru-RU" sz="2000" dirty="0" smtClean="0"/>
              <a:t>НАЛОГА НА ПРОФЕССИОНАЛЬНЫЙ ДОХОД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87149" y="2581842"/>
            <a:ext cx="47866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Налогоплательщиков НПД </a:t>
            </a:r>
            <a:endParaRPr lang="ru-RU" sz="2800" b="1" i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71461" y="2625330"/>
            <a:ext cx="2254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&gt;  </a:t>
            </a:r>
            <a:r>
              <a:rPr lang="ru-RU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290 тыс.</a:t>
            </a:r>
            <a:endParaRPr lang="ru-RU" sz="3600" b="1" dirty="0">
              <a:solidFill>
                <a:schemeClr val="accent6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87149" y="3625927"/>
            <a:ext cx="3263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Количество чеков</a:t>
            </a:r>
            <a:endParaRPr lang="ru-RU" sz="2800" b="1" i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97926" y="3552183"/>
            <a:ext cx="21403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&gt;  </a:t>
            </a:r>
            <a:r>
              <a:rPr lang="ru-RU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30 млн.</a:t>
            </a:r>
            <a:endParaRPr lang="ru-RU" sz="3600" b="1" dirty="0">
              <a:solidFill>
                <a:schemeClr val="accent6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6464" y="4475951"/>
            <a:ext cx="32294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&gt; </a:t>
            </a:r>
            <a:r>
              <a:rPr lang="ru-RU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en-US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млрд. руб</a:t>
            </a:r>
            <a:r>
              <a:rPr lang="ru-RU" sz="3600" b="1" dirty="0">
                <a:solidFill>
                  <a:schemeClr val="accent6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187148" y="4400876"/>
            <a:ext cx="47158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- Задекларированный суммарный      доход</a:t>
            </a:r>
            <a:endParaRPr lang="ru-RU" sz="2800" b="1" i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08199" y="1281023"/>
            <a:ext cx="52747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По состоянию на 28.11.2019 </a:t>
            </a:r>
            <a:endParaRPr lang="ru-RU" sz="20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58925" y="4926400"/>
            <a:ext cx="261610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613494" y="5378666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>
              <a:solidFill>
                <a:schemeClr val="accent6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85729" y="5431945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800" b="1" i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62" y="472985"/>
            <a:ext cx="150018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37" y="472984"/>
            <a:ext cx="150018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796350" y="5955165"/>
            <a:ext cx="914400" cy="914400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58687" y="6044460"/>
            <a:ext cx="7064828" cy="646986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rPr>
              <a:t>Нормативным документом по налогу на профессиональный доход является Федеральный закон от 27.11.2018 N 422-ФЗ</a:t>
            </a:r>
          </a:p>
        </p:txBody>
      </p:sp>
    </p:spTree>
    <p:extLst>
      <p:ext uri="{BB962C8B-B14F-4D97-AF65-F5344CB8AC3E}">
        <p14:creationId xmlns:p14="http://schemas.microsoft.com/office/powerpoint/2010/main" val="219577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17" y="2207623"/>
            <a:ext cx="3044534" cy="4560639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     Оплата налога </a:t>
            </a:r>
            <a:br>
              <a:rPr lang="ru-RU" sz="2400" dirty="0" smtClean="0"/>
            </a:br>
            <a:r>
              <a:rPr lang="ru-RU" sz="2400" dirty="0" smtClean="0"/>
              <a:t>через приложение «Мой налог»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490857" y="6370078"/>
            <a:ext cx="719184" cy="522515"/>
          </a:xfrm>
        </p:spPr>
        <p:txBody>
          <a:bodyPr/>
          <a:lstStyle/>
          <a:p>
            <a:pPr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10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2771" y="2207623"/>
            <a:ext cx="4278085" cy="45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63" y="477838"/>
            <a:ext cx="150018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95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599267"/>
            <a:ext cx="3403600" cy="41110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1333" y="522437"/>
            <a:ext cx="6305570" cy="115290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Подтверждение доходов </a:t>
            </a:r>
            <a:r>
              <a:rPr lang="ru-RU" sz="2400" dirty="0"/>
              <a:t>и </a:t>
            </a:r>
            <a:r>
              <a:rPr lang="ru-RU" sz="2400" dirty="0" smtClean="0"/>
              <a:t>регистрации </a:t>
            </a:r>
            <a:r>
              <a:rPr lang="ru-RU" sz="2400" dirty="0"/>
              <a:t>в качестве </a:t>
            </a:r>
            <a:r>
              <a:rPr lang="ru-RU" sz="2400" dirty="0" smtClean="0"/>
              <a:t>плательщика НПД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729133" y="6350001"/>
            <a:ext cx="516467" cy="579731"/>
          </a:xfrm>
        </p:spPr>
        <p:txBody>
          <a:bodyPr/>
          <a:lstStyle/>
          <a:p>
            <a:pPr>
              <a:defRPr/>
            </a:pPr>
            <a:r>
              <a:rPr lang="ru-RU" altLang="ru-RU" sz="2400" b="1" dirty="0" smtClean="0">
                <a:solidFill>
                  <a:schemeClr val="bg1"/>
                </a:solidFill>
              </a:rPr>
              <a:t>11</a:t>
            </a:r>
            <a:endParaRPr lang="ru-RU" altLang="ru-RU" sz="24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132" y="2590800"/>
            <a:ext cx="3615267" cy="4338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601133"/>
            <a:ext cx="150018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418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130" y="1557266"/>
            <a:ext cx="5003270" cy="51265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86467" y="522437"/>
            <a:ext cx="6720436" cy="115290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Прекращение деятельности </a:t>
            </a:r>
            <a:br>
              <a:rPr lang="ru-RU" sz="2400" b="1" dirty="0"/>
            </a:br>
            <a:r>
              <a:rPr lang="ru-RU" sz="2400" b="1" dirty="0"/>
              <a:t>в качестве плательщика НПД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729132" y="6358468"/>
            <a:ext cx="524935" cy="533400"/>
          </a:xfrm>
        </p:spPr>
        <p:txBody>
          <a:bodyPr/>
          <a:lstStyle/>
          <a:p>
            <a:pPr>
              <a:defRPr/>
            </a:pPr>
            <a:endParaRPr lang="ru-RU" altLang="ru-RU" sz="2400" b="1" dirty="0" smtClean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altLang="ru-RU" sz="2400" b="1" dirty="0" smtClean="0">
                <a:solidFill>
                  <a:schemeClr val="bg1"/>
                </a:solidFill>
              </a:rPr>
              <a:t>12</a:t>
            </a:r>
          </a:p>
          <a:p>
            <a:pPr>
              <a:defRPr/>
            </a:pPr>
            <a:endParaRPr lang="ru-RU" altLang="ru-RU" sz="24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09" y="524933"/>
            <a:ext cx="150018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32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idx="1"/>
          </p:nvPr>
        </p:nvSpPr>
        <p:spPr>
          <a:xfrm>
            <a:off x="781452" y="1726139"/>
            <a:ext cx="7632073" cy="5034943"/>
          </a:xfrm>
        </p:spPr>
        <p:txBody>
          <a:bodyPr rtlCol="0">
            <a:noAutofit/>
          </a:bodyPr>
          <a:lstStyle/>
          <a:p>
            <a:pPr algn="r" defTabSz="952757">
              <a:defRPr/>
            </a:pPr>
            <a:endParaRPr lang="ru-RU" sz="2700" b="1" dirty="0">
              <a:solidFill>
                <a:schemeClr val="bg1">
                  <a:lumMod val="85000"/>
                </a:schemeClr>
              </a:solidFill>
            </a:endParaRPr>
          </a:p>
          <a:p>
            <a:pPr algn="r" defTabSz="952757">
              <a:defRPr/>
            </a:pPr>
            <a:endParaRPr lang="ru-RU" sz="2700" b="1" dirty="0">
              <a:solidFill>
                <a:schemeClr val="bg1">
                  <a:lumMod val="85000"/>
                </a:schemeClr>
              </a:solidFill>
            </a:endParaRPr>
          </a:p>
          <a:p>
            <a:pPr algn="r" defTabSz="952757">
              <a:defRPr/>
            </a:pPr>
            <a:endParaRPr lang="ru-RU" sz="27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6867" name="Заголовок 1"/>
          <p:cNvSpPr>
            <a:spLocks noGrp="1"/>
          </p:cNvSpPr>
          <p:nvPr>
            <p:ph type="title"/>
          </p:nvPr>
        </p:nvSpPr>
        <p:spPr>
          <a:xfrm>
            <a:off x="857626" y="1075267"/>
            <a:ext cx="7649277" cy="2048932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0040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Прямая соединительная линия 27"/>
          <p:cNvCxnSpPr>
            <a:endCxn id="56338" idx="2"/>
          </p:cNvCxnSpPr>
          <p:nvPr/>
        </p:nvCxnSpPr>
        <p:spPr>
          <a:xfrm flipH="1">
            <a:off x="920358" y="5033739"/>
            <a:ext cx="2263109" cy="514911"/>
          </a:xfrm>
          <a:prstGeom prst="line">
            <a:avLst/>
          </a:prstGeom>
          <a:ln w="15875">
            <a:solidFill>
              <a:srgbClr val="829A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1592212" y="5291194"/>
            <a:ext cx="1760274" cy="1236606"/>
          </a:xfrm>
          <a:prstGeom prst="line">
            <a:avLst/>
          </a:prstGeom>
          <a:ln w="15875">
            <a:solidFill>
              <a:srgbClr val="829A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endCxn id="75" idx="4"/>
          </p:cNvCxnSpPr>
          <p:nvPr/>
        </p:nvCxnSpPr>
        <p:spPr>
          <a:xfrm flipH="1" flipV="1">
            <a:off x="2670827" y="2156581"/>
            <a:ext cx="580373" cy="1180922"/>
          </a:xfrm>
          <a:prstGeom prst="line">
            <a:avLst/>
          </a:prstGeom>
          <a:ln w="15875">
            <a:solidFill>
              <a:srgbClr val="829A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Овал 25"/>
          <p:cNvSpPr>
            <a:spLocks noChangeArrowheads="1"/>
          </p:cNvSpPr>
          <p:nvPr/>
        </p:nvSpPr>
        <p:spPr bwMode="auto">
          <a:xfrm>
            <a:off x="2231203" y="1950886"/>
            <a:ext cx="879247" cy="205695"/>
          </a:xfrm>
          <a:prstGeom prst="ellipse">
            <a:avLst/>
          </a:prstGeom>
          <a:solidFill>
            <a:srgbClr val="D5DEE7"/>
          </a:solidFill>
          <a:ln w="15875">
            <a:solidFill>
              <a:srgbClr val="829AB4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1665" b="1">
              <a:solidFill>
                <a:srgbClr val="009900"/>
              </a:solidFill>
              <a:latin typeface="Arial Narrow" panose="020B0606020202030204" pitchFamily="34" charset="0"/>
            </a:endParaRPr>
          </a:p>
        </p:txBody>
      </p:sp>
      <p:sp>
        <p:nvSpPr>
          <p:cNvPr id="71" name="Овал 18"/>
          <p:cNvSpPr>
            <a:spLocks noChangeArrowheads="1"/>
          </p:cNvSpPr>
          <p:nvPr/>
        </p:nvSpPr>
        <p:spPr bwMode="auto">
          <a:xfrm>
            <a:off x="986621" y="6587464"/>
            <a:ext cx="879247" cy="205695"/>
          </a:xfrm>
          <a:prstGeom prst="ellipse">
            <a:avLst/>
          </a:prstGeom>
          <a:solidFill>
            <a:srgbClr val="D5DEE7"/>
          </a:solidFill>
          <a:ln w="15875">
            <a:solidFill>
              <a:srgbClr val="829AB4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1665" b="1">
              <a:solidFill>
                <a:srgbClr val="009900"/>
              </a:solidFill>
              <a:latin typeface="Arial Narrow" panose="020B0606020202030204" pitchFamily="34" charset="0"/>
            </a:endParaRPr>
          </a:p>
        </p:txBody>
      </p:sp>
      <p:sp>
        <p:nvSpPr>
          <p:cNvPr id="52" name="Овал 18"/>
          <p:cNvSpPr>
            <a:spLocks noChangeArrowheads="1"/>
          </p:cNvSpPr>
          <p:nvPr/>
        </p:nvSpPr>
        <p:spPr bwMode="auto">
          <a:xfrm>
            <a:off x="3479894" y="2161350"/>
            <a:ext cx="879247" cy="205695"/>
          </a:xfrm>
          <a:prstGeom prst="ellipse">
            <a:avLst/>
          </a:prstGeom>
          <a:solidFill>
            <a:srgbClr val="D5DEE7"/>
          </a:solidFill>
          <a:ln w="15875">
            <a:solidFill>
              <a:srgbClr val="829AB4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1665" b="1">
              <a:solidFill>
                <a:srgbClr val="00990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30" name="Прямая соединительная линия 29"/>
          <p:cNvCxnSpPr>
            <a:stCxn id="56325" idx="4"/>
          </p:cNvCxnSpPr>
          <p:nvPr/>
        </p:nvCxnSpPr>
        <p:spPr>
          <a:xfrm>
            <a:off x="1827682" y="3039475"/>
            <a:ext cx="720265" cy="596057"/>
          </a:xfrm>
          <a:prstGeom prst="line">
            <a:avLst/>
          </a:prstGeom>
          <a:ln w="15875">
            <a:solidFill>
              <a:srgbClr val="829A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122428" y="4433850"/>
            <a:ext cx="1418735" cy="128341"/>
          </a:xfrm>
          <a:prstGeom prst="line">
            <a:avLst/>
          </a:prstGeom>
          <a:ln w="15875">
            <a:solidFill>
              <a:srgbClr val="829A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5" name="Овал 25"/>
          <p:cNvSpPr>
            <a:spLocks noChangeArrowheads="1"/>
          </p:cNvSpPr>
          <p:nvPr/>
        </p:nvSpPr>
        <p:spPr bwMode="auto">
          <a:xfrm>
            <a:off x="1388058" y="2833780"/>
            <a:ext cx="879247" cy="205695"/>
          </a:xfrm>
          <a:prstGeom prst="ellipse">
            <a:avLst/>
          </a:prstGeom>
          <a:solidFill>
            <a:srgbClr val="D5DEE7"/>
          </a:solidFill>
          <a:ln w="15875">
            <a:solidFill>
              <a:srgbClr val="829AB4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1665" b="1">
              <a:solidFill>
                <a:srgbClr val="009900"/>
              </a:solidFill>
              <a:latin typeface="Arial Narrow" panose="020B0606020202030204" pitchFamily="34" charset="0"/>
            </a:endParaRPr>
          </a:p>
        </p:txBody>
      </p:sp>
      <p:sp>
        <p:nvSpPr>
          <p:cNvPr id="56327" name="Овал 20"/>
          <p:cNvSpPr>
            <a:spLocks noChangeArrowheads="1"/>
          </p:cNvSpPr>
          <p:nvPr/>
        </p:nvSpPr>
        <p:spPr bwMode="auto">
          <a:xfrm>
            <a:off x="466484" y="4220979"/>
            <a:ext cx="879247" cy="205696"/>
          </a:xfrm>
          <a:prstGeom prst="ellipse">
            <a:avLst/>
          </a:prstGeom>
          <a:solidFill>
            <a:srgbClr val="D5DEE7"/>
          </a:solidFill>
          <a:ln w="15875">
            <a:solidFill>
              <a:srgbClr val="829AB4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1665" b="1">
              <a:solidFill>
                <a:srgbClr val="009900"/>
              </a:solidFill>
              <a:latin typeface="Arial Narrow" panose="020B0606020202030204" pitchFamily="34" charset="0"/>
            </a:endParaRPr>
          </a:p>
        </p:txBody>
      </p:sp>
      <p:sp>
        <p:nvSpPr>
          <p:cNvPr id="56329" name="Овал 23"/>
          <p:cNvSpPr>
            <a:spLocks noChangeArrowheads="1"/>
          </p:cNvSpPr>
          <p:nvPr/>
        </p:nvSpPr>
        <p:spPr bwMode="auto">
          <a:xfrm>
            <a:off x="517771" y="5511537"/>
            <a:ext cx="879247" cy="205696"/>
          </a:xfrm>
          <a:prstGeom prst="ellipse">
            <a:avLst/>
          </a:prstGeom>
          <a:solidFill>
            <a:srgbClr val="D5DEE7"/>
          </a:solidFill>
          <a:ln w="15875">
            <a:solidFill>
              <a:srgbClr val="829AB4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1665" b="1">
              <a:solidFill>
                <a:srgbClr val="009900"/>
              </a:solidFill>
              <a:latin typeface="Arial Narrow" panose="020B0606020202030204" pitchFamily="34" charset="0"/>
            </a:endParaRPr>
          </a:p>
        </p:txBody>
      </p:sp>
      <p:sp>
        <p:nvSpPr>
          <p:cNvPr id="56332" name="Номер слайда 3"/>
          <p:cNvSpPr>
            <a:spLocks noGrp="1"/>
          </p:cNvSpPr>
          <p:nvPr>
            <p:ph type="sldNum" sz="quarter" idx="10"/>
          </p:nvPr>
        </p:nvSpPr>
        <p:spPr bwMode="auto">
          <a:extLst/>
        </p:spPr>
        <p:txBody>
          <a:bodyPr vert="horz" lIns="0" tIns="45680" rIns="0" bIns="45680" rtlCol="0" anchor="ctr"/>
          <a:lstStyle/>
          <a:p>
            <a:r>
              <a:rPr lang="ru-RU" altLang="ru-RU" sz="3200" dirty="0">
                <a:solidFill>
                  <a:prstClr val="white"/>
                </a:solidFill>
              </a:rPr>
              <a:t>2</a:t>
            </a:r>
          </a:p>
        </p:txBody>
      </p:sp>
      <p:pic>
        <p:nvPicPr>
          <p:cNvPr id="56336" name="Рисунок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85" y="1001236"/>
            <a:ext cx="580787" cy="136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7" name="Рисунок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12" y="1807231"/>
            <a:ext cx="524321" cy="119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8" name="Рисунок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57" y="4518829"/>
            <a:ext cx="469201" cy="1029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Рисунок 7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203" y="3004488"/>
            <a:ext cx="2613183" cy="2386707"/>
          </a:xfrm>
          <a:prstGeom prst="rect">
            <a:avLst/>
          </a:prstGeom>
        </p:spPr>
      </p:pic>
      <p:sp>
        <p:nvSpPr>
          <p:cNvPr id="29" name="Заголовок 1"/>
          <p:cNvSpPr txBox="1">
            <a:spLocks/>
          </p:cNvSpPr>
          <p:nvPr/>
        </p:nvSpPr>
        <p:spPr bwMode="auto">
          <a:xfrm>
            <a:off x="484862" y="131980"/>
            <a:ext cx="9593212" cy="75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99" tIns="49300" rIns="98599" bIns="49300" anchor="ctr"/>
          <a:lstStyle>
            <a:lvl1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600" b="1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2pPr>
            <a:lvl3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3pPr>
            <a:lvl4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4pPr>
            <a:lvl5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5pPr>
            <a:lvl6pPr marL="457200" algn="l" defTabSz="1041400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6pPr>
            <a:lvl7pPr marL="914400" algn="l" defTabSz="1041400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7pPr>
            <a:lvl8pPr marL="1371600" algn="l" defTabSz="1041400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8pPr>
            <a:lvl9pPr marL="1828800" algn="l" defTabSz="1041400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anose="020F0502020204030204" pitchFamily="34" charset="0"/>
              </a:defRPr>
            </a:lvl9pPr>
          </a:lstStyle>
          <a:p>
            <a:pPr algn="ctr" defTabSz="966655" eaLnBrk="1" fontAlgn="auto" hangingPunct="1">
              <a:lnSpc>
                <a:spcPts val="2553"/>
              </a:lnSpc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</a:rPr>
              <a:t>Кому подходит налоговый режим</a:t>
            </a:r>
          </a:p>
        </p:txBody>
      </p:sp>
      <p:pic>
        <p:nvPicPr>
          <p:cNvPr id="68" name="Рисунок 1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839" y="1036218"/>
            <a:ext cx="586165" cy="1080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Рисунок 1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207" y="5614385"/>
            <a:ext cx="439623" cy="103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08" y="3171793"/>
            <a:ext cx="609600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919517" y="2404151"/>
            <a:ext cx="33391" cy="10584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240867" y="1001236"/>
            <a:ext cx="3413276" cy="614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/>
              <a:t> Получают </a:t>
            </a:r>
            <a:r>
              <a:rPr lang="ru-RU" dirty="0"/>
              <a:t>доход от самостоятельного ведения деятельности или использования </a:t>
            </a:r>
            <a:r>
              <a:rPr lang="ru-RU" dirty="0" smtClean="0"/>
              <a:t>имущества (услуги, работа, товары собственного производства).</a:t>
            </a:r>
            <a:endParaRPr lang="ru-RU" dirty="0"/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/>
              <a:t>Ведут </a:t>
            </a:r>
            <a:r>
              <a:rPr lang="ru-RU" dirty="0"/>
              <a:t>деятельность в регионе проведения эксперимента.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/>
              <a:t>Не  </a:t>
            </a:r>
            <a:r>
              <a:rPr lang="ru-RU" dirty="0"/>
              <a:t>имеют работодателя, с которым заключен трудовой договор.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/>
              <a:t>Не </a:t>
            </a:r>
            <a:r>
              <a:rPr lang="ru-RU" dirty="0"/>
              <a:t>привлекают для этой деятельности наемных работников по трудовым договорам</a:t>
            </a:r>
            <a:r>
              <a:rPr lang="ru-RU" dirty="0" smtClean="0"/>
              <a:t>.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dirty="0" smtClean="0"/>
              <a:t>Не попадают в перечень исключений ст.4 и 6 ФЗ №422-ФЗ от 27.11.2018 г.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38" y="437658"/>
            <a:ext cx="150653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53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6399192"/>
              </p:ext>
            </p:extLst>
          </p:nvPr>
        </p:nvGraphicFramePr>
        <p:xfrm>
          <a:off x="990599" y="1839686"/>
          <a:ext cx="7482417" cy="4806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200" b="1" dirty="0"/>
              <a:t>Не вправе применять НПД при: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729133" y="6525485"/>
            <a:ext cx="533400" cy="380677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bg1"/>
                </a:solidFill>
              </a:rPr>
              <a:t>3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69" y="603250"/>
            <a:ext cx="1506538" cy="1182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6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9881937"/>
              </p:ext>
            </p:extLst>
          </p:nvPr>
        </p:nvGraphicFramePr>
        <p:xfrm>
          <a:off x="857250" y="1674813"/>
          <a:ext cx="7632700" cy="5035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6" y="522437"/>
            <a:ext cx="7649277" cy="713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/>
              <a:t>П</a:t>
            </a:r>
            <a:r>
              <a:rPr lang="ru-RU" sz="2400" b="1" dirty="0" smtClean="0"/>
              <a:t>реимущества применения НПД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endParaRPr lang="ru-RU" sz="2400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42" y="770468"/>
            <a:ext cx="1500188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4893733" y="3750733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173133" y="3869267"/>
            <a:ext cx="914400" cy="914400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71469" y="6365230"/>
            <a:ext cx="423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3200" dirty="0" smtClean="0">
                <a:solidFill>
                  <a:prstClr val="white"/>
                </a:solidFill>
              </a:rPr>
              <a:t>4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0" name="Управляющая кнопка: звук 9">
            <a:hlinkClick r:id="" action="ppaction://noaction" highlightClick="1">
              <a:snd r:embed="rId8" name="applause.wav"/>
            </a:hlinkClick>
          </p:cNvPr>
          <p:cNvSpPr/>
          <p:nvPr/>
        </p:nvSpPr>
        <p:spPr>
          <a:xfrm>
            <a:off x="4308517" y="3536648"/>
            <a:ext cx="1042416" cy="1042416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1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7808659"/>
              </p:ext>
            </p:extLst>
          </p:nvPr>
        </p:nvGraphicFramePr>
        <p:xfrm>
          <a:off x="975783" y="2379133"/>
          <a:ext cx="7632700" cy="4551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/>
              <a:t> </a:t>
            </a:r>
            <a:r>
              <a:rPr lang="ru-RU" sz="2200" b="1" dirty="0"/>
              <a:t>Как зарегистрироваться </a:t>
            </a:r>
            <a:br>
              <a:rPr lang="ru-RU" sz="2200" b="1" dirty="0"/>
            </a:br>
            <a:r>
              <a:rPr lang="ru-RU" sz="2200" b="1" dirty="0"/>
              <a:t>в качестве плательщика НПД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746067" y="6392333"/>
            <a:ext cx="491066" cy="516467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prstClr val="white"/>
                </a:solidFill>
              </a:rPr>
              <a:t>5</a:t>
            </a:r>
            <a:endParaRPr lang="ru-RU" sz="3200" b="1" dirty="0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18" y="468087"/>
            <a:ext cx="1500188" cy="157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68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47" y="2272937"/>
            <a:ext cx="3566159" cy="45850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Расчеты в приложении </a:t>
            </a:r>
            <a:br>
              <a:rPr lang="ru-RU" sz="2400" b="1" dirty="0" smtClean="0"/>
            </a:br>
            <a:r>
              <a:rPr lang="ru-RU" sz="2400" b="1" dirty="0" smtClean="0"/>
              <a:t>«Мой налог»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647611" y="6348549"/>
            <a:ext cx="679270" cy="509451"/>
          </a:xfrm>
        </p:spPr>
        <p:txBody>
          <a:bodyPr/>
          <a:lstStyle/>
          <a:p>
            <a:pPr algn="ctr"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6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759" y="2286000"/>
            <a:ext cx="370985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312" y="530090"/>
            <a:ext cx="150018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7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7617852"/>
              </p:ext>
            </p:extLst>
          </p:nvPr>
        </p:nvGraphicFramePr>
        <p:xfrm>
          <a:off x="807508" y="2022475"/>
          <a:ext cx="7632700" cy="481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07696" y="522437"/>
            <a:ext cx="6934275" cy="15000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Ставки налога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dirty="0"/>
              <a:t>Налоговый режим будет действовать в течение 10 </a:t>
            </a:r>
            <a:r>
              <a:rPr lang="ru-RU" sz="2000" dirty="0" smtClean="0"/>
              <a:t>лет </a:t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этот период ставки налога не </a:t>
            </a:r>
            <a:r>
              <a:rPr lang="ru-RU" sz="2000" dirty="0" smtClean="0"/>
              <a:t>изменятся </a:t>
            </a:r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779933" y="6567818"/>
            <a:ext cx="448734" cy="290181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 smtClean="0">
                <a:solidFill>
                  <a:schemeClr val="bg1"/>
                </a:solidFill>
              </a:rPr>
              <a:t>7</a:t>
            </a:r>
            <a:endParaRPr lang="ru-RU" altLang="ru-RU" sz="32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08" y="406400"/>
            <a:ext cx="150018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56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Не уплачивают:</a:t>
            </a:r>
          </a:p>
          <a:p>
            <a:r>
              <a:rPr lang="ru-RU" dirty="0" smtClean="0"/>
              <a:t>Физические лица</a:t>
            </a:r>
          </a:p>
          <a:p>
            <a:pPr marL="799506" indent="-457200"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accent1"/>
                </a:solidFill>
              </a:rPr>
              <a:t>налог </a:t>
            </a:r>
            <a:r>
              <a:rPr lang="ru-RU" b="0" dirty="0">
                <a:solidFill>
                  <a:schemeClr val="accent1"/>
                </a:solidFill>
              </a:rPr>
              <a:t>на доходы физических лиц с тех доходов, которые облагаются </a:t>
            </a:r>
            <a:r>
              <a:rPr lang="ru-RU" b="0" dirty="0" smtClean="0">
                <a:solidFill>
                  <a:schemeClr val="accent1"/>
                </a:solidFill>
              </a:rPr>
              <a:t>НПД</a:t>
            </a:r>
          </a:p>
          <a:p>
            <a:r>
              <a:rPr lang="ru-RU" dirty="0" smtClean="0"/>
              <a:t>Индивидуальные предприниматели</a:t>
            </a:r>
          </a:p>
          <a:p>
            <a:pPr marL="799506" indent="-457200">
              <a:buFont typeface="Wingdings" pitchFamily="2" charset="2"/>
              <a:buChar char="ü"/>
            </a:pPr>
            <a:r>
              <a:rPr lang="ru-RU" sz="2900" b="0" dirty="0" smtClean="0">
                <a:solidFill>
                  <a:schemeClr val="accent1"/>
                </a:solidFill>
              </a:rPr>
              <a:t>налог </a:t>
            </a:r>
            <a:r>
              <a:rPr lang="ru-RU" sz="2900" b="0" dirty="0">
                <a:solidFill>
                  <a:schemeClr val="accent1"/>
                </a:solidFill>
              </a:rPr>
              <a:t>на доходы физических лиц с </a:t>
            </a:r>
            <a:r>
              <a:rPr lang="ru-RU" sz="2900" b="0" dirty="0" smtClean="0">
                <a:solidFill>
                  <a:schemeClr val="accent1"/>
                </a:solidFill>
              </a:rPr>
              <a:t> тех </a:t>
            </a:r>
            <a:r>
              <a:rPr lang="ru-RU" sz="2900" b="0" dirty="0">
                <a:solidFill>
                  <a:schemeClr val="accent1"/>
                </a:solidFill>
              </a:rPr>
              <a:t>доходов, которые облагаются </a:t>
            </a:r>
            <a:r>
              <a:rPr lang="ru-RU" sz="2900" b="0" dirty="0" smtClean="0">
                <a:solidFill>
                  <a:schemeClr val="accent1"/>
                </a:solidFill>
              </a:rPr>
              <a:t>НПД;</a:t>
            </a:r>
            <a:endParaRPr lang="ru-RU" sz="2900" b="0" dirty="0">
              <a:solidFill>
                <a:schemeClr val="accent1"/>
              </a:solidFill>
            </a:endParaRPr>
          </a:p>
          <a:p>
            <a:pPr marL="799506" indent="-457200">
              <a:buFont typeface="Wingdings" pitchFamily="2" charset="2"/>
              <a:buChar char="ü"/>
            </a:pPr>
            <a:r>
              <a:rPr lang="ru-RU" sz="2900" b="0" dirty="0" smtClean="0">
                <a:solidFill>
                  <a:schemeClr val="accent1"/>
                </a:solidFill>
              </a:rPr>
              <a:t>налог </a:t>
            </a:r>
            <a:r>
              <a:rPr lang="ru-RU" sz="2900" b="0" dirty="0">
                <a:solidFill>
                  <a:schemeClr val="accent1"/>
                </a:solidFill>
              </a:rPr>
              <a:t>на добавленную стоимость, за исключением НДС при ввозе товаров на территорию </a:t>
            </a:r>
            <a:r>
              <a:rPr lang="ru-RU" sz="2900" b="0" dirty="0" smtClean="0">
                <a:solidFill>
                  <a:schemeClr val="accent1"/>
                </a:solidFill>
              </a:rPr>
              <a:t>России;</a:t>
            </a:r>
          </a:p>
          <a:p>
            <a:pPr marL="799506" indent="-457200">
              <a:buFont typeface="Wingdings" pitchFamily="2" charset="2"/>
              <a:buChar char="ü"/>
            </a:pPr>
            <a:r>
              <a:rPr lang="ru-RU" sz="2900" b="0" dirty="0" smtClean="0">
                <a:solidFill>
                  <a:schemeClr val="accent1"/>
                </a:solidFill>
              </a:rPr>
              <a:t>фиксированные </a:t>
            </a:r>
            <a:r>
              <a:rPr lang="ru-RU" sz="2900" b="0" dirty="0">
                <a:solidFill>
                  <a:schemeClr val="accent1"/>
                </a:solidFill>
              </a:rPr>
              <a:t>страховые взносы.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71057" y="500665"/>
            <a:ext cx="6574972" cy="115290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Какие платежи заменяет налог на профессиональный доход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5350882-61F9-42BD-B096-ACA4CE250D1C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402772"/>
            <a:ext cx="1500188" cy="1567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Номер слайда 3"/>
          <p:cNvSpPr txBox="1">
            <a:spLocks/>
          </p:cNvSpPr>
          <p:nvPr/>
        </p:nvSpPr>
        <p:spPr>
          <a:xfrm>
            <a:off x="8779933" y="6567818"/>
            <a:ext cx="448734" cy="2901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98525" rtl="0" eaLnBrk="1" latinLnBrk="0" hangingPunct="1">
              <a:defRPr sz="125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9262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8525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97787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97050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96312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95574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4837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94099" algn="l" defTabSz="998525" rtl="0" eaLnBrk="1" latinLnBrk="0" hangingPunct="1">
              <a:defRPr sz="19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altLang="ru-RU" sz="3200" b="1" dirty="0">
                <a:solidFill>
                  <a:schemeClr val="bg1"/>
                </a:solidFill>
              </a:rPr>
              <a:t>8</a:t>
            </a:r>
            <a:endParaRPr lang="ru-RU" altLang="ru-RU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8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6155" y="1675339"/>
            <a:ext cx="8210148" cy="503494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sz="2200" dirty="0" smtClean="0"/>
          </a:p>
          <a:p>
            <a:endParaRPr lang="ru-RU" sz="2200" dirty="0"/>
          </a:p>
          <a:p>
            <a:r>
              <a:rPr lang="ru-RU" sz="5400" dirty="0" smtClean="0">
                <a:latin typeface="Calibri"/>
                <a:cs typeface="Calibri"/>
              </a:rPr>
              <a:t>    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Calibri"/>
                <a:cs typeface="Calibri"/>
              </a:rPr>
              <a:t>Ѵ                </a:t>
            </a:r>
            <a:r>
              <a:rPr lang="ru-RU" sz="5400" dirty="0" err="1" smtClean="0">
                <a:solidFill>
                  <a:schemeClr val="accent2">
                    <a:lumMod val="75000"/>
                  </a:schemeClr>
                </a:solidFill>
                <a:latin typeface="Calibri"/>
                <a:cs typeface="Calibri"/>
              </a:rPr>
              <a:t>Ѵ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Calibri"/>
                <a:cs typeface="Calibri"/>
              </a:rPr>
              <a:t>               </a:t>
            </a:r>
            <a:r>
              <a:rPr lang="ru-RU" sz="5400" dirty="0" err="1" smtClean="0">
                <a:solidFill>
                  <a:schemeClr val="accent2">
                    <a:lumMod val="75000"/>
                  </a:schemeClr>
                </a:solidFill>
                <a:latin typeface="Calibri"/>
                <a:cs typeface="Calibri"/>
              </a:rPr>
              <a:t>Ѵ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            В течении 		       до 12-го числа		        до 25-го числа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                месяца		 следующего месяца                        следующего месяца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endParaRPr lang="ru-RU" sz="1400" dirty="0">
              <a:solidFill>
                <a:schemeClr val="accent2">
                  <a:lumMod val="75000"/>
                </a:schemeClr>
              </a:solidFill>
            </a:endParaRP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  Получайте информацию 	 Узнайте сумму налога	заплатите начисленные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   о начислениях налогов	 к уплате в приложении	       налоги удобным </a:t>
            </a:r>
          </a:p>
          <a:p>
            <a:pPr marL="0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/>
              <a:t>                  онлайн					            способом</a:t>
            </a: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            </a:t>
            </a:r>
            <a:r>
              <a:rPr lang="ru-RU" sz="2400" b="1" dirty="0"/>
              <a:t>Как рассчитать сумму налога к уплате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8763001" y="6375401"/>
            <a:ext cx="499532" cy="516466"/>
          </a:xfrm>
        </p:spPr>
        <p:txBody>
          <a:bodyPr/>
          <a:lstStyle/>
          <a:p>
            <a:pPr>
              <a:defRPr/>
            </a:pPr>
            <a:r>
              <a:rPr lang="ru-RU" altLang="ru-RU" sz="3200" b="1" dirty="0" smtClean="0"/>
              <a:t>9</a:t>
            </a:r>
            <a:endParaRPr lang="ru-RU" alt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03514" y="2634343"/>
            <a:ext cx="2415975" cy="1088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Сформируйте чек по каждому поступлению</a:t>
            </a:r>
          </a:p>
        </p:txBody>
      </p:sp>
      <p:sp>
        <p:nvSpPr>
          <p:cNvPr id="6" name="Блок-схема: узел 5"/>
          <p:cNvSpPr/>
          <p:nvPr/>
        </p:nvSpPr>
        <p:spPr>
          <a:xfrm>
            <a:off x="1687286" y="1872342"/>
            <a:ext cx="647700" cy="63137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1</a:t>
            </a:r>
          </a:p>
          <a:p>
            <a:pPr algn="ctr"/>
            <a:endParaRPr lang="ru-RU" dirty="0"/>
          </a:p>
        </p:txBody>
      </p:sp>
      <p:sp>
        <p:nvSpPr>
          <p:cNvPr id="7" name="Стрелка вправо с вырезом 6"/>
          <p:cNvSpPr/>
          <p:nvPr/>
        </p:nvSpPr>
        <p:spPr>
          <a:xfrm>
            <a:off x="2590800" y="2072421"/>
            <a:ext cx="1457379" cy="20007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7587344" y="1872342"/>
            <a:ext cx="696684" cy="63137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dirty="0" smtClean="0"/>
              <a:t>3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10000" y="2634343"/>
            <a:ext cx="2329543" cy="1088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/>
          </a:p>
          <a:p>
            <a:pPr algn="ctr"/>
            <a:r>
              <a:rPr lang="ru-RU" sz="1600" dirty="0" smtClean="0"/>
              <a:t>Укажите плательщика и сумму дохода</a:t>
            </a:r>
          </a:p>
          <a:p>
            <a:pPr algn="ctr"/>
            <a:endParaRPr lang="ru-RU" dirty="0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5748310" y="2058921"/>
            <a:ext cx="1457379" cy="200079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582887" y="1872342"/>
            <a:ext cx="696684" cy="631371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53199" y="2634343"/>
            <a:ext cx="2415975" cy="1088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Отправьте чек покупателю или распечатайте на бумаге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48" y="364066"/>
            <a:ext cx="1500188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33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32240</TotalTime>
  <Words>406</Words>
  <Application>Microsoft Office PowerPoint</Application>
  <PresentationFormat>Произвольный</PresentationFormat>
  <Paragraphs>98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Специальное оформление</vt:lpstr>
      <vt:lpstr>Тема Office</vt:lpstr>
      <vt:lpstr>АДМИНИСТРИРОВАНИЕ ПЛАТЕЛЬЩИКОВ НАЛОГА НА ПРОФЕССИОНАЛЬНЫЙ ДОХОД</vt:lpstr>
      <vt:lpstr>Презентация PowerPoint</vt:lpstr>
      <vt:lpstr>Не вправе применять НПД при:</vt:lpstr>
      <vt:lpstr> Преимущества применения НПД</vt:lpstr>
      <vt:lpstr> Как зарегистрироваться  в качестве плательщика НПД</vt:lpstr>
      <vt:lpstr>Расчеты в приложении  «Мой налог»</vt:lpstr>
      <vt:lpstr>Ставки налога  Налоговый режим будет действовать в течение 10 лет  В этот период ставки налога не изменятся </vt:lpstr>
      <vt:lpstr>Какие платежи заменяет налог на профессиональный доход</vt:lpstr>
      <vt:lpstr>            Как рассчитать сумму налога к уплате</vt:lpstr>
      <vt:lpstr>      Оплата налога  через приложение «Мой налог»</vt:lpstr>
      <vt:lpstr>Подтверждение доходов и регистрации в качестве плательщика НПД</vt:lpstr>
      <vt:lpstr>Прекращение деятельности  в качестве плательщика НПД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Ларькина Лариса Сергеевна</cp:lastModifiedBy>
  <cp:revision>424</cp:revision>
  <cp:lastPrinted>2019-09-09T16:53:23Z</cp:lastPrinted>
  <dcterms:created xsi:type="dcterms:W3CDTF">2019-04-30T10:46:03Z</dcterms:created>
  <dcterms:modified xsi:type="dcterms:W3CDTF">2020-06-09T09:33:01Z</dcterms:modified>
</cp:coreProperties>
</file>