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628" r:id="rId2"/>
    <p:sldId id="629" r:id="rId3"/>
  </p:sldIdLst>
  <p:sldSz cx="9144000" cy="5143500" type="screen16x9"/>
  <p:notesSz cx="6797675" cy="9928225"/>
  <p:defaultTextStyle>
    <a:defPPr>
      <a:defRPr lang="ru-RU"/>
    </a:defPPr>
    <a:lvl1pPr marL="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 userDrawn="1">
          <p15:clr>
            <a:srgbClr val="A4A3A4"/>
          </p15:clr>
        </p15:guide>
        <p15:guide id="2" orient="horz" pos="1116" userDrawn="1">
          <p15:clr>
            <a:srgbClr val="A4A3A4"/>
          </p15:clr>
        </p15:guide>
        <p15:guide id="3" orient="horz" pos="348" userDrawn="1">
          <p15:clr>
            <a:srgbClr val="A4A3A4"/>
          </p15:clr>
        </p15:guide>
        <p15:guide id="4" orient="horz" pos="4470" userDrawn="1">
          <p15:clr>
            <a:srgbClr val="A4A3A4"/>
          </p15:clr>
        </p15:guide>
        <p15:guide id="5" pos="3368" userDrawn="1">
          <p15:clr>
            <a:srgbClr val="A4A3A4"/>
          </p15:clr>
        </p15:guide>
        <p15:guide id="6" pos="828" userDrawn="1">
          <p15:clr>
            <a:srgbClr val="A4A3A4"/>
          </p15:clr>
        </p15:guide>
        <p15:guide id="7" pos="1824" userDrawn="1">
          <p15:clr>
            <a:srgbClr val="A4A3A4"/>
          </p15:clr>
        </p15:guide>
        <p15:guide id="8" pos="6011" userDrawn="1">
          <p15:clr>
            <a:srgbClr val="A4A3A4"/>
          </p15:clr>
        </p15:guide>
        <p15:guide id="9" pos="6457" userDrawn="1">
          <p15:clr>
            <a:srgbClr val="A4A3A4"/>
          </p15:clr>
        </p15:guide>
        <p15:guide id="10" pos="607" userDrawn="1">
          <p15:clr>
            <a:srgbClr val="A4A3A4"/>
          </p15:clr>
        </p15:guide>
        <p15:guide id="11" orient="horz" pos="1620" userDrawn="1">
          <p15:clr>
            <a:srgbClr val="A4A3A4"/>
          </p15:clr>
        </p15:guide>
        <p15:guide id="12" orient="horz" pos="759" userDrawn="1">
          <p15:clr>
            <a:srgbClr val="A4A3A4"/>
          </p15:clr>
        </p15:guide>
        <p15:guide id="13" orient="horz" pos="237" userDrawn="1">
          <p15:clr>
            <a:srgbClr val="A4A3A4"/>
          </p15:clr>
        </p15:guide>
        <p15:guide id="14" orient="horz" pos="3041" userDrawn="1">
          <p15:clr>
            <a:srgbClr val="A4A3A4"/>
          </p15:clr>
        </p15:guide>
        <p15:guide id="15" pos="2880" userDrawn="1">
          <p15:clr>
            <a:srgbClr val="A4A3A4"/>
          </p15:clr>
        </p15:guide>
        <p15:guide id="16" pos="708" userDrawn="1">
          <p15:clr>
            <a:srgbClr val="A4A3A4"/>
          </p15:clr>
        </p15:guide>
        <p15:guide id="17" pos="1560" userDrawn="1">
          <p15:clr>
            <a:srgbClr val="A4A3A4"/>
          </p15:clr>
        </p15:guide>
        <p15:guide id="18" pos="5140" userDrawn="1">
          <p15:clr>
            <a:srgbClr val="A4A3A4"/>
          </p15:clr>
        </p15:guide>
        <p15:guide id="19" pos="5521" userDrawn="1">
          <p15:clr>
            <a:srgbClr val="A4A3A4"/>
          </p15:clr>
        </p15:guide>
        <p15:guide id="20" pos="51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>
          <p15:clr>
            <a:srgbClr val="A4A3A4"/>
          </p15:clr>
        </p15:guide>
        <p15:guide id="2" pos="2116">
          <p15:clr>
            <a:srgbClr val="A4A3A4"/>
          </p15:clr>
        </p15:guide>
        <p15:guide id="3" orient="horz" pos="3128">
          <p15:clr>
            <a:srgbClr val="A4A3A4"/>
          </p15:clr>
        </p15:guide>
        <p15:guide id="4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EEE"/>
    <a:srgbClr val="EDEDED"/>
    <a:srgbClr val="EDE9ED"/>
    <a:srgbClr val="F83E3E"/>
    <a:srgbClr val="FA7272"/>
    <a:srgbClr val="FA6060"/>
    <a:srgbClr val="E6E6E6"/>
    <a:srgbClr val="E7E7E7"/>
    <a:srgbClr val="E9E9E9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46" autoAdjust="0"/>
    <p:restoredTop sz="93838" autoAdjust="0"/>
  </p:normalViewPr>
  <p:slideViewPr>
    <p:cSldViewPr showGuides="1">
      <p:cViewPr varScale="1">
        <p:scale>
          <a:sx n="146" d="100"/>
          <a:sy n="146" d="100"/>
        </p:scale>
        <p:origin x="-1032" y="-96"/>
      </p:cViewPr>
      <p:guideLst>
        <p:guide orient="horz" pos="2382"/>
        <p:guide orient="horz" pos="1116"/>
        <p:guide orient="horz" pos="348"/>
        <p:guide orient="horz" pos="4470"/>
        <p:guide orient="horz" pos="1620"/>
        <p:guide orient="horz" pos="759"/>
        <p:guide orient="horz" pos="237"/>
        <p:guide orient="horz" pos="3041"/>
        <p:guide pos="3368"/>
        <p:guide pos="828"/>
        <p:guide pos="1824"/>
        <p:guide pos="6011"/>
        <p:guide pos="6457"/>
        <p:guide pos="607"/>
        <p:guide pos="2880"/>
        <p:guide pos="708"/>
        <p:guide pos="1560"/>
        <p:guide pos="5140"/>
        <p:guide pos="5521"/>
        <p:guide pos="519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08"/>
        <p:guide orient="horz" pos="3128"/>
        <p:guide pos="2116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D3412C-1BCB-48CC-A270-6589302FFA0E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903ECCEE-F3B1-44B4-B288-9FA8EC89FA2C}" type="pres">
      <dgm:prSet presAssocID="{6BD3412C-1BCB-48CC-A270-6589302FFA0E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C774D1DD-7F04-40FB-A23E-C6981D2D73AE}" type="presOf" srcId="{6BD3412C-1BCB-48CC-A270-6589302FFA0E}" destId="{903ECCEE-F3B1-44B4-B288-9FA8EC89FA2C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31E581D8-91B6-4AB0-90CB-BB553A2A6C7C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915D50A0-B7C1-4888-9508-A995C3CEC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2505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" y="10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60" y="10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25.11.2019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4538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89" tIns="45942" rIns="91889" bIns="4594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70" y="4715924"/>
            <a:ext cx="5438140" cy="4467701"/>
          </a:xfrm>
          <a:prstGeom prst="rect">
            <a:avLst/>
          </a:prstGeom>
        </p:spPr>
        <p:txBody>
          <a:bodyPr vert="horz" lIns="91889" tIns="45942" rIns="91889" bIns="4594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" y="9430102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60" y="9430102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3375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875" b="0">
                <a:solidFill>
                  <a:schemeClr val="bg1"/>
                </a:solidFill>
                <a:latin typeface="+mj-lt"/>
              </a:defRPr>
            </a:lvl1pPr>
            <a:lvl2pPr marL="306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12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8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24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30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36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42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48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35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175"/>
            </a:lvl1pPr>
            <a:lvl2pPr marL="306003" indent="0">
              <a:buNone/>
              <a:defRPr sz="1875"/>
            </a:lvl2pPr>
            <a:lvl3pPr marL="612006" indent="0">
              <a:buNone/>
              <a:defRPr sz="1575"/>
            </a:lvl3pPr>
            <a:lvl4pPr marL="918008" indent="0">
              <a:buNone/>
              <a:defRPr sz="1350"/>
            </a:lvl4pPr>
            <a:lvl5pPr marL="1224011" indent="0">
              <a:buNone/>
              <a:defRPr sz="1350"/>
            </a:lvl5pPr>
            <a:lvl6pPr marL="1530014" indent="0">
              <a:buNone/>
              <a:defRPr sz="1350"/>
            </a:lvl6pPr>
            <a:lvl7pPr marL="1836017" indent="0">
              <a:buNone/>
              <a:defRPr sz="1350"/>
            </a:lvl7pPr>
            <a:lvl8pPr marL="2142020" indent="0">
              <a:buNone/>
              <a:defRPr sz="1350"/>
            </a:lvl8pPr>
            <a:lvl9pPr marL="2448023" indent="0">
              <a:buNone/>
              <a:defRPr sz="135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975"/>
            </a:lvl1pPr>
            <a:lvl2pPr marL="306003" indent="0">
              <a:buNone/>
              <a:defRPr sz="825"/>
            </a:lvl2pPr>
            <a:lvl3pPr marL="612006" indent="0">
              <a:buNone/>
              <a:defRPr sz="675"/>
            </a:lvl3pPr>
            <a:lvl4pPr marL="918008" indent="0">
              <a:buNone/>
              <a:defRPr sz="600"/>
            </a:lvl4pPr>
            <a:lvl5pPr marL="1224011" indent="0">
              <a:buNone/>
              <a:defRPr sz="600"/>
            </a:lvl5pPr>
            <a:lvl6pPr marL="1530014" indent="0">
              <a:buNone/>
              <a:defRPr sz="600"/>
            </a:lvl6pPr>
            <a:lvl7pPr marL="1836017" indent="0">
              <a:buNone/>
              <a:defRPr sz="600"/>
            </a:lvl7pPr>
            <a:lvl8pPr marL="2142020" indent="0">
              <a:buNone/>
              <a:defRPr sz="600"/>
            </a:lvl8pPr>
            <a:lvl9pPr marL="2448023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0" y="1436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8" y="1205155"/>
            <a:ext cx="7320689" cy="3621940"/>
          </a:xfrm>
        </p:spPr>
        <p:txBody>
          <a:bodyPr/>
          <a:lstStyle>
            <a:lvl1pPr marL="213304" indent="0">
              <a:buFontTx/>
              <a:buNone/>
              <a:defRPr b="1">
                <a:latin typeface="+mj-lt"/>
              </a:defRPr>
            </a:lvl1pPr>
            <a:lvl2pPr marL="211440" indent="1864">
              <a:defRPr>
                <a:latin typeface="+mj-lt"/>
              </a:defRPr>
            </a:lvl2pPr>
            <a:lvl3pPr marL="368856" indent="-152759">
              <a:tabLst/>
              <a:defRPr>
                <a:latin typeface="+mj-lt"/>
              </a:defRPr>
            </a:lvl3pPr>
            <a:lvl4pPr marL="0" indent="211440">
              <a:lnSpc>
                <a:spcPts val="1057"/>
              </a:lnSpc>
              <a:spcBef>
                <a:spcPts val="235"/>
              </a:spcBef>
              <a:defRPr>
                <a:latin typeface="+mj-lt"/>
              </a:defRPr>
            </a:lvl4pPr>
            <a:lvl5pPr>
              <a:lnSpc>
                <a:spcPts val="1057"/>
              </a:lnSpc>
              <a:spcBef>
                <a:spcPts val="235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8"/>
            <a:ext cx="923619" cy="282640"/>
          </a:xfrm>
          <a:prstGeom prst="rect">
            <a:avLst/>
          </a:prstGeom>
          <a:noFill/>
        </p:spPr>
        <p:txBody>
          <a:bodyPr wrap="square" lIns="53652" tIns="26826" rIns="53652" bIns="26826" rtlCol="0">
            <a:noAutofit/>
          </a:bodyPr>
          <a:lstStyle/>
          <a:p>
            <a:endParaRPr lang="ru-RU" sz="1200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4"/>
            <a:ext cx="7337192" cy="829352"/>
          </a:xfrm>
        </p:spPr>
        <p:txBody>
          <a:bodyPr/>
          <a:lstStyle>
            <a:lvl1pPr marL="0" marR="0" indent="0" defTabSz="61200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150"/>
            </a:lvl1pPr>
          </a:lstStyle>
          <a:p>
            <a:pPr marL="0" marR="0" lvl="0" indent="0" defTabSz="61200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8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8" y="1205155"/>
            <a:ext cx="7320689" cy="3621940"/>
          </a:xfrm>
        </p:spPr>
        <p:txBody>
          <a:bodyPr/>
          <a:lstStyle>
            <a:lvl1pPr marL="213304" indent="0">
              <a:buFontTx/>
              <a:buNone/>
              <a:defRPr b="1">
                <a:latin typeface="+mj-lt"/>
              </a:defRPr>
            </a:lvl1pPr>
            <a:lvl2pPr marL="213304" indent="0">
              <a:defRPr>
                <a:latin typeface="+mj-lt"/>
              </a:defRPr>
            </a:lvl2pPr>
            <a:lvl3pPr marL="368856" indent="-152759">
              <a:defRPr>
                <a:latin typeface="+mj-lt"/>
              </a:defRPr>
            </a:lvl3pPr>
            <a:lvl4pPr marL="0" indent="211440">
              <a:defRPr>
                <a:latin typeface="+mj-lt"/>
              </a:defRPr>
            </a:lvl4pPr>
            <a:lvl5pPr marL="84203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7" y="375804"/>
            <a:ext cx="7337901" cy="829352"/>
          </a:xfrm>
        </p:spPr>
        <p:txBody>
          <a:bodyPr/>
          <a:lstStyle>
            <a:lvl1pPr marL="0" marR="0" indent="0" defTabSz="61200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150"/>
            </a:lvl1pPr>
          </a:lstStyle>
          <a:p>
            <a:pPr marL="0" marR="0" lvl="0" indent="0" defTabSz="61200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85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2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8" y="759380"/>
            <a:ext cx="7320689" cy="1518472"/>
          </a:xfrm>
        </p:spPr>
        <p:txBody>
          <a:bodyPr anchor="t"/>
          <a:lstStyle>
            <a:lvl1pPr algn="l">
              <a:defRPr sz="27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8" y="2572292"/>
            <a:ext cx="7320689" cy="2254803"/>
          </a:xfrm>
        </p:spPr>
        <p:txBody>
          <a:bodyPr anchor="t"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30600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1200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3pPr>
            <a:lvl4pPr marL="918008" indent="0">
              <a:buNone/>
              <a:defRPr sz="975">
                <a:solidFill>
                  <a:schemeClr val="tx1">
                    <a:tint val="75000"/>
                  </a:schemeClr>
                </a:solidFill>
              </a:defRPr>
            </a:lvl4pPr>
            <a:lvl5pPr marL="1224011" indent="0">
              <a:buNone/>
              <a:defRPr sz="975">
                <a:solidFill>
                  <a:schemeClr val="tx1">
                    <a:tint val="75000"/>
                  </a:schemeClr>
                </a:solidFill>
              </a:defRPr>
            </a:lvl5pPr>
            <a:lvl6pPr marL="1530014" indent="0">
              <a:buNone/>
              <a:defRPr sz="975">
                <a:solidFill>
                  <a:schemeClr val="tx1">
                    <a:tint val="75000"/>
                  </a:schemeClr>
                </a:solidFill>
              </a:defRPr>
            </a:lvl6pPr>
            <a:lvl7pPr marL="1836017" indent="0">
              <a:buNone/>
              <a:defRPr sz="975">
                <a:solidFill>
                  <a:schemeClr val="tx1">
                    <a:tint val="75000"/>
                  </a:schemeClr>
                </a:solidFill>
              </a:defRPr>
            </a:lvl7pPr>
            <a:lvl8pPr marL="2142020" indent="0">
              <a:buNone/>
              <a:defRPr sz="975">
                <a:solidFill>
                  <a:schemeClr val="tx1">
                    <a:tint val="75000"/>
                  </a:schemeClr>
                </a:solidFill>
              </a:defRPr>
            </a:lvl8pPr>
            <a:lvl9pPr marL="2448023" indent="0">
              <a:buNone/>
              <a:defRPr sz="9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0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1875"/>
            </a:lvl1pPr>
            <a:lvl2pPr>
              <a:defRPr sz="1575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3"/>
            <a:ext cx="3644897" cy="3521848"/>
          </a:xfrm>
        </p:spPr>
        <p:txBody>
          <a:bodyPr/>
          <a:lstStyle>
            <a:lvl1pPr>
              <a:defRPr sz="1875"/>
            </a:lvl1pPr>
            <a:lvl2pPr>
              <a:defRPr sz="1575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575" b="1"/>
            </a:lvl1pPr>
            <a:lvl2pPr marL="306003" indent="0">
              <a:buNone/>
              <a:defRPr sz="1350" b="1"/>
            </a:lvl2pPr>
            <a:lvl3pPr marL="612006" indent="0">
              <a:buNone/>
              <a:defRPr sz="1200" b="1"/>
            </a:lvl3pPr>
            <a:lvl4pPr marL="918008" indent="0">
              <a:buNone/>
              <a:defRPr sz="1050" b="1"/>
            </a:lvl4pPr>
            <a:lvl5pPr marL="1224011" indent="0">
              <a:buNone/>
              <a:defRPr sz="1050" b="1"/>
            </a:lvl5pPr>
            <a:lvl6pPr marL="1530014" indent="0">
              <a:buNone/>
              <a:defRPr sz="1050" b="1"/>
            </a:lvl6pPr>
            <a:lvl7pPr marL="1836017" indent="0">
              <a:buNone/>
              <a:defRPr sz="1050" b="1"/>
            </a:lvl7pPr>
            <a:lvl8pPr marL="2142020" indent="0">
              <a:buNone/>
              <a:defRPr sz="1050" b="1"/>
            </a:lvl8pPr>
            <a:lvl9pPr marL="2448023" indent="0">
              <a:buNone/>
              <a:defRPr sz="10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5" y="1205154"/>
            <a:ext cx="3587825" cy="426002"/>
          </a:xfrm>
        </p:spPr>
        <p:txBody>
          <a:bodyPr anchor="b"/>
          <a:lstStyle>
            <a:lvl1pPr marL="0" indent="0">
              <a:buNone/>
              <a:defRPr sz="1575" b="1"/>
            </a:lvl1pPr>
            <a:lvl2pPr marL="306003" indent="0">
              <a:buNone/>
              <a:defRPr sz="1350" b="1"/>
            </a:lvl2pPr>
            <a:lvl3pPr marL="612006" indent="0">
              <a:buNone/>
              <a:defRPr sz="1200" b="1"/>
            </a:lvl3pPr>
            <a:lvl4pPr marL="918008" indent="0">
              <a:buNone/>
              <a:defRPr sz="1050" b="1"/>
            </a:lvl4pPr>
            <a:lvl5pPr marL="1224011" indent="0">
              <a:buNone/>
              <a:defRPr sz="1050" b="1"/>
            </a:lvl5pPr>
            <a:lvl6pPr marL="1530014" indent="0">
              <a:buNone/>
              <a:defRPr sz="1050" b="1"/>
            </a:lvl6pPr>
            <a:lvl7pPr marL="1836017" indent="0">
              <a:buNone/>
              <a:defRPr sz="1050" b="1"/>
            </a:lvl7pPr>
            <a:lvl8pPr marL="2142020" indent="0">
              <a:buNone/>
              <a:defRPr sz="1050" b="1"/>
            </a:lvl8pPr>
            <a:lvl9pPr marL="2448023" indent="0">
              <a:buNone/>
              <a:defRPr sz="10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5" y="1641073"/>
            <a:ext cx="3587825" cy="3186020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0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3"/>
            <a:ext cx="567428" cy="489830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defRPr sz="1575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90"/>
            <a:ext cx="3008313" cy="871537"/>
          </a:xfrm>
        </p:spPr>
        <p:txBody>
          <a:bodyPr anchor="b"/>
          <a:lstStyle>
            <a:lvl1pPr algn="l">
              <a:defRPr sz="135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1" cy="4389834"/>
          </a:xfrm>
        </p:spPr>
        <p:txBody>
          <a:bodyPr/>
          <a:lstStyle>
            <a:lvl1pPr>
              <a:defRPr sz="2175"/>
            </a:lvl1pPr>
            <a:lvl2pPr>
              <a:defRPr sz="1875"/>
            </a:lvl2pPr>
            <a:lvl3pPr>
              <a:defRPr sz="1575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7"/>
            <a:ext cx="3008313" cy="3518297"/>
          </a:xfrm>
        </p:spPr>
        <p:txBody>
          <a:bodyPr/>
          <a:lstStyle>
            <a:lvl1pPr marL="0" indent="0">
              <a:buNone/>
              <a:defRPr sz="975"/>
            </a:lvl1pPr>
            <a:lvl2pPr marL="306003" indent="0">
              <a:buNone/>
              <a:defRPr sz="825"/>
            </a:lvl2pPr>
            <a:lvl3pPr marL="612006" indent="0">
              <a:buNone/>
              <a:defRPr sz="675"/>
            </a:lvl3pPr>
            <a:lvl4pPr marL="918008" indent="0">
              <a:buNone/>
              <a:defRPr sz="600"/>
            </a:lvl4pPr>
            <a:lvl5pPr marL="1224011" indent="0">
              <a:buNone/>
              <a:defRPr sz="600"/>
            </a:lvl5pPr>
            <a:lvl6pPr marL="1530014" indent="0">
              <a:buNone/>
              <a:defRPr sz="600"/>
            </a:lvl6pPr>
            <a:lvl7pPr marL="1836017" indent="0">
              <a:buNone/>
              <a:defRPr sz="600"/>
            </a:lvl7pPr>
            <a:lvl8pPr marL="2142020" indent="0">
              <a:buNone/>
              <a:defRPr sz="600"/>
            </a:lvl8pPr>
            <a:lvl9pPr marL="2448023" indent="0">
              <a:buNone/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9"/>
            <a:ext cx="7343873" cy="832711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81601" tIns="40801" rIns="81601" bIns="40801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l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ct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71"/>
            <a:ext cx="619711" cy="473875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lnSpc>
                <a:spcPts val="1409"/>
              </a:lnSpc>
              <a:defRPr sz="1575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612006" rtl="0" eaLnBrk="1" latinLnBrk="0" hangingPunct="1">
        <a:lnSpc>
          <a:spcPts val="3051"/>
        </a:lnSpc>
        <a:spcBef>
          <a:spcPct val="0"/>
        </a:spcBef>
        <a:buNone/>
        <a:defRPr sz="2475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13304" indent="0" algn="l" defTabSz="612006" rtl="0" eaLnBrk="1" latinLnBrk="0" hangingPunct="1">
        <a:spcBef>
          <a:spcPct val="20000"/>
        </a:spcBef>
        <a:buFont typeface="+mj-lt"/>
        <a:buNone/>
        <a:defRPr sz="2175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13304" indent="0" algn="l" defTabSz="612006" rtl="0" eaLnBrk="1" latinLnBrk="0" hangingPunct="1">
        <a:spcBef>
          <a:spcPct val="20000"/>
        </a:spcBef>
        <a:buFont typeface="Arial" pitchFamily="34" charset="0"/>
        <a:buNone/>
        <a:defRPr sz="1425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418223" indent="-152759" algn="l" defTabSz="612006" rtl="0" eaLnBrk="1" latinLnBrk="0" hangingPunct="1">
        <a:spcBef>
          <a:spcPct val="20000"/>
        </a:spcBef>
        <a:buFont typeface="Arial" pitchFamily="34" charset="0"/>
        <a:buChar char="•"/>
        <a:defRPr sz="1425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11440" algn="just" defTabSz="612006" rtl="0" eaLnBrk="1" latinLnBrk="0" hangingPunct="1">
        <a:lnSpc>
          <a:spcPts val="1057"/>
        </a:lnSpc>
        <a:spcBef>
          <a:spcPts val="235"/>
        </a:spcBef>
        <a:buFont typeface="Arial" pitchFamily="34" charset="0"/>
        <a:buNone/>
        <a:tabLst/>
        <a:defRPr sz="975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842034" indent="0" algn="l" defTabSz="612006" rtl="0" eaLnBrk="1" latinLnBrk="0" hangingPunct="1">
        <a:lnSpc>
          <a:spcPts val="1057"/>
        </a:lnSpc>
        <a:spcBef>
          <a:spcPts val="235"/>
        </a:spcBef>
        <a:buFont typeface="Arial" pitchFamily="34" charset="0"/>
        <a:buNone/>
        <a:defRPr sz="825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683016" indent="-153002" algn="l" defTabSz="612006" rtl="0" eaLnBrk="1" latinLnBrk="0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1989018" indent="-153002" algn="l" defTabSz="612006" rtl="0" eaLnBrk="1" latinLnBrk="0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295022" indent="-153002" algn="l" defTabSz="612006" rtl="0" eaLnBrk="1" latinLnBrk="0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601024" indent="-153002" algn="l" defTabSz="612006" rtl="0" eaLnBrk="1" latinLnBrk="0" hangingPunct="1">
        <a:spcBef>
          <a:spcPct val="20000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12006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6003" algn="l" defTabSz="612006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12006" algn="l" defTabSz="612006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8008" algn="l" defTabSz="612006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24011" algn="l" defTabSz="612006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30014" algn="l" defTabSz="612006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36017" algn="l" defTabSz="612006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42020" algn="l" defTabSz="612006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48023" algn="l" defTabSz="612006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12" Type="http://schemas.microsoft.com/office/2007/relationships/hdphoto" Target="../media/hdphoto3.wdp"/><Relationship Id="rId17" Type="http://schemas.microsoft.com/office/2007/relationships/hdphoto" Target="../media/hdphoto5.wdp"/><Relationship Id="rId2" Type="http://schemas.openxmlformats.org/officeDocument/2006/relationships/diagramData" Target="../diagrams/data1.xm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6.png"/><Relationship Id="rId5" Type="http://schemas.openxmlformats.org/officeDocument/2006/relationships/diagramColors" Target="../diagrams/colors1.xml"/><Relationship Id="rId15" Type="http://schemas.openxmlformats.org/officeDocument/2006/relationships/image" Target="../media/image8.jpeg"/><Relationship Id="rId10" Type="http://schemas.microsoft.com/office/2007/relationships/hdphoto" Target="../media/hdphoto2.wdp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.png"/><Relationship Id="rId1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014268938"/>
              </p:ext>
            </p:extLst>
          </p:nvPr>
        </p:nvGraphicFramePr>
        <p:xfrm>
          <a:off x="1524000" y="53975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683567" y="267494"/>
            <a:ext cx="8169295" cy="439744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defTabSz="612131">
              <a:lnSpc>
                <a:spcPct val="80000"/>
              </a:lnSpc>
              <a:spcBef>
                <a:spcPct val="0"/>
              </a:spcBef>
            </a:pPr>
            <a:r>
              <a:rPr lang="ru-RU" sz="2400" b="1" cap="all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Проекты</a:t>
            </a:r>
            <a:r>
              <a:rPr lang="ru-RU" sz="2400" b="1" cap="all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развития для </a:t>
            </a:r>
            <a:r>
              <a:rPr lang="ru-RU" sz="2400" b="1" cap="all" dirty="0" err="1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юрИДИЧЕСКИХ</a:t>
            </a:r>
            <a:r>
              <a:rPr lang="ru-RU" sz="2400" b="1" cap="all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лиц</a:t>
            </a:r>
            <a:endParaRPr lang="ru-RU" sz="2400" b="1" cap="all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>
            <a:normAutofit/>
          </a:bodyPr>
          <a:lstStyle/>
          <a:p>
            <a:r>
              <a:rPr lang="ru-RU" altLang="ru-RU" sz="2100" dirty="0" smtClean="0"/>
              <a:t>3</a:t>
            </a:r>
            <a:endParaRPr lang="ru-RU" altLang="ru-RU" sz="2100" dirty="0"/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 flipH="1">
            <a:off x="4716015" y="1257977"/>
            <a:ext cx="1" cy="3600400"/>
          </a:xfrm>
          <a:prstGeom prst="line">
            <a:avLst/>
          </a:prstGeom>
          <a:ln w="15875">
            <a:solidFill>
              <a:schemeClr val="tx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5409164" y="875960"/>
            <a:ext cx="2800788" cy="26732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u="sng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СТАЛО с 2021 года</a:t>
            </a:r>
            <a:endParaRPr kumimoji="0" lang="ru-RU" sz="20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26719" y="908945"/>
            <a:ext cx="3834797" cy="33915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БЫЛО до 2021 года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921077" y="1162199"/>
            <a:ext cx="3024336" cy="33915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(ст. 80, 363.1, 398 НК РФ)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299745" y="1078519"/>
            <a:ext cx="3024336" cy="30493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(ФЗ от 15.04.2019 № 63-ФЗ)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429721" y="3241527"/>
            <a:ext cx="4176464" cy="33915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i="1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i="1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Приказ от 05.12.2016</a:t>
            </a:r>
            <a:r>
              <a:rPr kumimoji="0" lang="ru-RU" sz="1200" i="1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№ ММВ-7-21/668</a:t>
            </a:r>
            <a:r>
              <a:rPr kumimoji="0" lang="en-US" sz="1200" i="1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endParaRPr kumimoji="0" lang="ru-RU" sz="1200" i="1" strike="noStrike" kern="1200" cap="none" spc="0" normalizeH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Приказ от 10.05.2017 № ММВ-7-21/347</a:t>
            </a:r>
            <a:r>
              <a:rPr lang="en-US" sz="1200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endParaRPr lang="ru-RU" sz="1200" i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i="1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Приказ от</a:t>
            </a:r>
            <a:r>
              <a:rPr kumimoji="0" lang="ru-RU" sz="1200" i="1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26.11.2018 № ММВ-7-21/664</a:t>
            </a:r>
            <a:r>
              <a:rPr lang="en-US" sz="1200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endParaRPr lang="ru-RU" sz="1200" i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i="1" baseline="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Приказ от 30.08.2018 № ММВ-7-21/509</a:t>
            </a:r>
            <a:r>
              <a:rPr lang="en-US" sz="1200" i="1" baseline="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endParaRPr kumimoji="0" lang="ru-RU" sz="1200" i="1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67543" y="4392840"/>
            <a:ext cx="4176464" cy="33915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1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Проблемные вопросы:</a:t>
            </a:r>
          </a:p>
          <a:p>
            <a:pPr marL="285750" marR="0" indent="-285750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непредставление налоговой декларации</a:t>
            </a:r>
          </a:p>
          <a:p>
            <a:pPr marL="285750" marR="0" indent="-285750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ru-RU" sz="1400" i="1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«</a:t>
            </a:r>
            <a:r>
              <a:rPr kumimoji="0" lang="ru-RU" sz="1400" i="1" strike="noStrike" kern="1200" cap="none" spc="0" normalizeH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нулевики</a:t>
            </a:r>
            <a:r>
              <a:rPr kumimoji="0" lang="ru-RU" sz="1400" i="1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»</a:t>
            </a:r>
          </a:p>
          <a:p>
            <a:pPr marL="285750" marR="0" indent="-285750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искажение налоговой отчетности</a:t>
            </a:r>
          </a:p>
          <a:p>
            <a:pPr marL="285750" marR="0" indent="-285750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ru-RU" sz="1400" i="1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хранение «нерезультативной» отчетности</a:t>
            </a:r>
          </a:p>
          <a:p>
            <a:pPr marL="0" marR="0" indent="0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00" b="1" i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r>
              <a:rPr lang="ru-RU" sz="1800" b="1" i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           </a:t>
            </a:r>
            <a:endParaRPr kumimoji="0" lang="ru-RU" sz="1800" b="1" i="1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pic>
        <p:nvPicPr>
          <p:cNvPr id="93" name="Picture 2" descr="D:\для слайдов\documents_icon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9" y="1692000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32501" y="2736000"/>
            <a:ext cx="1080121" cy="2258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Налоговые декларации</a:t>
            </a:r>
          </a:p>
        </p:txBody>
      </p:sp>
      <p:pic>
        <p:nvPicPr>
          <p:cNvPr id="97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500"/>
                    </a14:imgEffect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964" y="1260000"/>
            <a:ext cx="521402" cy="523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" name="TextBox 97"/>
          <p:cNvSpPr txBox="1"/>
          <p:nvPr/>
        </p:nvSpPr>
        <p:spPr>
          <a:xfrm>
            <a:off x="1689872" y="2555999"/>
            <a:ext cx="1440160" cy="38488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Камеральная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проверка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00" name="Стрелка вправо 99"/>
          <p:cNvSpPr/>
          <p:nvPr/>
        </p:nvSpPr>
        <p:spPr>
          <a:xfrm>
            <a:off x="2889159" y="2016000"/>
            <a:ext cx="504056" cy="2880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1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500"/>
                    </a14:imgEffect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492" y="2016000"/>
            <a:ext cx="521402" cy="523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500"/>
                    </a14:imgEffect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114" y="2808000"/>
            <a:ext cx="521402" cy="523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TextBox 104"/>
          <p:cNvSpPr txBox="1"/>
          <p:nvPr/>
        </p:nvSpPr>
        <p:spPr>
          <a:xfrm>
            <a:off x="3331049" y="1764000"/>
            <a:ext cx="1440160" cy="2258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Акт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по результатам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224036" y="2592000"/>
            <a:ext cx="1605493" cy="20663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Решение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(ст. 101 НК)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408455" y="3492000"/>
            <a:ext cx="1334420" cy="19822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Требование об уплате задолженности</a:t>
            </a:r>
          </a:p>
        </p:txBody>
      </p:sp>
      <p:pic>
        <p:nvPicPr>
          <p:cNvPr id="108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00" y="1368000"/>
            <a:ext cx="576187" cy="57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00" y="1965654"/>
            <a:ext cx="588669" cy="589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" name="Стрелка вправо 113"/>
          <p:cNvSpPr/>
          <p:nvPr/>
        </p:nvSpPr>
        <p:spPr>
          <a:xfrm>
            <a:off x="1482028" y="2016000"/>
            <a:ext cx="504056" cy="300775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373294" y="1543438"/>
            <a:ext cx="1247752" cy="2258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Сообщение по транспортному налогу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373294" y="2147339"/>
            <a:ext cx="1220636" cy="2258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Сообщение по земельному налогу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907" y="1166769"/>
            <a:ext cx="1327131" cy="995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TextBox 37"/>
          <p:cNvSpPr txBox="1"/>
          <p:nvPr/>
        </p:nvSpPr>
        <p:spPr>
          <a:xfrm>
            <a:off x="7498861" y="2144886"/>
            <a:ext cx="1440160" cy="2258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Налогоплательщик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742875" y="3803868"/>
            <a:ext cx="1332576" cy="33915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i="1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НАЛОГ</a:t>
            </a:r>
            <a:r>
              <a:rPr lang="ru-RU" sz="14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(исчисленный)</a:t>
            </a:r>
            <a:endParaRPr kumimoji="0" lang="ru-RU" sz="1400" b="1" i="1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239124" y="3803868"/>
            <a:ext cx="1218641" cy="33915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i="1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НАЛОГ</a:t>
            </a:r>
          </a:p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(уплаченный)</a:t>
            </a:r>
            <a:endParaRPr kumimoji="0" lang="ru-RU" sz="1400" b="1" i="1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914766" y="4320831"/>
            <a:ext cx="4176464" cy="55517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i="1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Приказ от 05.07.2019</a:t>
            </a:r>
            <a:r>
              <a:rPr kumimoji="0" lang="ru-RU" sz="1200" i="1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№ ММВ-7-21/337</a:t>
            </a:r>
            <a:r>
              <a:rPr kumimoji="0" lang="en-US" sz="1200" i="1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endParaRPr kumimoji="0" lang="ru-RU" sz="1200" i="1" strike="noStrike" kern="1200" cap="none" spc="0" normalizeH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Приказ от 25.07.2019 № ММВ-7-21/377</a:t>
            </a:r>
            <a:r>
              <a:rPr lang="en-US" sz="1200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endParaRPr lang="ru-RU" sz="1200" i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Приказ от 04.09.2019 № ММВ-7-21/440</a:t>
            </a:r>
            <a:r>
              <a:rPr lang="en-US" sz="1200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endParaRPr lang="ru-RU" sz="1200" i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289041" y="2489109"/>
            <a:ext cx="1440160" cy="2258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10 дней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306698" y="2830124"/>
            <a:ext cx="1440160" cy="26894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2" name="Вертикальный свиток 21"/>
          <p:cNvSpPr/>
          <p:nvPr/>
        </p:nvSpPr>
        <p:spPr>
          <a:xfrm>
            <a:off x="6484301" y="2408205"/>
            <a:ext cx="1024775" cy="649972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6479701" y="2544504"/>
            <a:ext cx="1033973" cy="50826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Пояснения </a:t>
            </a:r>
          </a:p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 </a:t>
            </a:r>
          </a:p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документы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789024" y="3443852"/>
            <a:ext cx="1940177" cy="2258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Отказ в уточнении сообщения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825261" y="3319022"/>
            <a:ext cx="1881377" cy="36279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Уточненное сообщение</a:t>
            </a:r>
          </a:p>
        </p:txBody>
      </p:sp>
      <p:sp>
        <p:nvSpPr>
          <p:cNvPr id="50" name="Стрелка вправо 49"/>
          <p:cNvSpPr/>
          <p:nvPr/>
        </p:nvSpPr>
        <p:spPr>
          <a:xfrm>
            <a:off x="6680817" y="1554936"/>
            <a:ext cx="841368" cy="25089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право 50"/>
          <p:cNvSpPr/>
          <p:nvPr/>
        </p:nvSpPr>
        <p:spPr>
          <a:xfrm>
            <a:off x="6694000" y="1840205"/>
            <a:ext cx="815076" cy="25089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углом 2"/>
          <p:cNvSpPr/>
          <p:nvPr/>
        </p:nvSpPr>
        <p:spPr>
          <a:xfrm rot="10800000">
            <a:off x="7933752" y="2370782"/>
            <a:ext cx="552401" cy="697484"/>
          </a:xfrm>
          <a:prstGeom prst="ben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2" name="Стрелка вправо 51"/>
          <p:cNvSpPr/>
          <p:nvPr/>
        </p:nvSpPr>
        <p:spPr>
          <a:xfrm rot="7706317">
            <a:off x="5982693" y="3062118"/>
            <a:ext cx="482506" cy="2880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трелка вправо 52"/>
          <p:cNvSpPr/>
          <p:nvPr/>
        </p:nvSpPr>
        <p:spPr>
          <a:xfrm rot="2394590">
            <a:off x="7450503" y="3062117"/>
            <a:ext cx="482506" cy="2880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ашивка 3"/>
          <p:cNvSpPr/>
          <p:nvPr/>
        </p:nvSpPr>
        <p:spPr>
          <a:xfrm>
            <a:off x="6037292" y="3863076"/>
            <a:ext cx="228178" cy="188633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3933" y="509664"/>
            <a:ext cx="8007239" cy="503469"/>
          </a:xfrm>
          <a:prstGeom prst="rect">
            <a:avLst/>
          </a:prstGeom>
        </p:spPr>
        <p:txBody>
          <a:bodyPr vert="horz" wrap="square" lIns="78230" tIns="39115" rIns="78230" bIns="39115" rtlCol="0" anchor="ctr">
            <a:noAutofit/>
          </a:bodyPr>
          <a:lstStyle/>
          <a:p>
            <a:pPr defTabSz="782292">
              <a:lnSpc>
                <a:spcPct val="80000"/>
              </a:lnSpc>
              <a:spcBef>
                <a:spcPct val="0"/>
              </a:spcBef>
            </a:pPr>
            <a:r>
              <a:rPr lang="ru-RU" sz="2000" i="1" spc="4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(оптимизация отчетности по транспортному и земельному налогам)</a:t>
            </a:r>
            <a:endParaRPr lang="ru-RU" sz="2000" i="1" spc="4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8344800" y="3556800"/>
            <a:ext cx="540000" cy="100811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7691756" y="3803868"/>
            <a:ext cx="1247265" cy="33915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i="1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ДВН</a:t>
            </a:r>
          </a:p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</a:t>
            </a: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требование</a:t>
            </a: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)</a:t>
            </a:r>
            <a:endParaRPr kumimoji="0" lang="ru-RU" sz="1200" b="1" i="1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60" name="Нашивка 59"/>
          <p:cNvSpPr/>
          <p:nvPr/>
        </p:nvSpPr>
        <p:spPr>
          <a:xfrm>
            <a:off x="7489481" y="3879126"/>
            <a:ext cx="228178" cy="188633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0" name="Picture 2" descr="D:\для слайдов\computer-animation-logfile-gif-login-computer-thumb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>
                        <a14:backgroundMark x1="6452" y1="66094" x2="6452" y2="66094"/>
                        <a14:backgroundMark x1="16774" y1="64807" x2="16774" y2="64807"/>
                        <a14:backgroundMark x1="20323" y1="52361" x2="20323" y2="52361"/>
                        <a14:backgroundMark x1="20000" y1="54077" x2="20000" y2="54077"/>
                        <a14:backgroundMark x1="30000" y1="14163" x2="30000" y2="14163"/>
                        <a14:backgroundMark x1="40645" y1="1288" x2="40645" y2="1288"/>
                        <a14:backgroundMark x1="42903" y1="858" x2="42903" y2="858"/>
                        <a14:backgroundMark x1="45806" y1="858" x2="45806" y2="858"/>
                        <a14:backgroundMark x1="57419" y1="15021" x2="57419" y2="15021"/>
                        <a14:backgroundMark x1="52903" y1="7296" x2="52903" y2="7296"/>
                        <a14:backgroundMark x1="95161" y1="65236" x2="95161" y2="65236"/>
                        <a14:backgroundMark x1="75161" y1="81545" x2="75161" y2="81545"/>
                        <a14:backgroundMark x1="60968" y1="88412" x2="60968" y2="88412"/>
                        <a14:backgroundMark x1="36774" y1="94421" x2="36774" y2="94421"/>
                        <a14:backgroundMark x1="29677" y1="88841" x2="29677" y2="88841"/>
                        <a14:backgroundMark x1="16452" y1="82403" x2="16452" y2="82403"/>
                        <a14:backgroundMark x1="20323" y1="61373" x2="20323" y2="61373"/>
                        <a14:backgroundMark x1="20645" y1="66094" x2="20645" y2="66094"/>
                        <a14:backgroundMark x1="22258" y1="63948" x2="22258" y2="63948"/>
                        <a14:backgroundMark x1="31290" y1="36910" x2="31290" y2="36910"/>
                        <a14:backgroundMark x1="30000" y1="39485" x2="30000" y2="39485"/>
                        <a14:backgroundMark x1="29677" y1="22318" x2="29677" y2="22318"/>
                        <a14:backgroundMark x1="30000" y1="24464" x2="30000" y2="24464"/>
                        <a14:backgroundMark x1="47097" y1="95708" x2="47097" y2="957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5" y="1796204"/>
            <a:ext cx="1008112" cy="79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576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683567" y="267494"/>
            <a:ext cx="8169295" cy="439744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defTabSz="612131">
              <a:lnSpc>
                <a:spcPct val="80000"/>
              </a:lnSpc>
              <a:spcBef>
                <a:spcPct val="0"/>
              </a:spcBef>
            </a:pPr>
            <a:r>
              <a:rPr lang="ru-RU" sz="2400" b="1" cap="all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Проекты</a:t>
            </a:r>
            <a:r>
              <a:rPr lang="ru-RU" sz="2400" b="1" cap="all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развития для юридических лиц</a:t>
            </a:r>
            <a:endParaRPr lang="ru-RU" sz="2400" b="1" cap="all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>
            <a:normAutofit/>
          </a:bodyPr>
          <a:lstStyle/>
          <a:p>
            <a:r>
              <a:rPr lang="ru-RU" altLang="ru-RU" sz="2100" dirty="0"/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306698" y="2830124"/>
            <a:ext cx="1440160" cy="26894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3933" y="509664"/>
            <a:ext cx="8007239" cy="503469"/>
          </a:xfrm>
          <a:prstGeom prst="rect">
            <a:avLst/>
          </a:prstGeom>
        </p:spPr>
        <p:txBody>
          <a:bodyPr vert="horz" wrap="square" lIns="78230" tIns="39115" rIns="78230" bIns="39115" rtlCol="0" anchor="ctr">
            <a:noAutofit/>
          </a:bodyPr>
          <a:lstStyle/>
          <a:p>
            <a:pPr defTabSz="782292">
              <a:lnSpc>
                <a:spcPct val="80000"/>
              </a:lnSpc>
              <a:spcBef>
                <a:spcPct val="0"/>
              </a:spcBef>
            </a:pPr>
            <a:r>
              <a:rPr lang="ru-RU" sz="2000" i="1" spc="4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(оптимизация отчетности по транспортному и земельному налогам)</a:t>
            </a:r>
            <a:endParaRPr lang="ru-RU" sz="2000" i="1" spc="4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8344800" y="3556800"/>
            <a:ext cx="540000" cy="100811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7" t="22314" r="33193" b="5729"/>
          <a:stretch/>
        </p:blipFill>
        <p:spPr bwMode="auto">
          <a:xfrm>
            <a:off x="4768214" y="1419622"/>
            <a:ext cx="3420000" cy="34559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9" t="7809" r="32083" b="7283"/>
          <a:stretch/>
        </p:blipFill>
        <p:spPr bwMode="auto">
          <a:xfrm>
            <a:off x="855400" y="1419622"/>
            <a:ext cx="3420000" cy="345598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83567" y="908945"/>
            <a:ext cx="3672409" cy="51067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80000"/>
              </a:lnSpc>
              <a:spcBef>
                <a:spcPct val="0"/>
              </a:spcBef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2020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года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i="0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Приказ от 25.07.2019 № ММВ-7-21/377</a:t>
            </a:r>
            <a:r>
              <a:rPr kumimoji="0" lang="en-US" i="0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r>
              <a:rPr kumimoji="0" lang="ru-RU" i="0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2391" y="908945"/>
            <a:ext cx="3672409" cy="51067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80000"/>
              </a:lnSpc>
              <a:spcBef>
                <a:spcPct val="0"/>
              </a:spcBef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 2021 года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i="0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Приказ от 05.07.2019 № ММВ-7-21/337</a:t>
            </a:r>
            <a:r>
              <a:rPr kumimoji="0" lang="en-US" i="0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r>
              <a:rPr kumimoji="0" lang="ru-RU" i="0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772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46902</TotalTime>
  <Words>186</Words>
  <Application>Microsoft Office PowerPoint</Application>
  <PresentationFormat>Экран (16:9)</PresentationFormat>
  <Paragraphs>50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Present_FNS2012_A4</vt:lpstr>
      <vt:lpstr>Презентация PowerPoint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Категова Наталья Владимировна</cp:lastModifiedBy>
  <cp:revision>1960</cp:revision>
  <cp:lastPrinted>2019-10-16T09:20:12Z</cp:lastPrinted>
  <dcterms:created xsi:type="dcterms:W3CDTF">2013-04-18T07:19:29Z</dcterms:created>
  <dcterms:modified xsi:type="dcterms:W3CDTF">2019-11-25T10:24:57Z</dcterms:modified>
</cp:coreProperties>
</file>