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62" r:id="rId4"/>
    <p:sldId id="267" r:id="rId5"/>
    <p:sldId id="270" r:id="rId6"/>
    <p:sldId id="269" r:id="rId7"/>
    <p:sldId id="265" r:id="rId8"/>
    <p:sldId id="263" r:id="rId9"/>
    <p:sldId id="266" r:id="rId10"/>
    <p:sldId id="264" r:id="rId11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6835" autoAdjust="0"/>
  </p:normalViewPr>
  <p:slideViewPr>
    <p:cSldViewPr showGuides="1">
      <p:cViewPr>
        <p:scale>
          <a:sx n="150" d="100"/>
          <a:sy n="150" d="100"/>
        </p:scale>
        <p:origin x="-414" y="76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396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7477118188845362"/>
          <c:y val="8.3257918552036195E-2"/>
        </c:manualLayout>
      </c:layout>
      <c:overlay val="0"/>
      <c:txPr>
        <a:bodyPr/>
        <a:lstStyle/>
        <a:p>
          <a:pPr>
            <a:defRPr>
              <a:solidFill>
                <a:srgbClr val="0070C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0812032439368E-2"/>
          <c:y val="0.22802009477322122"/>
          <c:w val="0.59600835877212521"/>
          <c:h val="0.73523582855310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Застрахованные лица</c:v>
                </c:pt>
              </c:strCache>
            </c:strRef>
          </c:tx>
          <c:explosion val="1"/>
          <c:dLbls>
            <c:dLbl>
              <c:idx val="0"/>
              <c:layout>
                <c:manualLayout>
                  <c:x val="-0.22411735034784547"/>
                  <c:y val="-0.16164093063027754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defRPr>
                    </a:pPr>
                    <a:r>
                      <a:rPr lang="ru-RU" sz="1600" dirty="0" smtClean="0"/>
                      <a:t>Работники прочих организаций</a:t>
                    </a:r>
                    <a:endParaRPr 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3502561347884761E-2"/>
                  <c:y val="0.17240203798054654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defRPr>
                    </a:pPr>
                    <a:r>
                      <a:rPr lang="ru-RU" sz="1600" dirty="0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rPr>
                      <a:t>Более</a:t>
                    </a:r>
                    <a:r>
                      <a:rPr lang="ru-RU" sz="1600" baseline="0" dirty="0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rPr>
                      <a:t> 38% - работники бюджетных учреждений</a:t>
                    </a:r>
                  </a:p>
                  <a:p>
                    <a:pPr>
                      <a:defRPr sz="16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defRPr>
                    </a:pPr>
                    <a:endParaRPr 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1">
                        <a:lumMod val="20000"/>
                        <a:lumOff val="8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Прочие организации</c:v>
                </c:pt>
                <c:pt idx="1">
                  <c:v>Бюджетные учреждения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41389</c:v>
                </c:pt>
                <c:pt idx="1">
                  <c:v>25000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Представлено всего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9555580373579986E-2"/>
                  <c:y val="-2.916829776059947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en-US" dirty="0" smtClean="0"/>
                      <a:t>135</a:t>
                    </a:r>
                    <a:r>
                      <a:rPr lang="ru-RU" dirty="0" smtClean="0"/>
                      <a:t> расчетов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 algn="ctr" rtl="0">
                  <a:defRPr lang="ru-RU" sz="1600" b="1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Страховые взносы 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2135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Отрицательные протоколы ПФР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2601397882641847E-2"/>
                  <c:y val="-4.23961080354960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370 расчетов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992212433017292E-2"/>
                  <c:y val="-1.9841545383846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9610621650858E-2"/>
                  <c:y val="-2.8660009998889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2480531082543343E-3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912123919260114E-2"/>
                  <c:y val="-2.2046161537606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912123919260114E-2"/>
                  <c:y val="-1.1023080768803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7.2480531082543343E-3"/>
                  <c:y val="-1.3227696922564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Страховые взносы 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370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4143104"/>
        <c:axId val="96068352"/>
        <c:axId val="0"/>
      </c:bar3DChart>
      <c:catAx>
        <c:axId val="841431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068352"/>
        <c:crosses val="autoZero"/>
        <c:auto val="1"/>
        <c:lblAlgn val="ctr"/>
        <c:lblOffset val="100"/>
        <c:noMultiLvlLbl val="0"/>
      </c:catAx>
      <c:valAx>
        <c:axId val="9606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c:spPr>
        </c:maj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143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451636851295708"/>
          <c:y val="0.64466684598066981"/>
          <c:w val="0.32470904512428528"/>
          <c:h val="0.226910472465177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677 ошибок, в том числе по видам:</a:t>
            </a:r>
          </a:p>
        </c:rich>
      </c:tx>
      <c:layout>
        <c:manualLayout>
          <c:xMode val="edge"/>
          <c:yMode val="edge"/>
          <c:x val="9.9828333463751487E-2"/>
          <c:y val="0"/>
        </c:manualLayout>
      </c:layout>
      <c:overlay val="0"/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9455536891412422E-2"/>
          <c:y val="0"/>
          <c:w val="0.59449688462420447"/>
          <c:h val="0.8192758171072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677 ошибок, в том числе по видам: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tx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5.9071657041289095E-3"/>
                  <c:y val="-1.371851550995431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</a:t>
                    </a:r>
                    <a:r>
                      <a:rPr lang="ru-RU" dirty="0" smtClean="0"/>
                      <a:t> ошибок –</a:t>
                    </a:r>
                  </a:p>
                  <a:p>
                    <a:r>
                      <a:rPr lang="en-US" dirty="0" smtClean="0"/>
                      <a:t> </a:t>
                    </a:r>
                    <a:r>
                      <a:rPr lang="en-US" dirty="0"/>
                      <a:t>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582</a:t>
                    </a:r>
                    <a:r>
                      <a:rPr lang="ru-RU" smtClean="0"/>
                      <a:t> ошибки - </a:t>
                    </a:r>
                    <a:r>
                      <a:rPr lang="en-US" smtClean="0"/>
                      <a:t>86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35</a:t>
                    </a:r>
                    <a:r>
                      <a:rPr lang="ru-RU" smtClean="0"/>
                      <a:t> ошибок –</a:t>
                    </a:r>
                  </a:p>
                  <a:p>
                    <a:r>
                      <a:rPr lang="en-US" smtClean="0"/>
                      <a:t> </a:t>
                    </a:r>
                    <a:r>
                      <a:rPr lang="en-US"/>
                      <a:t>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1343462972862106E-2"/>
                  <c:y val="-3.79323535084425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21</a:t>
                    </a:r>
                    <a:r>
                      <a:rPr lang="ru-RU" dirty="0" smtClean="0"/>
                      <a:t> ошибка -</a:t>
                    </a:r>
                    <a:r>
                      <a:rPr lang="en-US" dirty="0" smtClean="0"/>
                      <a:t> </a:t>
                    </a:r>
                    <a:r>
                      <a:rPr lang="en-US" dirty="0"/>
                      <a:t>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delete val="1"/>
            </c:dLbl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Несоответствие формата</c:v>
                </c:pt>
                <c:pt idx="1">
                  <c:v>Ошибки ФИО/СНИЛС</c:v>
                </c:pt>
                <c:pt idx="2">
                  <c:v>Сумма по плательщику не равна совокупной сумме по застрахованным лицам</c:v>
                </c:pt>
                <c:pt idx="3">
                  <c:v>Не верно исчислены СВ по работнику</c:v>
                </c:pt>
                <c:pt idx="4">
                  <c:v>Превышение предельной величины СВ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38</c:v>
                </c:pt>
                <c:pt idx="1">
                  <c:v>582</c:v>
                </c:pt>
                <c:pt idx="2">
                  <c:v>35</c:v>
                </c:pt>
                <c:pt idx="3">
                  <c:v>21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381630573846993"/>
          <c:y val="0.19174788446898572"/>
          <c:w val="0.33645592581582379"/>
          <c:h val="0.72065723159443695"/>
        </c:manualLayout>
      </c:layout>
      <c:overlay val="0"/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РСВ, на которые получен отрицательный протокол ПФР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3.9555580373579986E-2"/>
                  <c:y val="-2.91682977605994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370</a:t>
                    </a:r>
                    <a:r>
                      <a:rPr lang="ru-RU" dirty="0" smtClean="0"/>
                      <a:t> расчетов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 algn="ctr" rtl="0">
                  <a:defRPr lang="ru-RU" sz="1600" b="1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Страховые взносы 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370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актуальные РСВ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Lbls>
            <c:dLbl>
              <c:idx val="0"/>
              <c:layout>
                <c:manualLayout>
                  <c:x val="6.1299803490190416E-2"/>
                  <c:y val="-1.32278102748965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136</a:t>
                    </a:r>
                    <a:r>
                      <a:rPr lang="ru-RU" smtClean="0"/>
                      <a:t> расчетов</a:t>
                    </a:r>
                  </a:p>
                  <a:p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992212433017292E-2"/>
                  <c:y val="-1.9841545383846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9610621650858E-2"/>
                  <c:y val="-2.8660009998889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2480531082543343E-3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912123919260114E-2"/>
                  <c:y val="-2.2046161537606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912123919260114E-2"/>
                  <c:y val="-1.1023080768803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7.2480531082543343E-3"/>
                  <c:y val="-1.3227696922564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Страховые взносы 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136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6528256"/>
        <c:axId val="96529792"/>
        <c:axId val="0"/>
      </c:bar3DChart>
      <c:catAx>
        <c:axId val="965282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529792"/>
        <c:crosses val="autoZero"/>
        <c:auto val="1"/>
        <c:lblAlgn val="ctr"/>
        <c:lblOffset val="100"/>
        <c:noMultiLvlLbl val="0"/>
      </c:catAx>
      <c:valAx>
        <c:axId val="96529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c:spPr>
        </c:maj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652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451636851295708"/>
          <c:y val="0.64466684598066981"/>
          <c:w val="0.33746583103093009"/>
          <c:h val="0.355333154019330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266 ошибок, в том числе по видам:</a:t>
            </a:r>
          </a:p>
        </c:rich>
      </c:tx>
      <c:layout/>
      <c:overlay val="0"/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921507947125694E-2"/>
          <c:y val="3.8752724496643035E-2"/>
          <c:w val="0.62944454875739331"/>
          <c:h val="0.867825447403045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266 ошибок, в том числе по видам: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1.2445192822432026E-2"/>
                  <c:y val="-3.9635147121475619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23</a:t>
                    </a:r>
                    <a:r>
                      <a:rPr lang="ru-RU" smtClean="0"/>
                      <a:t> ошибки -</a:t>
                    </a:r>
                    <a:r>
                      <a:rPr lang="en-US" smtClean="0"/>
                      <a:t> </a:t>
                    </a:r>
                    <a:r>
                      <a:rPr lang="en-US"/>
                      <a:t>9%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772324853434913E-2"/>
                  <c:y val="-0.4114504341734211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240</a:t>
                    </a:r>
                    <a:r>
                      <a:rPr lang="ru-RU" dirty="0" smtClean="0"/>
                      <a:t> ошибок -</a:t>
                    </a:r>
                    <a:r>
                      <a:rPr lang="en-US" dirty="0" smtClean="0"/>
                      <a:t>90</a:t>
                    </a:r>
                    <a:r>
                      <a:rPr lang="en-US" dirty="0"/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6887239687143998E-2"/>
                  <c:y val="-3.476557106577849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 ошибки -</a:t>
                    </a:r>
                    <a:r>
                      <a:rPr lang="en-US" smtClean="0"/>
                      <a:t> </a:t>
                    </a:r>
                    <a:r>
                      <a:rPr lang="en-US"/>
                      <a:t>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Несоответствие формата</c:v>
                </c:pt>
                <c:pt idx="1">
                  <c:v>Ошибки ФИО/СНИЛС</c:v>
                </c:pt>
                <c:pt idx="2">
                  <c:v>Сумма по плательщику не равна совокупной сумме по застрахованным лицам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23</c:v>
                </c:pt>
                <c:pt idx="1">
                  <c:v>240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txPr>
        <a:bodyPr/>
        <a:lstStyle/>
        <a:p>
          <a:pPr>
            <a:defRPr kern="500" baseline="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0.38447</cdr:x>
      <cdr:y>0.77178</cdr:y>
    </cdr:from>
    <cdr:to>
      <cdr:x>0.48059</cdr:x>
      <cdr:y>0.88975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3024336"/>
          <a:ext cx="432048" cy="4622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17,3%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0.19575</cdr:x>
      <cdr:y>0.36752</cdr:y>
    </cdr:from>
    <cdr:to>
      <cdr:x>0.68511</cdr:x>
      <cdr:y>0.61897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1368152"/>
          <a:ext cx="2520253" cy="9360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Сведения о 218 застрахованных лиц не выгружены в ПФР!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23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679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679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371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37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500" dirty="0" smtClean="0"/>
              <a:t>Проблемные вопросы декларирования </a:t>
            </a:r>
            <a:br>
              <a:rPr lang="ru-RU" sz="2500" dirty="0" smtClean="0"/>
            </a:br>
            <a:r>
              <a:rPr lang="ru-RU" sz="2500" dirty="0" smtClean="0"/>
              <a:t>страховых взносов</a:t>
            </a:r>
            <a:endParaRPr lang="ru-RU" sz="2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sz="1400" dirty="0" smtClean="0"/>
          </a:p>
          <a:p>
            <a:r>
              <a:rPr lang="ru-RU" sz="1400" dirty="0" smtClean="0"/>
              <a:t>Государственный налоговый инспектор Казанцева Л.Е.</a:t>
            </a: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9502"/>
            <a:ext cx="5736842" cy="720080"/>
          </a:xfrm>
        </p:spPr>
        <p:txBody>
          <a:bodyPr/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Статистика налоговых нарушений</a:t>
            </a:r>
            <a:b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 9 месяцев 2018 года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9582"/>
            <a:ext cx="8136904" cy="36724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15816" y="1275606"/>
            <a:ext cx="453650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Проведено </a:t>
            </a:r>
            <a:r>
              <a:rPr lang="ru-RU" sz="2200" b="1" dirty="0" smtClean="0">
                <a:solidFill>
                  <a:srgbClr val="FFC000"/>
                </a:solidFill>
              </a:rPr>
              <a:t>2 307 </a:t>
            </a:r>
            <a:r>
              <a:rPr lang="ru-RU" b="1" dirty="0" smtClean="0"/>
              <a:t>камеральных налоговых проверок Расчетов по страховым взносам бюджетных учреждений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33080" y="2326258"/>
            <a:ext cx="3600400" cy="677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Вынесено </a:t>
            </a:r>
            <a:r>
              <a:rPr lang="ru-RU" sz="2200" b="1" dirty="0" smtClean="0">
                <a:solidFill>
                  <a:srgbClr val="FFC000"/>
                </a:solidFill>
              </a:rPr>
              <a:t>106</a:t>
            </a:r>
            <a:r>
              <a:rPr lang="ru-RU" b="1" dirty="0" smtClean="0"/>
              <a:t> решений о налоговом нарушении, в том числе: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27584" y="3147814"/>
            <a:ext cx="29523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По ст.119 НК РФ </a:t>
            </a:r>
            <a:r>
              <a:rPr lang="ru-RU" b="1" u="sng" dirty="0" smtClean="0"/>
              <a:t> </a:t>
            </a:r>
            <a:endParaRPr lang="ru-RU" b="1" u="sng" dirty="0" smtClean="0"/>
          </a:p>
          <a:p>
            <a:pPr algn="ctr"/>
            <a:r>
              <a:rPr lang="ru-RU" sz="2200" b="1" dirty="0" smtClean="0">
                <a:solidFill>
                  <a:srgbClr val="FFC000"/>
                </a:solidFill>
              </a:rPr>
              <a:t>56</a:t>
            </a:r>
            <a:r>
              <a:rPr lang="ru-RU" b="1" dirty="0" smtClean="0"/>
              <a:t> </a:t>
            </a:r>
            <a:r>
              <a:rPr lang="ru-RU" b="1" dirty="0" smtClean="0"/>
              <a:t>решения о </a:t>
            </a:r>
            <a:r>
              <a:rPr lang="ru-RU" b="1" dirty="0" smtClean="0"/>
              <a:t>привлечении</a:t>
            </a:r>
          </a:p>
          <a:p>
            <a:pPr algn="ctr"/>
            <a:r>
              <a:rPr lang="ru-RU" b="1" dirty="0" smtClean="0"/>
              <a:t>Начислен штраф </a:t>
            </a:r>
            <a:r>
              <a:rPr lang="ru-RU" b="1" dirty="0" smtClean="0">
                <a:solidFill>
                  <a:srgbClr val="FFC000"/>
                </a:solidFill>
              </a:rPr>
              <a:t>94 000 руб.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08104" y="3147814"/>
            <a:ext cx="306744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По ст.122 НК РФ </a:t>
            </a:r>
          </a:p>
          <a:p>
            <a:pPr algn="ctr"/>
            <a:r>
              <a:rPr lang="ru-RU" sz="2200" b="1" dirty="0" smtClean="0">
                <a:solidFill>
                  <a:srgbClr val="FFC000"/>
                </a:solidFill>
              </a:rPr>
              <a:t>53</a:t>
            </a:r>
            <a:r>
              <a:rPr lang="ru-RU" b="1" dirty="0" smtClean="0"/>
              <a:t> решения о </a:t>
            </a:r>
            <a:r>
              <a:rPr lang="ru-RU" b="1" dirty="0" smtClean="0"/>
              <a:t>привлечении</a:t>
            </a:r>
          </a:p>
          <a:p>
            <a:pPr algn="ctr"/>
            <a:r>
              <a:rPr lang="ru-RU" b="1" dirty="0" err="1" smtClean="0"/>
              <a:t>Доначислено</a:t>
            </a:r>
            <a:r>
              <a:rPr lang="ru-RU" b="1" dirty="0" smtClean="0"/>
              <a:t> </a:t>
            </a:r>
            <a:r>
              <a:rPr lang="ru-RU" b="1" smtClean="0"/>
              <a:t>СВ </a:t>
            </a:r>
            <a:r>
              <a:rPr lang="ru-RU" b="1" smtClean="0">
                <a:solidFill>
                  <a:srgbClr val="FFC000"/>
                </a:solidFill>
              </a:rPr>
              <a:t>5 415 000 </a:t>
            </a:r>
            <a:r>
              <a:rPr lang="ru-RU" b="1" dirty="0" smtClean="0">
                <a:solidFill>
                  <a:srgbClr val="FFC000"/>
                </a:solidFill>
              </a:rPr>
              <a:t>руб.</a:t>
            </a:r>
          </a:p>
          <a:p>
            <a:pPr algn="ctr"/>
            <a:r>
              <a:rPr lang="ru-RU" b="1" dirty="0" smtClean="0"/>
              <a:t>Начислен штраф </a:t>
            </a:r>
            <a:r>
              <a:rPr lang="ru-RU" b="1" dirty="0" smtClean="0">
                <a:solidFill>
                  <a:srgbClr val="FFC000"/>
                </a:solidFill>
              </a:rPr>
              <a:t>73 000 руб.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0" name="Выноска со стрелкой влево 9"/>
          <p:cNvSpPr/>
          <p:nvPr/>
        </p:nvSpPr>
        <p:spPr>
          <a:xfrm>
            <a:off x="6577384" y="2350120"/>
            <a:ext cx="1656184" cy="653678"/>
          </a:xfrm>
          <a:prstGeom prst="leftArrowCallou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4.6% Расчетов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713982" y="2077442"/>
            <a:ext cx="0" cy="2471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342928" y="300379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156176" y="3003798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4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904355"/>
              </p:ext>
            </p:extLst>
          </p:nvPr>
        </p:nvGraphicFramePr>
        <p:xfrm>
          <a:off x="611560" y="1203598"/>
          <a:ext cx="7632700" cy="350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500782"/>
          </a:xfrm>
        </p:spPr>
        <p:txBody>
          <a:bodyPr/>
          <a:lstStyle/>
          <a:p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Плательщики страховых взносов в Республике Алтай по количеству застрахованных лиц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96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37"/>
          <p:cNvGrpSpPr/>
          <p:nvPr/>
        </p:nvGrpSpPr>
        <p:grpSpPr>
          <a:xfrm>
            <a:off x="1699829" y="930799"/>
            <a:ext cx="5391133" cy="2431173"/>
            <a:chOff x="207149" y="457338"/>
            <a:chExt cx="8560621" cy="483977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46" name="Группа 38"/>
            <p:cNvGrpSpPr/>
            <p:nvPr/>
          </p:nvGrpSpPr>
          <p:grpSpPr>
            <a:xfrm>
              <a:off x="472760" y="457338"/>
              <a:ext cx="8295010" cy="4839779"/>
              <a:chOff x="539552" y="873279"/>
              <a:chExt cx="8295010" cy="4839779"/>
            </a:xfrm>
            <a:grpFill/>
          </p:grpSpPr>
          <p:sp>
            <p:nvSpPr>
              <p:cNvPr id="50" name="Freeform 70"/>
              <p:cNvSpPr>
                <a:spLocks/>
              </p:cNvSpPr>
              <p:nvPr/>
            </p:nvSpPr>
            <p:spPr bwMode="auto">
              <a:xfrm>
                <a:off x="666955" y="4778257"/>
                <a:ext cx="488122" cy="781303"/>
              </a:xfrm>
              <a:custGeom>
                <a:avLst/>
                <a:gdLst>
                  <a:gd name="T0" fmla="*/ 157 w 159"/>
                  <a:gd name="T1" fmla="*/ 126 h 254"/>
                  <a:gd name="T2" fmla="*/ 156 w 159"/>
                  <a:gd name="T3" fmla="*/ 134 h 254"/>
                  <a:gd name="T4" fmla="*/ 157 w 159"/>
                  <a:gd name="T5" fmla="*/ 159 h 254"/>
                  <a:gd name="T6" fmla="*/ 151 w 159"/>
                  <a:gd name="T7" fmla="*/ 170 h 254"/>
                  <a:gd name="T8" fmla="*/ 141 w 159"/>
                  <a:gd name="T9" fmla="*/ 191 h 254"/>
                  <a:gd name="T10" fmla="*/ 136 w 159"/>
                  <a:gd name="T11" fmla="*/ 209 h 254"/>
                  <a:gd name="T12" fmla="*/ 140 w 159"/>
                  <a:gd name="T13" fmla="*/ 233 h 254"/>
                  <a:gd name="T14" fmla="*/ 141 w 159"/>
                  <a:gd name="T15" fmla="*/ 247 h 254"/>
                  <a:gd name="T16" fmla="*/ 131 w 159"/>
                  <a:gd name="T17" fmla="*/ 248 h 254"/>
                  <a:gd name="T18" fmla="*/ 115 w 159"/>
                  <a:gd name="T19" fmla="*/ 251 h 254"/>
                  <a:gd name="T20" fmla="*/ 102 w 159"/>
                  <a:gd name="T21" fmla="*/ 245 h 254"/>
                  <a:gd name="T22" fmla="*/ 97 w 159"/>
                  <a:gd name="T23" fmla="*/ 227 h 254"/>
                  <a:gd name="T24" fmla="*/ 94 w 159"/>
                  <a:gd name="T25" fmla="*/ 211 h 254"/>
                  <a:gd name="T26" fmla="*/ 81 w 159"/>
                  <a:gd name="T27" fmla="*/ 193 h 254"/>
                  <a:gd name="T28" fmla="*/ 78 w 159"/>
                  <a:gd name="T29" fmla="*/ 178 h 254"/>
                  <a:gd name="T30" fmla="*/ 72 w 159"/>
                  <a:gd name="T31" fmla="*/ 155 h 254"/>
                  <a:gd name="T32" fmla="*/ 64 w 159"/>
                  <a:gd name="T33" fmla="*/ 148 h 254"/>
                  <a:gd name="T34" fmla="*/ 50 w 159"/>
                  <a:gd name="T35" fmla="*/ 143 h 254"/>
                  <a:gd name="T36" fmla="*/ 50 w 159"/>
                  <a:gd name="T37" fmla="*/ 134 h 254"/>
                  <a:gd name="T38" fmla="*/ 44 w 159"/>
                  <a:gd name="T39" fmla="*/ 123 h 254"/>
                  <a:gd name="T40" fmla="*/ 42 w 159"/>
                  <a:gd name="T41" fmla="*/ 112 h 254"/>
                  <a:gd name="T42" fmla="*/ 30 w 159"/>
                  <a:gd name="T43" fmla="*/ 96 h 254"/>
                  <a:gd name="T44" fmla="*/ 18 w 159"/>
                  <a:gd name="T45" fmla="*/ 88 h 254"/>
                  <a:gd name="T46" fmla="*/ 6 w 159"/>
                  <a:gd name="T47" fmla="*/ 68 h 254"/>
                  <a:gd name="T48" fmla="*/ 0 w 159"/>
                  <a:gd name="T49" fmla="*/ 59 h 254"/>
                  <a:gd name="T50" fmla="*/ 1 w 159"/>
                  <a:gd name="T51" fmla="*/ 58 h 254"/>
                  <a:gd name="T52" fmla="*/ 10 w 159"/>
                  <a:gd name="T53" fmla="*/ 54 h 254"/>
                  <a:gd name="T54" fmla="*/ 18 w 159"/>
                  <a:gd name="T55" fmla="*/ 49 h 254"/>
                  <a:gd name="T56" fmla="*/ 25 w 159"/>
                  <a:gd name="T57" fmla="*/ 57 h 254"/>
                  <a:gd name="T58" fmla="*/ 35 w 159"/>
                  <a:gd name="T59" fmla="*/ 59 h 254"/>
                  <a:gd name="T60" fmla="*/ 42 w 159"/>
                  <a:gd name="T61" fmla="*/ 53 h 254"/>
                  <a:gd name="T62" fmla="*/ 43 w 159"/>
                  <a:gd name="T63" fmla="*/ 41 h 254"/>
                  <a:gd name="T64" fmla="*/ 54 w 159"/>
                  <a:gd name="T65" fmla="*/ 35 h 254"/>
                  <a:gd name="T66" fmla="*/ 52 w 159"/>
                  <a:gd name="T67" fmla="*/ 27 h 254"/>
                  <a:gd name="T68" fmla="*/ 51 w 159"/>
                  <a:gd name="T69" fmla="*/ 21 h 254"/>
                  <a:gd name="T70" fmla="*/ 49 w 159"/>
                  <a:gd name="T71" fmla="*/ 13 h 254"/>
                  <a:gd name="T72" fmla="*/ 51 w 159"/>
                  <a:gd name="T73" fmla="*/ 4 h 254"/>
                  <a:gd name="T74" fmla="*/ 62 w 159"/>
                  <a:gd name="T75" fmla="*/ 7 h 254"/>
                  <a:gd name="T76" fmla="*/ 73 w 159"/>
                  <a:gd name="T77" fmla="*/ 2 h 254"/>
                  <a:gd name="T78" fmla="*/ 81 w 159"/>
                  <a:gd name="T79" fmla="*/ 10 h 254"/>
                  <a:gd name="T80" fmla="*/ 89 w 159"/>
                  <a:gd name="T81" fmla="*/ 13 h 254"/>
                  <a:gd name="T82" fmla="*/ 97 w 159"/>
                  <a:gd name="T83" fmla="*/ 20 h 254"/>
                  <a:gd name="T84" fmla="*/ 108 w 159"/>
                  <a:gd name="T85" fmla="*/ 22 h 254"/>
                  <a:gd name="T86" fmla="*/ 114 w 159"/>
                  <a:gd name="T87" fmla="*/ 34 h 254"/>
                  <a:gd name="T88" fmla="*/ 122 w 159"/>
                  <a:gd name="T89" fmla="*/ 43 h 254"/>
                  <a:gd name="T90" fmla="*/ 121 w 159"/>
                  <a:gd name="T91" fmla="*/ 57 h 254"/>
                  <a:gd name="T92" fmla="*/ 131 w 159"/>
                  <a:gd name="T93" fmla="*/ 70 h 254"/>
                  <a:gd name="T94" fmla="*/ 137 w 159"/>
                  <a:gd name="T95" fmla="*/ 82 h 254"/>
                  <a:gd name="T96" fmla="*/ 140 w 159"/>
                  <a:gd name="T97" fmla="*/ 91 h 254"/>
                  <a:gd name="T98" fmla="*/ 141 w 159"/>
                  <a:gd name="T99" fmla="*/ 103 h 254"/>
                  <a:gd name="T100" fmla="*/ 155 w 159"/>
                  <a:gd name="T101" fmla="*/ 114 h 254"/>
                  <a:gd name="T102" fmla="*/ 156 w 159"/>
                  <a:gd name="T103" fmla="*/ 122 h 254"/>
                  <a:gd name="T104" fmla="*/ 157 w 159"/>
                  <a:gd name="T105" fmla="*/ 12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9" h="254">
                    <a:moveTo>
                      <a:pt x="157" y="126"/>
                    </a:moveTo>
                    <a:cubicBezTo>
                      <a:pt x="155" y="127"/>
                      <a:pt x="155" y="130"/>
                      <a:pt x="156" y="134"/>
                    </a:cubicBezTo>
                    <a:cubicBezTo>
                      <a:pt x="157" y="140"/>
                      <a:pt x="158" y="153"/>
                      <a:pt x="157" y="159"/>
                    </a:cubicBezTo>
                    <a:cubicBezTo>
                      <a:pt x="156" y="165"/>
                      <a:pt x="159" y="165"/>
                      <a:pt x="151" y="170"/>
                    </a:cubicBezTo>
                    <a:cubicBezTo>
                      <a:pt x="143" y="175"/>
                      <a:pt x="141" y="184"/>
                      <a:pt x="141" y="191"/>
                    </a:cubicBezTo>
                    <a:cubicBezTo>
                      <a:pt x="141" y="197"/>
                      <a:pt x="136" y="203"/>
                      <a:pt x="136" y="209"/>
                    </a:cubicBezTo>
                    <a:cubicBezTo>
                      <a:pt x="136" y="215"/>
                      <a:pt x="140" y="225"/>
                      <a:pt x="140" y="233"/>
                    </a:cubicBezTo>
                    <a:cubicBezTo>
                      <a:pt x="139" y="238"/>
                      <a:pt x="141" y="243"/>
                      <a:pt x="141" y="247"/>
                    </a:cubicBezTo>
                    <a:cubicBezTo>
                      <a:pt x="137" y="247"/>
                      <a:pt x="133" y="248"/>
                      <a:pt x="131" y="248"/>
                    </a:cubicBezTo>
                    <a:cubicBezTo>
                      <a:pt x="124" y="248"/>
                      <a:pt x="119" y="248"/>
                      <a:pt x="115" y="251"/>
                    </a:cubicBezTo>
                    <a:cubicBezTo>
                      <a:pt x="112" y="254"/>
                      <a:pt x="104" y="250"/>
                      <a:pt x="102" y="245"/>
                    </a:cubicBezTo>
                    <a:cubicBezTo>
                      <a:pt x="99" y="241"/>
                      <a:pt x="97" y="232"/>
                      <a:pt x="97" y="227"/>
                    </a:cubicBezTo>
                    <a:cubicBezTo>
                      <a:pt x="97" y="223"/>
                      <a:pt x="95" y="216"/>
                      <a:pt x="94" y="211"/>
                    </a:cubicBezTo>
                    <a:cubicBezTo>
                      <a:pt x="93" y="206"/>
                      <a:pt x="83" y="198"/>
                      <a:pt x="81" y="193"/>
                    </a:cubicBezTo>
                    <a:cubicBezTo>
                      <a:pt x="78" y="188"/>
                      <a:pt x="77" y="187"/>
                      <a:pt x="78" y="178"/>
                    </a:cubicBezTo>
                    <a:cubicBezTo>
                      <a:pt x="79" y="169"/>
                      <a:pt x="74" y="158"/>
                      <a:pt x="72" y="155"/>
                    </a:cubicBezTo>
                    <a:cubicBezTo>
                      <a:pt x="70" y="152"/>
                      <a:pt x="67" y="151"/>
                      <a:pt x="64" y="148"/>
                    </a:cubicBezTo>
                    <a:cubicBezTo>
                      <a:pt x="61" y="145"/>
                      <a:pt x="52" y="146"/>
                      <a:pt x="50" y="143"/>
                    </a:cubicBezTo>
                    <a:cubicBezTo>
                      <a:pt x="48" y="139"/>
                      <a:pt x="49" y="138"/>
                      <a:pt x="50" y="134"/>
                    </a:cubicBezTo>
                    <a:cubicBezTo>
                      <a:pt x="51" y="131"/>
                      <a:pt x="47" y="128"/>
                      <a:pt x="44" y="123"/>
                    </a:cubicBezTo>
                    <a:cubicBezTo>
                      <a:pt x="40" y="118"/>
                      <a:pt x="41" y="118"/>
                      <a:pt x="42" y="112"/>
                    </a:cubicBezTo>
                    <a:cubicBezTo>
                      <a:pt x="44" y="107"/>
                      <a:pt x="33" y="100"/>
                      <a:pt x="30" y="96"/>
                    </a:cubicBezTo>
                    <a:cubicBezTo>
                      <a:pt x="26" y="92"/>
                      <a:pt x="22" y="92"/>
                      <a:pt x="18" y="88"/>
                    </a:cubicBezTo>
                    <a:cubicBezTo>
                      <a:pt x="14" y="85"/>
                      <a:pt x="8" y="76"/>
                      <a:pt x="6" y="68"/>
                    </a:cubicBezTo>
                    <a:cubicBezTo>
                      <a:pt x="5" y="65"/>
                      <a:pt x="3" y="62"/>
                      <a:pt x="0" y="59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4" y="56"/>
                      <a:pt x="9" y="54"/>
                      <a:pt x="10" y="54"/>
                    </a:cubicBezTo>
                    <a:cubicBezTo>
                      <a:pt x="11" y="53"/>
                      <a:pt x="16" y="49"/>
                      <a:pt x="18" y="49"/>
                    </a:cubicBezTo>
                    <a:cubicBezTo>
                      <a:pt x="21" y="48"/>
                      <a:pt x="24" y="55"/>
                      <a:pt x="25" y="57"/>
                    </a:cubicBezTo>
                    <a:cubicBezTo>
                      <a:pt x="27" y="58"/>
                      <a:pt x="32" y="59"/>
                      <a:pt x="35" y="59"/>
                    </a:cubicBezTo>
                    <a:cubicBezTo>
                      <a:pt x="37" y="59"/>
                      <a:pt x="41" y="56"/>
                      <a:pt x="42" y="53"/>
                    </a:cubicBezTo>
                    <a:cubicBezTo>
                      <a:pt x="44" y="49"/>
                      <a:pt x="43" y="41"/>
                      <a:pt x="43" y="41"/>
                    </a:cubicBezTo>
                    <a:cubicBezTo>
                      <a:pt x="43" y="41"/>
                      <a:pt x="53" y="36"/>
                      <a:pt x="54" y="35"/>
                    </a:cubicBezTo>
                    <a:cubicBezTo>
                      <a:pt x="55" y="33"/>
                      <a:pt x="51" y="29"/>
                      <a:pt x="52" y="27"/>
                    </a:cubicBezTo>
                    <a:cubicBezTo>
                      <a:pt x="53" y="25"/>
                      <a:pt x="53" y="22"/>
                      <a:pt x="51" y="21"/>
                    </a:cubicBezTo>
                    <a:cubicBezTo>
                      <a:pt x="50" y="19"/>
                      <a:pt x="46" y="15"/>
                      <a:pt x="49" y="13"/>
                    </a:cubicBezTo>
                    <a:cubicBezTo>
                      <a:pt x="51" y="11"/>
                      <a:pt x="47" y="8"/>
                      <a:pt x="51" y="4"/>
                    </a:cubicBezTo>
                    <a:cubicBezTo>
                      <a:pt x="55" y="0"/>
                      <a:pt x="58" y="6"/>
                      <a:pt x="62" y="7"/>
                    </a:cubicBezTo>
                    <a:cubicBezTo>
                      <a:pt x="66" y="8"/>
                      <a:pt x="69" y="3"/>
                      <a:pt x="73" y="2"/>
                    </a:cubicBezTo>
                    <a:cubicBezTo>
                      <a:pt x="77" y="1"/>
                      <a:pt x="77" y="4"/>
                      <a:pt x="81" y="10"/>
                    </a:cubicBezTo>
                    <a:cubicBezTo>
                      <a:pt x="84" y="15"/>
                      <a:pt x="85" y="14"/>
                      <a:pt x="89" y="13"/>
                    </a:cubicBezTo>
                    <a:cubicBezTo>
                      <a:pt x="93" y="13"/>
                      <a:pt x="93" y="17"/>
                      <a:pt x="97" y="20"/>
                    </a:cubicBezTo>
                    <a:cubicBezTo>
                      <a:pt x="100" y="23"/>
                      <a:pt x="105" y="21"/>
                      <a:pt x="108" y="22"/>
                    </a:cubicBezTo>
                    <a:cubicBezTo>
                      <a:pt x="111" y="24"/>
                      <a:pt x="111" y="27"/>
                      <a:pt x="114" y="34"/>
                    </a:cubicBezTo>
                    <a:cubicBezTo>
                      <a:pt x="117" y="42"/>
                      <a:pt x="118" y="39"/>
                      <a:pt x="122" y="43"/>
                    </a:cubicBezTo>
                    <a:cubicBezTo>
                      <a:pt x="125" y="48"/>
                      <a:pt x="121" y="53"/>
                      <a:pt x="121" y="57"/>
                    </a:cubicBezTo>
                    <a:cubicBezTo>
                      <a:pt x="121" y="61"/>
                      <a:pt x="129" y="64"/>
                      <a:pt x="131" y="70"/>
                    </a:cubicBezTo>
                    <a:cubicBezTo>
                      <a:pt x="132" y="77"/>
                      <a:pt x="137" y="79"/>
                      <a:pt x="137" y="82"/>
                    </a:cubicBezTo>
                    <a:cubicBezTo>
                      <a:pt x="137" y="86"/>
                      <a:pt x="139" y="89"/>
                      <a:pt x="140" y="91"/>
                    </a:cubicBezTo>
                    <a:cubicBezTo>
                      <a:pt x="141" y="93"/>
                      <a:pt x="141" y="103"/>
                      <a:pt x="141" y="103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6" y="122"/>
                      <a:pt x="156" y="122"/>
                      <a:pt x="156" y="122"/>
                    </a:cubicBezTo>
                    <a:lnTo>
                      <a:pt x="157" y="126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71"/>
              <p:cNvSpPr>
                <a:spLocks/>
              </p:cNvSpPr>
              <p:nvPr/>
            </p:nvSpPr>
            <p:spPr bwMode="auto">
              <a:xfrm>
                <a:off x="539552" y="4340790"/>
                <a:ext cx="1022294" cy="824282"/>
              </a:xfrm>
              <a:custGeom>
                <a:avLst/>
                <a:gdLst>
                  <a:gd name="T0" fmla="*/ 327 w 332"/>
                  <a:gd name="T1" fmla="*/ 111 h 268"/>
                  <a:gd name="T2" fmla="*/ 303 w 332"/>
                  <a:gd name="T3" fmla="*/ 138 h 268"/>
                  <a:gd name="T4" fmla="*/ 285 w 332"/>
                  <a:gd name="T5" fmla="*/ 167 h 268"/>
                  <a:gd name="T6" fmla="*/ 293 w 332"/>
                  <a:gd name="T7" fmla="*/ 188 h 268"/>
                  <a:gd name="T8" fmla="*/ 296 w 332"/>
                  <a:gd name="T9" fmla="*/ 227 h 268"/>
                  <a:gd name="T10" fmla="*/ 284 w 332"/>
                  <a:gd name="T11" fmla="*/ 238 h 268"/>
                  <a:gd name="T12" fmla="*/ 280 w 332"/>
                  <a:gd name="T13" fmla="*/ 256 h 268"/>
                  <a:gd name="T14" fmla="*/ 259 w 332"/>
                  <a:gd name="T15" fmla="*/ 256 h 268"/>
                  <a:gd name="T16" fmla="*/ 236 w 332"/>
                  <a:gd name="T17" fmla="*/ 250 h 268"/>
                  <a:gd name="T18" fmla="*/ 205 w 332"/>
                  <a:gd name="T19" fmla="*/ 265 h 268"/>
                  <a:gd name="T20" fmla="*/ 197 w 332"/>
                  <a:gd name="T21" fmla="*/ 264 h 268"/>
                  <a:gd name="T22" fmla="*/ 182 w 332"/>
                  <a:gd name="T23" fmla="*/ 245 h 268"/>
                  <a:gd name="T24" fmla="*/ 178 w 332"/>
                  <a:gd name="T25" fmla="*/ 224 h 268"/>
                  <a:gd name="T26" fmla="*/ 162 w 332"/>
                  <a:gd name="T27" fmla="*/ 199 h 268"/>
                  <a:gd name="T28" fmla="*/ 155 w 332"/>
                  <a:gd name="T29" fmla="*/ 176 h 268"/>
                  <a:gd name="T30" fmla="*/ 138 w 332"/>
                  <a:gd name="T31" fmla="*/ 162 h 268"/>
                  <a:gd name="T32" fmla="*/ 122 w 332"/>
                  <a:gd name="T33" fmla="*/ 152 h 268"/>
                  <a:gd name="T34" fmla="*/ 103 w 332"/>
                  <a:gd name="T35" fmla="*/ 149 h 268"/>
                  <a:gd name="T36" fmla="*/ 90 w 332"/>
                  <a:gd name="T37" fmla="*/ 155 h 268"/>
                  <a:gd name="T38" fmla="*/ 93 w 332"/>
                  <a:gd name="T39" fmla="*/ 169 h 268"/>
                  <a:gd name="T40" fmla="*/ 84 w 332"/>
                  <a:gd name="T41" fmla="*/ 183 h 268"/>
                  <a:gd name="T42" fmla="*/ 76 w 332"/>
                  <a:gd name="T43" fmla="*/ 201 h 268"/>
                  <a:gd name="T44" fmla="*/ 59 w 332"/>
                  <a:gd name="T45" fmla="*/ 191 h 268"/>
                  <a:gd name="T46" fmla="*/ 42 w 332"/>
                  <a:gd name="T47" fmla="*/ 200 h 268"/>
                  <a:gd name="T48" fmla="*/ 30 w 332"/>
                  <a:gd name="T49" fmla="*/ 191 h 268"/>
                  <a:gd name="T50" fmla="*/ 24 w 332"/>
                  <a:gd name="T51" fmla="*/ 184 h 268"/>
                  <a:gd name="T52" fmla="*/ 11 w 332"/>
                  <a:gd name="T53" fmla="*/ 129 h 268"/>
                  <a:gd name="T54" fmla="*/ 3 w 332"/>
                  <a:gd name="T55" fmla="*/ 100 h 268"/>
                  <a:gd name="T56" fmla="*/ 9 w 332"/>
                  <a:gd name="T57" fmla="*/ 77 h 268"/>
                  <a:gd name="T58" fmla="*/ 28 w 332"/>
                  <a:gd name="T59" fmla="*/ 91 h 268"/>
                  <a:gd name="T60" fmla="*/ 49 w 332"/>
                  <a:gd name="T61" fmla="*/ 82 h 268"/>
                  <a:gd name="T62" fmla="*/ 56 w 332"/>
                  <a:gd name="T63" fmla="*/ 64 h 268"/>
                  <a:gd name="T64" fmla="*/ 78 w 332"/>
                  <a:gd name="T65" fmla="*/ 63 h 268"/>
                  <a:gd name="T66" fmla="*/ 102 w 332"/>
                  <a:gd name="T67" fmla="*/ 71 h 268"/>
                  <a:gd name="T68" fmla="*/ 84 w 332"/>
                  <a:gd name="T69" fmla="*/ 57 h 268"/>
                  <a:gd name="T70" fmla="*/ 99 w 332"/>
                  <a:gd name="T71" fmla="*/ 45 h 268"/>
                  <a:gd name="T72" fmla="*/ 121 w 332"/>
                  <a:gd name="T73" fmla="*/ 53 h 268"/>
                  <a:gd name="T74" fmla="*/ 144 w 332"/>
                  <a:gd name="T75" fmla="*/ 52 h 268"/>
                  <a:gd name="T76" fmla="*/ 158 w 332"/>
                  <a:gd name="T77" fmla="*/ 31 h 268"/>
                  <a:gd name="T78" fmla="*/ 177 w 332"/>
                  <a:gd name="T79" fmla="*/ 22 h 268"/>
                  <a:gd name="T80" fmla="*/ 180 w 332"/>
                  <a:gd name="T81" fmla="*/ 17 h 268"/>
                  <a:gd name="T82" fmla="*/ 189 w 332"/>
                  <a:gd name="T83" fmla="*/ 25 h 268"/>
                  <a:gd name="T84" fmla="*/ 200 w 332"/>
                  <a:gd name="T85" fmla="*/ 27 h 268"/>
                  <a:gd name="T86" fmla="*/ 213 w 332"/>
                  <a:gd name="T87" fmla="*/ 25 h 268"/>
                  <a:gd name="T88" fmla="*/ 226 w 332"/>
                  <a:gd name="T89" fmla="*/ 5 h 268"/>
                  <a:gd name="T90" fmla="*/ 245 w 332"/>
                  <a:gd name="T91" fmla="*/ 0 h 268"/>
                  <a:gd name="T92" fmla="*/ 260 w 332"/>
                  <a:gd name="T93" fmla="*/ 9 h 268"/>
                  <a:gd name="T94" fmla="*/ 270 w 332"/>
                  <a:gd name="T95" fmla="*/ 27 h 268"/>
                  <a:gd name="T96" fmla="*/ 286 w 332"/>
                  <a:gd name="T97" fmla="*/ 32 h 268"/>
                  <a:gd name="T98" fmla="*/ 292 w 332"/>
                  <a:gd name="T99" fmla="*/ 35 h 268"/>
                  <a:gd name="T100" fmla="*/ 305 w 332"/>
                  <a:gd name="T101" fmla="*/ 58 h 268"/>
                  <a:gd name="T102" fmla="*/ 304 w 332"/>
                  <a:gd name="T103" fmla="*/ 72 h 268"/>
                  <a:gd name="T104" fmla="*/ 314 w 332"/>
                  <a:gd name="T105" fmla="*/ 72 h 268"/>
                  <a:gd name="T106" fmla="*/ 319 w 332"/>
                  <a:gd name="T107" fmla="*/ 82 h 268"/>
                  <a:gd name="T108" fmla="*/ 326 w 332"/>
                  <a:gd name="T109" fmla="*/ 90 h 268"/>
                  <a:gd name="T110" fmla="*/ 332 w 332"/>
                  <a:gd name="T111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2" h="268">
                    <a:moveTo>
                      <a:pt x="332" y="107"/>
                    </a:moveTo>
                    <a:cubicBezTo>
                      <a:pt x="330" y="108"/>
                      <a:pt x="329" y="110"/>
                      <a:pt x="327" y="111"/>
                    </a:cubicBezTo>
                    <a:cubicBezTo>
                      <a:pt x="322" y="117"/>
                      <a:pt x="318" y="113"/>
                      <a:pt x="312" y="118"/>
                    </a:cubicBezTo>
                    <a:cubicBezTo>
                      <a:pt x="305" y="123"/>
                      <a:pt x="307" y="131"/>
                      <a:pt x="303" y="138"/>
                    </a:cubicBezTo>
                    <a:cubicBezTo>
                      <a:pt x="300" y="146"/>
                      <a:pt x="292" y="140"/>
                      <a:pt x="284" y="146"/>
                    </a:cubicBezTo>
                    <a:cubicBezTo>
                      <a:pt x="275" y="152"/>
                      <a:pt x="281" y="159"/>
                      <a:pt x="285" y="167"/>
                    </a:cubicBezTo>
                    <a:cubicBezTo>
                      <a:pt x="289" y="175"/>
                      <a:pt x="276" y="174"/>
                      <a:pt x="279" y="180"/>
                    </a:cubicBezTo>
                    <a:cubicBezTo>
                      <a:pt x="281" y="185"/>
                      <a:pt x="289" y="186"/>
                      <a:pt x="293" y="188"/>
                    </a:cubicBezTo>
                    <a:cubicBezTo>
                      <a:pt x="298" y="191"/>
                      <a:pt x="297" y="198"/>
                      <a:pt x="297" y="203"/>
                    </a:cubicBezTo>
                    <a:cubicBezTo>
                      <a:pt x="297" y="208"/>
                      <a:pt x="296" y="213"/>
                      <a:pt x="296" y="227"/>
                    </a:cubicBezTo>
                    <a:cubicBezTo>
                      <a:pt x="296" y="240"/>
                      <a:pt x="289" y="238"/>
                      <a:pt x="288" y="235"/>
                    </a:cubicBezTo>
                    <a:cubicBezTo>
                      <a:pt x="288" y="232"/>
                      <a:pt x="280" y="231"/>
                      <a:pt x="284" y="238"/>
                    </a:cubicBezTo>
                    <a:cubicBezTo>
                      <a:pt x="287" y="242"/>
                      <a:pt x="289" y="250"/>
                      <a:pt x="290" y="255"/>
                    </a:cubicBezTo>
                    <a:cubicBezTo>
                      <a:pt x="288" y="256"/>
                      <a:pt x="283" y="257"/>
                      <a:pt x="280" y="256"/>
                    </a:cubicBezTo>
                    <a:cubicBezTo>
                      <a:pt x="276" y="256"/>
                      <a:pt x="274" y="259"/>
                      <a:pt x="268" y="259"/>
                    </a:cubicBezTo>
                    <a:cubicBezTo>
                      <a:pt x="262" y="259"/>
                      <a:pt x="269" y="258"/>
                      <a:pt x="259" y="256"/>
                    </a:cubicBezTo>
                    <a:cubicBezTo>
                      <a:pt x="249" y="255"/>
                      <a:pt x="247" y="255"/>
                      <a:pt x="244" y="253"/>
                    </a:cubicBezTo>
                    <a:cubicBezTo>
                      <a:pt x="242" y="250"/>
                      <a:pt x="242" y="249"/>
                      <a:pt x="236" y="250"/>
                    </a:cubicBezTo>
                    <a:cubicBezTo>
                      <a:pt x="230" y="251"/>
                      <a:pt x="227" y="257"/>
                      <a:pt x="228" y="257"/>
                    </a:cubicBezTo>
                    <a:cubicBezTo>
                      <a:pt x="219" y="259"/>
                      <a:pt x="212" y="264"/>
                      <a:pt x="205" y="265"/>
                    </a:cubicBezTo>
                    <a:cubicBezTo>
                      <a:pt x="202" y="266"/>
                      <a:pt x="200" y="266"/>
                      <a:pt x="198" y="268"/>
                    </a:cubicBezTo>
                    <a:cubicBezTo>
                      <a:pt x="197" y="264"/>
                      <a:pt x="197" y="264"/>
                      <a:pt x="197" y="264"/>
                    </a:cubicBezTo>
                    <a:cubicBezTo>
                      <a:pt x="196" y="256"/>
                      <a:pt x="196" y="256"/>
                      <a:pt x="196" y="256"/>
                    </a:cubicBezTo>
                    <a:cubicBezTo>
                      <a:pt x="182" y="245"/>
                      <a:pt x="182" y="245"/>
                      <a:pt x="182" y="245"/>
                    </a:cubicBezTo>
                    <a:cubicBezTo>
                      <a:pt x="182" y="245"/>
                      <a:pt x="182" y="235"/>
                      <a:pt x="181" y="233"/>
                    </a:cubicBezTo>
                    <a:cubicBezTo>
                      <a:pt x="180" y="231"/>
                      <a:pt x="178" y="228"/>
                      <a:pt x="178" y="224"/>
                    </a:cubicBezTo>
                    <a:cubicBezTo>
                      <a:pt x="178" y="221"/>
                      <a:pt x="173" y="219"/>
                      <a:pt x="172" y="212"/>
                    </a:cubicBezTo>
                    <a:cubicBezTo>
                      <a:pt x="170" y="206"/>
                      <a:pt x="162" y="203"/>
                      <a:pt x="162" y="199"/>
                    </a:cubicBezTo>
                    <a:cubicBezTo>
                      <a:pt x="162" y="195"/>
                      <a:pt x="166" y="190"/>
                      <a:pt x="163" y="185"/>
                    </a:cubicBezTo>
                    <a:cubicBezTo>
                      <a:pt x="159" y="181"/>
                      <a:pt x="158" y="184"/>
                      <a:pt x="155" y="176"/>
                    </a:cubicBezTo>
                    <a:cubicBezTo>
                      <a:pt x="152" y="169"/>
                      <a:pt x="152" y="166"/>
                      <a:pt x="149" y="164"/>
                    </a:cubicBezTo>
                    <a:cubicBezTo>
                      <a:pt x="146" y="163"/>
                      <a:pt x="141" y="165"/>
                      <a:pt x="138" y="162"/>
                    </a:cubicBezTo>
                    <a:cubicBezTo>
                      <a:pt x="134" y="159"/>
                      <a:pt x="134" y="155"/>
                      <a:pt x="130" y="155"/>
                    </a:cubicBezTo>
                    <a:cubicBezTo>
                      <a:pt x="126" y="156"/>
                      <a:pt x="125" y="157"/>
                      <a:pt x="122" y="152"/>
                    </a:cubicBezTo>
                    <a:cubicBezTo>
                      <a:pt x="118" y="146"/>
                      <a:pt x="118" y="143"/>
                      <a:pt x="114" y="144"/>
                    </a:cubicBezTo>
                    <a:cubicBezTo>
                      <a:pt x="110" y="145"/>
                      <a:pt x="107" y="150"/>
                      <a:pt x="103" y="149"/>
                    </a:cubicBezTo>
                    <a:cubicBezTo>
                      <a:pt x="99" y="148"/>
                      <a:pt x="96" y="142"/>
                      <a:pt x="92" y="146"/>
                    </a:cubicBezTo>
                    <a:cubicBezTo>
                      <a:pt x="88" y="150"/>
                      <a:pt x="92" y="153"/>
                      <a:pt x="90" y="155"/>
                    </a:cubicBezTo>
                    <a:cubicBezTo>
                      <a:pt x="87" y="157"/>
                      <a:pt x="91" y="161"/>
                      <a:pt x="92" y="163"/>
                    </a:cubicBezTo>
                    <a:cubicBezTo>
                      <a:pt x="94" y="164"/>
                      <a:pt x="94" y="167"/>
                      <a:pt x="93" y="169"/>
                    </a:cubicBezTo>
                    <a:cubicBezTo>
                      <a:pt x="92" y="171"/>
                      <a:pt x="96" y="175"/>
                      <a:pt x="95" y="177"/>
                    </a:cubicBezTo>
                    <a:cubicBezTo>
                      <a:pt x="94" y="178"/>
                      <a:pt x="84" y="183"/>
                      <a:pt x="84" y="183"/>
                    </a:cubicBezTo>
                    <a:cubicBezTo>
                      <a:pt x="84" y="183"/>
                      <a:pt x="85" y="191"/>
                      <a:pt x="83" y="195"/>
                    </a:cubicBezTo>
                    <a:cubicBezTo>
                      <a:pt x="82" y="198"/>
                      <a:pt x="78" y="201"/>
                      <a:pt x="76" y="201"/>
                    </a:cubicBezTo>
                    <a:cubicBezTo>
                      <a:pt x="73" y="201"/>
                      <a:pt x="68" y="200"/>
                      <a:pt x="66" y="199"/>
                    </a:cubicBezTo>
                    <a:cubicBezTo>
                      <a:pt x="65" y="197"/>
                      <a:pt x="62" y="190"/>
                      <a:pt x="59" y="191"/>
                    </a:cubicBezTo>
                    <a:cubicBezTo>
                      <a:pt x="57" y="191"/>
                      <a:pt x="52" y="195"/>
                      <a:pt x="51" y="196"/>
                    </a:cubicBezTo>
                    <a:cubicBezTo>
                      <a:pt x="50" y="196"/>
                      <a:pt x="45" y="198"/>
                      <a:pt x="42" y="200"/>
                    </a:cubicBezTo>
                    <a:cubicBezTo>
                      <a:pt x="42" y="200"/>
                      <a:pt x="42" y="200"/>
                      <a:pt x="41" y="201"/>
                    </a:cubicBezTo>
                    <a:cubicBezTo>
                      <a:pt x="37" y="197"/>
                      <a:pt x="32" y="194"/>
                      <a:pt x="30" y="191"/>
                    </a:cubicBezTo>
                    <a:cubicBezTo>
                      <a:pt x="28" y="190"/>
                      <a:pt x="26" y="191"/>
                      <a:pt x="24" y="193"/>
                    </a:cubicBezTo>
                    <a:cubicBezTo>
                      <a:pt x="24" y="190"/>
                      <a:pt x="24" y="187"/>
                      <a:pt x="24" y="184"/>
                    </a:cubicBezTo>
                    <a:cubicBezTo>
                      <a:pt x="24" y="177"/>
                      <a:pt x="24" y="161"/>
                      <a:pt x="23" y="154"/>
                    </a:cubicBezTo>
                    <a:cubicBezTo>
                      <a:pt x="22" y="147"/>
                      <a:pt x="12" y="133"/>
                      <a:pt x="11" y="129"/>
                    </a:cubicBezTo>
                    <a:cubicBezTo>
                      <a:pt x="11" y="125"/>
                      <a:pt x="15" y="118"/>
                      <a:pt x="10" y="113"/>
                    </a:cubicBezTo>
                    <a:cubicBezTo>
                      <a:pt x="5" y="109"/>
                      <a:pt x="1" y="105"/>
                      <a:pt x="3" y="100"/>
                    </a:cubicBezTo>
                    <a:cubicBezTo>
                      <a:pt x="5" y="94"/>
                      <a:pt x="8" y="91"/>
                      <a:pt x="4" y="88"/>
                    </a:cubicBezTo>
                    <a:cubicBezTo>
                      <a:pt x="0" y="84"/>
                      <a:pt x="6" y="77"/>
                      <a:pt x="9" y="77"/>
                    </a:cubicBezTo>
                    <a:cubicBezTo>
                      <a:pt x="12" y="77"/>
                      <a:pt x="16" y="81"/>
                      <a:pt x="17" y="87"/>
                    </a:cubicBezTo>
                    <a:cubicBezTo>
                      <a:pt x="19" y="92"/>
                      <a:pt x="27" y="96"/>
                      <a:pt x="28" y="91"/>
                    </a:cubicBezTo>
                    <a:cubicBezTo>
                      <a:pt x="29" y="86"/>
                      <a:pt x="29" y="83"/>
                      <a:pt x="34" y="84"/>
                    </a:cubicBezTo>
                    <a:cubicBezTo>
                      <a:pt x="39" y="84"/>
                      <a:pt x="45" y="85"/>
                      <a:pt x="49" y="82"/>
                    </a:cubicBezTo>
                    <a:cubicBezTo>
                      <a:pt x="53" y="79"/>
                      <a:pt x="62" y="91"/>
                      <a:pt x="60" y="82"/>
                    </a:cubicBezTo>
                    <a:cubicBezTo>
                      <a:pt x="58" y="74"/>
                      <a:pt x="54" y="68"/>
                      <a:pt x="56" y="64"/>
                    </a:cubicBezTo>
                    <a:cubicBezTo>
                      <a:pt x="59" y="60"/>
                      <a:pt x="70" y="59"/>
                      <a:pt x="70" y="65"/>
                    </a:cubicBezTo>
                    <a:cubicBezTo>
                      <a:pt x="71" y="71"/>
                      <a:pt x="77" y="65"/>
                      <a:pt x="78" y="63"/>
                    </a:cubicBezTo>
                    <a:cubicBezTo>
                      <a:pt x="80" y="62"/>
                      <a:pt x="85" y="68"/>
                      <a:pt x="88" y="69"/>
                    </a:cubicBezTo>
                    <a:cubicBezTo>
                      <a:pt x="90" y="71"/>
                      <a:pt x="102" y="75"/>
                      <a:pt x="102" y="71"/>
                    </a:cubicBezTo>
                    <a:cubicBezTo>
                      <a:pt x="103" y="67"/>
                      <a:pt x="92" y="61"/>
                      <a:pt x="86" y="58"/>
                    </a:cubicBezTo>
                    <a:cubicBezTo>
                      <a:pt x="85" y="58"/>
                      <a:pt x="85" y="57"/>
                      <a:pt x="84" y="57"/>
                    </a:cubicBezTo>
                    <a:cubicBezTo>
                      <a:pt x="86" y="54"/>
                      <a:pt x="89" y="51"/>
                      <a:pt x="90" y="49"/>
                    </a:cubicBezTo>
                    <a:cubicBezTo>
                      <a:pt x="92" y="45"/>
                      <a:pt x="93" y="44"/>
                      <a:pt x="99" y="45"/>
                    </a:cubicBezTo>
                    <a:cubicBezTo>
                      <a:pt x="105" y="47"/>
                      <a:pt x="105" y="48"/>
                      <a:pt x="110" y="47"/>
                    </a:cubicBezTo>
                    <a:cubicBezTo>
                      <a:pt x="115" y="46"/>
                      <a:pt x="118" y="49"/>
                      <a:pt x="121" y="53"/>
                    </a:cubicBezTo>
                    <a:cubicBezTo>
                      <a:pt x="124" y="58"/>
                      <a:pt x="127" y="60"/>
                      <a:pt x="131" y="61"/>
                    </a:cubicBezTo>
                    <a:cubicBezTo>
                      <a:pt x="135" y="63"/>
                      <a:pt x="141" y="55"/>
                      <a:pt x="144" y="52"/>
                    </a:cubicBezTo>
                    <a:cubicBezTo>
                      <a:pt x="148" y="49"/>
                      <a:pt x="150" y="43"/>
                      <a:pt x="151" y="39"/>
                    </a:cubicBezTo>
                    <a:cubicBezTo>
                      <a:pt x="152" y="35"/>
                      <a:pt x="153" y="35"/>
                      <a:pt x="158" y="31"/>
                    </a:cubicBezTo>
                    <a:cubicBezTo>
                      <a:pt x="162" y="26"/>
                      <a:pt x="164" y="30"/>
                      <a:pt x="169" y="30"/>
                    </a:cubicBezTo>
                    <a:cubicBezTo>
                      <a:pt x="174" y="30"/>
                      <a:pt x="175" y="28"/>
                      <a:pt x="177" y="22"/>
                    </a:cubicBezTo>
                    <a:cubicBezTo>
                      <a:pt x="177" y="20"/>
                      <a:pt x="177" y="19"/>
                      <a:pt x="177" y="1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89" y="25"/>
                      <a:pt x="192" y="30"/>
                      <a:pt x="194" y="30"/>
                    </a:cubicBezTo>
                    <a:cubicBezTo>
                      <a:pt x="196" y="30"/>
                      <a:pt x="200" y="29"/>
                      <a:pt x="200" y="27"/>
                    </a:cubicBezTo>
                    <a:cubicBezTo>
                      <a:pt x="200" y="26"/>
                      <a:pt x="203" y="25"/>
                      <a:pt x="203" y="25"/>
                    </a:cubicBezTo>
                    <a:cubicBezTo>
                      <a:pt x="213" y="25"/>
                      <a:pt x="213" y="25"/>
                      <a:pt x="213" y="25"/>
                    </a:cubicBezTo>
                    <a:cubicBezTo>
                      <a:pt x="213" y="25"/>
                      <a:pt x="226" y="14"/>
                      <a:pt x="226" y="11"/>
                    </a:cubicBezTo>
                    <a:cubicBezTo>
                      <a:pt x="225" y="9"/>
                      <a:pt x="226" y="5"/>
                      <a:pt x="226" y="5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42" y="0"/>
                      <a:pt x="245" y="0"/>
                    </a:cubicBezTo>
                    <a:cubicBezTo>
                      <a:pt x="248" y="0"/>
                      <a:pt x="254" y="1"/>
                      <a:pt x="254" y="4"/>
                    </a:cubicBezTo>
                    <a:cubicBezTo>
                      <a:pt x="254" y="7"/>
                      <a:pt x="259" y="8"/>
                      <a:pt x="260" y="9"/>
                    </a:cubicBezTo>
                    <a:cubicBezTo>
                      <a:pt x="260" y="9"/>
                      <a:pt x="268" y="9"/>
                      <a:pt x="268" y="9"/>
                    </a:cubicBezTo>
                    <a:cubicBezTo>
                      <a:pt x="270" y="27"/>
                      <a:pt x="270" y="27"/>
                      <a:pt x="270" y="27"/>
                    </a:cubicBezTo>
                    <a:cubicBezTo>
                      <a:pt x="270" y="27"/>
                      <a:pt x="275" y="26"/>
                      <a:pt x="278" y="28"/>
                    </a:cubicBezTo>
                    <a:cubicBezTo>
                      <a:pt x="282" y="31"/>
                      <a:pt x="286" y="32"/>
                      <a:pt x="286" y="32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305" y="47"/>
                      <a:pt x="305" y="47"/>
                      <a:pt x="305" y="47"/>
                    </a:cubicBezTo>
                    <a:cubicBezTo>
                      <a:pt x="305" y="58"/>
                      <a:pt x="305" y="58"/>
                      <a:pt x="305" y="58"/>
                    </a:cubicBezTo>
                    <a:cubicBezTo>
                      <a:pt x="298" y="66"/>
                      <a:pt x="298" y="66"/>
                      <a:pt x="298" y="66"/>
                    </a:cubicBezTo>
                    <a:cubicBezTo>
                      <a:pt x="304" y="72"/>
                      <a:pt x="304" y="72"/>
                      <a:pt x="304" y="72"/>
                    </a:cubicBezTo>
                    <a:cubicBezTo>
                      <a:pt x="308" y="69"/>
                      <a:pt x="308" y="69"/>
                      <a:pt x="308" y="69"/>
                    </a:cubicBezTo>
                    <a:cubicBezTo>
                      <a:pt x="314" y="72"/>
                      <a:pt x="314" y="72"/>
                      <a:pt x="314" y="72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25" y="83"/>
                      <a:pt x="325" y="83"/>
                      <a:pt x="325" y="83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31" y="94"/>
                      <a:pt x="331" y="94"/>
                      <a:pt x="331" y="94"/>
                    </a:cubicBezTo>
                    <a:lnTo>
                      <a:pt x="332" y="107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72"/>
              <p:cNvSpPr>
                <a:spLocks/>
              </p:cNvSpPr>
              <p:nvPr/>
            </p:nvSpPr>
            <p:spPr bwMode="auto">
              <a:xfrm>
                <a:off x="1362299" y="3643911"/>
                <a:ext cx="1522696" cy="1468972"/>
              </a:xfrm>
              <a:custGeom>
                <a:avLst/>
                <a:gdLst>
                  <a:gd name="T0" fmla="*/ 376 w 495"/>
                  <a:gd name="T1" fmla="*/ 451 h 477"/>
                  <a:gd name="T2" fmla="*/ 338 w 495"/>
                  <a:gd name="T3" fmla="*/ 460 h 477"/>
                  <a:gd name="T4" fmla="*/ 303 w 495"/>
                  <a:gd name="T5" fmla="*/ 434 h 477"/>
                  <a:gd name="T6" fmla="*/ 259 w 495"/>
                  <a:gd name="T7" fmla="*/ 420 h 477"/>
                  <a:gd name="T8" fmla="*/ 217 w 495"/>
                  <a:gd name="T9" fmla="*/ 407 h 477"/>
                  <a:gd name="T10" fmla="*/ 196 w 495"/>
                  <a:gd name="T11" fmla="*/ 351 h 477"/>
                  <a:gd name="T12" fmla="*/ 152 w 495"/>
                  <a:gd name="T13" fmla="*/ 336 h 477"/>
                  <a:gd name="T14" fmla="*/ 93 w 495"/>
                  <a:gd name="T15" fmla="*/ 357 h 477"/>
                  <a:gd name="T16" fmla="*/ 64 w 495"/>
                  <a:gd name="T17" fmla="*/ 320 h 477"/>
                  <a:gd name="T18" fmla="*/ 48 w 495"/>
                  <a:gd name="T19" fmla="*/ 305 h 477"/>
                  <a:gd name="T20" fmla="*/ 31 w 495"/>
                  <a:gd name="T21" fmla="*/ 292 h 477"/>
                  <a:gd name="T22" fmla="*/ 19 w 495"/>
                  <a:gd name="T23" fmla="*/ 263 h 477"/>
                  <a:gd name="T24" fmla="*/ 1 w 495"/>
                  <a:gd name="T25" fmla="*/ 235 h 477"/>
                  <a:gd name="T26" fmla="*/ 10 w 495"/>
                  <a:gd name="T27" fmla="*/ 221 h 477"/>
                  <a:gd name="T28" fmla="*/ 41 w 495"/>
                  <a:gd name="T29" fmla="*/ 189 h 477"/>
                  <a:gd name="T30" fmla="*/ 47 w 495"/>
                  <a:gd name="T31" fmla="*/ 155 h 477"/>
                  <a:gd name="T32" fmla="*/ 66 w 495"/>
                  <a:gd name="T33" fmla="*/ 146 h 477"/>
                  <a:gd name="T34" fmla="*/ 73 w 495"/>
                  <a:gd name="T35" fmla="*/ 119 h 477"/>
                  <a:gd name="T36" fmla="*/ 91 w 495"/>
                  <a:gd name="T37" fmla="*/ 100 h 477"/>
                  <a:gd name="T38" fmla="*/ 125 w 495"/>
                  <a:gd name="T39" fmla="*/ 89 h 477"/>
                  <a:gd name="T40" fmla="*/ 149 w 495"/>
                  <a:gd name="T41" fmla="*/ 80 h 477"/>
                  <a:gd name="T42" fmla="*/ 173 w 495"/>
                  <a:gd name="T43" fmla="*/ 71 h 477"/>
                  <a:gd name="T44" fmla="*/ 201 w 495"/>
                  <a:gd name="T45" fmla="*/ 77 h 477"/>
                  <a:gd name="T46" fmla="*/ 231 w 495"/>
                  <a:gd name="T47" fmla="*/ 71 h 477"/>
                  <a:gd name="T48" fmla="*/ 256 w 495"/>
                  <a:gd name="T49" fmla="*/ 47 h 477"/>
                  <a:gd name="T50" fmla="*/ 258 w 495"/>
                  <a:gd name="T51" fmla="*/ 20 h 477"/>
                  <a:gd name="T52" fmla="*/ 304 w 495"/>
                  <a:gd name="T53" fmla="*/ 10 h 477"/>
                  <a:gd name="T54" fmla="*/ 301 w 495"/>
                  <a:gd name="T55" fmla="*/ 37 h 477"/>
                  <a:gd name="T56" fmla="*/ 287 w 495"/>
                  <a:gd name="T57" fmla="*/ 58 h 477"/>
                  <a:gd name="T58" fmla="*/ 295 w 495"/>
                  <a:gd name="T59" fmla="*/ 84 h 477"/>
                  <a:gd name="T60" fmla="*/ 320 w 495"/>
                  <a:gd name="T61" fmla="*/ 73 h 477"/>
                  <a:gd name="T62" fmla="*/ 341 w 495"/>
                  <a:gd name="T63" fmla="*/ 78 h 477"/>
                  <a:gd name="T64" fmla="*/ 359 w 495"/>
                  <a:gd name="T65" fmla="*/ 65 h 477"/>
                  <a:gd name="T66" fmla="*/ 372 w 495"/>
                  <a:gd name="T67" fmla="*/ 56 h 477"/>
                  <a:gd name="T68" fmla="*/ 385 w 495"/>
                  <a:gd name="T69" fmla="*/ 67 h 477"/>
                  <a:gd name="T70" fmla="*/ 417 w 495"/>
                  <a:gd name="T71" fmla="*/ 75 h 477"/>
                  <a:gd name="T72" fmla="*/ 438 w 495"/>
                  <a:gd name="T73" fmla="*/ 78 h 477"/>
                  <a:gd name="T74" fmla="*/ 493 w 495"/>
                  <a:gd name="T75" fmla="*/ 89 h 477"/>
                  <a:gd name="T76" fmla="*/ 480 w 495"/>
                  <a:gd name="T77" fmla="*/ 121 h 477"/>
                  <a:gd name="T78" fmla="*/ 445 w 495"/>
                  <a:gd name="T79" fmla="*/ 163 h 477"/>
                  <a:gd name="T80" fmla="*/ 448 w 495"/>
                  <a:gd name="T81" fmla="*/ 193 h 477"/>
                  <a:gd name="T82" fmla="*/ 427 w 495"/>
                  <a:gd name="T83" fmla="*/ 215 h 477"/>
                  <a:gd name="T84" fmla="*/ 401 w 495"/>
                  <a:gd name="T85" fmla="*/ 229 h 477"/>
                  <a:gd name="T86" fmla="*/ 371 w 495"/>
                  <a:gd name="T87" fmla="*/ 253 h 477"/>
                  <a:gd name="T88" fmla="*/ 404 w 495"/>
                  <a:gd name="T89" fmla="*/ 270 h 477"/>
                  <a:gd name="T90" fmla="*/ 386 w 495"/>
                  <a:gd name="T91" fmla="*/ 302 h 477"/>
                  <a:gd name="T92" fmla="*/ 365 w 495"/>
                  <a:gd name="T93" fmla="*/ 293 h 477"/>
                  <a:gd name="T94" fmla="*/ 350 w 495"/>
                  <a:gd name="T95" fmla="*/ 308 h 477"/>
                  <a:gd name="T96" fmla="*/ 369 w 495"/>
                  <a:gd name="T97" fmla="*/ 329 h 477"/>
                  <a:gd name="T98" fmla="*/ 387 w 495"/>
                  <a:gd name="T99" fmla="*/ 340 h 477"/>
                  <a:gd name="T100" fmla="*/ 369 w 495"/>
                  <a:gd name="T101" fmla="*/ 343 h 477"/>
                  <a:gd name="T102" fmla="*/ 349 w 495"/>
                  <a:gd name="T103" fmla="*/ 372 h 477"/>
                  <a:gd name="T104" fmla="*/ 335 w 495"/>
                  <a:gd name="T105" fmla="*/ 396 h 477"/>
                  <a:gd name="T106" fmla="*/ 359 w 495"/>
                  <a:gd name="T107" fmla="*/ 405 h 477"/>
                  <a:gd name="T108" fmla="*/ 358 w 495"/>
                  <a:gd name="T109" fmla="*/ 422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5" h="477">
                    <a:moveTo>
                      <a:pt x="358" y="422"/>
                    </a:moveTo>
                    <a:cubicBezTo>
                      <a:pt x="358" y="422"/>
                      <a:pt x="357" y="422"/>
                      <a:pt x="357" y="422"/>
                    </a:cubicBezTo>
                    <a:cubicBezTo>
                      <a:pt x="353" y="425"/>
                      <a:pt x="363" y="433"/>
                      <a:pt x="365" y="438"/>
                    </a:cubicBezTo>
                    <a:cubicBezTo>
                      <a:pt x="368" y="443"/>
                      <a:pt x="371" y="446"/>
                      <a:pt x="376" y="451"/>
                    </a:cubicBezTo>
                    <a:cubicBezTo>
                      <a:pt x="381" y="456"/>
                      <a:pt x="378" y="459"/>
                      <a:pt x="375" y="465"/>
                    </a:cubicBezTo>
                    <a:cubicBezTo>
                      <a:pt x="372" y="471"/>
                      <a:pt x="371" y="477"/>
                      <a:pt x="362" y="476"/>
                    </a:cubicBezTo>
                    <a:cubicBezTo>
                      <a:pt x="353" y="474"/>
                      <a:pt x="343" y="470"/>
                      <a:pt x="343" y="467"/>
                    </a:cubicBezTo>
                    <a:cubicBezTo>
                      <a:pt x="343" y="464"/>
                      <a:pt x="339" y="460"/>
                      <a:pt x="338" y="460"/>
                    </a:cubicBezTo>
                    <a:cubicBezTo>
                      <a:pt x="336" y="460"/>
                      <a:pt x="333" y="465"/>
                      <a:pt x="330" y="465"/>
                    </a:cubicBezTo>
                    <a:cubicBezTo>
                      <a:pt x="327" y="465"/>
                      <a:pt x="317" y="457"/>
                      <a:pt x="315" y="453"/>
                    </a:cubicBezTo>
                    <a:cubicBezTo>
                      <a:pt x="312" y="449"/>
                      <a:pt x="309" y="447"/>
                      <a:pt x="312" y="441"/>
                    </a:cubicBezTo>
                    <a:cubicBezTo>
                      <a:pt x="315" y="435"/>
                      <a:pt x="307" y="438"/>
                      <a:pt x="303" y="434"/>
                    </a:cubicBezTo>
                    <a:cubicBezTo>
                      <a:pt x="299" y="429"/>
                      <a:pt x="297" y="429"/>
                      <a:pt x="295" y="432"/>
                    </a:cubicBezTo>
                    <a:cubicBezTo>
                      <a:pt x="294" y="435"/>
                      <a:pt x="283" y="440"/>
                      <a:pt x="282" y="436"/>
                    </a:cubicBezTo>
                    <a:cubicBezTo>
                      <a:pt x="282" y="432"/>
                      <a:pt x="280" y="426"/>
                      <a:pt x="277" y="422"/>
                    </a:cubicBezTo>
                    <a:cubicBezTo>
                      <a:pt x="273" y="417"/>
                      <a:pt x="266" y="415"/>
                      <a:pt x="259" y="420"/>
                    </a:cubicBezTo>
                    <a:cubicBezTo>
                      <a:pt x="253" y="425"/>
                      <a:pt x="241" y="428"/>
                      <a:pt x="241" y="424"/>
                    </a:cubicBezTo>
                    <a:cubicBezTo>
                      <a:pt x="241" y="420"/>
                      <a:pt x="233" y="410"/>
                      <a:pt x="232" y="405"/>
                    </a:cubicBezTo>
                    <a:cubicBezTo>
                      <a:pt x="231" y="400"/>
                      <a:pt x="225" y="400"/>
                      <a:pt x="224" y="406"/>
                    </a:cubicBezTo>
                    <a:cubicBezTo>
                      <a:pt x="224" y="412"/>
                      <a:pt x="214" y="415"/>
                      <a:pt x="217" y="407"/>
                    </a:cubicBezTo>
                    <a:cubicBezTo>
                      <a:pt x="219" y="400"/>
                      <a:pt x="220" y="398"/>
                      <a:pt x="219" y="395"/>
                    </a:cubicBezTo>
                    <a:cubicBezTo>
                      <a:pt x="218" y="391"/>
                      <a:pt x="215" y="384"/>
                      <a:pt x="214" y="377"/>
                    </a:cubicBezTo>
                    <a:cubicBezTo>
                      <a:pt x="214" y="370"/>
                      <a:pt x="210" y="369"/>
                      <a:pt x="201" y="364"/>
                    </a:cubicBezTo>
                    <a:cubicBezTo>
                      <a:pt x="191" y="358"/>
                      <a:pt x="196" y="357"/>
                      <a:pt x="196" y="351"/>
                    </a:cubicBezTo>
                    <a:cubicBezTo>
                      <a:pt x="196" y="346"/>
                      <a:pt x="189" y="345"/>
                      <a:pt x="185" y="346"/>
                    </a:cubicBezTo>
                    <a:cubicBezTo>
                      <a:pt x="180" y="347"/>
                      <a:pt x="175" y="349"/>
                      <a:pt x="174" y="346"/>
                    </a:cubicBezTo>
                    <a:cubicBezTo>
                      <a:pt x="173" y="343"/>
                      <a:pt x="174" y="340"/>
                      <a:pt x="169" y="333"/>
                    </a:cubicBezTo>
                    <a:cubicBezTo>
                      <a:pt x="163" y="327"/>
                      <a:pt x="158" y="333"/>
                      <a:pt x="152" y="336"/>
                    </a:cubicBezTo>
                    <a:cubicBezTo>
                      <a:pt x="146" y="339"/>
                      <a:pt x="132" y="338"/>
                      <a:pt x="131" y="336"/>
                    </a:cubicBezTo>
                    <a:cubicBezTo>
                      <a:pt x="130" y="334"/>
                      <a:pt x="125" y="331"/>
                      <a:pt x="122" y="337"/>
                    </a:cubicBezTo>
                    <a:cubicBezTo>
                      <a:pt x="119" y="342"/>
                      <a:pt x="115" y="340"/>
                      <a:pt x="106" y="338"/>
                    </a:cubicBezTo>
                    <a:cubicBezTo>
                      <a:pt x="98" y="337"/>
                      <a:pt x="95" y="345"/>
                      <a:pt x="93" y="357"/>
                    </a:cubicBezTo>
                    <a:cubicBezTo>
                      <a:pt x="91" y="368"/>
                      <a:pt x="74" y="360"/>
                      <a:pt x="75" y="354"/>
                    </a:cubicBezTo>
                    <a:cubicBezTo>
                      <a:pt x="76" y="349"/>
                      <a:pt x="76" y="337"/>
                      <a:pt x="74" y="330"/>
                    </a:cubicBezTo>
                    <a:cubicBezTo>
                      <a:pt x="73" y="325"/>
                      <a:pt x="69" y="328"/>
                      <a:pt x="65" y="333"/>
                    </a:cubicBezTo>
                    <a:cubicBezTo>
                      <a:pt x="64" y="320"/>
                      <a:pt x="64" y="320"/>
                      <a:pt x="64" y="320"/>
                    </a:cubicBezTo>
                    <a:cubicBezTo>
                      <a:pt x="59" y="316"/>
                      <a:pt x="59" y="316"/>
                      <a:pt x="59" y="316"/>
                    </a:cubicBezTo>
                    <a:cubicBezTo>
                      <a:pt x="58" y="309"/>
                      <a:pt x="58" y="309"/>
                      <a:pt x="58" y="309"/>
                    </a:cubicBezTo>
                    <a:cubicBezTo>
                      <a:pt x="52" y="308"/>
                      <a:pt x="52" y="308"/>
                      <a:pt x="52" y="308"/>
                    </a:cubicBezTo>
                    <a:cubicBezTo>
                      <a:pt x="48" y="305"/>
                      <a:pt x="48" y="305"/>
                      <a:pt x="48" y="305"/>
                    </a:cubicBezTo>
                    <a:cubicBezTo>
                      <a:pt x="47" y="298"/>
                      <a:pt x="47" y="298"/>
                      <a:pt x="47" y="298"/>
                    </a:cubicBezTo>
                    <a:cubicBezTo>
                      <a:pt x="41" y="295"/>
                      <a:pt x="41" y="295"/>
                      <a:pt x="41" y="295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1" y="292"/>
                      <a:pt x="31" y="292"/>
                      <a:pt x="31" y="292"/>
                    </a:cubicBezTo>
                    <a:cubicBezTo>
                      <a:pt x="38" y="284"/>
                      <a:pt x="38" y="284"/>
                      <a:pt x="38" y="284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25" y="261"/>
                      <a:pt x="25" y="261"/>
                      <a:pt x="25" y="261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9" y="258"/>
                      <a:pt x="19" y="258"/>
                      <a:pt x="19" y="258"/>
                    </a:cubicBezTo>
                    <a:cubicBezTo>
                      <a:pt x="19" y="258"/>
                      <a:pt x="15" y="257"/>
                      <a:pt x="11" y="254"/>
                    </a:cubicBezTo>
                    <a:cubicBezTo>
                      <a:pt x="8" y="252"/>
                      <a:pt x="3" y="253"/>
                      <a:pt x="3" y="253"/>
                    </a:cubicBezTo>
                    <a:cubicBezTo>
                      <a:pt x="1" y="235"/>
                      <a:pt x="1" y="235"/>
                      <a:pt x="1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4" y="232"/>
                      <a:pt x="4" y="232"/>
                      <a:pt x="4" y="232"/>
                    </a:cubicBezTo>
                    <a:cubicBezTo>
                      <a:pt x="1" y="224"/>
                      <a:pt x="1" y="224"/>
                      <a:pt x="1" y="224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29" y="208"/>
                      <a:pt x="29" y="208"/>
                      <a:pt x="29" y="208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38" y="184"/>
                      <a:pt x="38" y="184"/>
                      <a:pt x="38" y="184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81" y="138"/>
                      <a:pt x="81" y="138"/>
                      <a:pt x="81" y="138"/>
                    </a:cubicBezTo>
                    <a:cubicBezTo>
                      <a:pt x="81" y="127"/>
                      <a:pt x="81" y="127"/>
                      <a:pt x="81" y="127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100" y="99"/>
                      <a:pt x="100" y="99"/>
                      <a:pt x="100" y="99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18" y="95"/>
                      <a:pt x="118" y="95"/>
                      <a:pt x="118" y="95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49" y="80"/>
                      <a:pt x="149" y="80"/>
                      <a:pt x="149" y="80"/>
                    </a:cubicBezTo>
                    <a:cubicBezTo>
                      <a:pt x="149" y="73"/>
                      <a:pt x="149" y="73"/>
                      <a:pt x="149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201" y="77"/>
                      <a:pt x="201" y="77"/>
                      <a:pt x="201" y="77"/>
                    </a:cubicBezTo>
                    <a:cubicBezTo>
                      <a:pt x="212" y="77"/>
                      <a:pt x="212" y="77"/>
                      <a:pt x="212" y="77"/>
                    </a:cubicBezTo>
                    <a:cubicBezTo>
                      <a:pt x="215" y="80"/>
                      <a:pt x="215" y="80"/>
                      <a:pt x="215" y="80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31" y="71"/>
                      <a:pt x="231" y="71"/>
                      <a:pt x="231" y="71"/>
                    </a:cubicBezTo>
                    <a:cubicBezTo>
                      <a:pt x="235" y="74"/>
                      <a:pt x="235" y="74"/>
                      <a:pt x="235" y="74"/>
                    </a:cubicBezTo>
                    <a:cubicBezTo>
                      <a:pt x="242" y="70"/>
                      <a:pt x="242" y="70"/>
                      <a:pt x="242" y="70"/>
                    </a:cubicBezTo>
                    <a:cubicBezTo>
                      <a:pt x="254" y="70"/>
                      <a:pt x="254" y="70"/>
                      <a:pt x="254" y="70"/>
                    </a:cubicBezTo>
                    <a:cubicBezTo>
                      <a:pt x="256" y="47"/>
                      <a:pt x="256" y="47"/>
                      <a:pt x="256" y="47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9" y="29"/>
                      <a:pt x="269" y="29"/>
                      <a:pt x="269" y="29"/>
                    </a:cubicBezTo>
                    <a:cubicBezTo>
                      <a:pt x="258" y="20"/>
                      <a:pt x="258" y="20"/>
                      <a:pt x="258" y="20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72" y="19"/>
                      <a:pt x="272" y="19"/>
                      <a:pt x="272" y="19"/>
                    </a:cubicBezTo>
                    <a:cubicBezTo>
                      <a:pt x="293" y="0"/>
                      <a:pt x="293" y="0"/>
                      <a:pt x="293" y="0"/>
                    </a:cubicBezTo>
                    <a:cubicBezTo>
                      <a:pt x="304" y="10"/>
                      <a:pt x="304" y="10"/>
                      <a:pt x="304" y="10"/>
                    </a:cubicBezTo>
                    <a:cubicBezTo>
                      <a:pt x="303" y="16"/>
                      <a:pt x="303" y="16"/>
                      <a:pt x="303" y="16"/>
                    </a:cubicBezTo>
                    <a:cubicBezTo>
                      <a:pt x="308" y="19"/>
                      <a:pt x="308" y="19"/>
                      <a:pt x="308" y="19"/>
                    </a:cubicBezTo>
                    <a:cubicBezTo>
                      <a:pt x="303" y="27"/>
                      <a:pt x="303" y="27"/>
                      <a:pt x="303" y="27"/>
                    </a:cubicBezTo>
                    <a:cubicBezTo>
                      <a:pt x="301" y="37"/>
                      <a:pt x="301" y="37"/>
                      <a:pt x="301" y="37"/>
                    </a:cubicBezTo>
                    <a:cubicBezTo>
                      <a:pt x="293" y="38"/>
                      <a:pt x="293" y="38"/>
                      <a:pt x="293" y="38"/>
                    </a:cubicBezTo>
                    <a:cubicBezTo>
                      <a:pt x="292" y="46"/>
                      <a:pt x="292" y="46"/>
                      <a:pt x="292" y="46"/>
                    </a:cubicBezTo>
                    <a:cubicBezTo>
                      <a:pt x="287" y="51"/>
                      <a:pt x="287" y="51"/>
                      <a:pt x="287" y="51"/>
                    </a:cubicBezTo>
                    <a:cubicBezTo>
                      <a:pt x="287" y="58"/>
                      <a:pt x="287" y="58"/>
                      <a:pt x="287" y="58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3" y="77"/>
                      <a:pt x="293" y="77"/>
                      <a:pt x="293" y="77"/>
                    </a:cubicBezTo>
                    <a:cubicBezTo>
                      <a:pt x="292" y="81"/>
                      <a:pt x="292" y="81"/>
                      <a:pt x="292" y="81"/>
                    </a:cubicBezTo>
                    <a:cubicBezTo>
                      <a:pt x="295" y="84"/>
                      <a:pt x="295" y="84"/>
                      <a:pt x="295" y="84"/>
                    </a:cubicBezTo>
                    <a:cubicBezTo>
                      <a:pt x="302" y="77"/>
                      <a:pt x="302" y="77"/>
                      <a:pt x="302" y="77"/>
                    </a:cubicBezTo>
                    <a:cubicBezTo>
                      <a:pt x="304" y="69"/>
                      <a:pt x="304" y="69"/>
                      <a:pt x="304" y="69"/>
                    </a:cubicBezTo>
                    <a:cubicBezTo>
                      <a:pt x="311" y="67"/>
                      <a:pt x="311" y="67"/>
                      <a:pt x="311" y="67"/>
                    </a:cubicBezTo>
                    <a:cubicBezTo>
                      <a:pt x="320" y="73"/>
                      <a:pt x="320" y="73"/>
                      <a:pt x="320" y="73"/>
                    </a:cubicBezTo>
                    <a:cubicBezTo>
                      <a:pt x="324" y="76"/>
                      <a:pt x="324" y="76"/>
                      <a:pt x="324" y="76"/>
                    </a:cubicBezTo>
                    <a:cubicBezTo>
                      <a:pt x="331" y="70"/>
                      <a:pt x="331" y="70"/>
                      <a:pt x="331" y="70"/>
                    </a:cubicBezTo>
                    <a:cubicBezTo>
                      <a:pt x="336" y="78"/>
                      <a:pt x="336" y="78"/>
                      <a:pt x="336" y="78"/>
                    </a:cubicBezTo>
                    <a:cubicBezTo>
                      <a:pt x="341" y="78"/>
                      <a:pt x="341" y="78"/>
                      <a:pt x="341" y="78"/>
                    </a:cubicBezTo>
                    <a:cubicBezTo>
                      <a:pt x="345" y="73"/>
                      <a:pt x="345" y="73"/>
                      <a:pt x="345" y="73"/>
                    </a:cubicBezTo>
                    <a:cubicBezTo>
                      <a:pt x="357" y="72"/>
                      <a:pt x="357" y="72"/>
                      <a:pt x="357" y="72"/>
                    </a:cubicBezTo>
                    <a:cubicBezTo>
                      <a:pt x="359" y="69"/>
                      <a:pt x="359" y="69"/>
                      <a:pt x="359" y="69"/>
                    </a:cubicBezTo>
                    <a:cubicBezTo>
                      <a:pt x="359" y="65"/>
                      <a:pt x="359" y="65"/>
                      <a:pt x="359" y="65"/>
                    </a:cubicBezTo>
                    <a:cubicBezTo>
                      <a:pt x="355" y="62"/>
                      <a:pt x="355" y="62"/>
                      <a:pt x="355" y="62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4" y="57"/>
                      <a:pt x="374" y="57"/>
                      <a:pt x="374" y="57"/>
                    </a:cubicBezTo>
                    <a:cubicBezTo>
                      <a:pt x="379" y="53"/>
                      <a:pt x="379" y="53"/>
                      <a:pt x="379" y="53"/>
                    </a:cubicBezTo>
                    <a:cubicBezTo>
                      <a:pt x="385" y="58"/>
                      <a:pt x="385" y="58"/>
                      <a:pt x="385" y="58"/>
                    </a:cubicBezTo>
                    <a:cubicBezTo>
                      <a:pt x="385" y="67"/>
                      <a:pt x="385" y="67"/>
                      <a:pt x="385" y="67"/>
                    </a:cubicBezTo>
                    <a:cubicBezTo>
                      <a:pt x="390" y="71"/>
                      <a:pt x="390" y="71"/>
                      <a:pt x="390" y="71"/>
                    </a:cubicBezTo>
                    <a:cubicBezTo>
                      <a:pt x="398" y="69"/>
                      <a:pt x="398" y="69"/>
                      <a:pt x="398" y="69"/>
                    </a:cubicBezTo>
                    <a:cubicBezTo>
                      <a:pt x="410" y="78"/>
                      <a:pt x="410" y="78"/>
                      <a:pt x="410" y="78"/>
                    </a:cubicBezTo>
                    <a:cubicBezTo>
                      <a:pt x="417" y="75"/>
                      <a:pt x="417" y="75"/>
                      <a:pt x="417" y="75"/>
                    </a:cubicBezTo>
                    <a:cubicBezTo>
                      <a:pt x="425" y="80"/>
                      <a:pt x="425" y="80"/>
                      <a:pt x="425" y="80"/>
                    </a:cubicBezTo>
                    <a:cubicBezTo>
                      <a:pt x="429" y="74"/>
                      <a:pt x="429" y="74"/>
                      <a:pt x="429" y="74"/>
                    </a:cubicBezTo>
                    <a:cubicBezTo>
                      <a:pt x="435" y="76"/>
                      <a:pt x="435" y="76"/>
                      <a:pt x="435" y="76"/>
                    </a:cubicBezTo>
                    <a:cubicBezTo>
                      <a:pt x="438" y="78"/>
                      <a:pt x="438" y="78"/>
                      <a:pt x="438" y="78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55" y="74"/>
                      <a:pt x="455" y="74"/>
                      <a:pt x="455" y="74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93" y="89"/>
                      <a:pt x="493" y="89"/>
                      <a:pt x="493" y="89"/>
                    </a:cubicBezTo>
                    <a:cubicBezTo>
                      <a:pt x="495" y="98"/>
                      <a:pt x="495" y="98"/>
                      <a:pt x="495" y="98"/>
                    </a:cubicBezTo>
                    <a:cubicBezTo>
                      <a:pt x="485" y="101"/>
                      <a:pt x="485" y="101"/>
                      <a:pt x="485" y="101"/>
                    </a:cubicBezTo>
                    <a:cubicBezTo>
                      <a:pt x="485" y="113"/>
                      <a:pt x="485" y="113"/>
                      <a:pt x="485" y="113"/>
                    </a:cubicBezTo>
                    <a:cubicBezTo>
                      <a:pt x="480" y="121"/>
                      <a:pt x="480" y="121"/>
                      <a:pt x="480" y="121"/>
                    </a:cubicBezTo>
                    <a:cubicBezTo>
                      <a:pt x="463" y="144"/>
                      <a:pt x="463" y="144"/>
                      <a:pt x="463" y="144"/>
                    </a:cubicBezTo>
                    <a:cubicBezTo>
                      <a:pt x="451" y="144"/>
                      <a:pt x="451" y="144"/>
                      <a:pt x="451" y="144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63"/>
                      <a:pt x="445" y="163"/>
                      <a:pt x="445" y="163"/>
                    </a:cubicBezTo>
                    <a:cubicBezTo>
                      <a:pt x="450" y="169"/>
                      <a:pt x="450" y="169"/>
                      <a:pt x="450" y="169"/>
                    </a:cubicBezTo>
                    <a:cubicBezTo>
                      <a:pt x="450" y="178"/>
                      <a:pt x="450" y="178"/>
                      <a:pt x="450" y="178"/>
                    </a:cubicBezTo>
                    <a:cubicBezTo>
                      <a:pt x="442" y="185"/>
                      <a:pt x="442" y="185"/>
                      <a:pt x="442" y="185"/>
                    </a:cubicBezTo>
                    <a:cubicBezTo>
                      <a:pt x="448" y="193"/>
                      <a:pt x="448" y="193"/>
                      <a:pt x="448" y="193"/>
                    </a:cubicBezTo>
                    <a:cubicBezTo>
                      <a:pt x="439" y="203"/>
                      <a:pt x="439" y="203"/>
                      <a:pt x="439" y="203"/>
                    </a:cubicBezTo>
                    <a:cubicBezTo>
                      <a:pt x="430" y="202"/>
                      <a:pt x="430" y="202"/>
                      <a:pt x="430" y="202"/>
                    </a:cubicBezTo>
                    <a:cubicBezTo>
                      <a:pt x="422" y="207"/>
                      <a:pt x="422" y="207"/>
                      <a:pt x="422" y="207"/>
                    </a:cubicBezTo>
                    <a:cubicBezTo>
                      <a:pt x="427" y="215"/>
                      <a:pt x="427" y="215"/>
                      <a:pt x="427" y="215"/>
                    </a:cubicBezTo>
                    <a:cubicBezTo>
                      <a:pt x="419" y="222"/>
                      <a:pt x="419" y="222"/>
                      <a:pt x="419" y="222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1" y="229"/>
                      <a:pt x="401" y="229"/>
                      <a:pt x="401" y="229"/>
                    </a:cubicBezTo>
                    <a:cubicBezTo>
                      <a:pt x="395" y="233"/>
                      <a:pt x="395" y="233"/>
                      <a:pt x="395" y="233"/>
                    </a:cubicBezTo>
                    <a:cubicBezTo>
                      <a:pt x="382" y="232"/>
                      <a:pt x="382" y="232"/>
                      <a:pt x="382" y="232"/>
                    </a:cubicBezTo>
                    <a:cubicBezTo>
                      <a:pt x="380" y="243"/>
                      <a:pt x="380" y="243"/>
                      <a:pt x="380" y="243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83" y="268"/>
                      <a:pt x="383" y="268"/>
                      <a:pt x="383" y="268"/>
                    </a:cubicBezTo>
                    <a:cubicBezTo>
                      <a:pt x="392" y="269"/>
                      <a:pt x="392" y="269"/>
                      <a:pt x="392" y="269"/>
                    </a:cubicBezTo>
                    <a:cubicBezTo>
                      <a:pt x="396" y="277"/>
                      <a:pt x="396" y="277"/>
                      <a:pt x="396" y="277"/>
                    </a:cubicBezTo>
                    <a:cubicBezTo>
                      <a:pt x="404" y="270"/>
                      <a:pt x="404" y="270"/>
                      <a:pt x="404" y="270"/>
                    </a:cubicBezTo>
                    <a:cubicBezTo>
                      <a:pt x="404" y="283"/>
                      <a:pt x="404" y="283"/>
                      <a:pt x="404" y="283"/>
                    </a:cubicBezTo>
                    <a:cubicBezTo>
                      <a:pt x="404" y="283"/>
                      <a:pt x="400" y="291"/>
                      <a:pt x="399" y="291"/>
                    </a:cubicBezTo>
                    <a:cubicBezTo>
                      <a:pt x="399" y="292"/>
                      <a:pt x="396" y="299"/>
                      <a:pt x="396" y="299"/>
                    </a:cubicBezTo>
                    <a:cubicBezTo>
                      <a:pt x="386" y="302"/>
                      <a:pt x="386" y="302"/>
                      <a:pt x="386" y="302"/>
                    </a:cubicBezTo>
                    <a:cubicBezTo>
                      <a:pt x="382" y="308"/>
                      <a:pt x="382" y="308"/>
                      <a:pt x="382" y="308"/>
                    </a:cubicBezTo>
                    <a:cubicBezTo>
                      <a:pt x="373" y="306"/>
                      <a:pt x="373" y="306"/>
                      <a:pt x="373" y="306"/>
                    </a:cubicBezTo>
                    <a:cubicBezTo>
                      <a:pt x="373" y="298"/>
                      <a:pt x="373" y="298"/>
                      <a:pt x="373" y="298"/>
                    </a:cubicBezTo>
                    <a:cubicBezTo>
                      <a:pt x="365" y="293"/>
                      <a:pt x="365" y="293"/>
                      <a:pt x="365" y="293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0" y="290"/>
                      <a:pt x="350" y="290"/>
                      <a:pt x="350" y="290"/>
                    </a:cubicBezTo>
                    <a:cubicBezTo>
                      <a:pt x="344" y="297"/>
                      <a:pt x="344" y="297"/>
                      <a:pt x="344" y="297"/>
                    </a:cubicBezTo>
                    <a:cubicBezTo>
                      <a:pt x="350" y="308"/>
                      <a:pt x="350" y="308"/>
                      <a:pt x="350" y="308"/>
                    </a:cubicBezTo>
                    <a:cubicBezTo>
                      <a:pt x="351" y="318"/>
                      <a:pt x="351" y="318"/>
                      <a:pt x="351" y="318"/>
                    </a:cubicBezTo>
                    <a:cubicBezTo>
                      <a:pt x="355" y="326"/>
                      <a:pt x="355" y="326"/>
                      <a:pt x="355" y="326"/>
                    </a:cubicBezTo>
                    <a:cubicBezTo>
                      <a:pt x="363" y="329"/>
                      <a:pt x="363" y="329"/>
                      <a:pt x="363" y="329"/>
                    </a:cubicBezTo>
                    <a:cubicBezTo>
                      <a:pt x="369" y="329"/>
                      <a:pt x="369" y="329"/>
                      <a:pt x="369" y="329"/>
                    </a:cubicBezTo>
                    <a:cubicBezTo>
                      <a:pt x="372" y="326"/>
                      <a:pt x="372" y="326"/>
                      <a:pt x="372" y="326"/>
                    </a:cubicBezTo>
                    <a:cubicBezTo>
                      <a:pt x="381" y="327"/>
                      <a:pt x="381" y="327"/>
                      <a:pt x="381" y="327"/>
                    </a:cubicBezTo>
                    <a:cubicBezTo>
                      <a:pt x="385" y="332"/>
                      <a:pt x="385" y="332"/>
                      <a:pt x="385" y="332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6" y="347"/>
                      <a:pt x="386" y="347"/>
                      <a:pt x="386" y="347"/>
                    </a:cubicBezTo>
                    <a:cubicBezTo>
                      <a:pt x="379" y="346"/>
                      <a:pt x="379" y="346"/>
                      <a:pt x="379" y="346"/>
                    </a:cubicBezTo>
                    <a:cubicBezTo>
                      <a:pt x="375" y="342"/>
                      <a:pt x="375" y="342"/>
                      <a:pt x="375" y="342"/>
                    </a:cubicBezTo>
                    <a:cubicBezTo>
                      <a:pt x="369" y="343"/>
                      <a:pt x="369" y="343"/>
                      <a:pt x="369" y="343"/>
                    </a:cubicBezTo>
                    <a:cubicBezTo>
                      <a:pt x="366" y="348"/>
                      <a:pt x="366" y="348"/>
                      <a:pt x="366" y="348"/>
                    </a:cubicBezTo>
                    <a:cubicBezTo>
                      <a:pt x="356" y="356"/>
                      <a:pt x="356" y="356"/>
                      <a:pt x="356" y="356"/>
                    </a:cubicBezTo>
                    <a:cubicBezTo>
                      <a:pt x="355" y="364"/>
                      <a:pt x="355" y="364"/>
                      <a:pt x="355" y="364"/>
                    </a:cubicBezTo>
                    <a:cubicBezTo>
                      <a:pt x="349" y="372"/>
                      <a:pt x="349" y="372"/>
                      <a:pt x="349" y="372"/>
                    </a:cubicBezTo>
                    <a:cubicBezTo>
                      <a:pt x="349" y="377"/>
                      <a:pt x="349" y="377"/>
                      <a:pt x="349" y="377"/>
                    </a:cubicBezTo>
                    <a:cubicBezTo>
                      <a:pt x="345" y="378"/>
                      <a:pt x="345" y="378"/>
                      <a:pt x="345" y="378"/>
                    </a:cubicBezTo>
                    <a:cubicBezTo>
                      <a:pt x="341" y="387"/>
                      <a:pt x="341" y="387"/>
                      <a:pt x="341" y="387"/>
                    </a:cubicBezTo>
                    <a:cubicBezTo>
                      <a:pt x="341" y="387"/>
                      <a:pt x="336" y="395"/>
                      <a:pt x="335" y="396"/>
                    </a:cubicBezTo>
                    <a:cubicBezTo>
                      <a:pt x="335" y="396"/>
                      <a:pt x="329" y="401"/>
                      <a:pt x="329" y="401"/>
                    </a:cubicBezTo>
                    <a:cubicBezTo>
                      <a:pt x="343" y="403"/>
                      <a:pt x="343" y="403"/>
                      <a:pt x="343" y="403"/>
                    </a:cubicBezTo>
                    <a:cubicBezTo>
                      <a:pt x="351" y="401"/>
                      <a:pt x="351" y="401"/>
                      <a:pt x="351" y="401"/>
                    </a:cubicBezTo>
                    <a:cubicBezTo>
                      <a:pt x="359" y="405"/>
                      <a:pt x="359" y="405"/>
                      <a:pt x="359" y="405"/>
                    </a:cubicBezTo>
                    <a:cubicBezTo>
                      <a:pt x="362" y="409"/>
                      <a:pt x="362" y="409"/>
                      <a:pt x="362" y="409"/>
                    </a:cubicBezTo>
                    <a:cubicBezTo>
                      <a:pt x="358" y="417"/>
                      <a:pt x="358" y="417"/>
                      <a:pt x="358" y="417"/>
                    </a:cubicBezTo>
                    <a:cubicBezTo>
                      <a:pt x="354" y="419"/>
                      <a:pt x="354" y="419"/>
                      <a:pt x="354" y="419"/>
                    </a:cubicBezTo>
                    <a:lnTo>
                      <a:pt x="358" y="422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73"/>
              <p:cNvSpPr>
                <a:spLocks/>
              </p:cNvSpPr>
              <p:nvPr/>
            </p:nvSpPr>
            <p:spPr bwMode="auto">
              <a:xfrm>
                <a:off x="863432" y="3358405"/>
                <a:ext cx="1295520" cy="1074483"/>
              </a:xfrm>
              <a:custGeom>
                <a:avLst/>
                <a:gdLst>
                  <a:gd name="T0" fmla="*/ 63 w 421"/>
                  <a:gd name="T1" fmla="*/ 316 h 349"/>
                  <a:gd name="T2" fmla="*/ 45 w 421"/>
                  <a:gd name="T3" fmla="*/ 294 h 349"/>
                  <a:gd name="T4" fmla="*/ 35 w 421"/>
                  <a:gd name="T5" fmla="*/ 266 h 349"/>
                  <a:gd name="T6" fmla="*/ 17 w 421"/>
                  <a:gd name="T7" fmla="*/ 236 h 349"/>
                  <a:gd name="T8" fmla="*/ 18 w 421"/>
                  <a:gd name="T9" fmla="*/ 202 h 349"/>
                  <a:gd name="T10" fmla="*/ 34 w 421"/>
                  <a:gd name="T11" fmla="*/ 176 h 349"/>
                  <a:gd name="T12" fmla="*/ 17 w 421"/>
                  <a:gd name="T13" fmla="*/ 147 h 349"/>
                  <a:gd name="T14" fmla="*/ 0 w 421"/>
                  <a:gd name="T15" fmla="*/ 135 h 349"/>
                  <a:gd name="T16" fmla="*/ 22 w 421"/>
                  <a:gd name="T17" fmla="*/ 101 h 349"/>
                  <a:gd name="T18" fmla="*/ 51 w 421"/>
                  <a:gd name="T19" fmla="*/ 109 h 349"/>
                  <a:gd name="T20" fmla="*/ 52 w 421"/>
                  <a:gd name="T21" fmla="*/ 84 h 349"/>
                  <a:gd name="T22" fmla="*/ 58 w 421"/>
                  <a:gd name="T23" fmla="*/ 51 h 349"/>
                  <a:gd name="T24" fmla="*/ 82 w 421"/>
                  <a:gd name="T25" fmla="*/ 32 h 349"/>
                  <a:gd name="T26" fmla="*/ 96 w 421"/>
                  <a:gd name="T27" fmla="*/ 31 h 349"/>
                  <a:gd name="T28" fmla="*/ 107 w 421"/>
                  <a:gd name="T29" fmla="*/ 10 h 349"/>
                  <a:gd name="T30" fmla="*/ 122 w 421"/>
                  <a:gd name="T31" fmla="*/ 5 h 349"/>
                  <a:gd name="T32" fmla="*/ 146 w 421"/>
                  <a:gd name="T33" fmla="*/ 10 h 349"/>
                  <a:gd name="T34" fmla="*/ 163 w 421"/>
                  <a:gd name="T35" fmla="*/ 18 h 349"/>
                  <a:gd name="T36" fmla="*/ 180 w 421"/>
                  <a:gd name="T37" fmla="*/ 14 h 349"/>
                  <a:gd name="T38" fmla="*/ 196 w 421"/>
                  <a:gd name="T39" fmla="*/ 17 h 349"/>
                  <a:gd name="T40" fmla="*/ 212 w 421"/>
                  <a:gd name="T41" fmla="*/ 29 h 349"/>
                  <a:gd name="T42" fmla="*/ 236 w 421"/>
                  <a:gd name="T43" fmla="*/ 36 h 349"/>
                  <a:gd name="T44" fmla="*/ 268 w 421"/>
                  <a:gd name="T45" fmla="*/ 52 h 349"/>
                  <a:gd name="T46" fmla="*/ 293 w 421"/>
                  <a:gd name="T47" fmla="*/ 69 h 349"/>
                  <a:gd name="T48" fmla="*/ 321 w 421"/>
                  <a:gd name="T49" fmla="*/ 90 h 349"/>
                  <a:gd name="T50" fmla="*/ 350 w 421"/>
                  <a:gd name="T51" fmla="*/ 102 h 349"/>
                  <a:gd name="T52" fmla="*/ 371 w 421"/>
                  <a:gd name="T53" fmla="*/ 121 h 349"/>
                  <a:gd name="T54" fmla="*/ 397 w 421"/>
                  <a:gd name="T55" fmla="*/ 134 h 349"/>
                  <a:gd name="T56" fmla="*/ 421 w 421"/>
                  <a:gd name="T57" fmla="*/ 137 h 349"/>
                  <a:gd name="T58" fmla="*/ 404 w 421"/>
                  <a:gd name="T59" fmla="*/ 163 h 349"/>
                  <a:gd name="T60" fmla="*/ 383 w 421"/>
                  <a:gd name="T61" fmla="*/ 167 h 349"/>
                  <a:gd name="T62" fmla="*/ 363 w 421"/>
                  <a:gd name="T63" fmla="*/ 170 h 349"/>
                  <a:gd name="T64" fmla="*/ 341 w 421"/>
                  <a:gd name="T65" fmla="*/ 165 h 349"/>
                  <a:gd name="T66" fmla="*/ 327 w 421"/>
                  <a:gd name="T67" fmla="*/ 166 h 349"/>
                  <a:gd name="T68" fmla="*/ 300 w 421"/>
                  <a:gd name="T69" fmla="*/ 175 h 349"/>
                  <a:gd name="T70" fmla="*/ 287 w 421"/>
                  <a:gd name="T71" fmla="*/ 182 h 349"/>
                  <a:gd name="T72" fmla="*/ 262 w 421"/>
                  <a:gd name="T73" fmla="*/ 192 h 349"/>
                  <a:gd name="T74" fmla="*/ 243 w 421"/>
                  <a:gd name="T75" fmla="*/ 199 h 349"/>
                  <a:gd name="T76" fmla="*/ 243 w 421"/>
                  <a:gd name="T77" fmla="*/ 220 h 349"/>
                  <a:gd name="T78" fmla="*/ 228 w 421"/>
                  <a:gd name="T79" fmla="*/ 239 h 349"/>
                  <a:gd name="T80" fmla="*/ 217 w 421"/>
                  <a:gd name="T81" fmla="*/ 248 h 349"/>
                  <a:gd name="T82" fmla="*/ 202 w 421"/>
                  <a:gd name="T83" fmla="*/ 263 h 349"/>
                  <a:gd name="T84" fmla="*/ 203 w 421"/>
                  <a:gd name="T85" fmla="*/ 296 h 349"/>
                  <a:gd name="T86" fmla="*/ 172 w 421"/>
                  <a:gd name="T87" fmla="*/ 314 h 349"/>
                  <a:gd name="T88" fmla="*/ 162 w 421"/>
                  <a:gd name="T89" fmla="*/ 328 h 349"/>
                  <a:gd name="T90" fmla="*/ 140 w 421"/>
                  <a:gd name="T91" fmla="*/ 319 h 349"/>
                  <a:gd name="T92" fmla="*/ 121 w 421"/>
                  <a:gd name="T93" fmla="*/ 330 h 349"/>
                  <a:gd name="T94" fmla="*/ 95 w 421"/>
                  <a:gd name="T95" fmla="*/ 346 h 349"/>
                  <a:gd name="T96" fmla="*/ 77 w 421"/>
                  <a:gd name="T97" fmla="*/ 343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1" h="349">
                    <a:moveTo>
                      <a:pt x="72" y="337"/>
                    </a:moveTo>
                    <a:cubicBezTo>
                      <a:pt x="71" y="334"/>
                      <a:pt x="67" y="332"/>
                      <a:pt x="68" y="329"/>
                    </a:cubicBezTo>
                    <a:cubicBezTo>
                      <a:pt x="68" y="325"/>
                      <a:pt x="65" y="318"/>
                      <a:pt x="63" y="316"/>
                    </a:cubicBezTo>
                    <a:cubicBezTo>
                      <a:pt x="61" y="314"/>
                      <a:pt x="59" y="312"/>
                      <a:pt x="57" y="307"/>
                    </a:cubicBezTo>
                    <a:cubicBezTo>
                      <a:pt x="55" y="303"/>
                      <a:pt x="55" y="303"/>
                      <a:pt x="54" y="298"/>
                    </a:cubicBezTo>
                    <a:cubicBezTo>
                      <a:pt x="54" y="293"/>
                      <a:pt x="48" y="297"/>
                      <a:pt x="45" y="294"/>
                    </a:cubicBezTo>
                    <a:cubicBezTo>
                      <a:pt x="41" y="291"/>
                      <a:pt x="43" y="289"/>
                      <a:pt x="43" y="285"/>
                    </a:cubicBezTo>
                    <a:cubicBezTo>
                      <a:pt x="43" y="281"/>
                      <a:pt x="47" y="279"/>
                      <a:pt x="47" y="273"/>
                    </a:cubicBezTo>
                    <a:cubicBezTo>
                      <a:pt x="48" y="267"/>
                      <a:pt x="41" y="268"/>
                      <a:pt x="35" y="266"/>
                    </a:cubicBezTo>
                    <a:cubicBezTo>
                      <a:pt x="30" y="263"/>
                      <a:pt x="25" y="260"/>
                      <a:pt x="25" y="255"/>
                    </a:cubicBezTo>
                    <a:cubicBezTo>
                      <a:pt x="25" y="250"/>
                      <a:pt x="25" y="245"/>
                      <a:pt x="21" y="245"/>
                    </a:cubicBezTo>
                    <a:cubicBezTo>
                      <a:pt x="18" y="245"/>
                      <a:pt x="17" y="240"/>
                      <a:pt x="17" y="236"/>
                    </a:cubicBezTo>
                    <a:cubicBezTo>
                      <a:pt x="17" y="232"/>
                      <a:pt x="21" y="230"/>
                      <a:pt x="23" y="227"/>
                    </a:cubicBezTo>
                    <a:cubicBezTo>
                      <a:pt x="25" y="225"/>
                      <a:pt x="26" y="216"/>
                      <a:pt x="26" y="212"/>
                    </a:cubicBezTo>
                    <a:cubicBezTo>
                      <a:pt x="26" y="209"/>
                      <a:pt x="21" y="205"/>
                      <a:pt x="18" y="202"/>
                    </a:cubicBezTo>
                    <a:cubicBezTo>
                      <a:pt x="16" y="200"/>
                      <a:pt x="19" y="192"/>
                      <a:pt x="22" y="187"/>
                    </a:cubicBezTo>
                    <a:cubicBezTo>
                      <a:pt x="25" y="181"/>
                      <a:pt x="25" y="183"/>
                      <a:pt x="30" y="185"/>
                    </a:cubicBezTo>
                    <a:cubicBezTo>
                      <a:pt x="34" y="188"/>
                      <a:pt x="31" y="180"/>
                      <a:pt x="34" y="176"/>
                    </a:cubicBezTo>
                    <a:cubicBezTo>
                      <a:pt x="38" y="171"/>
                      <a:pt x="38" y="165"/>
                      <a:pt x="37" y="160"/>
                    </a:cubicBezTo>
                    <a:cubicBezTo>
                      <a:pt x="36" y="155"/>
                      <a:pt x="31" y="155"/>
                      <a:pt x="28" y="151"/>
                    </a:cubicBezTo>
                    <a:cubicBezTo>
                      <a:pt x="25" y="148"/>
                      <a:pt x="18" y="151"/>
                      <a:pt x="17" y="147"/>
                    </a:cubicBezTo>
                    <a:cubicBezTo>
                      <a:pt x="16" y="144"/>
                      <a:pt x="14" y="140"/>
                      <a:pt x="13" y="140"/>
                    </a:cubicBezTo>
                    <a:cubicBezTo>
                      <a:pt x="12" y="140"/>
                      <a:pt x="10" y="140"/>
                      <a:pt x="6" y="140"/>
                    </a:cubicBezTo>
                    <a:cubicBezTo>
                      <a:pt x="2" y="141"/>
                      <a:pt x="0" y="140"/>
                      <a:pt x="0" y="135"/>
                    </a:cubicBezTo>
                    <a:cubicBezTo>
                      <a:pt x="0" y="130"/>
                      <a:pt x="5" y="127"/>
                      <a:pt x="5" y="123"/>
                    </a:cubicBezTo>
                    <a:cubicBezTo>
                      <a:pt x="6" y="119"/>
                      <a:pt x="15" y="118"/>
                      <a:pt x="15" y="109"/>
                    </a:cubicBezTo>
                    <a:cubicBezTo>
                      <a:pt x="15" y="100"/>
                      <a:pt x="18" y="101"/>
                      <a:pt x="22" y="101"/>
                    </a:cubicBezTo>
                    <a:cubicBezTo>
                      <a:pt x="27" y="102"/>
                      <a:pt x="29" y="103"/>
                      <a:pt x="29" y="110"/>
                    </a:cubicBezTo>
                    <a:cubicBezTo>
                      <a:pt x="29" y="118"/>
                      <a:pt x="36" y="116"/>
                      <a:pt x="42" y="116"/>
                    </a:cubicBezTo>
                    <a:cubicBezTo>
                      <a:pt x="48" y="116"/>
                      <a:pt x="50" y="116"/>
                      <a:pt x="51" y="109"/>
                    </a:cubicBezTo>
                    <a:cubicBezTo>
                      <a:pt x="52" y="102"/>
                      <a:pt x="53" y="103"/>
                      <a:pt x="53" y="100"/>
                    </a:cubicBezTo>
                    <a:cubicBezTo>
                      <a:pt x="52" y="96"/>
                      <a:pt x="47" y="95"/>
                      <a:pt x="46" y="91"/>
                    </a:cubicBezTo>
                    <a:cubicBezTo>
                      <a:pt x="45" y="86"/>
                      <a:pt x="52" y="87"/>
                      <a:pt x="52" y="84"/>
                    </a:cubicBezTo>
                    <a:cubicBezTo>
                      <a:pt x="52" y="81"/>
                      <a:pt x="50" y="78"/>
                      <a:pt x="50" y="74"/>
                    </a:cubicBezTo>
                    <a:cubicBezTo>
                      <a:pt x="50" y="71"/>
                      <a:pt x="55" y="65"/>
                      <a:pt x="58" y="63"/>
                    </a:cubicBezTo>
                    <a:cubicBezTo>
                      <a:pt x="60" y="61"/>
                      <a:pt x="58" y="54"/>
                      <a:pt x="58" y="51"/>
                    </a:cubicBezTo>
                    <a:cubicBezTo>
                      <a:pt x="59" y="48"/>
                      <a:pt x="67" y="47"/>
                      <a:pt x="71" y="47"/>
                    </a:cubicBezTo>
                    <a:cubicBezTo>
                      <a:pt x="75" y="46"/>
                      <a:pt x="71" y="39"/>
                      <a:pt x="78" y="36"/>
                    </a:cubicBezTo>
                    <a:cubicBezTo>
                      <a:pt x="81" y="34"/>
                      <a:pt x="82" y="33"/>
                      <a:pt x="82" y="32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3" y="18"/>
                      <a:pt x="163" y="18"/>
                      <a:pt x="163" y="18"/>
                    </a:cubicBezTo>
                    <a:cubicBezTo>
                      <a:pt x="168" y="18"/>
                      <a:pt x="168" y="18"/>
                      <a:pt x="168" y="18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80" y="14"/>
                      <a:pt x="180" y="14"/>
                      <a:pt x="180" y="14"/>
                    </a:cubicBezTo>
                    <a:cubicBezTo>
                      <a:pt x="186" y="10"/>
                      <a:pt x="186" y="10"/>
                      <a:pt x="186" y="10"/>
                    </a:cubicBezTo>
                    <a:cubicBezTo>
                      <a:pt x="194" y="10"/>
                      <a:pt x="194" y="10"/>
                      <a:pt x="194" y="10"/>
                    </a:cubicBezTo>
                    <a:cubicBezTo>
                      <a:pt x="196" y="17"/>
                      <a:pt x="196" y="17"/>
                      <a:pt x="196" y="17"/>
                    </a:cubicBezTo>
                    <a:cubicBezTo>
                      <a:pt x="199" y="23"/>
                      <a:pt x="199" y="23"/>
                      <a:pt x="199" y="23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212" y="29"/>
                      <a:pt x="212" y="29"/>
                      <a:pt x="212" y="29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36" y="36"/>
                      <a:pt x="236" y="36"/>
                      <a:pt x="236" y="36"/>
                    </a:cubicBezTo>
                    <a:cubicBezTo>
                      <a:pt x="252" y="37"/>
                      <a:pt x="252" y="37"/>
                      <a:pt x="252" y="37"/>
                    </a:cubicBezTo>
                    <a:cubicBezTo>
                      <a:pt x="253" y="52"/>
                      <a:pt x="253" y="52"/>
                      <a:pt x="253" y="52"/>
                    </a:cubicBezTo>
                    <a:cubicBezTo>
                      <a:pt x="268" y="52"/>
                      <a:pt x="268" y="52"/>
                      <a:pt x="268" y="52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93" y="85"/>
                      <a:pt x="293" y="85"/>
                      <a:pt x="293" y="85"/>
                    </a:cubicBezTo>
                    <a:cubicBezTo>
                      <a:pt x="305" y="96"/>
                      <a:pt x="305" y="96"/>
                      <a:pt x="305" y="96"/>
                    </a:cubicBezTo>
                    <a:cubicBezTo>
                      <a:pt x="321" y="90"/>
                      <a:pt x="321" y="90"/>
                      <a:pt x="321" y="90"/>
                    </a:cubicBezTo>
                    <a:cubicBezTo>
                      <a:pt x="333" y="93"/>
                      <a:pt x="333" y="93"/>
                      <a:pt x="333" y="93"/>
                    </a:cubicBezTo>
                    <a:cubicBezTo>
                      <a:pt x="341" y="88"/>
                      <a:pt x="341" y="88"/>
                      <a:pt x="341" y="88"/>
                    </a:cubicBezTo>
                    <a:cubicBezTo>
                      <a:pt x="350" y="102"/>
                      <a:pt x="350" y="102"/>
                      <a:pt x="350" y="102"/>
                    </a:cubicBezTo>
                    <a:cubicBezTo>
                      <a:pt x="360" y="105"/>
                      <a:pt x="360" y="105"/>
                      <a:pt x="360" y="105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86" y="126"/>
                      <a:pt x="386" y="126"/>
                      <a:pt x="386" y="126"/>
                    </a:cubicBezTo>
                    <a:cubicBezTo>
                      <a:pt x="392" y="138"/>
                      <a:pt x="392" y="138"/>
                      <a:pt x="392" y="138"/>
                    </a:cubicBezTo>
                    <a:cubicBezTo>
                      <a:pt x="397" y="134"/>
                      <a:pt x="397" y="134"/>
                      <a:pt x="397" y="134"/>
                    </a:cubicBezTo>
                    <a:cubicBezTo>
                      <a:pt x="405" y="136"/>
                      <a:pt x="405" y="136"/>
                      <a:pt x="405" y="136"/>
                    </a:cubicBezTo>
                    <a:cubicBezTo>
                      <a:pt x="412" y="127"/>
                      <a:pt x="412" y="127"/>
                      <a:pt x="412" y="127"/>
                    </a:cubicBezTo>
                    <a:cubicBezTo>
                      <a:pt x="421" y="137"/>
                      <a:pt x="421" y="137"/>
                      <a:pt x="421" y="137"/>
                    </a:cubicBezTo>
                    <a:cubicBezTo>
                      <a:pt x="418" y="140"/>
                      <a:pt x="418" y="140"/>
                      <a:pt x="418" y="140"/>
                    </a:cubicBezTo>
                    <a:cubicBezTo>
                      <a:pt x="416" y="163"/>
                      <a:pt x="416" y="163"/>
                      <a:pt x="416" y="163"/>
                    </a:cubicBezTo>
                    <a:cubicBezTo>
                      <a:pt x="404" y="163"/>
                      <a:pt x="404" y="163"/>
                      <a:pt x="404" y="163"/>
                    </a:cubicBezTo>
                    <a:cubicBezTo>
                      <a:pt x="397" y="167"/>
                      <a:pt x="397" y="167"/>
                      <a:pt x="397" y="167"/>
                    </a:cubicBezTo>
                    <a:cubicBezTo>
                      <a:pt x="393" y="164"/>
                      <a:pt x="393" y="164"/>
                      <a:pt x="393" y="164"/>
                    </a:cubicBezTo>
                    <a:cubicBezTo>
                      <a:pt x="383" y="167"/>
                      <a:pt x="383" y="167"/>
                      <a:pt x="383" y="167"/>
                    </a:cubicBezTo>
                    <a:cubicBezTo>
                      <a:pt x="377" y="173"/>
                      <a:pt x="377" y="173"/>
                      <a:pt x="377" y="173"/>
                    </a:cubicBez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63" y="170"/>
                      <a:pt x="363" y="170"/>
                      <a:pt x="363" y="170"/>
                    </a:cubicBezTo>
                    <a:cubicBezTo>
                      <a:pt x="357" y="160"/>
                      <a:pt x="357" y="160"/>
                      <a:pt x="357" y="160"/>
                    </a:cubicBezTo>
                    <a:cubicBezTo>
                      <a:pt x="350" y="159"/>
                      <a:pt x="350" y="159"/>
                      <a:pt x="350" y="159"/>
                    </a:cubicBezTo>
                    <a:cubicBezTo>
                      <a:pt x="341" y="165"/>
                      <a:pt x="341" y="165"/>
                      <a:pt x="341" y="165"/>
                    </a:cubicBezTo>
                    <a:cubicBezTo>
                      <a:pt x="335" y="164"/>
                      <a:pt x="335" y="164"/>
                      <a:pt x="335" y="164"/>
                    </a:cubicBezTo>
                    <a:cubicBezTo>
                      <a:pt x="332" y="169"/>
                      <a:pt x="332" y="169"/>
                      <a:pt x="332" y="169"/>
                    </a:cubicBezTo>
                    <a:cubicBezTo>
                      <a:pt x="327" y="166"/>
                      <a:pt x="327" y="166"/>
                      <a:pt x="327" y="166"/>
                    </a:cubicBezTo>
                    <a:cubicBezTo>
                      <a:pt x="311" y="166"/>
                      <a:pt x="311" y="166"/>
                      <a:pt x="311" y="166"/>
                    </a:cubicBezTo>
                    <a:cubicBezTo>
                      <a:pt x="311" y="173"/>
                      <a:pt x="311" y="173"/>
                      <a:pt x="311" y="173"/>
                    </a:cubicBezTo>
                    <a:cubicBezTo>
                      <a:pt x="300" y="175"/>
                      <a:pt x="300" y="175"/>
                      <a:pt x="300" y="175"/>
                    </a:cubicBezTo>
                    <a:cubicBezTo>
                      <a:pt x="294" y="168"/>
                      <a:pt x="294" y="168"/>
                      <a:pt x="294" y="168"/>
                    </a:cubicBezTo>
                    <a:cubicBezTo>
                      <a:pt x="289" y="173"/>
                      <a:pt x="289" y="173"/>
                      <a:pt x="289" y="173"/>
                    </a:cubicBezTo>
                    <a:cubicBezTo>
                      <a:pt x="287" y="182"/>
                      <a:pt x="287" y="182"/>
                      <a:pt x="287" y="182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70" y="189"/>
                      <a:pt x="270" y="189"/>
                      <a:pt x="270" y="189"/>
                    </a:cubicBezTo>
                    <a:cubicBezTo>
                      <a:pt x="262" y="192"/>
                      <a:pt x="262" y="192"/>
                      <a:pt x="262" y="192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48" y="199"/>
                      <a:pt x="248" y="199"/>
                      <a:pt x="248" y="199"/>
                    </a:cubicBezTo>
                    <a:cubicBezTo>
                      <a:pt x="243" y="199"/>
                      <a:pt x="243" y="199"/>
                      <a:pt x="243" y="199"/>
                    </a:cubicBezTo>
                    <a:cubicBezTo>
                      <a:pt x="236" y="203"/>
                      <a:pt x="236" y="203"/>
                      <a:pt x="236" y="203"/>
                    </a:cubicBezTo>
                    <a:cubicBezTo>
                      <a:pt x="235" y="212"/>
                      <a:pt x="235" y="212"/>
                      <a:pt x="235" y="212"/>
                    </a:cubicBezTo>
                    <a:cubicBezTo>
                      <a:pt x="243" y="220"/>
                      <a:pt x="243" y="220"/>
                      <a:pt x="243" y="220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232" y="232"/>
                      <a:pt x="232" y="232"/>
                      <a:pt x="232" y="232"/>
                    </a:cubicBezTo>
                    <a:cubicBezTo>
                      <a:pt x="228" y="239"/>
                      <a:pt x="228" y="239"/>
                      <a:pt x="228" y="239"/>
                    </a:cubicBezTo>
                    <a:cubicBezTo>
                      <a:pt x="222" y="239"/>
                      <a:pt x="222" y="239"/>
                      <a:pt x="222" y="239"/>
                    </a:cubicBezTo>
                    <a:cubicBezTo>
                      <a:pt x="222" y="243"/>
                      <a:pt x="222" y="243"/>
                      <a:pt x="222" y="243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09" y="248"/>
                      <a:pt x="209" y="248"/>
                      <a:pt x="209" y="248"/>
                    </a:cubicBezTo>
                    <a:cubicBezTo>
                      <a:pt x="201" y="256"/>
                      <a:pt x="201" y="256"/>
                      <a:pt x="201" y="256"/>
                    </a:cubicBezTo>
                    <a:cubicBezTo>
                      <a:pt x="202" y="263"/>
                      <a:pt x="202" y="263"/>
                      <a:pt x="202" y="263"/>
                    </a:cubicBezTo>
                    <a:cubicBezTo>
                      <a:pt x="200" y="277"/>
                      <a:pt x="200" y="277"/>
                      <a:pt x="200" y="277"/>
                    </a:cubicBezTo>
                    <a:cubicBezTo>
                      <a:pt x="203" y="282"/>
                      <a:pt x="203" y="282"/>
                      <a:pt x="203" y="282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3" y="294"/>
                      <a:pt x="193" y="294"/>
                      <a:pt x="193" y="294"/>
                    </a:cubicBezTo>
                    <a:cubicBezTo>
                      <a:pt x="191" y="301"/>
                      <a:pt x="191" y="301"/>
                      <a:pt x="191" y="301"/>
                    </a:cubicBezTo>
                    <a:cubicBezTo>
                      <a:pt x="172" y="314"/>
                      <a:pt x="172" y="314"/>
                      <a:pt x="172" y="314"/>
                    </a:cubicBezTo>
                    <a:cubicBezTo>
                      <a:pt x="163" y="317"/>
                      <a:pt x="163" y="317"/>
                      <a:pt x="163" y="317"/>
                    </a:cubicBezTo>
                    <a:cubicBezTo>
                      <a:pt x="166" y="325"/>
                      <a:pt x="166" y="325"/>
                      <a:pt x="166" y="325"/>
                    </a:cubicBezTo>
                    <a:cubicBezTo>
                      <a:pt x="162" y="328"/>
                      <a:pt x="162" y="328"/>
                      <a:pt x="162" y="328"/>
                    </a:cubicBezTo>
                    <a:cubicBezTo>
                      <a:pt x="161" y="328"/>
                      <a:pt x="155" y="328"/>
                      <a:pt x="155" y="328"/>
                    </a:cubicBezTo>
                    <a:cubicBezTo>
                      <a:pt x="154" y="327"/>
                      <a:pt x="149" y="326"/>
                      <a:pt x="149" y="323"/>
                    </a:cubicBezTo>
                    <a:cubicBezTo>
                      <a:pt x="149" y="320"/>
                      <a:pt x="143" y="319"/>
                      <a:pt x="140" y="319"/>
                    </a:cubicBezTo>
                    <a:cubicBezTo>
                      <a:pt x="137" y="319"/>
                      <a:pt x="134" y="323"/>
                      <a:pt x="134" y="323"/>
                    </a:cubicBezTo>
                    <a:cubicBezTo>
                      <a:pt x="121" y="324"/>
                      <a:pt x="121" y="324"/>
                      <a:pt x="121" y="324"/>
                    </a:cubicBezTo>
                    <a:cubicBezTo>
                      <a:pt x="121" y="324"/>
                      <a:pt x="120" y="328"/>
                      <a:pt x="121" y="330"/>
                    </a:cubicBezTo>
                    <a:cubicBezTo>
                      <a:pt x="121" y="333"/>
                      <a:pt x="108" y="344"/>
                      <a:pt x="108" y="344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98" y="344"/>
                      <a:pt x="95" y="345"/>
                      <a:pt x="95" y="346"/>
                    </a:cubicBezTo>
                    <a:cubicBezTo>
                      <a:pt x="95" y="348"/>
                      <a:pt x="91" y="349"/>
                      <a:pt x="89" y="349"/>
                    </a:cubicBezTo>
                    <a:cubicBezTo>
                      <a:pt x="87" y="349"/>
                      <a:pt x="84" y="344"/>
                      <a:pt x="84" y="344"/>
                    </a:cubicBezTo>
                    <a:cubicBezTo>
                      <a:pt x="77" y="343"/>
                      <a:pt x="77" y="343"/>
                      <a:pt x="77" y="343"/>
                    </a:cubicBezTo>
                    <a:cubicBezTo>
                      <a:pt x="75" y="336"/>
                      <a:pt x="75" y="336"/>
                      <a:pt x="75" y="336"/>
                    </a:cubicBezTo>
                    <a:lnTo>
                      <a:pt x="72" y="337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74"/>
              <p:cNvSpPr>
                <a:spLocks noEditPoints="1"/>
              </p:cNvSpPr>
              <p:nvPr/>
            </p:nvSpPr>
            <p:spPr bwMode="auto">
              <a:xfrm>
                <a:off x="561042" y="1622347"/>
                <a:ext cx="3446021" cy="2296324"/>
              </a:xfrm>
              <a:custGeom>
                <a:avLst/>
                <a:gdLst>
                  <a:gd name="T0" fmla="*/ 283 w 1120"/>
                  <a:gd name="T1" fmla="*/ 448 h 746"/>
                  <a:gd name="T2" fmla="*/ 397 w 1120"/>
                  <a:gd name="T3" fmla="*/ 385 h 746"/>
                  <a:gd name="T4" fmla="*/ 457 w 1120"/>
                  <a:gd name="T5" fmla="*/ 333 h 746"/>
                  <a:gd name="T6" fmla="*/ 544 w 1120"/>
                  <a:gd name="T7" fmla="*/ 233 h 746"/>
                  <a:gd name="T8" fmla="*/ 598 w 1120"/>
                  <a:gd name="T9" fmla="*/ 260 h 746"/>
                  <a:gd name="T10" fmla="*/ 625 w 1120"/>
                  <a:gd name="T11" fmla="*/ 394 h 746"/>
                  <a:gd name="T12" fmla="*/ 520 w 1120"/>
                  <a:gd name="T13" fmla="*/ 330 h 746"/>
                  <a:gd name="T14" fmla="*/ 480 w 1120"/>
                  <a:gd name="T15" fmla="*/ 414 h 746"/>
                  <a:gd name="T16" fmla="*/ 498 w 1120"/>
                  <a:gd name="T17" fmla="*/ 445 h 746"/>
                  <a:gd name="T18" fmla="*/ 549 w 1120"/>
                  <a:gd name="T19" fmla="*/ 472 h 746"/>
                  <a:gd name="T20" fmla="*/ 622 w 1120"/>
                  <a:gd name="T21" fmla="*/ 464 h 746"/>
                  <a:gd name="T22" fmla="*/ 700 w 1120"/>
                  <a:gd name="T23" fmla="*/ 406 h 746"/>
                  <a:gd name="T24" fmla="*/ 692 w 1120"/>
                  <a:gd name="T25" fmla="*/ 469 h 746"/>
                  <a:gd name="T26" fmla="*/ 807 w 1120"/>
                  <a:gd name="T27" fmla="*/ 457 h 746"/>
                  <a:gd name="T28" fmla="*/ 842 w 1120"/>
                  <a:gd name="T29" fmla="*/ 491 h 746"/>
                  <a:gd name="T30" fmla="*/ 891 w 1120"/>
                  <a:gd name="T31" fmla="*/ 491 h 746"/>
                  <a:gd name="T32" fmla="*/ 917 w 1120"/>
                  <a:gd name="T33" fmla="*/ 478 h 746"/>
                  <a:gd name="T34" fmla="*/ 941 w 1120"/>
                  <a:gd name="T35" fmla="*/ 551 h 746"/>
                  <a:gd name="T36" fmla="*/ 919 w 1120"/>
                  <a:gd name="T37" fmla="*/ 594 h 746"/>
                  <a:gd name="T38" fmla="*/ 825 w 1120"/>
                  <a:gd name="T39" fmla="*/ 644 h 746"/>
                  <a:gd name="T40" fmla="*/ 779 w 1120"/>
                  <a:gd name="T41" fmla="*/ 687 h 746"/>
                  <a:gd name="T42" fmla="*/ 759 w 1120"/>
                  <a:gd name="T43" fmla="*/ 739 h 746"/>
                  <a:gd name="T44" fmla="*/ 689 w 1120"/>
                  <a:gd name="T45" fmla="*/ 731 h 746"/>
                  <a:gd name="T46" fmla="*/ 645 w 1120"/>
                  <a:gd name="T47" fmla="*/ 715 h 746"/>
                  <a:gd name="T48" fmla="*/ 619 w 1120"/>
                  <a:gd name="T49" fmla="*/ 722 h 746"/>
                  <a:gd name="T50" fmla="*/ 584 w 1120"/>
                  <a:gd name="T51" fmla="*/ 733 h 746"/>
                  <a:gd name="T52" fmla="*/ 553 w 1120"/>
                  <a:gd name="T53" fmla="*/ 734 h 746"/>
                  <a:gd name="T54" fmla="*/ 563 w 1120"/>
                  <a:gd name="T55" fmla="*/ 684 h 746"/>
                  <a:gd name="T56" fmla="*/ 518 w 1120"/>
                  <a:gd name="T57" fmla="*/ 677 h 746"/>
                  <a:gd name="T58" fmla="*/ 495 w 1120"/>
                  <a:gd name="T59" fmla="*/ 698 h 746"/>
                  <a:gd name="T60" fmla="*/ 439 w 1120"/>
                  <a:gd name="T61" fmla="*/ 652 h 746"/>
                  <a:gd name="T62" fmla="*/ 380 w 1120"/>
                  <a:gd name="T63" fmla="*/ 629 h 746"/>
                  <a:gd name="T64" fmla="*/ 310 w 1120"/>
                  <a:gd name="T65" fmla="*/ 593 h 746"/>
                  <a:gd name="T66" fmla="*/ 271 w 1120"/>
                  <a:gd name="T67" fmla="*/ 578 h 746"/>
                  <a:gd name="T68" fmla="*/ 233 w 1120"/>
                  <a:gd name="T69" fmla="*/ 571 h 746"/>
                  <a:gd name="T70" fmla="*/ 194 w 1120"/>
                  <a:gd name="T71" fmla="*/ 595 h 746"/>
                  <a:gd name="T72" fmla="*/ 162 w 1120"/>
                  <a:gd name="T73" fmla="*/ 553 h 746"/>
                  <a:gd name="T74" fmla="*/ 213 w 1120"/>
                  <a:gd name="T75" fmla="*/ 479 h 746"/>
                  <a:gd name="T76" fmla="*/ 14 w 1120"/>
                  <a:gd name="T77" fmla="*/ 435 h 746"/>
                  <a:gd name="T78" fmla="*/ 37 w 1120"/>
                  <a:gd name="T79" fmla="*/ 486 h 746"/>
                  <a:gd name="T80" fmla="*/ 756 w 1120"/>
                  <a:gd name="T81" fmla="*/ 426 h 746"/>
                  <a:gd name="T82" fmla="*/ 1001 w 1120"/>
                  <a:gd name="T83" fmla="*/ 19 h 746"/>
                  <a:gd name="T84" fmla="*/ 1040 w 1120"/>
                  <a:gd name="T85" fmla="*/ 70 h 746"/>
                  <a:gd name="T86" fmla="*/ 1118 w 1120"/>
                  <a:gd name="T87" fmla="*/ 66 h 746"/>
                  <a:gd name="T88" fmla="*/ 1077 w 1120"/>
                  <a:gd name="T89" fmla="*/ 55 h 746"/>
                  <a:gd name="T90" fmla="*/ 1053 w 1120"/>
                  <a:gd name="T91" fmla="*/ 27 h 746"/>
                  <a:gd name="T92" fmla="*/ 1068 w 1120"/>
                  <a:gd name="T93" fmla="*/ 45 h 746"/>
                  <a:gd name="T94" fmla="*/ 1005 w 1120"/>
                  <a:gd name="T95" fmla="*/ 27 h 746"/>
                  <a:gd name="T96" fmla="*/ 983 w 1120"/>
                  <a:gd name="T97" fmla="*/ 32 h 746"/>
                  <a:gd name="T98" fmla="*/ 833 w 1120"/>
                  <a:gd name="T99" fmla="*/ 359 h 746"/>
                  <a:gd name="T100" fmla="*/ 836 w 1120"/>
                  <a:gd name="T101" fmla="*/ 391 h 746"/>
                  <a:gd name="T102" fmla="*/ 883 w 1120"/>
                  <a:gd name="T103" fmla="*/ 355 h 746"/>
                  <a:gd name="T104" fmla="*/ 999 w 1120"/>
                  <a:gd name="T105" fmla="*/ 273 h 746"/>
                  <a:gd name="T106" fmla="*/ 1008 w 1120"/>
                  <a:gd name="T107" fmla="*/ 234 h 746"/>
                  <a:gd name="T108" fmla="*/ 897 w 1120"/>
                  <a:gd name="T109" fmla="*/ 291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0" h="746">
                    <a:moveTo>
                      <a:pt x="253" y="454"/>
                    </a:moveTo>
                    <a:cubicBezTo>
                      <a:pt x="255" y="453"/>
                      <a:pt x="256" y="451"/>
                      <a:pt x="258" y="449"/>
                    </a:cubicBezTo>
                    <a:cubicBezTo>
                      <a:pt x="261" y="445"/>
                      <a:pt x="269" y="451"/>
                      <a:pt x="271" y="455"/>
                    </a:cubicBezTo>
                    <a:cubicBezTo>
                      <a:pt x="273" y="459"/>
                      <a:pt x="277" y="459"/>
                      <a:pt x="280" y="460"/>
                    </a:cubicBezTo>
                    <a:cubicBezTo>
                      <a:pt x="283" y="460"/>
                      <a:pt x="286" y="469"/>
                      <a:pt x="287" y="470"/>
                    </a:cubicBezTo>
                    <a:cubicBezTo>
                      <a:pt x="287" y="472"/>
                      <a:pt x="295" y="466"/>
                      <a:pt x="289" y="460"/>
                    </a:cubicBezTo>
                    <a:cubicBezTo>
                      <a:pt x="284" y="455"/>
                      <a:pt x="282" y="453"/>
                      <a:pt x="283" y="448"/>
                    </a:cubicBezTo>
                    <a:cubicBezTo>
                      <a:pt x="284" y="444"/>
                      <a:pt x="293" y="442"/>
                      <a:pt x="282" y="434"/>
                    </a:cubicBezTo>
                    <a:cubicBezTo>
                      <a:pt x="280" y="433"/>
                      <a:pt x="279" y="431"/>
                      <a:pt x="278" y="430"/>
                    </a:cubicBezTo>
                    <a:cubicBezTo>
                      <a:pt x="292" y="430"/>
                      <a:pt x="310" y="431"/>
                      <a:pt x="317" y="431"/>
                    </a:cubicBezTo>
                    <a:cubicBezTo>
                      <a:pt x="331" y="431"/>
                      <a:pt x="345" y="431"/>
                      <a:pt x="360" y="431"/>
                    </a:cubicBezTo>
                    <a:cubicBezTo>
                      <a:pt x="375" y="431"/>
                      <a:pt x="380" y="427"/>
                      <a:pt x="389" y="425"/>
                    </a:cubicBezTo>
                    <a:cubicBezTo>
                      <a:pt x="399" y="424"/>
                      <a:pt x="395" y="417"/>
                      <a:pt x="395" y="409"/>
                    </a:cubicBezTo>
                    <a:cubicBezTo>
                      <a:pt x="396" y="402"/>
                      <a:pt x="397" y="389"/>
                      <a:pt x="397" y="385"/>
                    </a:cubicBezTo>
                    <a:cubicBezTo>
                      <a:pt x="397" y="381"/>
                      <a:pt x="402" y="381"/>
                      <a:pt x="409" y="381"/>
                    </a:cubicBezTo>
                    <a:cubicBezTo>
                      <a:pt x="417" y="381"/>
                      <a:pt x="417" y="377"/>
                      <a:pt x="417" y="368"/>
                    </a:cubicBezTo>
                    <a:cubicBezTo>
                      <a:pt x="417" y="359"/>
                      <a:pt x="417" y="358"/>
                      <a:pt x="423" y="358"/>
                    </a:cubicBezTo>
                    <a:cubicBezTo>
                      <a:pt x="429" y="359"/>
                      <a:pt x="426" y="356"/>
                      <a:pt x="426" y="352"/>
                    </a:cubicBezTo>
                    <a:cubicBezTo>
                      <a:pt x="425" y="347"/>
                      <a:pt x="433" y="347"/>
                      <a:pt x="435" y="344"/>
                    </a:cubicBezTo>
                    <a:cubicBezTo>
                      <a:pt x="437" y="341"/>
                      <a:pt x="444" y="335"/>
                      <a:pt x="449" y="332"/>
                    </a:cubicBezTo>
                    <a:cubicBezTo>
                      <a:pt x="453" y="329"/>
                      <a:pt x="455" y="335"/>
                      <a:pt x="457" y="333"/>
                    </a:cubicBezTo>
                    <a:cubicBezTo>
                      <a:pt x="459" y="331"/>
                      <a:pt x="476" y="298"/>
                      <a:pt x="480" y="292"/>
                    </a:cubicBezTo>
                    <a:cubicBezTo>
                      <a:pt x="484" y="286"/>
                      <a:pt x="495" y="287"/>
                      <a:pt x="505" y="287"/>
                    </a:cubicBezTo>
                    <a:cubicBezTo>
                      <a:pt x="514" y="287"/>
                      <a:pt x="512" y="280"/>
                      <a:pt x="512" y="275"/>
                    </a:cubicBezTo>
                    <a:cubicBezTo>
                      <a:pt x="512" y="271"/>
                      <a:pt x="519" y="268"/>
                      <a:pt x="516" y="263"/>
                    </a:cubicBezTo>
                    <a:cubicBezTo>
                      <a:pt x="513" y="259"/>
                      <a:pt x="516" y="251"/>
                      <a:pt x="520" y="249"/>
                    </a:cubicBezTo>
                    <a:cubicBezTo>
                      <a:pt x="524" y="247"/>
                      <a:pt x="527" y="241"/>
                      <a:pt x="534" y="240"/>
                    </a:cubicBezTo>
                    <a:cubicBezTo>
                      <a:pt x="542" y="239"/>
                      <a:pt x="540" y="236"/>
                      <a:pt x="544" y="233"/>
                    </a:cubicBezTo>
                    <a:cubicBezTo>
                      <a:pt x="548" y="230"/>
                      <a:pt x="552" y="236"/>
                      <a:pt x="552" y="236"/>
                    </a:cubicBezTo>
                    <a:cubicBezTo>
                      <a:pt x="552" y="236"/>
                      <a:pt x="560" y="242"/>
                      <a:pt x="564" y="238"/>
                    </a:cubicBezTo>
                    <a:cubicBezTo>
                      <a:pt x="568" y="234"/>
                      <a:pt x="570" y="244"/>
                      <a:pt x="574" y="244"/>
                    </a:cubicBezTo>
                    <a:cubicBezTo>
                      <a:pt x="577" y="244"/>
                      <a:pt x="580" y="241"/>
                      <a:pt x="583" y="238"/>
                    </a:cubicBezTo>
                    <a:cubicBezTo>
                      <a:pt x="585" y="242"/>
                      <a:pt x="581" y="244"/>
                      <a:pt x="587" y="243"/>
                    </a:cubicBezTo>
                    <a:cubicBezTo>
                      <a:pt x="594" y="242"/>
                      <a:pt x="596" y="243"/>
                      <a:pt x="598" y="248"/>
                    </a:cubicBezTo>
                    <a:cubicBezTo>
                      <a:pt x="600" y="252"/>
                      <a:pt x="601" y="261"/>
                      <a:pt x="598" y="260"/>
                    </a:cubicBezTo>
                    <a:cubicBezTo>
                      <a:pt x="594" y="258"/>
                      <a:pt x="591" y="257"/>
                      <a:pt x="589" y="259"/>
                    </a:cubicBezTo>
                    <a:cubicBezTo>
                      <a:pt x="586" y="261"/>
                      <a:pt x="591" y="268"/>
                      <a:pt x="594" y="273"/>
                    </a:cubicBezTo>
                    <a:cubicBezTo>
                      <a:pt x="597" y="278"/>
                      <a:pt x="599" y="288"/>
                      <a:pt x="607" y="293"/>
                    </a:cubicBezTo>
                    <a:cubicBezTo>
                      <a:pt x="614" y="298"/>
                      <a:pt x="617" y="308"/>
                      <a:pt x="616" y="314"/>
                    </a:cubicBezTo>
                    <a:cubicBezTo>
                      <a:pt x="615" y="319"/>
                      <a:pt x="617" y="340"/>
                      <a:pt x="617" y="348"/>
                    </a:cubicBezTo>
                    <a:cubicBezTo>
                      <a:pt x="618" y="356"/>
                      <a:pt x="618" y="363"/>
                      <a:pt x="622" y="373"/>
                    </a:cubicBezTo>
                    <a:cubicBezTo>
                      <a:pt x="627" y="383"/>
                      <a:pt x="627" y="390"/>
                      <a:pt x="625" y="394"/>
                    </a:cubicBezTo>
                    <a:cubicBezTo>
                      <a:pt x="624" y="398"/>
                      <a:pt x="620" y="409"/>
                      <a:pt x="617" y="414"/>
                    </a:cubicBezTo>
                    <a:cubicBezTo>
                      <a:pt x="614" y="420"/>
                      <a:pt x="586" y="425"/>
                      <a:pt x="577" y="424"/>
                    </a:cubicBezTo>
                    <a:cubicBezTo>
                      <a:pt x="568" y="424"/>
                      <a:pt x="561" y="419"/>
                      <a:pt x="556" y="414"/>
                    </a:cubicBezTo>
                    <a:cubicBezTo>
                      <a:pt x="550" y="408"/>
                      <a:pt x="549" y="394"/>
                      <a:pt x="544" y="388"/>
                    </a:cubicBezTo>
                    <a:cubicBezTo>
                      <a:pt x="538" y="381"/>
                      <a:pt x="530" y="377"/>
                      <a:pt x="531" y="370"/>
                    </a:cubicBezTo>
                    <a:cubicBezTo>
                      <a:pt x="531" y="362"/>
                      <a:pt x="525" y="353"/>
                      <a:pt x="522" y="347"/>
                    </a:cubicBezTo>
                    <a:cubicBezTo>
                      <a:pt x="520" y="341"/>
                      <a:pt x="521" y="335"/>
                      <a:pt x="520" y="330"/>
                    </a:cubicBezTo>
                    <a:cubicBezTo>
                      <a:pt x="519" y="324"/>
                      <a:pt x="517" y="319"/>
                      <a:pt x="515" y="324"/>
                    </a:cubicBezTo>
                    <a:cubicBezTo>
                      <a:pt x="514" y="329"/>
                      <a:pt x="516" y="338"/>
                      <a:pt x="513" y="346"/>
                    </a:cubicBezTo>
                    <a:cubicBezTo>
                      <a:pt x="511" y="354"/>
                      <a:pt x="508" y="349"/>
                      <a:pt x="512" y="361"/>
                    </a:cubicBezTo>
                    <a:cubicBezTo>
                      <a:pt x="517" y="373"/>
                      <a:pt x="515" y="377"/>
                      <a:pt x="512" y="380"/>
                    </a:cubicBezTo>
                    <a:cubicBezTo>
                      <a:pt x="509" y="382"/>
                      <a:pt x="502" y="388"/>
                      <a:pt x="498" y="389"/>
                    </a:cubicBezTo>
                    <a:cubicBezTo>
                      <a:pt x="494" y="389"/>
                      <a:pt x="489" y="389"/>
                      <a:pt x="489" y="395"/>
                    </a:cubicBezTo>
                    <a:cubicBezTo>
                      <a:pt x="489" y="401"/>
                      <a:pt x="486" y="411"/>
                      <a:pt x="480" y="414"/>
                    </a:cubicBezTo>
                    <a:cubicBezTo>
                      <a:pt x="474" y="416"/>
                      <a:pt x="474" y="422"/>
                      <a:pt x="473" y="425"/>
                    </a:cubicBezTo>
                    <a:cubicBezTo>
                      <a:pt x="472" y="427"/>
                      <a:pt x="480" y="431"/>
                      <a:pt x="480" y="436"/>
                    </a:cubicBezTo>
                    <a:cubicBezTo>
                      <a:pt x="481" y="442"/>
                      <a:pt x="477" y="445"/>
                      <a:pt x="478" y="450"/>
                    </a:cubicBezTo>
                    <a:cubicBezTo>
                      <a:pt x="479" y="455"/>
                      <a:pt x="484" y="458"/>
                      <a:pt x="486" y="463"/>
                    </a:cubicBezTo>
                    <a:cubicBezTo>
                      <a:pt x="487" y="468"/>
                      <a:pt x="491" y="470"/>
                      <a:pt x="497" y="468"/>
                    </a:cubicBezTo>
                    <a:cubicBezTo>
                      <a:pt x="502" y="466"/>
                      <a:pt x="507" y="460"/>
                      <a:pt x="505" y="456"/>
                    </a:cubicBezTo>
                    <a:cubicBezTo>
                      <a:pt x="503" y="452"/>
                      <a:pt x="497" y="453"/>
                      <a:pt x="498" y="445"/>
                    </a:cubicBezTo>
                    <a:cubicBezTo>
                      <a:pt x="500" y="436"/>
                      <a:pt x="501" y="431"/>
                      <a:pt x="500" y="429"/>
                    </a:cubicBezTo>
                    <a:cubicBezTo>
                      <a:pt x="499" y="426"/>
                      <a:pt x="506" y="423"/>
                      <a:pt x="510" y="425"/>
                    </a:cubicBezTo>
                    <a:cubicBezTo>
                      <a:pt x="514" y="426"/>
                      <a:pt x="517" y="417"/>
                      <a:pt x="520" y="426"/>
                    </a:cubicBezTo>
                    <a:cubicBezTo>
                      <a:pt x="522" y="435"/>
                      <a:pt x="521" y="443"/>
                      <a:pt x="522" y="447"/>
                    </a:cubicBezTo>
                    <a:cubicBezTo>
                      <a:pt x="523" y="451"/>
                      <a:pt x="528" y="455"/>
                      <a:pt x="529" y="460"/>
                    </a:cubicBezTo>
                    <a:cubicBezTo>
                      <a:pt x="530" y="466"/>
                      <a:pt x="535" y="472"/>
                      <a:pt x="536" y="473"/>
                    </a:cubicBezTo>
                    <a:cubicBezTo>
                      <a:pt x="537" y="474"/>
                      <a:pt x="547" y="480"/>
                      <a:pt x="549" y="472"/>
                    </a:cubicBezTo>
                    <a:cubicBezTo>
                      <a:pt x="551" y="463"/>
                      <a:pt x="550" y="457"/>
                      <a:pt x="553" y="450"/>
                    </a:cubicBezTo>
                    <a:cubicBezTo>
                      <a:pt x="556" y="443"/>
                      <a:pt x="553" y="442"/>
                      <a:pt x="561" y="442"/>
                    </a:cubicBezTo>
                    <a:cubicBezTo>
                      <a:pt x="569" y="442"/>
                      <a:pt x="579" y="442"/>
                      <a:pt x="583" y="442"/>
                    </a:cubicBezTo>
                    <a:cubicBezTo>
                      <a:pt x="588" y="443"/>
                      <a:pt x="595" y="445"/>
                      <a:pt x="598" y="443"/>
                    </a:cubicBezTo>
                    <a:cubicBezTo>
                      <a:pt x="601" y="441"/>
                      <a:pt x="607" y="435"/>
                      <a:pt x="613" y="440"/>
                    </a:cubicBezTo>
                    <a:cubicBezTo>
                      <a:pt x="618" y="444"/>
                      <a:pt x="622" y="451"/>
                      <a:pt x="623" y="455"/>
                    </a:cubicBezTo>
                    <a:cubicBezTo>
                      <a:pt x="624" y="459"/>
                      <a:pt x="622" y="461"/>
                      <a:pt x="622" y="464"/>
                    </a:cubicBezTo>
                    <a:cubicBezTo>
                      <a:pt x="623" y="468"/>
                      <a:pt x="629" y="465"/>
                      <a:pt x="634" y="460"/>
                    </a:cubicBezTo>
                    <a:cubicBezTo>
                      <a:pt x="639" y="455"/>
                      <a:pt x="647" y="450"/>
                      <a:pt x="646" y="444"/>
                    </a:cubicBezTo>
                    <a:cubicBezTo>
                      <a:pt x="646" y="438"/>
                      <a:pt x="643" y="434"/>
                      <a:pt x="648" y="428"/>
                    </a:cubicBezTo>
                    <a:cubicBezTo>
                      <a:pt x="653" y="423"/>
                      <a:pt x="672" y="413"/>
                      <a:pt x="674" y="408"/>
                    </a:cubicBezTo>
                    <a:cubicBezTo>
                      <a:pt x="676" y="404"/>
                      <a:pt x="673" y="386"/>
                      <a:pt x="673" y="385"/>
                    </a:cubicBezTo>
                    <a:cubicBezTo>
                      <a:pt x="672" y="384"/>
                      <a:pt x="677" y="379"/>
                      <a:pt x="682" y="390"/>
                    </a:cubicBezTo>
                    <a:cubicBezTo>
                      <a:pt x="688" y="400"/>
                      <a:pt x="694" y="403"/>
                      <a:pt x="700" y="406"/>
                    </a:cubicBezTo>
                    <a:cubicBezTo>
                      <a:pt x="706" y="409"/>
                      <a:pt x="703" y="420"/>
                      <a:pt x="700" y="428"/>
                    </a:cubicBezTo>
                    <a:cubicBezTo>
                      <a:pt x="697" y="436"/>
                      <a:pt x="697" y="441"/>
                      <a:pt x="692" y="438"/>
                    </a:cubicBezTo>
                    <a:cubicBezTo>
                      <a:pt x="686" y="434"/>
                      <a:pt x="675" y="433"/>
                      <a:pt x="671" y="435"/>
                    </a:cubicBezTo>
                    <a:cubicBezTo>
                      <a:pt x="667" y="437"/>
                      <a:pt x="663" y="439"/>
                      <a:pt x="665" y="443"/>
                    </a:cubicBezTo>
                    <a:cubicBezTo>
                      <a:pt x="667" y="448"/>
                      <a:pt x="668" y="450"/>
                      <a:pt x="665" y="455"/>
                    </a:cubicBezTo>
                    <a:cubicBezTo>
                      <a:pt x="662" y="460"/>
                      <a:pt x="667" y="467"/>
                      <a:pt x="671" y="469"/>
                    </a:cubicBezTo>
                    <a:cubicBezTo>
                      <a:pt x="676" y="472"/>
                      <a:pt x="689" y="473"/>
                      <a:pt x="692" y="469"/>
                    </a:cubicBezTo>
                    <a:cubicBezTo>
                      <a:pt x="694" y="465"/>
                      <a:pt x="701" y="450"/>
                      <a:pt x="706" y="454"/>
                    </a:cubicBezTo>
                    <a:cubicBezTo>
                      <a:pt x="711" y="458"/>
                      <a:pt x="717" y="462"/>
                      <a:pt x="720" y="458"/>
                    </a:cubicBezTo>
                    <a:cubicBezTo>
                      <a:pt x="723" y="455"/>
                      <a:pt x="732" y="461"/>
                      <a:pt x="739" y="457"/>
                    </a:cubicBezTo>
                    <a:cubicBezTo>
                      <a:pt x="746" y="453"/>
                      <a:pt x="757" y="451"/>
                      <a:pt x="765" y="457"/>
                    </a:cubicBezTo>
                    <a:cubicBezTo>
                      <a:pt x="774" y="462"/>
                      <a:pt x="777" y="471"/>
                      <a:pt x="781" y="464"/>
                    </a:cubicBezTo>
                    <a:cubicBezTo>
                      <a:pt x="784" y="458"/>
                      <a:pt x="787" y="456"/>
                      <a:pt x="790" y="454"/>
                    </a:cubicBezTo>
                    <a:cubicBezTo>
                      <a:pt x="793" y="453"/>
                      <a:pt x="805" y="454"/>
                      <a:pt x="807" y="457"/>
                    </a:cubicBezTo>
                    <a:cubicBezTo>
                      <a:pt x="808" y="460"/>
                      <a:pt x="805" y="462"/>
                      <a:pt x="802" y="465"/>
                    </a:cubicBezTo>
                    <a:cubicBezTo>
                      <a:pt x="799" y="469"/>
                      <a:pt x="797" y="471"/>
                      <a:pt x="796" y="474"/>
                    </a:cubicBezTo>
                    <a:cubicBezTo>
                      <a:pt x="795" y="476"/>
                      <a:pt x="789" y="474"/>
                      <a:pt x="790" y="476"/>
                    </a:cubicBezTo>
                    <a:cubicBezTo>
                      <a:pt x="791" y="479"/>
                      <a:pt x="797" y="490"/>
                      <a:pt x="803" y="486"/>
                    </a:cubicBezTo>
                    <a:cubicBezTo>
                      <a:pt x="809" y="482"/>
                      <a:pt x="809" y="480"/>
                      <a:pt x="817" y="480"/>
                    </a:cubicBezTo>
                    <a:cubicBezTo>
                      <a:pt x="825" y="480"/>
                      <a:pt x="829" y="482"/>
                      <a:pt x="832" y="486"/>
                    </a:cubicBezTo>
                    <a:cubicBezTo>
                      <a:pt x="834" y="489"/>
                      <a:pt x="837" y="494"/>
                      <a:pt x="842" y="491"/>
                    </a:cubicBezTo>
                    <a:cubicBezTo>
                      <a:pt x="847" y="489"/>
                      <a:pt x="853" y="489"/>
                      <a:pt x="856" y="488"/>
                    </a:cubicBezTo>
                    <a:cubicBezTo>
                      <a:pt x="860" y="487"/>
                      <a:pt x="861" y="482"/>
                      <a:pt x="867" y="487"/>
                    </a:cubicBezTo>
                    <a:cubicBezTo>
                      <a:pt x="873" y="492"/>
                      <a:pt x="870" y="496"/>
                      <a:pt x="865" y="500"/>
                    </a:cubicBezTo>
                    <a:cubicBezTo>
                      <a:pt x="861" y="505"/>
                      <a:pt x="863" y="510"/>
                      <a:pt x="866" y="512"/>
                    </a:cubicBezTo>
                    <a:cubicBezTo>
                      <a:pt x="868" y="513"/>
                      <a:pt x="873" y="507"/>
                      <a:pt x="873" y="504"/>
                    </a:cubicBezTo>
                    <a:cubicBezTo>
                      <a:pt x="872" y="500"/>
                      <a:pt x="881" y="503"/>
                      <a:pt x="885" y="505"/>
                    </a:cubicBezTo>
                    <a:cubicBezTo>
                      <a:pt x="888" y="507"/>
                      <a:pt x="894" y="497"/>
                      <a:pt x="891" y="491"/>
                    </a:cubicBezTo>
                    <a:cubicBezTo>
                      <a:pt x="889" y="485"/>
                      <a:pt x="891" y="479"/>
                      <a:pt x="893" y="475"/>
                    </a:cubicBezTo>
                    <a:cubicBezTo>
                      <a:pt x="894" y="470"/>
                      <a:pt x="891" y="466"/>
                      <a:pt x="886" y="462"/>
                    </a:cubicBezTo>
                    <a:cubicBezTo>
                      <a:pt x="881" y="457"/>
                      <a:pt x="877" y="453"/>
                      <a:pt x="879" y="446"/>
                    </a:cubicBezTo>
                    <a:cubicBezTo>
                      <a:pt x="881" y="439"/>
                      <a:pt x="889" y="431"/>
                      <a:pt x="893" y="437"/>
                    </a:cubicBezTo>
                    <a:cubicBezTo>
                      <a:pt x="897" y="443"/>
                      <a:pt x="901" y="457"/>
                      <a:pt x="900" y="461"/>
                    </a:cubicBezTo>
                    <a:cubicBezTo>
                      <a:pt x="900" y="466"/>
                      <a:pt x="900" y="471"/>
                      <a:pt x="905" y="471"/>
                    </a:cubicBezTo>
                    <a:cubicBezTo>
                      <a:pt x="909" y="470"/>
                      <a:pt x="914" y="474"/>
                      <a:pt x="917" y="478"/>
                    </a:cubicBezTo>
                    <a:cubicBezTo>
                      <a:pt x="920" y="482"/>
                      <a:pt x="929" y="481"/>
                      <a:pt x="937" y="490"/>
                    </a:cubicBezTo>
                    <a:cubicBezTo>
                      <a:pt x="944" y="500"/>
                      <a:pt x="943" y="502"/>
                      <a:pt x="948" y="510"/>
                    </a:cubicBezTo>
                    <a:cubicBezTo>
                      <a:pt x="949" y="511"/>
                      <a:pt x="950" y="512"/>
                      <a:pt x="951" y="514"/>
                    </a:cubicBezTo>
                    <a:cubicBezTo>
                      <a:pt x="941" y="527"/>
                      <a:pt x="941" y="527"/>
                      <a:pt x="941" y="527"/>
                    </a:cubicBezTo>
                    <a:cubicBezTo>
                      <a:pt x="949" y="534"/>
                      <a:pt x="949" y="534"/>
                      <a:pt x="949" y="534"/>
                    </a:cubicBezTo>
                    <a:cubicBezTo>
                      <a:pt x="948" y="547"/>
                      <a:pt x="948" y="547"/>
                      <a:pt x="948" y="547"/>
                    </a:cubicBezTo>
                    <a:cubicBezTo>
                      <a:pt x="941" y="551"/>
                      <a:pt x="941" y="551"/>
                      <a:pt x="941" y="551"/>
                    </a:cubicBezTo>
                    <a:cubicBezTo>
                      <a:pt x="938" y="562"/>
                      <a:pt x="938" y="562"/>
                      <a:pt x="938" y="562"/>
                    </a:cubicBezTo>
                    <a:cubicBezTo>
                      <a:pt x="946" y="569"/>
                      <a:pt x="946" y="569"/>
                      <a:pt x="946" y="569"/>
                    </a:cubicBezTo>
                    <a:cubicBezTo>
                      <a:pt x="937" y="576"/>
                      <a:pt x="937" y="576"/>
                      <a:pt x="937" y="576"/>
                    </a:cubicBezTo>
                    <a:cubicBezTo>
                      <a:pt x="944" y="582"/>
                      <a:pt x="944" y="582"/>
                      <a:pt x="944" y="582"/>
                    </a:cubicBezTo>
                    <a:cubicBezTo>
                      <a:pt x="934" y="586"/>
                      <a:pt x="934" y="586"/>
                      <a:pt x="934" y="586"/>
                    </a:cubicBezTo>
                    <a:cubicBezTo>
                      <a:pt x="926" y="594"/>
                      <a:pt x="926" y="594"/>
                      <a:pt x="926" y="594"/>
                    </a:cubicBezTo>
                    <a:cubicBezTo>
                      <a:pt x="919" y="594"/>
                      <a:pt x="919" y="594"/>
                      <a:pt x="919" y="594"/>
                    </a:cubicBezTo>
                    <a:cubicBezTo>
                      <a:pt x="916" y="604"/>
                      <a:pt x="916" y="604"/>
                      <a:pt x="916" y="604"/>
                    </a:cubicBezTo>
                    <a:cubicBezTo>
                      <a:pt x="893" y="604"/>
                      <a:pt x="893" y="604"/>
                      <a:pt x="893" y="604"/>
                    </a:cubicBezTo>
                    <a:cubicBezTo>
                      <a:pt x="873" y="614"/>
                      <a:pt x="873" y="614"/>
                      <a:pt x="873" y="614"/>
                    </a:cubicBezTo>
                    <a:cubicBezTo>
                      <a:pt x="872" y="623"/>
                      <a:pt x="872" y="623"/>
                      <a:pt x="872" y="623"/>
                    </a:cubicBezTo>
                    <a:cubicBezTo>
                      <a:pt x="854" y="623"/>
                      <a:pt x="854" y="623"/>
                      <a:pt x="854" y="623"/>
                    </a:cubicBezTo>
                    <a:cubicBezTo>
                      <a:pt x="833" y="643"/>
                      <a:pt x="833" y="643"/>
                      <a:pt x="833" y="643"/>
                    </a:cubicBezTo>
                    <a:cubicBezTo>
                      <a:pt x="825" y="644"/>
                      <a:pt x="825" y="644"/>
                      <a:pt x="825" y="644"/>
                    </a:cubicBezTo>
                    <a:cubicBezTo>
                      <a:pt x="827" y="638"/>
                      <a:pt x="827" y="638"/>
                      <a:pt x="827" y="638"/>
                    </a:cubicBezTo>
                    <a:cubicBezTo>
                      <a:pt x="819" y="636"/>
                      <a:pt x="819" y="636"/>
                      <a:pt x="819" y="636"/>
                    </a:cubicBezTo>
                    <a:cubicBezTo>
                      <a:pt x="800" y="656"/>
                      <a:pt x="800" y="656"/>
                      <a:pt x="800" y="656"/>
                    </a:cubicBezTo>
                    <a:cubicBezTo>
                      <a:pt x="802" y="666"/>
                      <a:pt x="802" y="666"/>
                      <a:pt x="802" y="666"/>
                    </a:cubicBezTo>
                    <a:cubicBezTo>
                      <a:pt x="791" y="670"/>
                      <a:pt x="791" y="670"/>
                      <a:pt x="791" y="670"/>
                    </a:cubicBezTo>
                    <a:cubicBezTo>
                      <a:pt x="792" y="681"/>
                      <a:pt x="792" y="681"/>
                      <a:pt x="792" y="681"/>
                    </a:cubicBezTo>
                    <a:cubicBezTo>
                      <a:pt x="779" y="687"/>
                      <a:pt x="779" y="687"/>
                      <a:pt x="779" y="687"/>
                    </a:cubicBezTo>
                    <a:cubicBezTo>
                      <a:pt x="775" y="699"/>
                      <a:pt x="775" y="699"/>
                      <a:pt x="775" y="699"/>
                    </a:cubicBezTo>
                    <a:cubicBezTo>
                      <a:pt x="776" y="708"/>
                      <a:pt x="776" y="708"/>
                      <a:pt x="776" y="708"/>
                    </a:cubicBezTo>
                    <a:cubicBezTo>
                      <a:pt x="774" y="710"/>
                      <a:pt x="774" y="710"/>
                      <a:pt x="774" y="710"/>
                    </a:cubicBezTo>
                    <a:cubicBezTo>
                      <a:pt x="772" y="719"/>
                      <a:pt x="772" y="719"/>
                      <a:pt x="772" y="719"/>
                    </a:cubicBezTo>
                    <a:cubicBezTo>
                      <a:pt x="761" y="730"/>
                      <a:pt x="761" y="730"/>
                      <a:pt x="761" y="730"/>
                    </a:cubicBezTo>
                    <a:cubicBezTo>
                      <a:pt x="762" y="737"/>
                      <a:pt x="762" y="737"/>
                      <a:pt x="762" y="737"/>
                    </a:cubicBezTo>
                    <a:cubicBezTo>
                      <a:pt x="759" y="739"/>
                      <a:pt x="759" y="739"/>
                      <a:pt x="759" y="739"/>
                    </a:cubicBezTo>
                    <a:cubicBezTo>
                      <a:pt x="753" y="746"/>
                      <a:pt x="753" y="746"/>
                      <a:pt x="753" y="746"/>
                    </a:cubicBezTo>
                    <a:cubicBezTo>
                      <a:pt x="738" y="744"/>
                      <a:pt x="738" y="744"/>
                      <a:pt x="738" y="744"/>
                    </a:cubicBezTo>
                    <a:cubicBezTo>
                      <a:pt x="715" y="731"/>
                      <a:pt x="715" y="731"/>
                      <a:pt x="715" y="731"/>
                    </a:cubicBezTo>
                    <a:cubicBezTo>
                      <a:pt x="705" y="728"/>
                      <a:pt x="705" y="728"/>
                      <a:pt x="705" y="728"/>
                    </a:cubicBezTo>
                    <a:cubicBezTo>
                      <a:pt x="698" y="735"/>
                      <a:pt x="698" y="735"/>
                      <a:pt x="698" y="735"/>
                    </a:cubicBezTo>
                    <a:cubicBezTo>
                      <a:pt x="695" y="733"/>
                      <a:pt x="695" y="733"/>
                      <a:pt x="695" y="733"/>
                    </a:cubicBezTo>
                    <a:cubicBezTo>
                      <a:pt x="689" y="731"/>
                      <a:pt x="689" y="731"/>
                      <a:pt x="689" y="731"/>
                    </a:cubicBezTo>
                    <a:cubicBezTo>
                      <a:pt x="685" y="737"/>
                      <a:pt x="685" y="737"/>
                      <a:pt x="685" y="737"/>
                    </a:cubicBezTo>
                    <a:cubicBezTo>
                      <a:pt x="677" y="732"/>
                      <a:pt x="677" y="732"/>
                      <a:pt x="677" y="732"/>
                    </a:cubicBezTo>
                    <a:cubicBezTo>
                      <a:pt x="670" y="735"/>
                      <a:pt x="670" y="735"/>
                      <a:pt x="670" y="735"/>
                    </a:cubicBezTo>
                    <a:cubicBezTo>
                      <a:pt x="658" y="726"/>
                      <a:pt x="658" y="726"/>
                      <a:pt x="658" y="726"/>
                    </a:cubicBezTo>
                    <a:cubicBezTo>
                      <a:pt x="650" y="728"/>
                      <a:pt x="650" y="728"/>
                      <a:pt x="650" y="728"/>
                    </a:cubicBezTo>
                    <a:cubicBezTo>
                      <a:pt x="645" y="724"/>
                      <a:pt x="645" y="724"/>
                      <a:pt x="645" y="724"/>
                    </a:cubicBezTo>
                    <a:cubicBezTo>
                      <a:pt x="645" y="715"/>
                      <a:pt x="645" y="715"/>
                      <a:pt x="645" y="715"/>
                    </a:cubicBezTo>
                    <a:cubicBezTo>
                      <a:pt x="639" y="710"/>
                      <a:pt x="639" y="710"/>
                      <a:pt x="639" y="710"/>
                    </a:cubicBezTo>
                    <a:cubicBezTo>
                      <a:pt x="634" y="714"/>
                      <a:pt x="634" y="714"/>
                      <a:pt x="634" y="714"/>
                    </a:cubicBezTo>
                    <a:cubicBezTo>
                      <a:pt x="632" y="713"/>
                      <a:pt x="632" y="713"/>
                      <a:pt x="632" y="713"/>
                    </a:cubicBezTo>
                    <a:cubicBezTo>
                      <a:pt x="629" y="715"/>
                      <a:pt x="629" y="715"/>
                      <a:pt x="629" y="715"/>
                    </a:cubicBezTo>
                    <a:cubicBezTo>
                      <a:pt x="620" y="711"/>
                      <a:pt x="620" y="711"/>
                      <a:pt x="620" y="711"/>
                    </a:cubicBezTo>
                    <a:cubicBezTo>
                      <a:pt x="615" y="719"/>
                      <a:pt x="615" y="719"/>
                      <a:pt x="615" y="719"/>
                    </a:cubicBezTo>
                    <a:cubicBezTo>
                      <a:pt x="619" y="722"/>
                      <a:pt x="619" y="722"/>
                      <a:pt x="619" y="722"/>
                    </a:cubicBezTo>
                    <a:cubicBezTo>
                      <a:pt x="619" y="726"/>
                      <a:pt x="619" y="726"/>
                      <a:pt x="619" y="726"/>
                    </a:cubicBezTo>
                    <a:cubicBezTo>
                      <a:pt x="617" y="729"/>
                      <a:pt x="617" y="729"/>
                      <a:pt x="617" y="729"/>
                    </a:cubicBezTo>
                    <a:cubicBezTo>
                      <a:pt x="605" y="730"/>
                      <a:pt x="605" y="730"/>
                      <a:pt x="605" y="730"/>
                    </a:cubicBezTo>
                    <a:cubicBezTo>
                      <a:pt x="601" y="735"/>
                      <a:pt x="601" y="735"/>
                      <a:pt x="601" y="735"/>
                    </a:cubicBezTo>
                    <a:cubicBezTo>
                      <a:pt x="596" y="735"/>
                      <a:pt x="596" y="735"/>
                      <a:pt x="596" y="735"/>
                    </a:cubicBezTo>
                    <a:cubicBezTo>
                      <a:pt x="591" y="727"/>
                      <a:pt x="591" y="727"/>
                      <a:pt x="591" y="727"/>
                    </a:cubicBezTo>
                    <a:cubicBezTo>
                      <a:pt x="584" y="733"/>
                      <a:pt x="584" y="733"/>
                      <a:pt x="584" y="733"/>
                    </a:cubicBezTo>
                    <a:cubicBezTo>
                      <a:pt x="580" y="730"/>
                      <a:pt x="580" y="730"/>
                      <a:pt x="580" y="730"/>
                    </a:cubicBezTo>
                    <a:cubicBezTo>
                      <a:pt x="571" y="724"/>
                      <a:pt x="571" y="724"/>
                      <a:pt x="571" y="724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2" y="734"/>
                      <a:pt x="562" y="734"/>
                      <a:pt x="562" y="734"/>
                    </a:cubicBezTo>
                    <a:cubicBezTo>
                      <a:pt x="555" y="741"/>
                      <a:pt x="555" y="741"/>
                      <a:pt x="555" y="741"/>
                    </a:cubicBezTo>
                    <a:cubicBezTo>
                      <a:pt x="552" y="738"/>
                      <a:pt x="552" y="738"/>
                      <a:pt x="552" y="738"/>
                    </a:cubicBezTo>
                    <a:cubicBezTo>
                      <a:pt x="553" y="734"/>
                      <a:pt x="553" y="734"/>
                      <a:pt x="553" y="734"/>
                    </a:cubicBezTo>
                    <a:cubicBezTo>
                      <a:pt x="553" y="720"/>
                      <a:pt x="553" y="720"/>
                      <a:pt x="553" y="720"/>
                    </a:cubicBezTo>
                    <a:cubicBezTo>
                      <a:pt x="547" y="715"/>
                      <a:pt x="547" y="715"/>
                      <a:pt x="547" y="715"/>
                    </a:cubicBezTo>
                    <a:cubicBezTo>
                      <a:pt x="547" y="708"/>
                      <a:pt x="547" y="708"/>
                      <a:pt x="547" y="708"/>
                    </a:cubicBezTo>
                    <a:cubicBezTo>
                      <a:pt x="552" y="703"/>
                      <a:pt x="552" y="703"/>
                      <a:pt x="552" y="703"/>
                    </a:cubicBezTo>
                    <a:cubicBezTo>
                      <a:pt x="553" y="695"/>
                      <a:pt x="553" y="695"/>
                      <a:pt x="553" y="695"/>
                    </a:cubicBezTo>
                    <a:cubicBezTo>
                      <a:pt x="561" y="694"/>
                      <a:pt x="561" y="694"/>
                      <a:pt x="561" y="694"/>
                    </a:cubicBezTo>
                    <a:cubicBezTo>
                      <a:pt x="563" y="684"/>
                      <a:pt x="563" y="684"/>
                      <a:pt x="563" y="684"/>
                    </a:cubicBezTo>
                    <a:cubicBezTo>
                      <a:pt x="568" y="676"/>
                      <a:pt x="568" y="676"/>
                      <a:pt x="568" y="676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4" y="667"/>
                      <a:pt x="564" y="667"/>
                      <a:pt x="564" y="667"/>
                    </a:cubicBezTo>
                    <a:cubicBezTo>
                      <a:pt x="553" y="657"/>
                      <a:pt x="553" y="657"/>
                      <a:pt x="553" y="657"/>
                    </a:cubicBezTo>
                    <a:cubicBezTo>
                      <a:pt x="532" y="676"/>
                      <a:pt x="532" y="676"/>
                      <a:pt x="532" y="676"/>
                    </a:cubicBezTo>
                    <a:cubicBezTo>
                      <a:pt x="525" y="672"/>
                      <a:pt x="525" y="672"/>
                      <a:pt x="525" y="672"/>
                    </a:cubicBezTo>
                    <a:cubicBezTo>
                      <a:pt x="518" y="677"/>
                      <a:pt x="518" y="677"/>
                      <a:pt x="518" y="677"/>
                    </a:cubicBezTo>
                    <a:cubicBezTo>
                      <a:pt x="529" y="686"/>
                      <a:pt x="529" y="686"/>
                      <a:pt x="529" y="686"/>
                    </a:cubicBezTo>
                    <a:cubicBezTo>
                      <a:pt x="523" y="691"/>
                      <a:pt x="523" y="691"/>
                      <a:pt x="523" y="691"/>
                    </a:cubicBezTo>
                    <a:cubicBezTo>
                      <a:pt x="522" y="697"/>
                      <a:pt x="522" y="697"/>
                      <a:pt x="522" y="697"/>
                    </a:cubicBezTo>
                    <a:cubicBezTo>
                      <a:pt x="519" y="701"/>
                      <a:pt x="519" y="701"/>
                      <a:pt x="519" y="701"/>
                    </a:cubicBezTo>
                    <a:cubicBezTo>
                      <a:pt x="510" y="691"/>
                      <a:pt x="510" y="691"/>
                      <a:pt x="510" y="691"/>
                    </a:cubicBezTo>
                    <a:cubicBezTo>
                      <a:pt x="503" y="700"/>
                      <a:pt x="503" y="700"/>
                      <a:pt x="503" y="700"/>
                    </a:cubicBezTo>
                    <a:cubicBezTo>
                      <a:pt x="495" y="698"/>
                      <a:pt x="495" y="698"/>
                      <a:pt x="495" y="698"/>
                    </a:cubicBezTo>
                    <a:cubicBezTo>
                      <a:pt x="490" y="702"/>
                      <a:pt x="490" y="702"/>
                      <a:pt x="490" y="702"/>
                    </a:cubicBezTo>
                    <a:cubicBezTo>
                      <a:pt x="484" y="690"/>
                      <a:pt x="484" y="690"/>
                      <a:pt x="484" y="690"/>
                    </a:cubicBezTo>
                    <a:cubicBezTo>
                      <a:pt x="469" y="685"/>
                      <a:pt x="469" y="685"/>
                      <a:pt x="469" y="685"/>
                    </a:cubicBezTo>
                    <a:cubicBezTo>
                      <a:pt x="467" y="678"/>
                      <a:pt x="467" y="678"/>
                      <a:pt x="467" y="678"/>
                    </a:cubicBezTo>
                    <a:cubicBezTo>
                      <a:pt x="458" y="669"/>
                      <a:pt x="458" y="669"/>
                      <a:pt x="458" y="669"/>
                    </a:cubicBezTo>
                    <a:cubicBezTo>
                      <a:pt x="448" y="666"/>
                      <a:pt x="448" y="666"/>
                      <a:pt x="448" y="666"/>
                    </a:cubicBezTo>
                    <a:cubicBezTo>
                      <a:pt x="439" y="652"/>
                      <a:pt x="439" y="652"/>
                      <a:pt x="439" y="652"/>
                    </a:cubicBezTo>
                    <a:cubicBezTo>
                      <a:pt x="431" y="657"/>
                      <a:pt x="431" y="657"/>
                      <a:pt x="431" y="657"/>
                    </a:cubicBezTo>
                    <a:cubicBezTo>
                      <a:pt x="419" y="654"/>
                      <a:pt x="419" y="654"/>
                      <a:pt x="419" y="654"/>
                    </a:cubicBezTo>
                    <a:cubicBezTo>
                      <a:pt x="403" y="660"/>
                      <a:pt x="403" y="660"/>
                      <a:pt x="403" y="660"/>
                    </a:cubicBezTo>
                    <a:cubicBezTo>
                      <a:pt x="391" y="649"/>
                      <a:pt x="391" y="649"/>
                      <a:pt x="391" y="649"/>
                    </a:cubicBezTo>
                    <a:cubicBezTo>
                      <a:pt x="391" y="633"/>
                      <a:pt x="391" y="633"/>
                      <a:pt x="391" y="633"/>
                    </a:cubicBezTo>
                    <a:cubicBezTo>
                      <a:pt x="386" y="626"/>
                      <a:pt x="386" y="626"/>
                      <a:pt x="386" y="626"/>
                    </a:cubicBezTo>
                    <a:cubicBezTo>
                      <a:pt x="380" y="629"/>
                      <a:pt x="380" y="629"/>
                      <a:pt x="380" y="629"/>
                    </a:cubicBezTo>
                    <a:cubicBezTo>
                      <a:pt x="366" y="616"/>
                      <a:pt x="366" y="616"/>
                      <a:pt x="366" y="616"/>
                    </a:cubicBezTo>
                    <a:cubicBezTo>
                      <a:pt x="351" y="616"/>
                      <a:pt x="351" y="616"/>
                      <a:pt x="351" y="616"/>
                    </a:cubicBezTo>
                    <a:cubicBezTo>
                      <a:pt x="350" y="601"/>
                      <a:pt x="350" y="601"/>
                      <a:pt x="350" y="601"/>
                    </a:cubicBezTo>
                    <a:cubicBezTo>
                      <a:pt x="334" y="600"/>
                      <a:pt x="334" y="600"/>
                      <a:pt x="334" y="600"/>
                    </a:cubicBezTo>
                    <a:cubicBezTo>
                      <a:pt x="314" y="588"/>
                      <a:pt x="314" y="588"/>
                      <a:pt x="314" y="588"/>
                    </a:cubicBezTo>
                    <a:cubicBezTo>
                      <a:pt x="314" y="592"/>
                      <a:pt x="314" y="592"/>
                      <a:pt x="314" y="592"/>
                    </a:cubicBezTo>
                    <a:cubicBezTo>
                      <a:pt x="310" y="593"/>
                      <a:pt x="310" y="593"/>
                      <a:pt x="310" y="593"/>
                    </a:cubicBezTo>
                    <a:cubicBezTo>
                      <a:pt x="304" y="588"/>
                      <a:pt x="304" y="588"/>
                      <a:pt x="304" y="588"/>
                    </a:cubicBezTo>
                    <a:cubicBezTo>
                      <a:pt x="297" y="587"/>
                      <a:pt x="297" y="587"/>
                      <a:pt x="297" y="587"/>
                    </a:cubicBezTo>
                    <a:cubicBezTo>
                      <a:pt x="294" y="581"/>
                      <a:pt x="294" y="581"/>
                      <a:pt x="294" y="581"/>
                    </a:cubicBezTo>
                    <a:cubicBezTo>
                      <a:pt x="292" y="574"/>
                      <a:pt x="292" y="574"/>
                      <a:pt x="292" y="574"/>
                    </a:cubicBezTo>
                    <a:cubicBezTo>
                      <a:pt x="284" y="574"/>
                      <a:pt x="284" y="574"/>
                      <a:pt x="284" y="574"/>
                    </a:cubicBezTo>
                    <a:cubicBezTo>
                      <a:pt x="278" y="578"/>
                      <a:pt x="278" y="578"/>
                      <a:pt x="278" y="578"/>
                    </a:cubicBezTo>
                    <a:cubicBezTo>
                      <a:pt x="271" y="578"/>
                      <a:pt x="271" y="578"/>
                      <a:pt x="271" y="578"/>
                    </a:cubicBezTo>
                    <a:cubicBezTo>
                      <a:pt x="266" y="582"/>
                      <a:pt x="266" y="582"/>
                      <a:pt x="266" y="582"/>
                    </a:cubicBezTo>
                    <a:cubicBezTo>
                      <a:pt x="261" y="582"/>
                      <a:pt x="261" y="582"/>
                      <a:pt x="261" y="582"/>
                    </a:cubicBezTo>
                    <a:cubicBezTo>
                      <a:pt x="255" y="579"/>
                      <a:pt x="255" y="579"/>
                      <a:pt x="255" y="579"/>
                    </a:cubicBezTo>
                    <a:cubicBezTo>
                      <a:pt x="245" y="578"/>
                      <a:pt x="245" y="578"/>
                      <a:pt x="245" y="578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36" y="574"/>
                      <a:pt x="236" y="574"/>
                      <a:pt x="236" y="574"/>
                    </a:cubicBezTo>
                    <a:cubicBezTo>
                      <a:pt x="233" y="571"/>
                      <a:pt x="233" y="571"/>
                      <a:pt x="233" y="571"/>
                    </a:cubicBezTo>
                    <a:cubicBezTo>
                      <a:pt x="220" y="569"/>
                      <a:pt x="220" y="569"/>
                      <a:pt x="220" y="569"/>
                    </a:cubicBezTo>
                    <a:cubicBezTo>
                      <a:pt x="213" y="564"/>
                      <a:pt x="213" y="564"/>
                      <a:pt x="213" y="564"/>
                    </a:cubicBezTo>
                    <a:cubicBezTo>
                      <a:pt x="210" y="571"/>
                      <a:pt x="210" y="571"/>
                      <a:pt x="210" y="571"/>
                    </a:cubicBezTo>
                    <a:cubicBezTo>
                      <a:pt x="205" y="574"/>
                      <a:pt x="205" y="574"/>
                      <a:pt x="205" y="574"/>
                    </a:cubicBezTo>
                    <a:cubicBezTo>
                      <a:pt x="206" y="584"/>
                      <a:pt x="206" y="584"/>
                      <a:pt x="206" y="584"/>
                    </a:cubicBezTo>
                    <a:cubicBezTo>
                      <a:pt x="201" y="593"/>
                      <a:pt x="201" y="593"/>
                      <a:pt x="201" y="593"/>
                    </a:cubicBezTo>
                    <a:cubicBezTo>
                      <a:pt x="194" y="595"/>
                      <a:pt x="194" y="595"/>
                      <a:pt x="194" y="595"/>
                    </a:cubicBezTo>
                    <a:cubicBezTo>
                      <a:pt x="191" y="602"/>
                      <a:pt x="191" y="602"/>
                      <a:pt x="191" y="602"/>
                    </a:cubicBezTo>
                    <a:cubicBezTo>
                      <a:pt x="186" y="595"/>
                      <a:pt x="186" y="595"/>
                      <a:pt x="186" y="595"/>
                    </a:cubicBezTo>
                    <a:cubicBezTo>
                      <a:pt x="180" y="596"/>
                      <a:pt x="180" y="596"/>
                      <a:pt x="180" y="596"/>
                    </a:cubicBezTo>
                    <a:cubicBezTo>
                      <a:pt x="180" y="593"/>
                      <a:pt x="178" y="591"/>
                      <a:pt x="178" y="586"/>
                    </a:cubicBezTo>
                    <a:cubicBezTo>
                      <a:pt x="178" y="577"/>
                      <a:pt x="176" y="575"/>
                      <a:pt x="170" y="573"/>
                    </a:cubicBezTo>
                    <a:cubicBezTo>
                      <a:pt x="165" y="572"/>
                      <a:pt x="164" y="570"/>
                      <a:pt x="168" y="565"/>
                    </a:cubicBezTo>
                    <a:cubicBezTo>
                      <a:pt x="172" y="561"/>
                      <a:pt x="165" y="557"/>
                      <a:pt x="162" y="553"/>
                    </a:cubicBezTo>
                    <a:cubicBezTo>
                      <a:pt x="158" y="549"/>
                      <a:pt x="160" y="544"/>
                      <a:pt x="159" y="541"/>
                    </a:cubicBezTo>
                    <a:cubicBezTo>
                      <a:pt x="158" y="538"/>
                      <a:pt x="166" y="533"/>
                      <a:pt x="171" y="527"/>
                    </a:cubicBezTo>
                    <a:cubicBezTo>
                      <a:pt x="175" y="521"/>
                      <a:pt x="173" y="515"/>
                      <a:pt x="174" y="513"/>
                    </a:cubicBezTo>
                    <a:cubicBezTo>
                      <a:pt x="175" y="510"/>
                      <a:pt x="186" y="511"/>
                      <a:pt x="187" y="508"/>
                    </a:cubicBezTo>
                    <a:cubicBezTo>
                      <a:pt x="189" y="506"/>
                      <a:pt x="190" y="492"/>
                      <a:pt x="190" y="492"/>
                    </a:cubicBezTo>
                    <a:cubicBezTo>
                      <a:pt x="190" y="492"/>
                      <a:pt x="201" y="491"/>
                      <a:pt x="206" y="490"/>
                    </a:cubicBezTo>
                    <a:cubicBezTo>
                      <a:pt x="211" y="490"/>
                      <a:pt x="212" y="485"/>
                      <a:pt x="213" y="479"/>
                    </a:cubicBezTo>
                    <a:cubicBezTo>
                      <a:pt x="214" y="472"/>
                      <a:pt x="220" y="467"/>
                      <a:pt x="229" y="466"/>
                    </a:cubicBezTo>
                    <a:cubicBezTo>
                      <a:pt x="237" y="465"/>
                      <a:pt x="249" y="465"/>
                      <a:pt x="253" y="463"/>
                    </a:cubicBezTo>
                    <a:cubicBezTo>
                      <a:pt x="254" y="463"/>
                      <a:pt x="254" y="458"/>
                      <a:pt x="253" y="454"/>
                    </a:cubicBezTo>
                    <a:close/>
                    <a:moveTo>
                      <a:pt x="0" y="430"/>
                    </a:moveTo>
                    <a:cubicBezTo>
                      <a:pt x="0" y="430"/>
                      <a:pt x="0" y="430"/>
                      <a:pt x="0" y="430"/>
                    </a:cubicBezTo>
                    <a:cubicBezTo>
                      <a:pt x="1" y="430"/>
                      <a:pt x="1" y="431"/>
                      <a:pt x="2" y="431"/>
                    </a:cubicBezTo>
                    <a:cubicBezTo>
                      <a:pt x="11" y="434"/>
                      <a:pt x="10" y="436"/>
                      <a:pt x="14" y="435"/>
                    </a:cubicBezTo>
                    <a:cubicBezTo>
                      <a:pt x="17" y="435"/>
                      <a:pt x="25" y="442"/>
                      <a:pt x="27" y="444"/>
                    </a:cubicBezTo>
                    <a:cubicBezTo>
                      <a:pt x="28" y="447"/>
                      <a:pt x="38" y="447"/>
                      <a:pt x="44" y="440"/>
                    </a:cubicBezTo>
                    <a:cubicBezTo>
                      <a:pt x="44" y="439"/>
                      <a:pt x="45" y="438"/>
                      <a:pt x="45" y="438"/>
                    </a:cubicBezTo>
                    <a:cubicBezTo>
                      <a:pt x="46" y="443"/>
                      <a:pt x="46" y="447"/>
                      <a:pt x="46" y="449"/>
                    </a:cubicBezTo>
                    <a:cubicBezTo>
                      <a:pt x="43" y="458"/>
                      <a:pt x="45" y="460"/>
                      <a:pt x="51" y="467"/>
                    </a:cubicBezTo>
                    <a:cubicBezTo>
                      <a:pt x="57" y="474"/>
                      <a:pt x="54" y="482"/>
                      <a:pt x="49" y="481"/>
                    </a:cubicBezTo>
                    <a:cubicBezTo>
                      <a:pt x="45" y="481"/>
                      <a:pt x="41" y="482"/>
                      <a:pt x="37" y="486"/>
                    </a:cubicBezTo>
                    <a:cubicBezTo>
                      <a:pt x="32" y="490"/>
                      <a:pt x="28" y="481"/>
                      <a:pt x="25" y="476"/>
                    </a:cubicBezTo>
                    <a:cubicBezTo>
                      <a:pt x="23" y="470"/>
                      <a:pt x="6" y="443"/>
                      <a:pt x="5" y="442"/>
                    </a:cubicBezTo>
                    <a:cubicBezTo>
                      <a:pt x="4" y="440"/>
                      <a:pt x="2" y="435"/>
                      <a:pt x="0" y="430"/>
                    </a:cubicBezTo>
                    <a:close/>
                    <a:moveTo>
                      <a:pt x="747" y="407"/>
                    </a:moveTo>
                    <a:cubicBezTo>
                      <a:pt x="747" y="407"/>
                      <a:pt x="747" y="407"/>
                      <a:pt x="747" y="407"/>
                    </a:cubicBezTo>
                    <a:cubicBezTo>
                      <a:pt x="738" y="414"/>
                      <a:pt x="737" y="414"/>
                      <a:pt x="738" y="422"/>
                    </a:cubicBezTo>
                    <a:cubicBezTo>
                      <a:pt x="738" y="429"/>
                      <a:pt x="746" y="428"/>
                      <a:pt x="756" y="426"/>
                    </a:cubicBezTo>
                    <a:cubicBezTo>
                      <a:pt x="766" y="425"/>
                      <a:pt x="768" y="419"/>
                      <a:pt x="767" y="415"/>
                    </a:cubicBezTo>
                    <a:cubicBezTo>
                      <a:pt x="765" y="411"/>
                      <a:pt x="761" y="404"/>
                      <a:pt x="755" y="404"/>
                    </a:cubicBezTo>
                    <a:cubicBezTo>
                      <a:pt x="749" y="404"/>
                      <a:pt x="747" y="407"/>
                      <a:pt x="747" y="407"/>
                    </a:cubicBezTo>
                    <a:close/>
                    <a:moveTo>
                      <a:pt x="986" y="13"/>
                    </a:moveTo>
                    <a:cubicBezTo>
                      <a:pt x="986" y="13"/>
                      <a:pt x="986" y="13"/>
                      <a:pt x="986" y="13"/>
                    </a:cubicBezTo>
                    <a:cubicBezTo>
                      <a:pt x="986" y="16"/>
                      <a:pt x="984" y="23"/>
                      <a:pt x="989" y="21"/>
                    </a:cubicBezTo>
                    <a:cubicBezTo>
                      <a:pt x="995" y="20"/>
                      <a:pt x="1000" y="16"/>
                      <a:pt x="1001" y="19"/>
                    </a:cubicBezTo>
                    <a:cubicBezTo>
                      <a:pt x="1002" y="21"/>
                      <a:pt x="1010" y="21"/>
                      <a:pt x="1007" y="16"/>
                    </a:cubicBezTo>
                    <a:cubicBezTo>
                      <a:pt x="1004" y="10"/>
                      <a:pt x="997" y="9"/>
                      <a:pt x="993" y="9"/>
                    </a:cubicBezTo>
                    <a:cubicBezTo>
                      <a:pt x="990" y="10"/>
                      <a:pt x="987" y="0"/>
                      <a:pt x="985" y="4"/>
                    </a:cubicBezTo>
                    <a:cubicBezTo>
                      <a:pt x="983" y="8"/>
                      <a:pt x="986" y="13"/>
                      <a:pt x="986" y="13"/>
                    </a:cubicBezTo>
                    <a:close/>
                    <a:moveTo>
                      <a:pt x="1046" y="62"/>
                    </a:moveTo>
                    <a:cubicBezTo>
                      <a:pt x="1046" y="62"/>
                      <a:pt x="1046" y="62"/>
                      <a:pt x="1046" y="62"/>
                    </a:cubicBezTo>
                    <a:cubicBezTo>
                      <a:pt x="1043" y="62"/>
                      <a:pt x="1038" y="66"/>
                      <a:pt x="1040" y="70"/>
                    </a:cubicBezTo>
                    <a:cubicBezTo>
                      <a:pt x="1041" y="75"/>
                      <a:pt x="1045" y="75"/>
                      <a:pt x="1049" y="75"/>
                    </a:cubicBezTo>
                    <a:cubicBezTo>
                      <a:pt x="1053" y="74"/>
                      <a:pt x="1057" y="77"/>
                      <a:pt x="1059" y="74"/>
                    </a:cubicBezTo>
                    <a:cubicBezTo>
                      <a:pt x="1061" y="71"/>
                      <a:pt x="1065" y="64"/>
                      <a:pt x="1067" y="67"/>
                    </a:cubicBezTo>
                    <a:cubicBezTo>
                      <a:pt x="1070" y="70"/>
                      <a:pt x="1077" y="75"/>
                      <a:pt x="1080" y="75"/>
                    </a:cubicBezTo>
                    <a:cubicBezTo>
                      <a:pt x="1083" y="75"/>
                      <a:pt x="1086" y="66"/>
                      <a:pt x="1091" y="65"/>
                    </a:cubicBezTo>
                    <a:cubicBezTo>
                      <a:pt x="1096" y="64"/>
                      <a:pt x="1097" y="71"/>
                      <a:pt x="1101" y="72"/>
                    </a:cubicBezTo>
                    <a:cubicBezTo>
                      <a:pt x="1105" y="73"/>
                      <a:pt x="1116" y="74"/>
                      <a:pt x="1118" y="66"/>
                    </a:cubicBezTo>
                    <a:cubicBezTo>
                      <a:pt x="1120" y="58"/>
                      <a:pt x="1120" y="51"/>
                      <a:pt x="1115" y="53"/>
                    </a:cubicBezTo>
                    <a:cubicBezTo>
                      <a:pt x="1111" y="55"/>
                      <a:pt x="1101" y="59"/>
                      <a:pt x="1099" y="59"/>
                    </a:cubicBezTo>
                    <a:cubicBezTo>
                      <a:pt x="1096" y="59"/>
                      <a:pt x="1093" y="62"/>
                      <a:pt x="1091" y="58"/>
                    </a:cubicBezTo>
                    <a:cubicBezTo>
                      <a:pt x="1090" y="55"/>
                      <a:pt x="1099" y="55"/>
                      <a:pt x="1097" y="50"/>
                    </a:cubicBezTo>
                    <a:cubicBezTo>
                      <a:pt x="1096" y="45"/>
                      <a:pt x="1085" y="45"/>
                      <a:pt x="1084" y="48"/>
                    </a:cubicBezTo>
                    <a:cubicBezTo>
                      <a:pt x="1083" y="51"/>
                      <a:pt x="1089" y="54"/>
                      <a:pt x="1085" y="55"/>
                    </a:cubicBezTo>
                    <a:cubicBezTo>
                      <a:pt x="1081" y="56"/>
                      <a:pt x="1082" y="54"/>
                      <a:pt x="1077" y="55"/>
                    </a:cubicBezTo>
                    <a:cubicBezTo>
                      <a:pt x="1071" y="57"/>
                      <a:pt x="1072" y="63"/>
                      <a:pt x="1069" y="64"/>
                    </a:cubicBezTo>
                    <a:cubicBezTo>
                      <a:pt x="1066" y="64"/>
                      <a:pt x="1060" y="64"/>
                      <a:pt x="1058" y="64"/>
                    </a:cubicBezTo>
                    <a:cubicBezTo>
                      <a:pt x="1055" y="64"/>
                      <a:pt x="1046" y="62"/>
                      <a:pt x="1046" y="62"/>
                    </a:cubicBezTo>
                    <a:close/>
                    <a:moveTo>
                      <a:pt x="1043" y="37"/>
                    </a:moveTo>
                    <a:cubicBezTo>
                      <a:pt x="1043" y="37"/>
                      <a:pt x="1043" y="37"/>
                      <a:pt x="1043" y="37"/>
                    </a:cubicBezTo>
                    <a:cubicBezTo>
                      <a:pt x="1043" y="37"/>
                      <a:pt x="1047" y="35"/>
                      <a:pt x="1046" y="31"/>
                    </a:cubicBezTo>
                    <a:cubicBezTo>
                      <a:pt x="1045" y="27"/>
                      <a:pt x="1053" y="27"/>
                      <a:pt x="1053" y="27"/>
                    </a:cubicBezTo>
                    <a:cubicBezTo>
                      <a:pt x="1053" y="27"/>
                      <a:pt x="1054" y="30"/>
                      <a:pt x="1059" y="28"/>
                    </a:cubicBezTo>
                    <a:cubicBezTo>
                      <a:pt x="1064" y="27"/>
                      <a:pt x="1060" y="23"/>
                      <a:pt x="1062" y="23"/>
                    </a:cubicBezTo>
                    <a:cubicBezTo>
                      <a:pt x="1065" y="23"/>
                      <a:pt x="1072" y="23"/>
                      <a:pt x="1073" y="20"/>
                    </a:cubicBezTo>
                    <a:cubicBezTo>
                      <a:pt x="1074" y="16"/>
                      <a:pt x="1079" y="17"/>
                      <a:pt x="1082" y="23"/>
                    </a:cubicBezTo>
                    <a:cubicBezTo>
                      <a:pt x="1085" y="29"/>
                      <a:pt x="1079" y="30"/>
                      <a:pt x="1076" y="28"/>
                    </a:cubicBezTo>
                    <a:cubicBezTo>
                      <a:pt x="1073" y="27"/>
                      <a:pt x="1072" y="31"/>
                      <a:pt x="1070" y="35"/>
                    </a:cubicBezTo>
                    <a:cubicBezTo>
                      <a:pt x="1067" y="38"/>
                      <a:pt x="1070" y="41"/>
                      <a:pt x="1068" y="45"/>
                    </a:cubicBezTo>
                    <a:cubicBezTo>
                      <a:pt x="1066" y="49"/>
                      <a:pt x="1061" y="53"/>
                      <a:pt x="1056" y="53"/>
                    </a:cubicBezTo>
                    <a:cubicBezTo>
                      <a:pt x="1051" y="53"/>
                      <a:pt x="1050" y="49"/>
                      <a:pt x="1048" y="44"/>
                    </a:cubicBezTo>
                    <a:cubicBezTo>
                      <a:pt x="1046" y="39"/>
                      <a:pt x="1038" y="38"/>
                      <a:pt x="1043" y="37"/>
                    </a:cubicBezTo>
                    <a:close/>
                    <a:moveTo>
                      <a:pt x="987" y="29"/>
                    </a:moveTo>
                    <a:cubicBezTo>
                      <a:pt x="987" y="29"/>
                      <a:pt x="987" y="29"/>
                      <a:pt x="987" y="29"/>
                    </a:cubicBezTo>
                    <a:cubicBezTo>
                      <a:pt x="989" y="30"/>
                      <a:pt x="994" y="29"/>
                      <a:pt x="995" y="26"/>
                    </a:cubicBezTo>
                    <a:cubicBezTo>
                      <a:pt x="995" y="22"/>
                      <a:pt x="1002" y="25"/>
                      <a:pt x="1005" y="27"/>
                    </a:cubicBezTo>
                    <a:cubicBezTo>
                      <a:pt x="1008" y="30"/>
                      <a:pt x="1012" y="26"/>
                      <a:pt x="1013" y="21"/>
                    </a:cubicBezTo>
                    <a:cubicBezTo>
                      <a:pt x="1015" y="16"/>
                      <a:pt x="1025" y="20"/>
                      <a:pt x="1023" y="24"/>
                    </a:cubicBezTo>
                    <a:cubicBezTo>
                      <a:pt x="1022" y="27"/>
                      <a:pt x="1025" y="29"/>
                      <a:pt x="1024" y="31"/>
                    </a:cubicBezTo>
                    <a:cubicBezTo>
                      <a:pt x="1024" y="32"/>
                      <a:pt x="1015" y="37"/>
                      <a:pt x="1011" y="37"/>
                    </a:cubicBezTo>
                    <a:cubicBezTo>
                      <a:pt x="1007" y="37"/>
                      <a:pt x="1005" y="40"/>
                      <a:pt x="1001" y="42"/>
                    </a:cubicBezTo>
                    <a:cubicBezTo>
                      <a:pt x="997" y="43"/>
                      <a:pt x="992" y="44"/>
                      <a:pt x="989" y="40"/>
                    </a:cubicBezTo>
                    <a:cubicBezTo>
                      <a:pt x="985" y="36"/>
                      <a:pt x="981" y="36"/>
                      <a:pt x="983" y="32"/>
                    </a:cubicBezTo>
                    <a:cubicBezTo>
                      <a:pt x="984" y="28"/>
                      <a:pt x="987" y="29"/>
                      <a:pt x="987" y="29"/>
                    </a:cubicBezTo>
                    <a:close/>
                    <a:moveTo>
                      <a:pt x="863" y="325"/>
                    </a:moveTo>
                    <a:cubicBezTo>
                      <a:pt x="863" y="325"/>
                      <a:pt x="863" y="325"/>
                      <a:pt x="863" y="325"/>
                    </a:cubicBezTo>
                    <a:cubicBezTo>
                      <a:pt x="859" y="328"/>
                      <a:pt x="860" y="334"/>
                      <a:pt x="855" y="336"/>
                    </a:cubicBezTo>
                    <a:cubicBezTo>
                      <a:pt x="849" y="339"/>
                      <a:pt x="848" y="339"/>
                      <a:pt x="843" y="336"/>
                    </a:cubicBezTo>
                    <a:cubicBezTo>
                      <a:pt x="837" y="333"/>
                      <a:pt x="832" y="344"/>
                      <a:pt x="830" y="348"/>
                    </a:cubicBezTo>
                    <a:cubicBezTo>
                      <a:pt x="828" y="352"/>
                      <a:pt x="830" y="359"/>
                      <a:pt x="833" y="359"/>
                    </a:cubicBezTo>
                    <a:cubicBezTo>
                      <a:pt x="836" y="360"/>
                      <a:pt x="841" y="363"/>
                      <a:pt x="841" y="364"/>
                    </a:cubicBezTo>
                    <a:cubicBezTo>
                      <a:pt x="842" y="365"/>
                      <a:pt x="837" y="360"/>
                      <a:pt x="834" y="366"/>
                    </a:cubicBezTo>
                    <a:cubicBezTo>
                      <a:pt x="830" y="372"/>
                      <a:pt x="830" y="378"/>
                      <a:pt x="832" y="380"/>
                    </a:cubicBezTo>
                    <a:cubicBezTo>
                      <a:pt x="834" y="382"/>
                      <a:pt x="842" y="374"/>
                      <a:pt x="842" y="371"/>
                    </a:cubicBezTo>
                    <a:cubicBezTo>
                      <a:pt x="842" y="367"/>
                      <a:pt x="846" y="366"/>
                      <a:pt x="846" y="370"/>
                    </a:cubicBezTo>
                    <a:cubicBezTo>
                      <a:pt x="846" y="374"/>
                      <a:pt x="848" y="382"/>
                      <a:pt x="844" y="384"/>
                    </a:cubicBezTo>
                    <a:cubicBezTo>
                      <a:pt x="840" y="386"/>
                      <a:pt x="836" y="388"/>
                      <a:pt x="836" y="391"/>
                    </a:cubicBezTo>
                    <a:cubicBezTo>
                      <a:pt x="837" y="395"/>
                      <a:pt x="841" y="401"/>
                      <a:pt x="843" y="402"/>
                    </a:cubicBezTo>
                    <a:cubicBezTo>
                      <a:pt x="845" y="403"/>
                      <a:pt x="852" y="409"/>
                      <a:pt x="856" y="412"/>
                    </a:cubicBezTo>
                    <a:cubicBezTo>
                      <a:pt x="860" y="416"/>
                      <a:pt x="868" y="420"/>
                      <a:pt x="871" y="421"/>
                    </a:cubicBezTo>
                    <a:cubicBezTo>
                      <a:pt x="874" y="423"/>
                      <a:pt x="884" y="420"/>
                      <a:pt x="879" y="413"/>
                    </a:cubicBezTo>
                    <a:cubicBezTo>
                      <a:pt x="874" y="406"/>
                      <a:pt x="874" y="396"/>
                      <a:pt x="875" y="391"/>
                    </a:cubicBezTo>
                    <a:cubicBezTo>
                      <a:pt x="876" y="387"/>
                      <a:pt x="877" y="380"/>
                      <a:pt x="878" y="374"/>
                    </a:cubicBezTo>
                    <a:cubicBezTo>
                      <a:pt x="879" y="367"/>
                      <a:pt x="878" y="360"/>
                      <a:pt x="883" y="355"/>
                    </a:cubicBezTo>
                    <a:cubicBezTo>
                      <a:pt x="888" y="349"/>
                      <a:pt x="892" y="344"/>
                      <a:pt x="898" y="338"/>
                    </a:cubicBezTo>
                    <a:cubicBezTo>
                      <a:pt x="904" y="333"/>
                      <a:pt x="909" y="331"/>
                      <a:pt x="911" y="327"/>
                    </a:cubicBezTo>
                    <a:cubicBezTo>
                      <a:pt x="913" y="324"/>
                      <a:pt x="923" y="326"/>
                      <a:pt x="925" y="323"/>
                    </a:cubicBezTo>
                    <a:cubicBezTo>
                      <a:pt x="927" y="320"/>
                      <a:pt x="943" y="307"/>
                      <a:pt x="947" y="305"/>
                    </a:cubicBezTo>
                    <a:cubicBezTo>
                      <a:pt x="951" y="302"/>
                      <a:pt x="960" y="296"/>
                      <a:pt x="963" y="295"/>
                    </a:cubicBezTo>
                    <a:cubicBezTo>
                      <a:pt x="966" y="293"/>
                      <a:pt x="978" y="290"/>
                      <a:pt x="981" y="287"/>
                    </a:cubicBezTo>
                    <a:cubicBezTo>
                      <a:pt x="985" y="284"/>
                      <a:pt x="983" y="278"/>
                      <a:pt x="999" y="273"/>
                    </a:cubicBezTo>
                    <a:cubicBezTo>
                      <a:pt x="1016" y="268"/>
                      <a:pt x="1026" y="269"/>
                      <a:pt x="1036" y="269"/>
                    </a:cubicBezTo>
                    <a:cubicBezTo>
                      <a:pt x="1047" y="270"/>
                      <a:pt x="1065" y="260"/>
                      <a:pt x="1069" y="260"/>
                    </a:cubicBezTo>
                    <a:cubicBezTo>
                      <a:pt x="1073" y="260"/>
                      <a:pt x="1083" y="257"/>
                      <a:pt x="1085" y="249"/>
                    </a:cubicBezTo>
                    <a:cubicBezTo>
                      <a:pt x="1087" y="241"/>
                      <a:pt x="1087" y="229"/>
                      <a:pt x="1077" y="230"/>
                    </a:cubicBezTo>
                    <a:cubicBezTo>
                      <a:pt x="1067" y="231"/>
                      <a:pt x="1064" y="235"/>
                      <a:pt x="1053" y="240"/>
                    </a:cubicBezTo>
                    <a:cubicBezTo>
                      <a:pt x="1043" y="246"/>
                      <a:pt x="1036" y="247"/>
                      <a:pt x="1029" y="243"/>
                    </a:cubicBezTo>
                    <a:cubicBezTo>
                      <a:pt x="1023" y="239"/>
                      <a:pt x="1015" y="229"/>
                      <a:pt x="1008" y="234"/>
                    </a:cubicBezTo>
                    <a:cubicBezTo>
                      <a:pt x="1001" y="239"/>
                      <a:pt x="997" y="240"/>
                      <a:pt x="986" y="240"/>
                    </a:cubicBezTo>
                    <a:cubicBezTo>
                      <a:pt x="976" y="240"/>
                      <a:pt x="964" y="244"/>
                      <a:pt x="959" y="249"/>
                    </a:cubicBezTo>
                    <a:cubicBezTo>
                      <a:pt x="953" y="255"/>
                      <a:pt x="950" y="259"/>
                      <a:pt x="947" y="256"/>
                    </a:cubicBezTo>
                    <a:cubicBezTo>
                      <a:pt x="943" y="254"/>
                      <a:pt x="942" y="259"/>
                      <a:pt x="940" y="265"/>
                    </a:cubicBezTo>
                    <a:cubicBezTo>
                      <a:pt x="939" y="272"/>
                      <a:pt x="935" y="270"/>
                      <a:pt x="929" y="274"/>
                    </a:cubicBezTo>
                    <a:cubicBezTo>
                      <a:pt x="923" y="277"/>
                      <a:pt x="921" y="283"/>
                      <a:pt x="914" y="285"/>
                    </a:cubicBezTo>
                    <a:cubicBezTo>
                      <a:pt x="907" y="287"/>
                      <a:pt x="899" y="287"/>
                      <a:pt x="897" y="291"/>
                    </a:cubicBezTo>
                    <a:cubicBezTo>
                      <a:pt x="894" y="295"/>
                      <a:pt x="900" y="299"/>
                      <a:pt x="896" y="302"/>
                    </a:cubicBezTo>
                    <a:cubicBezTo>
                      <a:pt x="891" y="304"/>
                      <a:pt x="900" y="309"/>
                      <a:pt x="890" y="309"/>
                    </a:cubicBezTo>
                    <a:cubicBezTo>
                      <a:pt x="880" y="309"/>
                      <a:pt x="875" y="310"/>
                      <a:pt x="874" y="312"/>
                    </a:cubicBezTo>
                    <a:cubicBezTo>
                      <a:pt x="873" y="314"/>
                      <a:pt x="869" y="314"/>
                      <a:pt x="867" y="316"/>
                    </a:cubicBezTo>
                    <a:cubicBezTo>
                      <a:pt x="864" y="318"/>
                      <a:pt x="863" y="325"/>
                      <a:pt x="863" y="325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75"/>
              <p:cNvSpPr>
                <a:spLocks noEditPoints="1"/>
              </p:cNvSpPr>
              <p:nvPr/>
            </p:nvSpPr>
            <p:spPr bwMode="auto">
              <a:xfrm>
                <a:off x="2373849" y="2764369"/>
                <a:ext cx="1947885" cy="2185805"/>
              </a:xfrm>
              <a:custGeom>
                <a:avLst/>
                <a:gdLst>
                  <a:gd name="T0" fmla="*/ 403 w 633"/>
                  <a:gd name="T1" fmla="*/ 172 h 710"/>
                  <a:gd name="T2" fmla="*/ 406 w 633"/>
                  <a:gd name="T3" fmla="*/ 101 h 710"/>
                  <a:gd name="T4" fmla="*/ 462 w 633"/>
                  <a:gd name="T5" fmla="*/ 22 h 710"/>
                  <a:gd name="T6" fmla="*/ 478 w 633"/>
                  <a:gd name="T7" fmla="*/ 102 h 710"/>
                  <a:gd name="T8" fmla="*/ 461 w 633"/>
                  <a:gd name="T9" fmla="*/ 207 h 710"/>
                  <a:gd name="T10" fmla="*/ 395 w 633"/>
                  <a:gd name="T11" fmla="*/ 252 h 710"/>
                  <a:gd name="T12" fmla="*/ 424 w 633"/>
                  <a:gd name="T13" fmla="*/ 280 h 710"/>
                  <a:gd name="T14" fmla="*/ 480 w 633"/>
                  <a:gd name="T15" fmla="*/ 203 h 710"/>
                  <a:gd name="T16" fmla="*/ 510 w 633"/>
                  <a:gd name="T17" fmla="*/ 239 h 710"/>
                  <a:gd name="T18" fmla="*/ 527 w 633"/>
                  <a:gd name="T19" fmla="*/ 216 h 710"/>
                  <a:gd name="T20" fmla="*/ 478 w 633"/>
                  <a:gd name="T21" fmla="*/ 172 h 710"/>
                  <a:gd name="T22" fmla="*/ 491 w 633"/>
                  <a:gd name="T23" fmla="*/ 83 h 710"/>
                  <a:gd name="T24" fmla="*/ 520 w 633"/>
                  <a:gd name="T25" fmla="*/ 74 h 710"/>
                  <a:gd name="T26" fmla="*/ 547 w 633"/>
                  <a:gd name="T27" fmla="*/ 113 h 710"/>
                  <a:gd name="T28" fmla="*/ 548 w 633"/>
                  <a:gd name="T29" fmla="*/ 70 h 710"/>
                  <a:gd name="T30" fmla="*/ 573 w 633"/>
                  <a:gd name="T31" fmla="*/ 103 h 710"/>
                  <a:gd name="T32" fmla="*/ 576 w 633"/>
                  <a:gd name="T33" fmla="*/ 149 h 710"/>
                  <a:gd name="T34" fmla="*/ 567 w 633"/>
                  <a:gd name="T35" fmla="*/ 190 h 710"/>
                  <a:gd name="T36" fmla="*/ 588 w 633"/>
                  <a:gd name="T37" fmla="*/ 191 h 710"/>
                  <a:gd name="T38" fmla="*/ 591 w 633"/>
                  <a:gd name="T39" fmla="*/ 224 h 710"/>
                  <a:gd name="T40" fmla="*/ 588 w 633"/>
                  <a:gd name="T41" fmla="*/ 265 h 710"/>
                  <a:gd name="T42" fmla="*/ 598 w 633"/>
                  <a:gd name="T43" fmla="*/ 296 h 710"/>
                  <a:gd name="T44" fmla="*/ 594 w 633"/>
                  <a:gd name="T45" fmla="*/ 332 h 710"/>
                  <a:gd name="T46" fmla="*/ 609 w 633"/>
                  <a:gd name="T47" fmla="*/ 369 h 710"/>
                  <a:gd name="T48" fmla="*/ 633 w 633"/>
                  <a:gd name="T49" fmla="*/ 397 h 710"/>
                  <a:gd name="T50" fmla="*/ 615 w 633"/>
                  <a:gd name="T51" fmla="*/ 444 h 710"/>
                  <a:gd name="T52" fmla="*/ 614 w 633"/>
                  <a:gd name="T53" fmla="*/ 507 h 710"/>
                  <a:gd name="T54" fmla="*/ 556 w 633"/>
                  <a:gd name="T55" fmla="*/ 528 h 710"/>
                  <a:gd name="T56" fmla="*/ 503 w 633"/>
                  <a:gd name="T57" fmla="*/ 516 h 710"/>
                  <a:gd name="T58" fmla="*/ 449 w 633"/>
                  <a:gd name="T59" fmla="*/ 530 h 710"/>
                  <a:gd name="T60" fmla="*/ 410 w 633"/>
                  <a:gd name="T61" fmla="*/ 575 h 710"/>
                  <a:gd name="T62" fmla="*/ 358 w 633"/>
                  <a:gd name="T63" fmla="*/ 589 h 710"/>
                  <a:gd name="T64" fmla="*/ 335 w 633"/>
                  <a:gd name="T65" fmla="*/ 568 h 710"/>
                  <a:gd name="T66" fmla="*/ 309 w 633"/>
                  <a:gd name="T67" fmla="*/ 598 h 710"/>
                  <a:gd name="T68" fmla="*/ 325 w 633"/>
                  <a:gd name="T69" fmla="*/ 625 h 710"/>
                  <a:gd name="T70" fmla="*/ 302 w 633"/>
                  <a:gd name="T71" fmla="*/ 652 h 710"/>
                  <a:gd name="T72" fmla="*/ 282 w 633"/>
                  <a:gd name="T73" fmla="*/ 674 h 710"/>
                  <a:gd name="T74" fmla="*/ 221 w 633"/>
                  <a:gd name="T75" fmla="*/ 670 h 710"/>
                  <a:gd name="T76" fmla="*/ 134 w 633"/>
                  <a:gd name="T77" fmla="*/ 661 h 710"/>
                  <a:gd name="T78" fmla="*/ 76 w 633"/>
                  <a:gd name="T79" fmla="*/ 667 h 710"/>
                  <a:gd name="T80" fmla="*/ 56 w 633"/>
                  <a:gd name="T81" fmla="*/ 689 h 710"/>
                  <a:gd name="T82" fmla="*/ 29 w 633"/>
                  <a:gd name="T83" fmla="*/ 703 h 710"/>
                  <a:gd name="T84" fmla="*/ 0 w 633"/>
                  <a:gd name="T85" fmla="*/ 687 h 710"/>
                  <a:gd name="T86" fmla="*/ 20 w 633"/>
                  <a:gd name="T87" fmla="*/ 658 h 710"/>
                  <a:gd name="T88" fmla="*/ 46 w 633"/>
                  <a:gd name="T89" fmla="*/ 628 h 710"/>
                  <a:gd name="T90" fmla="*/ 52 w 633"/>
                  <a:gd name="T91" fmla="*/ 613 h 710"/>
                  <a:gd name="T92" fmla="*/ 22 w 633"/>
                  <a:gd name="T93" fmla="*/ 604 h 710"/>
                  <a:gd name="T94" fmla="*/ 36 w 633"/>
                  <a:gd name="T95" fmla="*/ 579 h 710"/>
                  <a:gd name="T96" fmla="*/ 67 w 633"/>
                  <a:gd name="T97" fmla="*/ 585 h 710"/>
                  <a:gd name="T98" fmla="*/ 63 w 633"/>
                  <a:gd name="T99" fmla="*/ 555 h 710"/>
                  <a:gd name="T100" fmla="*/ 66 w 633"/>
                  <a:gd name="T101" fmla="*/ 519 h 710"/>
                  <a:gd name="T102" fmla="*/ 98 w 633"/>
                  <a:gd name="T103" fmla="*/ 501 h 710"/>
                  <a:gd name="T104" fmla="*/ 113 w 633"/>
                  <a:gd name="T105" fmla="*/ 471 h 710"/>
                  <a:gd name="T106" fmla="*/ 122 w 633"/>
                  <a:gd name="T107" fmla="*/ 430 h 710"/>
                  <a:gd name="T108" fmla="*/ 166 w 633"/>
                  <a:gd name="T109" fmla="*/ 384 h 710"/>
                  <a:gd name="T110" fmla="*/ 183 w 633"/>
                  <a:gd name="T111" fmla="*/ 348 h 710"/>
                  <a:gd name="T112" fmla="*/ 203 w 633"/>
                  <a:gd name="T113" fmla="*/ 310 h 710"/>
                  <a:gd name="T114" fmla="*/ 238 w 633"/>
                  <a:gd name="T115" fmla="*/ 267 h 710"/>
                  <a:gd name="T116" fmla="*/ 284 w 633"/>
                  <a:gd name="T117" fmla="*/ 243 h 710"/>
                  <a:gd name="T118" fmla="*/ 345 w 633"/>
                  <a:gd name="T119" fmla="*/ 215 h 710"/>
                  <a:gd name="T120" fmla="*/ 352 w 633"/>
                  <a:gd name="T121" fmla="*/ 180 h 710"/>
                  <a:gd name="T122" fmla="*/ 468 w 633"/>
                  <a:gd name="T123" fmla="*/ 15 h 710"/>
                  <a:gd name="T124" fmla="*/ 473 w 633"/>
                  <a:gd name="T125" fmla="*/ 2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3" h="710">
                    <a:moveTo>
                      <a:pt x="362" y="143"/>
                    </a:moveTo>
                    <a:cubicBezTo>
                      <a:pt x="366" y="148"/>
                      <a:pt x="371" y="149"/>
                      <a:pt x="375" y="155"/>
                    </a:cubicBezTo>
                    <a:cubicBezTo>
                      <a:pt x="379" y="163"/>
                      <a:pt x="383" y="167"/>
                      <a:pt x="385" y="176"/>
                    </a:cubicBezTo>
                    <a:cubicBezTo>
                      <a:pt x="387" y="185"/>
                      <a:pt x="389" y="194"/>
                      <a:pt x="393" y="188"/>
                    </a:cubicBezTo>
                    <a:cubicBezTo>
                      <a:pt x="397" y="183"/>
                      <a:pt x="404" y="180"/>
                      <a:pt x="403" y="172"/>
                    </a:cubicBezTo>
                    <a:cubicBezTo>
                      <a:pt x="401" y="165"/>
                      <a:pt x="401" y="152"/>
                      <a:pt x="402" y="147"/>
                    </a:cubicBezTo>
                    <a:cubicBezTo>
                      <a:pt x="402" y="142"/>
                      <a:pt x="397" y="133"/>
                      <a:pt x="393" y="135"/>
                    </a:cubicBezTo>
                    <a:cubicBezTo>
                      <a:pt x="389" y="136"/>
                      <a:pt x="384" y="132"/>
                      <a:pt x="389" y="127"/>
                    </a:cubicBezTo>
                    <a:cubicBezTo>
                      <a:pt x="393" y="122"/>
                      <a:pt x="400" y="122"/>
                      <a:pt x="401" y="117"/>
                    </a:cubicBezTo>
                    <a:cubicBezTo>
                      <a:pt x="402" y="111"/>
                      <a:pt x="403" y="105"/>
                      <a:pt x="406" y="101"/>
                    </a:cubicBezTo>
                    <a:cubicBezTo>
                      <a:pt x="408" y="97"/>
                      <a:pt x="399" y="98"/>
                      <a:pt x="400" y="89"/>
                    </a:cubicBezTo>
                    <a:cubicBezTo>
                      <a:pt x="401" y="80"/>
                      <a:pt x="404" y="74"/>
                      <a:pt x="412" y="73"/>
                    </a:cubicBezTo>
                    <a:cubicBezTo>
                      <a:pt x="420" y="72"/>
                      <a:pt x="425" y="70"/>
                      <a:pt x="429" y="65"/>
                    </a:cubicBezTo>
                    <a:cubicBezTo>
                      <a:pt x="433" y="60"/>
                      <a:pt x="450" y="39"/>
                      <a:pt x="452" y="31"/>
                    </a:cubicBezTo>
                    <a:cubicBezTo>
                      <a:pt x="455" y="23"/>
                      <a:pt x="458" y="16"/>
                      <a:pt x="462" y="22"/>
                    </a:cubicBezTo>
                    <a:cubicBezTo>
                      <a:pt x="466" y="27"/>
                      <a:pt x="472" y="28"/>
                      <a:pt x="479" y="28"/>
                    </a:cubicBezTo>
                    <a:cubicBezTo>
                      <a:pt x="486" y="28"/>
                      <a:pt x="494" y="37"/>
                      <a:pt x="494" y="42"/>
                    </a:cubicBezTo>
                    <a:cubicBezTo>
                      <a:pt x="495" y="48"/>
                      <a:pt x="492" y="56"/>
                      <a:pt x="488" y="63"/>
                    </a:cubicBezTo>
                    <a:cubicBezTo>
                      <a:pt x="484" y="70"/>
                      <a:pt x="470" y="81"/>
                      <a:pt x="471" y="86"/>
                    </a:cubicBezTo>
                    <a:cubicBezTo>
                      <a:pt x="472" y="92"/>
                      <a:pt x="478" y="95"/>
                      <a:pt x="478" y="102"/>
                    </a:cubicBezTo>
                    <a:cubicBezTo>
                      <a:pt x="477" y="108"/>
                      <a:pt x="473" y="126"/>
                      <a:pt x="469" y="131"/>
                    </a:cubicBezTo>
                    <a:cubicBezTo>
                      <a:pt x="464" y="136"/>
                      <a:pt x="466" y="145"/>
                      <a:pt x="464" y="152"/>
                    </a:cubicBezTo>
                    <a:cubicBezTo>
                      <a:pt x="462" y="159"/>
                      <a:pt x="455" y="170"/>
                      <a:pt x="455" y="172"/>
                    </a:cubicBezTo>
                    <a:cubicBezTo>
                      <a:pt x="455" y="174"/>
                      <a:pt x="459" y="187"/>
                      <a:pt x="461" y="190"/>
                    </a:cubicBezTo>
                    <a:cubicBezTo>
                      <a:pt x="463" y="194"/>
                      <a:pt x="466" y="204"/>
                      <a:pt x="461" y="207"/>
                    </a:cubicBezTo>
                    <a:cubicBezTo>
                      <a:pt x="457" y="209"/>
                      <a:pt x="456" y="214"/>
                      <a:pt x="456" y="222"/>
                    </a:cubicBezTo>
                    <a:cubicBezTo>
                      <a:pt x="455" y="230"/>
                      <a:pt x="446" y="231"/>
                      <a:pt x="443" y="234"/>
                    </a:cubicBezTo>
                    <a:cubicBezTo>
                      <a:pt x="440" y="237"/>
                      <a:pt x="437" y="238"/>
                      <a:pt x="431" y="244"/>
                    </a:cubicBezTo>
                    <a:cubicBezTo>
                      <a:pt x="426" y="251"/>
                      <a:pt x="414" y="256"/>
                      <a:pt x="408" y="256"/>
                    </a:cubicBezTo>
                    <a:cubicBezTo>
                      <a:pt x="403" y="256"/>
                      <a:pt x="402" y="257"/>
                      <a:pt x="395" y="252"/>
                    </a:cubicBezTo>
                    <a:cubicBezTo>
                      <a:pt x="388" y="248"/>
                      <a:pt x="386" y="246"/>
                      <a:pt x="383" y="254"/>
                    </a:cubicBezTo>
                    <a:cubicBezTo>
                      <a:pt x="380" y="262"/>
                      <a:pt x="387" y="261"/>
                      <a:pt x="390" y="265"/>
                    </a:cubicBezTo>
                    <a:cubicBezTo>
                      <a:pt x="393" y="270"/>
                      <a:pt x="399" y="270"/>
                      <a:pt x="400" y="273"/>
                    </a:cubicBezTo>
                    <a:cubicBezTo>
                      <a:pt x="402" y="277"/>
                      <a:pt x="409" y="271"/>
                      <a:pt x="412" y="276"/>
                    </a:cubicBezTo>
                    <a:cubicBezTo>
                      <a:pt x="414" y="281"/>
                      <a:pt x="419" y="284"/>
                      <a:pt x="424" y="280"/>
                    </a:cubicBezTo>
                    <a:cubicBezTo>
                      <a:pt x="430" y="275"/>
                      <a:pt x="429" y="270"/>
                      <a:pt x="435" y="270"/>
                    </a:cubicBezTo>
                    <a:cubicBezTo>
                      <a:pt x="440" y="270"/>
                      <a:pt x="458" y="263"/>
                      <a:pt x="458" y="256"/>
                    </a:cubicBezTo>
                    <a:cubicBezTo>
                      <a:pt x="459" y="249"/>
                      <a:pt x="464" y="246"/>
                      <a:pt x="469" y="243"/>
                    </a:cubicBezTo>
                    <a:cubicBezTo>
                      <a:pt x="474" y="239"/>
                      <a:pt x="474" y="233"/>
                      <a:pt x="476" y="226"/>
                    </a:cubicBezTo>
                    <a:cubicBezTo>
                      <a:pt x="479" y="220"/>
                      <a:pt x="479" y="208"/>
                      <a:pt x="480" y="203"/>
                    </a:cubicBezTo>
                    <a:cubicBezTo>
                      <a:pt x="480" y="198"/>
                      <a:pt x="490" y="194"/>
                      <a:pt x="493" y="194"/>
                    </a:cubicBezTo>
                    <a:cubicBezTo>
                      <a:pt x="496" y="194"/>
                      <a:pt x="508" y="191"/>
                      <a:pt x="509" y="196"/>
                    </a:cubicBezTo>
                    <a:cubicBezTo>
                      <a:pt x="511" y="201"/>
                      <a:pt x="512" y="205"/>
                      <a:pt x="514" y="208"/>
                    </a:cubicBezTo>
                    <a:cubicBezTo>
                      <a:pt x="516" y="211"/>
                      <a:pt x="518" y="215"/>
                      <a:pt x="516" y="220"/>
                    </a:cubicBezTo>
                    <a:cubicBezTo>
                      <a:pt x="514" y="224"/>
                      <a:pt x="510" y="232"/>
                      <a:pt x="510" y="239"/>
                    </a:cubicBezTo>
                    <a:cubicBezTo>
                      <a:pt x="510" y="246"/>
                      <a:pt x="510" y="251"/>
                      <a:pt x="520" y="253"/>
                    </a:cubicBezTo>
                    <a:cubicBezTo>
                      <a:pt x="530" y="254"/>
                      <a:pt x="536" y="252"/>
                      <a:pt x="532" y="249"/>
                    </a:cubicBezTo>
                    <a:cubicBezTo>
                      <a:pt x="529" y="246"/>
                      <a:pt x="512" y="248"/>
                      <a:pt x="514" y="239"/>
                    </a:cubicBezTo>
                    <a:cubicBezTo>
                      <a:pt x="516" y="231"/>
                      <a:pt x="517" y="229"/>
                      <a:pt x="523" y="228"/>
                    </a:cubicBezTo>
                    <a:cubicBezTo>
                      <a:pt x="529" y="227"/>
                      <a:pt x="527" y="222"/>
                      <a:pt x="527" y="216"/>
                    </a:cubicBezTo>
                    <a:cubicBezTo>
                      <a:pt x="526" y="211"/>
                      <a:pt x="525" y="202"/>
                      <a:pt x="526" y="199"/>
                    </a:cubicBezTo>
                    <a:cubicBezTo>
                      <a:pt x="527" y="196"/>
                      <a:pt x="514" y="191"/>
                      <a:pt x="508" y="186"/>
                    </a:cubicBezTo>
                    <a:cubicBezTo>
                      <a:pt x="503" y="180"/>
                      <a:pt x="496" y="180"/>
                      <a:pt x="493" y="183"/>
                    </a:cubicBezTo>
                    <a:cubicBezTo>
                      <a:pt x="490" y="187"/>
                      <a:pt x="489" y="179"/>
                      <a:pt x="480" y="181"/>
                    </a:cubicBezTo>
                    <a:cubicBezTo>
                      <a:pt x="470" y="182"/>
                      <a:pt x="476" y="177"/>
                      <a:pt x="478" y="172"/>
                    </a:cubicBezTo>
                    <a:cubicBezTo>
                      <a:pt x="480" y="167"/>
                      <a:pt x="471" y="160"/>
                      <a:pt x="473" y="156"/>
                    </a:cubicBezTo>
                    <a:cubicBezTo>
                      <a:pt x="475" y="152"/>
                      <a:pt x="482" y="141"/>
                      <a:pt x="486" y="136"/>
                    </a:cubicBezTo>
                    <a:cubicBezTo>
                      <a:pt x="490" y="130"/>
                      <a:pt x="492" y="121"/>
                      <a:pt x="491" y="114"/>
                    </a:cubicBezTo>
                    <a:cubicBezTo>
                      <a:pt x="489" y="107"/>
                      <a:pt x="489" y="97"/>
                      <a:pt x="487" y="93"/>
                    </a:cubicBezTo>
                    <a:cubicBezTo>
                      <a:pt x="484" y="90"/>
                      <a:pt x="488" y="86"/>
                      <a:pt x="491" y="83"/>
                    </a:cubicBezTo>
                    <a:cubicBezTo>
                      <a:pt x="494" y="80"/>
                      <a:pt x="503" y="73"/>
                      <a:pt x="508" y="70"/>
                    </a:cubicBezTo>
                    <a:cubicBezTo>
                      <a:pt x="513" y="67"/>
                      <a:pt x="518" y="66"/>
                      <a:pt x="518" y="61"/>
                    </a:cubicBezTo>
                    <a:cubicBezTo>
                      <a:pt x="517" y="55"/>
                      <a:pt x="515" y="44"/>
                      <a:pt x="519" y="41"/>
                    </a:cubicBezTo>
                    <a:cubicBezTo>
                      <a:pt x="522" y="39"/>
                      <a:pt x="526" y="43"/>
                      <a:pt x="525" y="52"/>
                    </a:cubicBezTo>
                    <a:cubicBezTo>
                      <a:pt x="524" y="60"/>
                      <a:pt x="524" y="68"/>
                      <a:pt x="520" y="74"/>
                    </a:cubicBezTo>
                    <a:cubicBezTo>
                      <a:pt x="515" y="79"/>
                      <a:pt x="516" y="88"/>
                      <a:pt x="514" y="93"/>
                    </a:cubicBezTo>
                    <a:cubicBezTo>
                      <a:pt x="513" y="97"/>
                      <a:pt x="516" y="101"/>
                      <a:pt x="519" y="104"/>
                    </a:cubicBezTo>
                    <a:cubicBezTo>
                      <a:pt x="522" y="107"/>
                      <a:pt x="529" y="109"/>
                      <a:pt x="535" y="111"/>
                    </a:cubicBezTo>
                    <a:cubicBezTo>
                      <a:pt x="541" y="113"/>
                      <a:pt x="540" y="116"/>
                      <a:pt x="543" y="120"/>
                    </a:cubicBezTo>
                    <a:cubicBezTo>
                      <a:pt x="547" y="125"/>
                      <a:pt x="554" y="120"/>
                      <a:pt x="547" y="113"/>
                    </a:cubicBezTo>
                    <a:cubicBezTo>
                      <a:pt x="541" y="106"/>
                      <a:pt x="534" y="104"/>
                      <a:pt x="529" y="99"/>
                    </a:cubicBezTo>
                    <a:cubicBezTo>
                      <a:pt x="524" y="93"/>
                      <a:pt x="522" y="83"/>
                      <a:pt x="526" y="78"/>
                    </a:cubicBezTo>
                    <a:cubicBezTo>
                      <a:pt x="531" y="74"/>
                      <a:pt x="539" y="77"/>
                      <a:pt x="540" y="84"/>
                    </a:cubicBezTo>
                    <a:cubicBezTo>
                      <a:pt x="541" y="90"/>
                      <a:pt x="554" y="91"/>
                      <a:pt x="551" y="84"/>
                    </a:cubicBezTo>
                    <a:cubicBezTo>
                      <a:pt x="548" y="78"/>
                      <a:pt x="539" y="74"/>
                      <a:pt x="548" y="70"/>
                    </a:cubicBezTo>
                    <a:cubicBezTo>
                      <a:pt x="551" y="70"/>
                      <a:pt x="554" y="69"/>
                      <a:pt x="557" y="68"/>
                    </a:cubicBezTo>
                    <a:cubicBezTo>
                      <a:pt x="556" y="79"/>
                      <a:pt x="556" y="79"/>
                      <a:pt x="556" y="79"/>
                    </a:cubicBezTo>
                    <a:cubicBezTo>
                      <a:pt x="568" y="85"/>
                      <a:pt x="568" y="85"/>
                      <a:pt x="568" y="85"/>
                    </a:cubicBezTo>
                    <a:cubicBezTo>
                      <a:pt x="578" y="92"/>
                      <a:pt x="578" y="92"/>
                      <a:pt x="578" y="92"/>
                    </a:cubicBezTo>
                    <a:cubicBezTo>
                      <a:pt x="573" y="103"/>
                      <a:pt x="573" y="103"/>
                      <a:pt x="573" y="103"/>
                    </a:cubicBezTo>
                    <a:cubicBezTo>
                      <a:pt x="568" y="102"/>
                      <a:pt x="568" y="102"/>
                      <a:pt x="568" y="102"/>
                    </a:cubicBezTo>
                    <a:cubicBezTo>
                      <a:pt x="561" y="112"/>
                      <a:pt x="561" y="112"/>
                      <a:pt x="561" y="112"/>
                    </a:cubicBezTo>
                    <a:cubicBezTo>
                      <a:pt x="566" y="119"/>
                      <a:pt x="566" y="119"/>
                      <a:pt x="566" y="119"/>
                    </a:cubicBezTo>
                    <a:cubicBezTo>
                      <a:pt x="576" y="125"/>
                      <a:pt x="576" y="125"/>
                      <a:pt x="576" y="125"/>
                    </a:cubicBezTo>
                    <a:cubicBezTo>
                      <a:pt x="576" y="149"/>
                      <a:pt x="576" y="149"/>
                      <a:pt x="576" y="149"/>
                    </a:cubicBezTo>
                    <a:cubicBezTo>
                      <a:pt x="567" y="151"/>
                      <a:pt x="567" y="151"/>
                      <a:pt x="567" y="151"/>
                    </a:cubicBezTo>
                    <a:cubicBezTo>
                      <a:pt x="549" y="169"/>
                      <a:pt x="549" y="169"/>
                      <a:pt x="549" y="169"/>
                    </a:cubicBezTo>
                    <a:cubicBezTo>
                      <a:pt x="549" y="176"/>
                      <a:pt x="549" y="176"/>
                      <a:pt x="549" y="176"/>
                    </a:cubicBezTo>
                    <a:cubicBezTo>
                      <a:pt x="560" y="189"/>
                      <a:pt x="560" y="189"/>
                      <a:pt x="560" y="189"/>
                    </a:cubicBezTo>
                    <a:cubicBezTo>
                      <a:pt x="567" y="190"/>
                      <a:pt x="567" y="190"/>
                      <a:pt x="567" y="190"/>
                    </a:cubicBezTo>
                    <a:cubicBezTo>
                      <a:pt x="568" y="193"/>
                      <a:pt x="568" y="193"/>
                      <a:pt x="568" y="193"/>
                    </a:cubicBezTo>
                    <a:cubicBezTo>
                      <a:pt x="573" y="199"/>
                      <a:pt x="573" y="199"/>
                      <a:pt x="573" y="199"/>
                    </a:cubicBezTo>
                    <a:cubicBezTo>
                      <a:pt x="576" y="194"/>
                      <a:pt x="576" y="194"/>
                      <a:pt x="576" y="194"/>
                    </a:cubicBezTo>
                    <a:cubicBezTo>
                      <a:pt x="583" y="195"/>
                      <a:pt x="583" y="195"/>
                      <a:pt x="583" y="195"/>
                    </a:cubicBezTo>
                    <a:cubicBezTo>
                      <a:pt x="588" y="191"/>
                      <a:pt x="588" y="191"/>
                      <a:pt x="588" y="191"/>
                    </a:cubicBezTo>
                    <a:cubicBezTo>
                      <a:pt x="588" y="191"/>
                      <a:pt x="589" y="198"/>
                      <a:pt x="589" y="199"/>
                    </a:cubicBezTo>
                    <a:cubicBezTo>
                      <a:pt x="589" y="200"/>
                      <a:pt x="591" y="200"/>
                      <a:pt x="591" y="200"/>
                    </a:cubicBezTo>
                    <a:cubicBezTo>
                      <a:pt x="593" y="207"/>
                      <a:pt x="593" y="207"/>
                      <a:pt x="593" y="207"/>
                    </a:cubicBezTo>
                    <a:cubicBezTo>
                      <a:pt x="597" y="219"/>
                      <a:pt x="597" y="219"/>
                      <a:pt x="597" y="219"/>
                    </a:cubicBezTo>
                    <a:cubicBezTo>
                      <a:pt x="591" y="224"/>
                      <a:pt x="591" y="224"/>
                      <a:pt x="591" y="224"/>
                    </a:cubicBezTo>
                    <a:cubicBezTo>
                      <a:pt x="594" y="235"/>
                      <a:pt x="594" y="235"/>
                      <a:pt x="594" y="235"/>
                    </a:cubicBezTo>
                    <a:cubicBezTo>
                      <a:pt x="586" y="248"/>
                      <a:pt x="586" y="248"/>
                      <a:pt x="586" y="248"/>
                    </a:cubicBezTo>
                    <a:cubicBezTo>
                      <a:pt x="580" y="248"/>
                      <a:pt x="580" y="248"/>
                      <a:pt x="580" y="248"/>
                    </a:cubicBezTo>
                    <a:cubicBezTo>
                      <a:pt x="581" y="259"/>
                      <a:pt x="581" y="259"/>
                      <a:pt x="581" y="259"/>
                    </a:cubicBezTo>
                    <a:cubicBezTo>
                      <a:pt x="588" y="265"/>
                      <a:pt x="588" y="265"/>
                      <a:pt x="588" y="265"/>
                    </a:cubicBezTo>
                    <a:cubicBezTo>
                      <a:pt x="580" y="274"/>
                      <a:pt x="580" y="274"/>
                      <a:pt x="580" y="274"/>
                    </a:cubicBezTo>
                    <a:cubicBezTo>
                      <a:pt x="584" y="278"/>
                      <a:pt x="584" y="278"/>
                      <a:pt x="584" y="278"/>
                    </a:cubicBezTo>
                    <a:cubicBezTo>
                      <a:pt x="585" y="285"/>
                      <a:pt x="585" y="285"/>
                      <a:pt x="585" y="285"/>
                    </a:cubicBezTo>
                    <a:cubicBezTo>
                      <a:pt x="593" y="289"/>
                      <a:pt x="593" y="289"/>
                      <a:pt x="593" y="289"/>
                    </a:cubicBezTo>
                    <a:cubicBezTo>
                      <a:pt x="598" y="296"/>
                      <a:pt x="598" y="296"/>
                      <a:pt x="598" y="296"/>
                    </a:cubicBezTo>
                    <a:cubicBezTo>
                      <a:pt x="592" y="304"/>
                      <a:pt x="592" y="304"/>
                      <a:pt x="592" y="304"/>
                    </a:cubicBezTo>
                    <a:cubicBezTo>
                      <a:pt x="595" y="310"/>
                      <a:pt x="595" y="310"/>
                      <a:pt x="595" y="310"/>
                    </a:cubicBezTo>
                    <a:cubicBezTo>
                      <a:pt x="596" y="320"/>
                      <a:pt x="596" y="320"/>
                      <a:pt x="596" y="320"/>
                    </a:cubicBezTo>
                    <a:cubicBezTo>
                      <a:pt x="590" y="323"/>
                      <a:pt x="590" y="323"/>
                      <a:pt x="590" y="323"/>
                    </a:cubicBezTo>
                    <a:cubicBezTo>
                      <a:pt x="594" y="332"/>
                      <a:pt x="594" y="332"/>
                      <a:pt x="594" y="332"/>
                    </a:cubicBezTo>
                    <a:cubicBezTo>
                      <a:pt x="601" y="331"/>
                      <a:pt x="601" y="331"/>
                      <a:pt x="601" y="331"/>
                    </a:cubicBezTo>
                    <a:cubicBezTo>
                      <a:pt x="609" y="339"/>
                      <a:pt x="609" y="339"/>
                      <a:pt x="609" y="339"/>
                    </a:cubicBezTo>
                    <a:cubicBezTo>
                      <a:pt x="613" y="353"/>
                      <a:pt x="613" y="353"/>
                      <a:pt x="613" y="353"/>
                    </a:cubicBezTo>
                    <a:cubicBezTo>
                      <a:pt x="605" y="361"/>
                      <a:pt x="605" y="361"/>
                      <a:pt x="605" y="361"/>
                    </a:cubicBezTo>
                    <a:cubicBezTo>
                      <a:pt x="609" y="369"/>
                      <a:pt x="609" y="369"/>
                      <a:pt x="609" y="369"/>
                    </a:cubicBezTo>
                    <a:cubicBezTo>
                      <a:pt x="617" y="369"/>
                      <a:pt x="617" y="369"/>
                      <a:pt x="617" y="369"/>
                    </a:cubicBezTo>
                    <a:cubicBezTo>
                      <a:pt x="625" y="375"/>
                      <a:pt x="625" y="375"/>
                      <a:pt x="625" y="375"/>
                    </a:cubicBezTo>
                    <a:cubicBezTo>
                      <a:pt x="630" y="369"/>
                      <a:pt x="630" y="369"/>
                      <a:pt x="630" y="369"/>
                    </a:cubicBezTo>
                    <a:cubicBezTo>
                      <a:pt x="629" y="389"/>
                      <a:pt x="629" y="389"/>
                      <a:pt x="629" y="389"/>
                    </a:cubicBezTo>
                    <a:cubicBezTo>
                      <a:pt x="633" y="397"/>
                      <a:pt x="633" y="397"/>
                      <a:pt x="633" y="397"/>
                    </a:cubicBezTo>
                    <a:cubicBezTo>
                      <a:pt x="622" y="407"/>
                      <a:pt x="622" y="407"/>
                      <a:pt x="622" y="407"/>
                    </a:cubicBezTo>
                    <a:cubicBezTo>
                      <a:pt x="615" y="418"/>
                      <a:pt x="615" y="418"/>
                      <a:pt x="615" y="418"/>
                    </a:cubicBezTo>
                    <a:cubicBezTo>
                      <a:pt x="622" y="427"/>
                      <a:pt x="622" y="427"/>
                      <a:pt x="622" y="427"/>
                    </a:cubicBezTo>
                    <a:cubicBezTo>
                      <a:pt x="623" y="438"/>
                      <a:pt x="623" y="438"/>
                      <a:pt x="623" y="438"/>
                    </a:cubicBezTo>
                    <a:cubicBezTo>
                      <a:pt x="615" y="444"/>
                      <a:pt x="615" y="444"/>
                      <a:pt x="615" y="444"/>
                    </a:cubicBezTo>
                    <a:cubicBezTo>
                      <a:pt x="615" y="454"/>
                      <a:pt x="615" y="454"/>
                      <a:pt x="615" y="454"/>
                    </a:cubicBezTo>
                    <a:cubicBezTo>
                      <a:pt x="602" y="467"/>
                      <a:pt x="602" y="467"/>
                      <a:pt x="602" y="467"/>
                    </a:cubicBezTo>
                    <a:cubicBezTo>
                      <a:pt x="602" y="481"/>
                      <a:pt x="602" y="481"/>
                      <a:pt x="602" y="481"/>
                    </a:cubicBezTo>
                    <a:cubicBezTo>
                      <a:pt x="624" y="495"/>
                      <a:pt x="624" y="495"/>
                      <a:pt x="624" y="495"/>
                    </a:cubicBezTo>
                    <a:cubicBezTo>
                      <a:pt x="614" y="507"/>
                      <a:pt x="614" y="507"/>
                      <a:pt x="614" y="507"/>
                    </a:cubicBezTo>
                    <a:cubicBezTo>
                      <a:pt x="605" y="511"/>
                      <a:pt x="605" y="511"/>
                      <a:pt x="605" y="511"/>
                    </a:cubicBezTo>
                    <a:cubicBezTo>
                      <a:pt x="592" y="521"/>
                      <a:pt x="592" y="521"/>
                      <a:pt x="592" y="521"/>
                    </a:cubicBezTo>
                    <a:cubicBezTo>
                      <a:pt x="575" y="510"/>
                      <a:pt x="575" y="510"/>
                      <a:pt x="575" y="510"/>
                    </a:cubicBezTo>
                    <a:cubicBezTo>
                      <a:pt x="559" y="519"/>
                      <a:pt x="559" y="519"/>
                      <a:pt x="559" y="519"/>
                    </a:cubicBezTo>
                    <a:cubicBezTo>
                      <a:pt x="556" y="528"/>
                      <a:pt x="556" y="528"/>
                      <a:pt x="556" y="528"/>
                    </a:cubicBezTo>
                    <a:cubicBezTo>
                      <a:pt x="544" y="520"/>
                      <a:pt x="544" y="520"/>
                      <a:pt x="544" y="520"/>
                    </a:cubicBezTo>
                    <a:cubicBezTo>
                      <a:pt x="536" y="523"/>
                      <a:pt x="536" y="523"/>
                      <a:pt x="536" y="523"/>
                    </a:cubicBezTo>
                    <a:cubicBezTo>
                      <a:pt x="527" y="513"/>
                      <a:pt x="527" y="513"/>
                      <a:pt x="527" y="513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03" y="516"/>
                      <a:pt x="503" y="516"/>
                      <a:pt x="503" y="516"/>
                    </a:cubicBezTo>
                    <a:cubicBezTo>
                      <a:pt x="499" y="511"/>
                      <a:pt x="499" y="511"/>
                      <a:pt x="499" y="511"/>
                    </a:cubicBezTo>
                    <a:cubicBezTo>
                      <a:pt x="483" y="510"/>
                      <a:pt x="483" y="510"/>
                      <a:pt x="483" y="510"/>
                    </a:cubicBezTo>
                    <a:cubicBezTo>
                      <a:pt x="475" y="507"/>
                      <a:pt x="475" y="507"/>
                      <a:pt x="475" y="507"/>
                    </a:cubicBezTo>
                    <a:cubicBezTo>
                      <a:pt x="459" y="509"/>
                      <a:pt x="459" y="509"/>
                      <a:pt x="459" y="509"/>
                    </a:cubicBezTo>
                    <a:cubicBezTo>
                      <a:pt x="449" y="530"/>
                      <a:pt x="449" y="530"/>
                      <a:pt x="449" y="530"/>
                    </a:cubicBezTo>
                    <a:cubicBezTo>
                      <a:pt x="449" y="544"/>
                      <a:pt x="449" y="544"/>
                      <a:pt x="449" y="544"/>
                    </a:cubicBezTo>
                    <a:cubicBezTo>
                      <a:pt x="438" y="547"/>
                      <a:pt x="438" y="547"/>
                      <a:pt x="438" y="547"/>
                    </a:cubicBezTo>
                    <a:cubicBezTo>
                      <a:pt x="424" y="557"/>
                      <a:pt x="424" y="557"/>
                      <a:pt x="424" y="557"/>
                    </a:cubicBezTo>
                    <a:cubicBezTo>
                      <a:pt x="423" y="565"/>
                      <a:pt x="423" y="565"/>
                      <a:pt x="423" y="565"/>
                    </a:cubicBezTo>
                    <a:cubicBezTo>
                      <a:pt x="410" y="575"/>
                      <a:pt x="410" y="575"/>
                      <a:pt x="410" y="575"/>
                    </a:cubicBezTo>
                    <a:cubicBezTo>
                      <a:pt x="392" y="589"/>
                      <a:pt x="392" y="589"/>
                      <a:pt x="392" y="589"/>
                    </a:cubicBezTo>
                    <a:cubicBezTo>
                      <a:pt x="374" y="588"/>
                      <a:pt x="374" y="588"/>
                      <a:pt x="374" y="588"/>
                    </a:cubicBezTo>
                    <a:cubicBezTo>
                      <a:pt x="367" y="583"/>
                      <a:pt x="367" y="583"/>
                      <a:pt x="367" y="583"/>
                    </a:cubicBezTo>
                    <a:cubicBezTo>
                      <a:pt x="363" y="588"/>
                      <a:pt x="363" y="588"/>
                      <a:pt x="363" y="588"/>
                    </a:cubicBezTo>
                    <a:cubicBezTo>
                      <a:pt x="358" y="589"/>
                      <a:pt x="358" y="589"/>
                      <a:pt x="358" y="589"/>
                    </a:cubicBezTo>
                    <a:cubicBezTo>
                      <a:pt x="351" y="586"/>
                      <a:pt x="351" y="586"/>
                      <a:pt x="351" y="586"/>
                    </a:cubicBezTo>
                    <a:cubicBezTo>
                      <a:pt x="339" y="580"/>
                      <a:pt x="339" y="580"/>
                      <a:pt x="339" y="580"/>
                    </a:cubicBezTo>
                    <a:cubicBezTo>
                      <a:pt x="331" y="579"/>
                      <a:pt x="331" y="579"/>
                      <a:pt x="331" y="579"/>
                    </a:cubicBezTo>
                    <a:cubicBezTo>
                      <a:pt x="330" y="574"/>
                      <a:pt x="330" y="574"/>
                      <a:pt x="330" y="574"/>
                    </a:cubicBezTo>
                    <a:cubicBezTo>
                      <a:pt x="335" y="568"/>
                      <a:pt x="335" y="568"/>
                      <a:pt x="335" y="568"/>
                    </a:cubicBezTo>
                    <a:cubicBezTo>
                      <a:pt x="325" y="563"/>
                      <a:pt x="325" y="563"/>
                      <a:pt x="325" y="563"/>
                    </a:cubicBezTo>
                    <a:cubicBezTo>
                      <a:pt x="313" y="579"/>
                      <a:pt x="313" y="579"/>
                      <a:pt x="313" y="579"/>
                    </a:cubicBezTo>
                    <a:cubicBezTo>
                      <a:pt x="313" y="585"/>
                      <a:pt x="313" y="585"/>
                      <a:pt x="313" y="585"/>
                    </a:cubicBezTo>
                    <a:cubicBezTo>
                      <a:pt x="315" y="593"/>
                      <a:pt x="315" y="593"/>
                      <a:pt x="315" y="593"/>
                    </a:cubicBezTo>
                    <a:cubicBezTo>
                      <a:pt x="309" y="598"/>
                      <a:pt x="309" y="598"/>
                      <a:pt x="309" y="598"/>
                    </a:cubicBezTo>
                    <a:cubicBezTo>
                      <a:pt x="309" y="601"/>
                      <a:pt x="309" y="601"/>
                      <a:pt x="309" y="601"/>
                    </a:cubicBezTo>
                    <a:cubicBezTo>
                      <a:pt x="318" y="606"/>
                      <a:pt x="318" y="606"/>
                      <a:pt x="318" y="606"/>
                    </a:cubicBezTo>
                    <a:cubicBezTo>
                      <a:pt x="322" y="613"/>
                      <a:pt x="322" y="613"/>
                      <a:pt x="322" y="613"/>
                    </a:cubicBezTo>
                    <a:cubicBezTo>
                      <a:pt x="329" y="621"/>
                      <a:pt x="329" y="621"/>
                      <a:pt x="329" y="621"/>
                    </a:cubicBezTo>
                    <a:cubicBezTo>
                      <a:pt x="325" y="625"/>
                      <a:pt x="325" y="625"/>
                      <a:pt x="325" y="625"/>
                    </a:cubicBezTo>
                    <a:cubicBezTo>
                      <a:pt x="320" y="627"/>
                      <a:pt x="320" y="627"/>
                      <a:pt x="320" y="627"/>
                    </a:cubicBezTo>
                    <a:cubicBezTo>
                      <a:pt x="314" y="628"/>
                      <a:pt x="314" y="628"/>
                      <a:pt x="314" y="628"/>
                    </a:cubicBezTo>
                    <a:cubicBezTo>
                      <a:pt x="304" y="636"/>
                      <a:pt x="304" y="636"/>
                      <a:pt x="304" y="636"/>
                    </a:cubicBezTo>
                    <a:cubicBezTo>
                      <a:pt x="305" y="648"/>
                      <a:pt x="305" y="648"/>
                      <a:pt x="305" y="648"/>
                    </a:cubicBezTo>
                    <a:cubicBezTo>
                      <a:pt x="302" y="652"/>
                      <a:pt x="302" y="652"/>
                      <a:pt x="302" y="652"/>
                    </a:cubicBezTo>
                    <a:cubicBezTo>
                      <a:pt x="294" y="656"/>
                      <a:pt x="294" y="656"/>
                      <a:pt x="294" y="656"/>
                    </a:cubicBezTo>
                    <a:cubicBezTo>
                      <a:pt x="293" y="663"/>
                      <a:pt x="293" y="663"/>
                      <a:pt x="293" y="663"/>
                    </a:cubicBezTo>
                    <a:cubicBezTo>
                      <a:pt x="288" y="667"/>
                      <a:pt x="288" y="667"/>
                      <a:pt x="288" y="667"/>
                    </a:cubicBezTo>
                    <a:cubicBezTo>
                      <a:pt x="288" y="673"/>
                      <a:pt x="288" y="673"/>
                      <a:pt x="288" y="673"/>
                    </a:cubicBezTo>
                    <a:cubicBezTo>
                      <a:pt x="286" y="673"/>
                      <a:pt x="284" y="673"/>
                      <a:pt x="282" y="674"/>
                    </a:cubicBezTo>
                    <a:cubicBezTo>
                      <a:pt x="277" y="677"/>
                      <a:pt x="276" y="673"/>
                      <a:pt x="274" y="670"/>
                    </a:cubicBezTo>
                    <a:cubicBezTo>
                      <a:pt x="273" y="666"/>
                      <a:pt x="263" y="658"/>
                      <a:pt x="256" y="658"/>
                    </a:cubicBezTo>
                    <a:cubicBezTo>
                      <a:pt x="250" y="659"/>
                      <a:pt x="249" y="662"/>
                      <a:pt x="244" y="662"/>
                    </a:cubicBezTo>
                    <a:cubicBezTo>
                      <a:pt x="240" y="663"/>
                      <a:pt x="239" y="668"/>
                      <a:pt x="237" y="668"/>
                    </a:cubicBezTo>
                    <a:cubicBezTo>
                      <a:pt x="236" y="669"/>
                      <a:pt x="223" y="671"/>
                      <a:pt x="221" y="670"/>
                    </a:cubicBezTo>
                    <a:cubicBezTo>
                      <a:pt x="218" y="669"/>
                      <a:pt x="208" y="668"/>
                      <a:pt x="202" y="668"/>
                    </a:cubicBezTo>
                    <a:cubicBezTo>
                      <a:pt x="196" y="668"/>
                      <a:pt x="190" y="668"/>
                      <a:pt x="185" y="663"/>
                    </a:cubicBezTo>
                    <a:cubicBezTo>
                      <a:pt x="180" y="659"/>
                      <a:pt x="175" y="663"/>
                      <a:pt x="169" y="668"/>
                    </a:cubicBezTo>
                    <a:cubicBezTo>
                      <a:pt x="164" y="674"/>
                      <a:pt x="158" y="665"/>
                      <a:pt x="153" y="664"/>
                    </a:cubicBezTo>
                    <a:cubicBezTo>
                      <a:pt x="148" y="663"/>
                      <a:pt x="141" y="663"/>
                      <a:pt x="134" y="661"/>
                    </a:cubicBezTo>
                    <a:cubicBezTo>
                      <a:pt x="127" y="659"/>
                      <a:pt x="120" y="661"/>
                      <a:pt x="115" y="661"/>
                    </a:cubicBezTo>
                    <a:cubicBezTo>
                      <a:pt x="110" y="661"/>
                      <a:pt x="108" y="661"/>
                      <a:pt x="102" y="656"/>
                    </a:cubicBezTo>
                    <a:cubicBezTo>
                      <a:pt x="96" y="652"/>
                      <a:pt x="83" y="649"/>
                      <a:pt x="82" y="650"/>
                    </a:cubicBezTo>
                    <a:cubicBezTo>
                      <a:pt x="81" y="652"/>
                      <a:pt x="79" y="654"/>
                      <a:pt x="76" y="659"/>
                    </a:cubicBezTo>
                    <a:cubicBezTo>
                      <a:pt x="72" y="663"/>
                      <a:pt x="75" y="664"/>
                      <a:pt x="76" y="667"/>
                    </a:cubicBezTo>
                    <a:cubicBezTo>
                      <a:pt x="78" y="670"/>
                      <a:pt x="75" y="670"/>
                      <a:pt x="73" y="673"/>
                    </a:cubicBezTo>
                    <a:cubicBezTo>
                      <a:pt x="70" y="676"/>
                      <a:pt x="76" y="678"/>
                      <a:pt x="85" y="685"/>
                    </a:cubicBezTo>
                    <a:cubicBezTo>
                      <a:pt x="93" y="692"/>
                      <a:pt x="88" y="693"/>
                      <a:pt x="84" y="694"/>
                    </a:cubicBezTo>
                    <a:cubicBezTo>
                      <a:pt x="80" y="696"/>
                      <a:pt x="73" y="688"/>
                      <a:pt x="70" y="685"/>
                    </a:cubicBezTo>
                    <a:cubicBezTo>
                      <a:pt x="66" y="681"/>
                      <a:pt x="61" y="686"/>
                      <a:pt x="56" y="689"/>
                    </a:cubicBezTo>
                    <a:cubicBezTo>
                      <a:pt x="51" y="693"/>
                      <a:pt x="54" y="701"/>
                      <a:pt x="54" y="705"/>
                    </a:cubicBezTo>
                    <a:cubicBezTo>
                      <a:pt x="54" y="710"/>
                      <a:pt x="53" y="708"/>
                      <a:pt x="46" y="708"/>
                    </a:cubicBezTo>
                    <a:cubicBezTo>
                      <a:pt x="39" y="708"/>
                      <a:pt x="33" y="706"/>
                      <a:pt x="29" y="708"/>
                    </a:cubicBezTo>
                    <a:cubicBezTo>
                      <a:pt x="25" y="705"/>
                      <a:pt x="25" y="705"/>
                      <a:pt x="25" y="705"/>
                    </a:cubicBezTo>
                    <a:cubicBezTo>
                      <a:pt x="29" y="703"/>
                      <a:pt x="29" y="703"/>
                      <a:pt x="29" y="703"/>
                    </a:cubicBezTo>
                    <a:cubicBezTo>
                      <a:pt x="33" y="695"/>
                      <a:pt x="33" y="695"/>
                      <a:pt x="33" y="695"/>
                    </a:cubicBezTo>
                    <a:cubicBezTo>
                      <a:pt x="30" y="691"/>
                      <a:pt x="30" y="691"/>
                      <a:pt x="30" y="691"/>
                    </a:cubicBezTo>
                    <a:cubicBezTo>
                      <a:pt x="22" y="687"/>
                      <a:pt x="22" y="687"/>
                      <a:pt x="22" y="687"/>
                    </a:cubicBezTo>
                    <a:cubicBezTo>
                      <a:pt x="14" y="689"/>
                      <a:pt x="14" y="689"/>
                      <a:pt x="14" y="689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0" y="687"/>
                      <a:pt x="6" y="682"/>
                      <a:pt x="6" y="682"/>
                    </a:cubicBezTo>
                    <a:cubicBezTo>
                      <a:pt x="7" y="681"/>
                      <a:pt x="12" y="673"/>
                      <a:pt x="12" y="673"/>
                    </a:cubicBezTo>
                    <a:cubicBezTo>
                      <a:pt x="16" y="664"/>
                      <a:pt x="16" y="664"/>
                      <a:pt x="16" y="664"/>
                    </a:cubicBezTo>
                    <a:cubicBezTo>
                      <a:pt x="20" y="663"/>
                      <a:pt x="20" y="663"/>
                      <a:pt x="20" y="663"/>
                    </a:cubicBezTo>
                    <a:cubicBezTo>
                      <a:pt x="20" y="658"/>
                      <a:pt x="20" y="658"/>
                      <a:pt x="20" y="658"/>
                    </a:cubicBezTo>
                    <a:cubicBezTo>
                      <a:pt x="26" y="650"/>
                      <a:pt x="26" y="650"/>
                      <a:pt x="26" y="650"/>
                    </a:cubicBezTo>
                    <a:cubicBezTo>
                      <a:pt x="27" y="642"/>
                      <a:pt x="27" y="642"/>
                      <a:pt x="27" y="642"/>
                    </a:cubicBezTo>
                    <a:cubicBezTo>
                      <a:pt x="37" y="634"/>
                      <a:pt x="37" y="634"/>
                      <a:pt x="37" y="634"/>
                    </a:cubicBezTo>
                    <a:cubicBezTo>
                      <a:pt x="40" y="629"/>
                      <a:pt x="40" y="629"/>
                      <a:pt x="40" y="629"/>
                    </a:cubicBezTo>
                    <a:cubicBezTo>
                      <a:pt x="46" y="628"/>
                      <a:pt x="46" y="628"/>
                      <a:pt x="46" y="628"/>
                    </a:cubicBezTo>
                    <a:cubicBezTo>
                      <a:pt x="50" y="632"/>
                      <a:pt x="50" y="632"/>
                      <a:pt x="50" y="632"/>
                    </a:cubicBezTo>
                    <a:cubicBezTo>
                      <a:pt x="57" y="633"/>
                      <a:pt x="57" y="633"/>
                      <a:pt x="57" y="633"/>
                    </a:cubicBezTo>
                    <a:cubicBezTo>
                      <a:pt x="58" y="626"/>
                      <a:pt x="58" y="626"/>
                      <a:pt x="58" y="626"/>
                    </a:cubicBezTo>
                    <a:cubicBezTo>
                      <a:pt x="56" y="618"/>
                      <a:pt x="56" y="618"/>
                      <a:pt x="56" y="618"/>
                    </a:cubicBezTo>
                    <a:cubicBezTo>
                      <a:pt x="52" y="613"/>
                      <a:pt x="52" y="613"/>
                      <a:pt x="52" y="613"/>
                    </a:cubicBezTo>
                    <a:cubicBezTo>
                      <a:pt x="43" y="612"/>
                      <a:pt x="43" y="612"/>
                      <a:pt x="43" y="612"/>
                    </a:cubicBezTo>
                    <a:cubicBezTo>
                      <a:pt x="40" y="615"/>
                      <a:pt x="40" y="615"/>
                      <a:pt x="40" y="615"/>
                    </a:cubicBezTo>
                    <a:cubicBezTo>
                      <a:pt x="34" y="615"/>
                      <a:pt x="34" y="615"/>
                      <a:pt x="34" y="615"/>
                    </a:cubicBezTo>
                    <a:cubicBezTo>
                      <a:pt x="26" y="612"/>
                      <a:pt x="26" y="612"/>
                      <a:pt x="26" y="612"/>
                    </a:cubicBezTo>
                    <a:cubicBezTo>
                      <a:pt x="22" y="604"/>
                      <a:pt x="22" y="604"/>
                      <a:pt x="22" y="604"/>
                    </a:cubicBezTo>
                    <a:cubicBezTo>
                      <a:pt x="21" y="594"/>
                      <a:pt x="21" y="594"/>
                      <a:pt x="21" y="594"/>
                    </a:cubicBezTo>
                    <a:cubicBezTo>
                      <a:pt x="15" y="583"/>
                      <a:pt x="15" y="583"/>
                      <a:pt x="15" y="583"/>
                    </a:cubicBezTo>
                    <a:cubicBezTo>
                      <a:pt x="21" y="576"/>
                      <a:pt x="21" y="576"/>
                      <a:pt x="21" y="576"/>
                    </a:cubicBezTo>
                    <a:cubicBezTo>
                      <a:pt x="28" y="574"/>
                      <a:pt x="28" y="574"/>
                      <a:pt x="28" y="574"/>
                    </a:cubicBezTo>
                    <a:cubicBezTo>
                      <a:pt x="36" y="579"/>
                      <a:pt x="36" y="579"/>
                      <a:pt x="36" y="579"/>
                    </a:cubicBezTo>
                    <a:cubicBezTo>
                      <a:pt x="44" y="584"/>
                      <a:pt x="44" y="584"/>
                      <a:pt x="44" y="584"/>
                    </a:cubicBezTo>
                    <a:cubicBezTo>
                      <a:pt x="44" y="592"/>
                      <a:pt x="44" y="592"/>
                      <a:pt x="44" y="592"/>
                    </a:cubicBezTo>
                    <a:cubicBezTo>
                      <a:pt x="53" y="594"/>
                      <a:pt x="53" y="594"/>
                      <a:pt x="53" y="594"/>
                    </a:cubicBezTo>
                    <a:cubicBezTo>
                      <a:pt x="57" y="588"/>
                      <a:pt x="57" y="588"/>
                      <a:pt x="57" y="588"/>
                    </a:cubicBezTo>
                    <a:cubicBezTo>
                      <a:pt x="67" y="585"/>
                      <a:pt x="67" y="585"/>
                      <a:pt x="67" y="585"/>
                    </a:cubicBezTo>
                    <a:cubicBezTo>
                      <a:pt x="67" y="585"/>
                      <a:pt x="70" y="578"/>
                      <a:pt x="70" y="577"/>
                    </a:cubicBezTo>
                    <a:cubicBezTo>
                      <a:pt x="71" y="577"/>
                      <a:pt x="75" y="569"/>
                      <a:pt x="75" y="569"/>
                    </a:cubicBezTo>
                    <a:cubicBezTo>
                      <a:pt x="75" y="556"/>
                      <a:pt x="75" y="556"/>
                      <a:pt x="75" y="556"/>
                    </a:cubicBezTo>
                    <a:cubicBezTo>
                      <a:pt x="67" y="563"/>
                      <a:pt x="67" y="563"/>
                      <a:pt x="67" y="563"/>
                    </a:cubicBezTo>
                    <a:cubicBezTo>
                      <a:pt x="63" y="555"/>
                      <a:pt x="63" y="555"/>
                      <a:pt x="63" y="555"/>
                    </a:cubicBezTo>
                    <a:cubicBezTo>
                      <a:pt x="54" y="554"/>
                      <a:pt x="54" y="554"/>
                      <a:pt x="54" y="554"/>
                    </a:cubicBezTo>
                    <a:cubicBezTo>
                      <a:pt x="42" y="539"/>
                      <a:pt x="42" y="539"/>
                      <a:pt x="42" y="539"/>
                    </a:cubicBezTo>
                    <a:cubicBezTo>
                      <a:pt x="51" y="529"/>
                      <a:pt x="51" y="529"/>
                      <a:pt x="51" y="529"/>
                    </a:cubicBezTo>
                    <a:cubicBezTo>
                      <a:pt x="53" y="518"/>
                      <a:pt x="53" y="518"/>
                      <a:pt x="53" y="518"/>
                    </a:cubicBezTo>
                    <a:cubicBezTo>
                      <a:pt x="66" y="519"/>
                      <a:pt x="66" y="519"/>
                      <a:pt x="66" y="519"/>
                    </a:cubicBezTo>
                    <a:cubicBezTo>
                      <a:pt x="72" y="515"/>
                      <a:pt x="72" y="515"/>
                      <a:pt x="72" y="515"/>
                    </a:cubicBezTo>
                    <a:cubicBezTo>
                      <a:pt x="76" y="504"/>
                      <a:pt x="76" y="504"/>
                      <a:pt x="76" y="504"/>
                    </a:cubicBezTo>
                    <a:cubicBezTo>
                      <a:pt x="83" y="501"/>
                      <a:pt x="83" y="501"/>
                      <a:pt x="83" y="501"/>
                    </a:cubicBezTo>
                    <a:cubicBezTo>
                      <a:pt x="90" y="508"/>
                      <a:pt x="90" y="508"/>
                      <a:pt x="90" y="508"/>
                    </a:cubicBezTo>
                    <a:cubicBezTo>
                      <a:pt x="98" y="501"/>
                      <a:pt x="98" y="501"/>
                      <a:pt x="98" y="501"/>
                    </a:cubicBezTo>
                    <a:cubicBezTo>
                      <a:pt x="93" y="493"/>
                      <a:pt x="93" y="493"/>
                      <a:pt x="93" y="493"/>
                    </a:cubicBezTo>
                    <a:cubicBezTo>
                      <a:pt x="101" y="488"/>
                      <a:pt x="101" y="488"/>
                      <a:pt x="101" y="488"/>
                    </a:cubicBezTo>
                    <a:cubicBezTo>
                      <a:pt x="110" y="489"/>
                      <a:pt x="110" y="489"/>
                      <a:pt x="110" y="489"/>
                    </a:cubicBezTo>
                    <a:cubicBezTo>
                      <a:pt x="119" y="479"/>
                      <a:pt x="119" y="479"/>
                      <a:pt x="119" y="479"/>
                    </a:cubicBezTo>
                    <a:cubicBezTo>
                      <a:pt x="113" y="471"/>
                      <a:pt x="113" y="471"/>
                      <a:pt x="113" y="471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1" y="455"/>
                      <a:pt x="121" y="455"/>
                      <a:pt x="121" y="455"/>
                    </a:cubicBezTo>
                    <a:cubicBezTo>
                      <a:pt x="116" y="449"/>
                      <a:pt x="116" y="449"/>
                      <a:pt x="116" y="449"/>
                    </a:cubicBezTo>
                    <a:cubicBezTo>
                      <a:pt x="116" y="439"/>
                      <a:pt x="116" y="439"/>
                      <a:pt x="116" y="439"/>
                    </a:cubicBezTo>
                    <a:cubicBezTo>
                      <a:pt x="122" y="430"/>
                      <a:pt x="122" y="430"/>
                      <a:pt x="122" y="430"/>
                    </a:cubicBezTo>
                    <a:cubicBezTo>
                      <a:pt x="134" y="430"/>
                      <a:pt x="134" y="430"/>
                      <a:pt x="134" y="430"/>
                    </a:cubicBezTo>
                    <a:cubicBezTo>
                      <a:pt x="151" y="407"/>
                      <a:pt x="151" y="407"/>
                      <a:pt x="151" y="407"/>
                    </a:cubicBezTo>
                    <a:cubicBezTo>
                      <a:pt x="156" y="399"/>
                      <a:pt x="156" y="399"/>
                      <a:pt x="156" y="399"/>
                    </a:cubicBezTo>
                    <a:cubicBezTo>
                      <a:pt x="156" y="387"/>
                      <a:pt x="156" y="387"/>
                      <a:pt x="156" y="387"/>
                    </a:cubicBezTo>
                    <a:cubicBezTo>
                      <a:pt x="166" y="384"/>
                      <a:pt x="166" y="384"/>
                      <a:pt x="166" y="384"/>
                    </a:cubicBezTo>
                    <a:cubicBezTo>
                      <a:pt x="164" y="375"/>
                      <a:pt x="164" y="375"/>
                      <a:pt x="164" y="375"/>
                    </a:cubicBezTo>
                    <a:cubicBezTo>
                      <a:pt x="170" y="368"/>
                      <a:pt x="170" y="368"/>
                      <a:pt x="170" y="368"/>
                    </a:cubicBezTo>
                    <a:cubicBezTo>
                      <a:pt x="173" y="366"/>
                      <a:pt x="173" y="366"/>
                      <a:pt x="173" y="366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83" y="348"/>
                      <a:pt x="183" y="348"/>
                      <a:pt x="183" y="348"/>
                    </a:cubicBezTo>
                    <a:cubicBezTo>
                      <a:pt x="185" y="339"/>
                      <a:pt x="185" y="339"/>
                      <a:pt x="185" y="339"/>
                    </a:cubicBezTo>
                    <a:cubicBezTo>
                      <a:pt x="187" y="337"/>
                      <a:pt x="187" y="337"/>
                      <a:pt x="187" y="337"/>
                    </a:cubicBezTo>
                    <a:cubicBezTo>
                      <a:pt x="186" y="328"/>
                      <a:pt x="186" y="328"/>
                      <a:pt x="186" y="328"/>
                    </a:cubicBezTo>
                    <a:cubicBezTo>
                      <a:pt x="190" y="316"/>
                      <a:pt x="190" y="316"/>
                      <a:pt x="190" y="316"/>
                    </a:cubicBezTo>
                    <a:cubicBezTo>
                      <a:pt x="203" y="310"/>
                      <a:pt x="203" y="310"/>
                      <a:pt x="203" y="310"/>
                    </a:cubicBezTo>
                    <a:cubicBezTo>
                      <a:pt x="202" y="299"/>
                      <a:pt x="202" y="299"/>
                      <a:pt x="202" y="299"/>
                    </a:cubicBezTo>
                    <a:cubicBezTo>
                      <a:pt x="213" y="295"/>
                      <a:pt x="213" y="295"/>
                      <a:pt x="213" y="295"/>
                    </a:cubicBezTo>
                    <a:cubicBezTo>
                      <a:pt x="211" y="285"/>
                      <a:pt x="211" y="285"/>
                      <a:pt x="211" y="285"/>
                    </a:cubicBezTo>
                    <a:cubicBezTo>
                      <a:pt x="230" y="265"/>
                      <a:pt x="230" y="265"/>
                      <a:pt x="230" y="265"/>
                    </a:cubicBezTo>
                    <a:cubicBezTo>
                      <a:pt x="238" y="267"/>
                      <a:pt x="238" y="267"/>
                      <a:pt x="238" y="267"/>
                    </a:cubicBezTo>
                    <a:cubicBezTo>
                      <a:pt x="236" y="273"/>
                      <a:pt x="236" y="273"/>
                      <a:pt x="236" y="273"/>
                    </a:cubicBezTo>
                    <a:cubicBezTo>
                      <a:pt x="244" y="272"/>
                      <a:pt x="244" y="272"/>
                      <a:pt x="244" y="272"/>
                    </a:cubicBezTo>
                    <a:cubicBezTo>
                      <a:pt x="265" y="252"/>
                      <a:pt x="265" y="252"/>
                      <a:pt x="265" y="252"/>
                    </a:cubicBezTo>
                    <a:cubicBezTo>
                      <a:pt x="283" y="252"/>
                      <a:pt x="283" y="252"/>
                      <a:pt x="283" y="252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304" y="233"/>
                      <a:pt x="304" y="233"/>
                      <a:pt x="304" y="233"/>
                    </a:cubicBezTo>
                    <a:cubicBezTo>
                      <a:pt x="327" y="233"/>
                      <a:pt x="327" y="233"/>
                      <a:pt x="327" y="233"/>
                    </a:cubicBezTo>
                    <a:cubicBezTo>
                      <a:pt x="330" y="223"/>
                      <a:pt x="330" y="223"/>
                      <a:pt x="330" y="223"/>
                    </a:cubicBezTo>
                    <a:cubicBezTo>
                      <a:pt x="337" y="223"/>
                      <a:pt x="337" y="223"/>
                      <a:pt x="337" y="223"/>
                    </a:cubicBezTo>
                    <a:cubicBezTo>
                      <a:pt x="345" y="215"/>
                      <a:pt x="345" y="215"/>
                      <a:pt x="345" y="215"/>
                    </a:cubicBezTo>
                    <a:cubicBezTo>
                      <a:pt x="355" y="211"/>
                      <a:pt x="355" y="211"/>
                      <a:pt x="355" y="211"/>
                    </a:cubicBezTo>
                    <a:cubicBezTo>
                      <a:pt x="348" y="205"/>
                      <a:pt x="348" y="205"/>
                      <a:pt x="348" y="205"/>
                    </a:cubicBezTo>
                    <a:cubicBezTo>
                      <a:pt x="357" y="198"/>
                      <a:pt x="357" y="198"/>
                      <a:pt x="357" y="198"/>
                    </a:cubicBezTo>
                    <a:cubicBezTo>
                      <a:pt x="349" y="191"/>
                      <a:pt x="349" y="191"/>
                      <a:pt x="349" y="191"/>
                    </a:cubicBezTo>
                    <a:cubicBezTo>
                      <a:pt x="352" y="180"/>
                      <a:pt x="352" y="180"/>
                      <a:pt x="352" y="180"/>
                    </a:cubicBezTo>
                    <a:cubicBezTo>
                      <a:pt x="359" y="176"/>
                      <a:pt x="359" y="176"/>
                      <a:pt x="359" y="176"/>
                    </a:cubicBezTo>
                    <a:cubicBezTo>
                      <a:pt x="360" y="163"/>
                      <a:pt x="360" y="163"/>
                      <a:pt x="360" y="163"/>
                    </a:cubicBezTo>
                    <a:cubicBezTo>
                      <a:pt x="352" y="156"/>
                      <a:pt x="352" y="156"/>
                      <a:pt x="352" y="156"/>
                    </a:cubicBezTo>
                    <a:cubicBezTo>
                      <a:pt x="362" y="143"/>
                      <a:pt x="362" y="143"/>
                      <a:pt x="362" y="143"/>
                    </a:cubicBezTo>
                    <a:close/>
                    <a:moveTo>
                      <a:pt x="468" y="15"/>
                    </a:move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5"/>
                      <a:pt x="469" y="19"/>
                      <a:pt x="475" y="22"/>
                    </a:cubicBezTo>
                    <a:cubicBezTo>
                      <a:pt x="480" y="24"/>
                      <a:pt x="487" y="19"/>
                      <a:pt x="486" y="15"/>
                    </a:cubicBezTo>
                    <a:cubicBezTo>
                      <a:pt x="485" y="10"/>
                      <a:pt x="482" y="12"/>
                      <a:pt x="484" y="8"/>
                    </a:cubicBezTo>
                    <a:cubicBezTo>
                      <a:pt x="486" y="4"/>
                      <a:pt x="476" y="0"/>
                      <a:pt x="473" y="2"/>
                    </a:cubicBezTo>
                    <a:cubicBezTo>
                      <a:pt x="470" y="5"/>
                      <a:pt x="468" y="14"/>
                      <a:pt x="468" y="15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76"/>
              <p:cNvSpPr>
                <a:spLocks noEditPoints="1"/>
              </p:cNvSpPr>
              <p:nvPr/>
            </p:nvSpPr>
            <p:spPr bwMode="auto">
              <a:xfrm>
                <a:off x="5204344" y="873279"/>
                <a:ext cx="3630218" cy="4624882"/>
              </a:xfrm>
              <a:custGeom>
                <a:avLst/>
                <a:gdLst>
                  <a:gd name="T0" fmla="*/ 131 w 1180"/>
                  <a:gd name="T1" fmla="*/ 586 h 1502"/>
                  <a:gd name="T2" fmla="*/ 224 w 1180"/>
                  <a:gd name="T3" fmla="*/ 563 h 1502"/>
                  <a:gd name="T4" fmla="*/ 327 w 1180"/>
                  <a:gd name="T5" fmla="*/ 539 h 1502"/>
                  <a:gd name="T6" fmla="*/ 345 w 1180"/>
                  <a:gd name="T7" fmla="*/ 455 h 1502"/>
                  <a:gd name="T8" fmla="*/ 442 w 1180"/>
                  <a:gd name="T9" fmla="*/ 422 h 1502"/>
                  <a:gd name="T10" fmla="*/ 593 w 1180"/>
                  <a:gd name="T11" fmla="*/ 351 h 1502"/>
                  <a:gd name="T12" fmla="*/ 645 w 1180"/>
                  <a:gd name="T13" fmla="*/ 271 h 1502"/>
                  <a:gd name="T14" fmla="*/ 667 w 1180"/>
                  <a:gd name="T15" fmla="*/ 165 h 1502"/>
                  <a:gd name="T16" fmla="*/ 826 w 1180"/>
                  <a:gd name="T17" fmla="*/ 69 h 1502"/>
                  <a:gd name="T18" fmla="*/ 869 w 1180"/>
                  <a:gd name="T19" fmla="*/ 23 h 1502"/>
                  <a:gd name="T20" fmla="*/ 885 w 1180"/>
                  <a:gd name="T21" fmla="*/ 101 h 1502"/>
                  <a:gd name="T22" fmla="*/ 840 w 1180"/>
                  <a:gd name="T23" fmla="*/ 156 h 1502"/>
                  <a:gd name="T24" fmla="*/ 873 w 1180"/>
                  <a:gd name="T25" fmla="*/ 214 h 1502"/>
                  <a:gd name="T26" fmla="*/ 939 w 1180"/>
                  <a:gd name="T27" fmla="*/ 277 h 1502"/>
                  <a:gd name="T28" fmla="*/ 942 w 1180"/>
                  <a:gd name="T29" fmla="*/ 451 h 1502"/>
                  <a:gd name="T30" fmla="*/ 963 w 1180"/>
                  <a:gd name="T31" fmla="*/ 572 h 1502"/>
                  <a:gd name="T32" fmla="*/ 1055 w 1180"/>
                  <a:gd name="T33" fmla="*/ 628 h 1502"/>
                  <a:gd name="T34" fmla="*/ 1109 w 1180"/>
                  <a:gd name="T35" fmla="*/ 805 h 1502"/>
                  <a:gd name="T36" fmla="*/ 905 w 1180"/>
                  <a:gd name="T37" fmla="*/ 567 h 1502"/>
                  <a:gd name="T38" fmla="*/ 841 w 1180"/>
                  <a:gd name="T39" fmla="*/ 472 h 1502"/>
                  <a:gd name="T40" fmla="*/ 808 w 1180"/>
                  <a:gd name="T41" fmla="*/ 560 h 1502"/>
                  <a:gd name="T42" fmla="*/ 849 w 1180"/>
                  <a:gd name="T43" fmla="*/ 669 h 1502"/>
                  <a:gd name="T44" fmla="*/ 772 w 1180"/>
                  <a:gd name="T45" fmla="*/ 734 h 1502"/>
                  <a:gd name="T46" fmla="*/ 697 w 1180"/>
                  <a:gd name="T47" fmla="*/ 901 h 1502"/>
                  <a:gd name="T48" fmla="*/ 752 w 1180"/>
                  <a:gd name="T49" fmla="*/ 1051 h 1502"/>
                  <a:gd name="T50" fmla="*/ 841 w 1180"/>
                  <a:gd name="T51" fmla="*/ 1035 h 1502"/>
                  <a:gd name="T52" fmla="*/ 925 w 1180"/>
                  <a:gd name="T53" fmla="*/ 1205 h 1502"/>
                  <a:gd name="T54" fmla="*/ 912 w 1180"/>
                  <a:gd name="T55" fmla="*/ 1456 h 1502"/>
                  <a:gd name="T56" fmla="*/ 852 w 1180"/>
                  <a:gd name="T57" fmla="*/ 1494 h 1502"/>
                  <a:gd name="T58" fmla="*/ 851 w 1180"/>
                  <a:gd name="T59" fmla="*/ 1351 h 1502"/>
                  <a:gd name="T60" fmla="*/ 789 w 1180"/>
                  <a:gd name="T61" fmla="*/ 1302 h 1502"/>
                  <a:gd name="T62" fmla="*/ 638 w 1180"/>
                  <a:gd name="T63" fmla="*/ 1303 h 1502"/>
                  <a:gd name="T64" fmla="*/ 460 w 1180"/>
                  <a:gd name="T65" fmla="*/ 1241 h 1502"/>
                  <a:gd name="T66" fmla="*/ 415 w 1180"/>
                  <a:gd name="T67" fmla="*/ 1181 h 1502"/>
                  <a:gd name="T68" fmla="*/ 366 w 1180"/>
                  <a:gd name="T69" fmla="*/ 1158 h 1502"/>
                  <a:gd name="T70" fmla="*/ 316 w 1180"/>
                  <a:gd name="T71" fmla="*/ 1088 h 1502"/>
                  <a:gd name="T72" fmla="*/ 231 w 1180"/>
                  <a:gd name="T73" fmla="*/ 1081 h 1502"/>
                  <a:gd name="T74" fmla="*/ 192 w 1180"/>
                  <a:gd name="T75" fmla="*/ 1131 h 1502"/>
                  <a:gd name="T76" fmla="*/ 127 w 1180"/>
                  <a:gd name="T77" fmla="*/ 1056 h 1502"/>
                  <a:gd name="T78" fmla="*/ 84 w 1180"/>
                  <a:gd name="T79" fmla="*/ 996 h 1502"/>
                  <a:gd name="T80" fmla="*/ 33 w 1180"/>
                  <a:gd name="T81" fmla="*/ 973 h 1502"/>
                  <a:gd name="T82" fmla="*/ 21 w 1180"/>
                  <a:gd name="T83" fmla="*/ 883 h 1502"/>
                  <a:gd name="T84" fmla="*/ 18 w 1180"/>
                  <a:gd name="T85" fmla="*/ 761 h 1502"/>
                  <a:gd name="T86" fmla="*/ 59 w 1180"/>
                  <a:gd name="T87" fmla="*/ 690 h 1502"/>
                  <a:gd name="T88" fmla="*/ 7 w 1180"/>
                  <a:gd name="T89" fmla="*/ 599 h 1502"/>
                  <a:gd name="T90" fmla="*/ 903 w 1180"/>
                  <a:gd name="T91" fmla="*/ 1076 h 1502"/>
                  <a:gd name="T92" fmla="*/ 1031 w 1180"/>
                  <a:gd name="T93" fmla="*/ 1170 h 1502"/>
                  <a:gd name="T94" fmla="*/ 972 w 1180"/>
                  <a:gd name="T95" fmla="*/ 1074 h 1502"/>
                  <a:gd name="T96" fmla="*/ 721 w 1180"/>
                  <a:gd name="T97" fmla="*/ 1026 h 1502"/>
                  <a:gd name="T98" fmla="*/ 1169 w 1180"/>
                  <a:gd name="T99" fmla="*/ 1043 h 1502"/>
                  <a:gd name="T100" fmla="*/ 1153 w 1180"/>
                  <a:gd name="T101" fmla="*/ 905 h 1502"/>
                  <a:gd name="T102" fmla="*/ 1123 w 1180"/>
                  <a:gd name="T103" fmla="*/ 829 h 1502"/>
                  <a:gd name="T104" fmla="*/ 1099 w 1180"/>
                  <a:gd name="T105" fmla="*/ 545 h 1502"/>
                  <a:gd name="T106" fmla="*/ 619 w 1180"/>
                  <a:gd name="T107" fmla="*/ 88 h 1502"/>
                  <a:gd name="T108" fmla="*/ 325 w 1180"/>
                  <a:gd name="T109" fmla="*/ 355 h 1502"/>
                  <a:gd name="T110" fmla="*/ 283 w 1180"/>
                  <a:gd name="T111" fmla="*/ 393 h 1502"/>
                  <a:gd name="T112" fmla="*/ 228 w 1180"/>
                  <a:gd name="T113" fmla="*/ 382 h 1502"/>
                  <a:gd name="T114" fmla="*/ 293 w 1180"/>
                  <a:gd name="T115" fmla="*/ 428 h 1502"/>
                  <a:gd name="T116" fmla="*/ 18 w 1180"/>
                  <a:gd name="T117" fmla="*/ 568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80" h="1502">
                    <a:moveTo>
                      <a:pt x="5" y="595"/>
                    </a:moveTo>
                    <a:cubicBezTo>
                      <a:pt x="5" y="595"/>
                      <a:pt x="5" y="595"/>
                      <a:pt x="5" y="595"/>
                    </a:cubicBezTo>
                    <a:cubicBezTo>
                      <a:pt x="8" y="592"/>
                      <a:pt x="12" y="590"/>
                      <a:pt x="13" y="595"/>
                    </a:cubicBezTo>
                    <a:cubicBezTo>
                      <a:pt x="15" y="599"/>
                      <a:pt x="20" y="602"/>
                      <a:pt x="24" y="598"/>
                    </a:cubicBezTo>
                    <a:cubicBezTo>
                      <a:pt x="28" y="595"/>
                      <a:pt x="28" y="588"/>
                      <a:pt x="31" y="590"/>
                    </a:cubicBezTo>
                    <a:cubicBezTo>
                      <a:pt x="35" y="591"/>
                      <a:pt x="36" y="599"/>
                      <a:pt x="38" y="600"/>
                    </a:cubicBezTo>
                    <a:cubicBezTo>
                      <a:pt x="41" y="600"/>
                      <a:pt x="48" y="595"/>
                      <a:pt x="51" y="591"/>
                    </a:cubicBezTo>
                    <a:cubicBezTo>
                      <a:pt x="55" y="588"/>
                      <a:pt x="65" y="586"/>
                      <a:pt x="77" y="584"/>
                    </a:cubicBezTo>
                    <a:cubicBezTo>
                      <a:pt x="89" y="581"/>
                      <a:pt x="94" y="577"/>
                      <a:pt x="94" y="582"/>
                    </a:cubicBezTo>
                    <a:cubicBezTo>
                      <a:pt x="94" y="586"/>
                      <a:pt x="95" y="590"/>
                      <a:pt x="103" y="593"/>
                    </a:cubicBezTo>
                    <a:cubicBezTo>
                      <a:pt x="110" y="596"/>
                      <a:pt x="126" y="590"/>
                      <a:pt x="131" y="586"/>
                    </a:cubicBezTo>
                    <a:cubicBezTo>
                      <a:pt x="136" y="582"/>
                      <a:pt x="147" y="583"/>
                      <a:pt x="150" y="579"/>
                    </a:cubicBezTo>
                    <a:cubicBezTo>
                      <a:pt x="152" y="574"/>
                      <a:pt x="148" y="569"/>
                      <a:pt x="145" y="567"/>
                    </a:cubicBezTo>
                    <a:cubicBezTo>
                      <a:pt x="141" y="564"/>
                      <a:pt x="137" y="557"/>
                      <a:pt x="139" y="552"/>
                    </a:cubicBezTo>
                    <a:cubicBezTo>
                      <a:pt x="141" y="547"/>
                      <a:pt x="148" y="541"/>
                      <a:pt x="153" y="544"/>
                    </a:cubicBezTo>
                    <a:cubicBezTo>
                      <a:pt x="157" y="547"/>
                      <a:pt x="168" y="547"/>
                      <a:pt x="172" y="544"/>
                    </a:cubicBezTo>
                    <a:cubicBezTo>
                      <a:pt x="176" y="541"/>
                      <a:pt x="183" y="536"/>
                      <a:pt x="188" y="537"/>
                    </a:cubicBezTo>
                    <a:cubicBezTo>
                      <a:pt x="192" y="539"/>
                      <a:pt x="206" y="540"/>
                      <a:pt x="207" y="544"/>
                    </a:cubicBezTo>
                    <a:cubicBezTo>
                      <a:pt x="209" y="547"/>
                      <a:pt x="210" y="549"/>
                      <a:pt x="208" y="551"/>
                    </a:cubicBezTo>
                    <a:cubicBezTo>
                      <a:pt x="206" y="553"/>
                      <a:pt x="217" y="552"/>
                      <a:pt x="218" y="552"/>
                    </a:cubicBezTo>
                    <a:cubicBezTo>
                      <a:pt x="219" y="553"/>
                      <a:pt x="214" y="561"/>
                      <a:pt x="211" y="563"/>
                    </a:cubicBezTo>
                    <a:cubicBezTo>
                      <a:pt x="207" y="565"/>
                      <a:pt x="219" y="558"/>
                      <a:pt x="224" y="563"/>
                    </a:cubicBezTo>
                    <a:cubicBezTo>
                      <a:pt x="229" y="568"/>
                      <a:pt x="233" y="568"/>
                      <a:pt x="230" y="571"/>
                    </a:cubicBezTo>
                    <a:cubicBezTo>
                      <a:pt x="227" y="574"/>
                      <a:pt x="220" y="574"/>
                      <a:pt x="218" y="576"/>
                    </a:cubicBezTo>
                    <a:cubicBezTo>
                      <a:pt x="216" y="578"/>
                      <a:pt x="223" y="578"/>
                      <a:pt x="232" y="585"/>
                    </a:cubicBezTo>
                    <a:cubicBezTo>
                      <a:pt x="241" y="591"/>
                      <a:pt x="256" y="601"/>
                      <a:pt x="259" y="603"/>
                    </a:cubicBezTo>
                    <a:cubicBezTo>
                      <a:pt x="261" y="605"/>
                      <a:pt x="279" y="610"/>
                      <a:pt x="278" y="601"/>
                    </a:cubicBezTo>
                    <a:cubicBezTo>
                      <a:pt x="278" y="593"/>
                      <a:pt x="274" y="583"/>
                      <a:pt x="270" y="576"/>
                    </a:cubicBezTo>
                    <a:cubicBezTo>
                      <a:pt x="266" y="569"/>
                      <a:pt x="265" y="559"/>
                      <a:pt x="267" y="558"/>
                    </a:cubicBezTo>
                    <a:cubicBezTo>
                      <a:pt x="270" y="558"/>
                      <a:pt x="277" y="562"/>
                      <a:pt x="282" y="564"/>
                    </a:cubicBezTo>
                    <a:cubicBezTo>
                      <a:pt x="288" y="566"/>
                      <a:pt x="301" y="562"/>
                      <a:pt x="301" y="560"/>
                    </a:cubicBezTo>
                    <a:cubicBezTo>
                      <a:pt x="301" y="557"/>
                      <a:pt x="301" y="547"/>
                      <a:pt x="309" y="543"/>
                    </a:cubicBezTo>
                    <a:cubicBezTo>
                      <a:pt x="317" y="539"/>
                      <a:pt x="319" y="537"/>
                      <a:pt x="327" y="539"/>
                    </a:cubicBezTo>
                    <a:cubicBezTo>
                      <a:pt x="336" y="542"/>
                      <a:pt x="337" y="535"/>
                      <a:pt x="333" y="533"/>
                    </a:cubicBezTo>
                    <a:cubicBezTo>
                      <a:pt x="329" y="532"/>
                      <a:pt x="328" y="527"/>
                      <a:pt x="333" y="524"/>
                    </a:cubicBezTo>
                    <a:cubicBezTo>
                      <a:pt x="337" y="521"/>
                      <a:pt x="347" y="521"/>
                      <a:pt x="346" y="518"/>
                    </a:cubicBezTo>
                    <a:cubicBezTo>
                      <a:pt x="345" y="514"/>
                      <a:pt x="333" y="507"/>
                      <a:pt x="333" y="503"/>
                    </a:cubicBezTo>
                    <a:cubicBezTo>
                      <a:pt x="333" y="499"/>
                      <a:pt x="334" y="492"/>
                      <a:pt x="332" y="494"/>
                    </a:cubicBezTo>
                    <a:cubicBezTo>
                      <a:pt x="329" y="496"/>
                      <a:pt x="325" y="502"/>
                      <a:pt x="320" y="496"/>
                    </a:cubicBezTo>
                    <a:cubicBezTo>
                      <a:pt x="316" y="489"/>
                      <a:pt x="321" y="487"/>
                      <a:pt x="325" y="486"/>
                    </a:cubicBezTo>
                    <a:cubicBezTo>
                      <a:pt x="329" y="485"/>
                      <a:pt x="330" y="479"/>
                      <a:pt x="329" y="476"/>
                    </a:cubicBezTo>
                    <a:cubicBezTo>
                      <a:pt x="327" y="474"/>
                      <a:pt x="318" y="471"/>
                      <a:pt x="320" y="469"/>
                    </a:cubicBezTo>
                    <a:cubicBezTo>
                      <a:pt x="321" y="468"/>
                      <a:pt x="323" y="464"/>
                      <a:pt x="327" y="464"/>
                    </a:cubicBezTo>
                    <a:cubicBezTo>
                      <a:pt x="331" y="465"/>
                      <a:pt x="340" y="459"/>
                      <a:pt x="345" y="455"/>
                    </a:cubicBezTo>
                    <a:cubicBezTo>
                      <a:pt x="350" y="450"/>
                      <a:pt x="358" y="448"/>
                      <a:pt x="364" y="443"/>
                    </a:cubicBezTo>
                    <a:cubicBezTo>
                      <a:pt x="370" y="439"/>
                      <a:pt x="379" y="432"/>
                      <a:pt x="381" y="435"/>
                    </a:cubicBezTo>
                    <a:cubicBezTo>
                      <a:pt x="383" y="438"/>
                      <a:pt x="376" y="442"/>
                      <a:pt x="375" y="446"/>
                    </a:cubicBezTo>
                    <a:cubicBezTo>
                      <a:pt x="374" y="450"/>
                      <a:pt x="382" y="445"/>
                      <a:pt x="385" y="442"/>
                    </a:cubicBezTo>
                    <a:cubicBezTo>
                      <a:pt x="387" y="440"/>
                      <a:pt x="389" y="446"/>
                      <a:pt x="390" y="449"/>
                    </a:cubicBezTo>
                    <a:cubicBezTo>
                      <a:pt x="391" y="452"/>
                      <a:pt x="394" y="447"/>
                      <a:pt x="391" y="440"/>
                    </a:cubicBezTo>
                    <a:cubicBezTo>
                      <a:pt x="387" y="433"/>
                      <a:pt x="388" y="430"/>
                      <a:pt x="393" y="425"/>
                    </a:cubicBezTo>
                    <a:cubicBezTo>
                      <a:pt x="398" y="421"/>
                      <a:pt x="406" y="416"/>
                      <a:pt x="414" y="414"/>
                    </a:cubicBezTo>
                    <a:cubicBezTo>
                      <a:pt x="422" y="411"/>
                      <a:pt x="428" y="413"/>
                      <a:pt x="426" y="417"/>
                    </a:cubicBezTo>
                    <a:cubicBezTo>
                      <a:pt x="424" y="421"/>
                      <a:pt x="422" y="429"/>
                      <a:pt x="428" y="426"/>
                    </a:cubicBezTo>
                    <a:cubicBezTo>
                      <a:pt x="434" y="424"/>
                      <a:pt x="439" y="420"/>
                      <a:pt x="442" y="422"/>
                    </a:cubicBezTo>
                    <a:cubicBezTo>
                      <a:pt x="445" y="425"/>
                      <a:pt x="450" y="424"/>
                      <a:pt x="454" y="419"/>
                    </a:cubicBezTo>
                    <a:cubicBezTo>
                      <a:pt x="458" y="414"/>
                      <a:pt x="466" y="413"/>
                      <a:pt x="469" y="417"/>
                    </a:cubicBezTo>
                    <a:cubicBezTo>
                      <a:pt x="472" y="421"/>
                      <a:pt x="486" y="416"/>
                      <a:pt x="488" y="407"/>
                    </a:cubicBezTo>
                    <a:cubicBezTo>
                      <a:pt x="490" y="397"/>
                      <a:pt x="491" y="388"/>
                      <a:pt x="498" y="380"/>
                    </a:cubicBezTo>
                    <a:cubicBezTo>
                      <a:pt x="505" y="372"/>
                      <a:pt x="509" y="364"/>
                      <a:pt x="519" y="354"/>
                    </a:cubicBezTo>
                    <a:cubicBezTo>
                      <a:pt x="529" y="344"/>
                      <a:pt x="546" y="345"/>
                      <a:pt x="554" y="349"/>
                    </a:cubicBezTo>
                    <a:cubicBezTo>
                      <a:pt x="561" y="353"/>
                      <a:pt x="559" y="357"/>
                      <a:pt x="564" y="362"/>
                    </a:cubicBezTo>
                    <a:cubicBezTo>
                      <a:pt x="570" y="366"/>
                      <a:pt x="576" y="359"/>
                      <a:pt x="578" y="355"/>
                    </a:cubicBezTo>
                    <a:cubicBezTo>
                      <a:pt x="580" y="351"/>
                      <a:pt x="587" y="355"/>
                      <a:pt x="592" y="360"/>
                    </a:cubicBezTo>
                    <a:cubicBezTo>
                      <a:pt x="597" y="365"/>
                      <a:pt x="605" y="365"/>
                      <a:pt x="605" y="363"/>
                    </a:cubicBezTo>
                    <a:cubicBezTo>
                      <a:pt x="605" y="361"/>
                      <a:pt x="597" y="358"/>
                      <a:pt x="593" y="351"/>
                    </a:cubicBezTo>
                    <a:cubicBezTo>
                      <a:pt x="589" y="343"/>
                      <a:pt x="589" y="342"/>
                      <a:pt x="593" y="334"/>
                    </a:cubicBezTo>
                    <a:cubicBezTo>
                      <a:pt x="597" y="325"/>
                      <a:pt x="598" y="319"/>
                      <a:pt x="601" y="316"/>
                    </a:cubicBezTo>
                    <a:cubicBezTo>
                      <a:pt x="603" y="312"/>
                      <a:pt x="609" y="311"/>
                      <a:pt x="614" y="306"/>
                    </a:cubicBezTo>
                    <a:cubicBezTo>
                      <a:pt x="618" y="300"/>
                      <a:pt x="625" y="294"/>
                      <a:pt x="625" y="289"/>
                    </a:cubicBezTo>
                    <a:cubicBezTo>
                      <a:pt x="625" y="284"/>
                      <a:pt x="623" y="275"/>
                      <a:pt x="620" y="272"/>
                    </a:cubicBezTo>
                    <a:cubicBezTo>
                      <a:pt x="617" y="270"/>
                      <a:pt x="616" y="264"/>
                      <a:pt x="617" y="262"/>
                    </a:cubicBezTo>
                    <a:cubicBezTo>
                      <a:pt x="618" y="260"/>
                      <a:pt x="627" y="252"/>
                      <a:pt x="629" y="251"/>
                    </a:cubicBezTo>
                    <a:cubicBezTo>
                      <a:pt x="631" y="250"/>
                      <a:pt x="640" y="257"/>
                      <a:pt x="640" y="259"/>
                    </a:cubicBezTo>
                    <a:cubicBezTo>
                      <a:pt x="639" y="261"/>
                      <a:pt x="632" y="266"/>
                      <a:pt x="631" y="269"/>
                    </a:cubicBezTo>
                    <a:cubicBezTo>
                      <a:pt x="629" y="271"/>
                      <a:pt x="634" y="272"/>
                      <a:pt x="637" y="273"/>
                    </a:cubicBezTo>
                    <a:cubicBezTo>
                      <a:pt x="640" y="274"/>
                      <a:pt x="641" y="274"/>
                      <a:pt x="645" y="271"/>
                    </a:cubicBezTo>
                    <a:cubicBezTo>
                      <a:pt x="650" y="268"/>
                      <a:pt x="653" y="262"/>
                      <a:pt x="657" y="264"/>
                    </a:cubicBezTo>
                    <a:cubicBezTo>
                      <a:pt x="661" y="266"/>
                      <a:pt x="667" y="264"/>
                      <a:pt x="669" y="259"/>
                    </a:cubicBezTo>
                    <a:cubicBezTo>
                      <a:pt x="671" y="254"/>
                      <a:pt x="670" y="245"/>
                      <a:pt x="660" y="243"/>
                    </a:cubicBezTo>
                    <a:cubicBezTo>
                      <a:pt x="651" y="241"/>
                      <a:pt x="645" y="243"/>
                      <a:pt x="643" y="244"/>
                    </a:cubicBezTo>
                    <a:cubicBezTo>
                      <a:pt x="641" y="246"/>
                      <a:pt x="639" y="243"/>
                      <a:pt x="636" y="240"/>
                    </a:cubicBezTo>
                    <a:cubicBezTo>
                      <a:pt x="632" y="236"/>
                      <a:pt x="626" y="232"/>
                      <a:pt x="626" y="231"/>
                    </a:cubicBezTo>
                    <a:cubicBezTo>
                      <a:pt x="625" y="230"/>
                      <a:pt x="628" y="226"/>
                      <a:pt x="633" y="221"/>
                    </a:cubicBezTo>
                    <a:cubicBezTo>
                      <a:pt x="638" y="217"/>
                      <a:pt x="644" y="206"/>
                      <a:pt x="648" y="206"/>
                    </a:cubicBezTo>
                    <a:cubicBezTo>
                      <a:pt x="651" y="205"/>
                      <a:pt x="650" y="199"/>
                      <a:pt x="652" y="196"/>
                    </a:cubicBezTo>
                    <a:cubicBezTo>
                      <a:pt x="653" y="192"/>
                      <a:pt x="660" y="183"/>
                      <a:pt x="660" y="177"/>
                    </a:cubicBezTo>
                    <a:cubicBezTo>
                      <a:pt x="659" y="172"/>
                      <a:pt x="659" y="171"/>
                      <a:pt x="667" y="165"/>
                    </a:cubicBezTo>
                    <a:cubicBezTo>
                      <a:pt x="675" y="159"/>
                      <a:pt x="687" y="150"/>
                      <a:pt x="688" y="146"/>
                    </a:cubicBezTo>
                    <a:cubicBezTo>
                      <a:pt x="690" y="141"/>
                      <a:pt x="698" y="134"/>
                      <a:pt x="705" y="129"/>
                    </a:cubicBezTo>
                    <a:cubicBezTo>
                      <a:pt x="712" y="124"/>
                      <a:pt x="716" y="126"/>
                      <a:pt x="722" y="119"/>
                    </a:cubicBezTo>
                    <a:cubicBezTo>
                      <a:pt x="727" y="113"/>
                      <a:pt x="738" y="111"/>
                      <a:pt x="741" y="108"/>
                    </a:cubicBezTo>
                    <a:cubicBezTo>
                      <a:pt x="744" y="105"/>
                      <a:pt x="756" y="97"/>
                      <a:pt x="759" y="93"/>
                    </a:cubicBezTo>
                    <a:cubicBezTo>
                      <a:pt x="762" y="90"/>
                      <a:pt x="774" y="81"/>
                      <a:pt x="777" y="78"/>
                    </a:cubicBezTo>
                    <a:cubicBezTo>
                      <a:pt x="780" y="75"/>
                      <a:pt x="786" y="76"/>
                      <a:pt x="789" y="74"/>
                    </a:cubicBezTo>
                    <a:cubicBezTo>
                      <a:pt x="792" y="71"/>
                      <a:pt x="796" y="71"/>
                      <a:pt x="797" y="73"/>
                    </a:cubicBezTo>
                    <a:cubicBezTo>
                      <a:pt x="799" y="75"/>
                      <a:pt x="804" y="76"/>
                      <a:pt x="808" y="75"/>
                    </a:cubicBezTo>
                    <a:cubicBezTo>
                      <a:pt x="812" y="74"/>
                      <a:pt x="819" y="78"/>
                      <a:pt x="820" y="77"/>
                    </a:cubicBezTo>
                    <a:cubicBezTo>
                      <a:pt x="821" y="76"/>
                      <a:pt x="831" y="70"/>
                      <a:pt x="826" y="69"/>
                    </a:cubicBezTo>
                    <a:cubicBezTo>
                      <a:pt x="822" y="68"/>
                      <a:pt x="821" y="65"/>
                      <a:pt x="816" y="67"/>
                    </a:cubicBezTo>
                    <a:cubicBezTo>
                      <a:pt x="811" y="68"/>
                      <a:pt x="809" y="66"/>
                      <a:pt x="805" y="67"/>
                    </a:cubicBezTo>
                    <a:cubicBezTo>
                      <a:pt x="802" y="68"/>
                      <a:pt x="803" y="62"/>
                      <a:pt x="806" y="58"/>
                    </a:cubicBezTo>
                    <a:cubicBezTo>
                      <a:pt x="808" y="54"/>
                      <a:pt x="811" y="57"/>
                      <a:pt x="812" y="53"/>
                    </a:cubicBezTo>
                    <a:cubicBezTo>
                      <a:pt x="813" y="48"/>
                      <a:pt x="813" y="46"/>
                      <a:pt x="811" y="44"/>
                    </a:cubicBezTo>
                    <a:cubicBezTo>
                      <a:pt x="810" y="41"/>
                      <a:pt x="812" y="35"/>
                      <a:pt x="814" y="31"/>
                    </a:cubicBezTo>
                    <a:cubicBezTo>
                      <a:pt x="817" y="28"/>
                      <a:pt x="822" y="29"/>
                      <a:pt x="826" y="26"/>
                    </a:cubicBezTo>
                    <a:cubicBezTo>
                      <a:pt x="830" y="23"/>
                      <a:pt x="850" y="5"/>
                      <a:pt x="853" y="2"/>
                    </a:cubicBezTo>
                    <a:cubicBezTo>
                      <a:pt x="855" y="0"/>
                      <a:pt x="857" y="5"/>
                      <a:pt x="857" y="8"/>
                    </a:cubicBezTo>
                    <a:cubicBezTo>
                      <a:pt x="857" y="11"/>
                      <a:pt x="859" y="16"/>
                      <a:pt x="862" y="17"/>
                    </a:cubicBezTo>
                    <a:cubicBezTo>
                      <a:pt x="866" y="18"/>
                      <a:pt x="869" y="20"/>
                      <a:pt x="869" y="23"/>
                    </a:cubicBezTo>
                    <a:cubicBezTo>
                      <a:pt x="869" y="26"/>
                      <a:pt x="868" y="30"/>
                      <a:pt x="869" y="33"/>
                    </a:cubicBezTo>
                    <a:cubicBezTo>
                      <a:pt x="871" y="35"/>
                      <a:pt x="872" y="43"/>
                      <a:pt x="870" y="45"/>
                    </a:cubicBezTo>
                    <a:cubicBezTo>
                      <a:pt x="869" y="47"/>
                      <a:pt x="871" y="52"/>
                      <a:pt x="877" y="49"/>
                    </a:cubicBezTo>
                    <a:cubicBezTo>
                      <a:pt x="884" y="47"/>
                      <a:pt x="893" y="53"/>
                      <a:pt x="893" y="57"/>
                    </a:cubicBezTo>
                    <a:cubicBezTo>
                      <a:pt x="893" y="61"/>
                      <a:pt x="895" y="64"/>
                      <a:pt x="899" y="61"/>
                    </a:cubicBezTo>
                    <a:cubicBezTo>
                      <a:pt x="903" y="58"/>
                      <a:pt x="906" y="56"/>
                      <a:pt x="907" y="58"/>
                    </a:cubicBezTo>
                    <a:cubicBezTo>
                      <a:pt x="908" y="60"/>
                      <a:pt x="907" y="64"/>
                      <a:pt x="908" y="66"/>
                    </a:cubicBezTo>
                    <a:cubicBezTo>
                      <a:pt x="908" y="68"/>
                      <a:pt x="913" y="71"/>
                      <a:pt x="912" y="74"/>
                    </a:cubicBezTo>
                    <a:cubicBezTo>
                      <a:pt x="911" y="77"/>
                      <a:pt x="911" y="78"/>
                      <a:pt x="906" y="81"/>
                    </a:cubicBezTo>
                    <a:cubicBezTo>
                      <a:pt x="900" y="85"/>
                      <a:pt x="898" y="85"/>
                      <a:pt x="895" y="89"/>
                    </a:cubicBezTo>
                    <a:cubicBezTo>
                      <a:pt x="891" y="93"/>
                      <a:pt x="887" y="96"/>
                      <a:pt x="885" y="101"/>
                    </a:cubicBezTo>
                    <a:cubicBezTo>
                      <a:pt x="884" y="105"/>
                      <a:pt x="883" y="107"/>
                      <a:pt x="880" y="108"/>
                    </a:cubicBezTo>
                    <a:cubicBezTo>
                      <a:pt x="877" y="108"/>
                      <a:pt x="861" y="103"/>
                      <a:pt x="858" y="108"/>
                    </a:cubicBezTo>
                    <a:cubicBezTo>
                      <a:pt x="854" y="113"/>
                      <a:pt x="848" y="119"/>
                      <a:pt x="850" y="125"/>
                    </a:cubicBezTo>
                    <a:cubicBezTo>
                      <a:pt x="852" y="130"/>
                      <a:pt x="852" y="132"/>
                      <a:pt x="851" y="137"/>
                    </a:cubicBezTo>
                    <a:cubicBezTo>
                      <a:pt x="850" y="141"/>
                      <a:pt x="848" y="146"/>
                      <a:pt x="845" y="144"/>
                    </a:cubicBezTo>
                    <a:cubicBezTo>
                      <a:pt x="841" y="143"/>
                      <a:pt x="838" y="144"/>
                      <a:pt x="836" y="145"/>
                    </a:cubicBezTo>
                    <a:cubicBezTo>
                      <a:pt x="834" y="146"/>
                      <a:pt x="827" y="146"/>
                      <a:pt x="826" y="144"/>
                    </a:cubicBezTo>
                    <a:cubicBezTo>
                      <a:pt x="824" y="143"/>
                      <a:pt x="820" y="141"/>
                      <a:pt x="819" y="143"/>
                    </a:cubicBezTo>
                    <a:cubicBezTo>
                      <a:pt x="817" y="146"/>
                      <a:pt x="821" y="151"/>
                      <a:pt x="821" y="154"/>
                    </a:cubicBezTo>
                    <a:cubicBezTo>
                      <a:pt x="821" y="158"/>
                      <a:pt x="825" y="160"/>
                      <a:pt x="830" y="158"/>
                    </a:cubicBezTo>
                    <a:cubicBezTo>
                      <a:pt x="835" y="156"/>
                      <a:pt x="836" y="153"/>
                      <a:pt x="840" y="156"/>
                    </a:cubicBezTo>
                    <a:cubicBezTo>
                      <a:pt x="844" y="159"/>
                      <a:pt x="847" y="158"/>
                      <a:pt x="851" y="162"/>
                    </a:cubicBezTo>
                    <a:cubicBezTo>
                      <a:pt x="855" y="165"/>
                      <a:pt x="857" y="165"/>
                      <a:pt x="858" y="172"/>
                    </a:cubicBezTo>
                    <a:cubicBezTo>
                      <a:pt x="859" y="180"/>
                      <a:pt x="863" y="177"/>
                      <a:pt x="865" y="185"/>
                    </a:cubicBezTo>
                    <a:cubicBezTo>
                      <a:pt x="867" y="192"/>
                      <a:pt x="867" y="191"/>
                      <a:pt x="867" y="196"/>
                    </a:cubicBezTo>
                    <a:cubicBezTo>
                      <a:pt x="867" y="202"/>
                      <a:pt x="865" y="202"/>
                      <a:pt x="862" y="205"/>
                    </a:cubicBezTo>
                    <a:cubicBezTo>
                      <a:pt x="859" y="207"/>
                      <a:pt x="860" y="210"/>
                      <a:pt x="855" y="213"/>
                    </a:cubicBezTo>
                    <a:cubicBezTo>
                      <a:pt x="850" y="215"/>
                      <a:pt x="845" y="218"/>
                      <a:pt x="845" y="222"/>
                    </a:cubicBezTo>
                    <a:cubicBezTo>
                      <a:pt x="844" y="225"/>
                      <a:pt x="851" y="227"/>
                      <a:pt x="849" y="229"/>
                    </a:cubicBezTo>
                    <a:cubicBezTo>
                      <a:pt x="847" y="230"/>
                      <a:pt x="856" y="228"/>
                      <a:pt x="853" y="224"/>
                    </a:cubicBezTo>
                    <a:cubicBezTo>
                      <a:pt x="850" y="219"/>
                      <a:pt x="855" y="215"/>
                      <a:pt x="857" y="215"/>
                    </a:cubicBezTo>
                    <a:cubicBezTo>
                      <a:pt x="858" y="215"/>
                      <a:pt x="871" y="218"/>
                      <a:pt x="873" y="214"/>
                    </a:cubicBezTo>
                    <a:cubicBezTo>
                      <a:pt x="874" y="210"/>
                      <a:pt x="874" y="203"/>
                      <a:pt x="881" y="205"/>
                    </a:cubicBezTo>
                    <a:cubicBezTo>
                      <a:pt x="889" y="207"/>
                      <a:pt x="885" y="205"/>
                      <a:pt x="891" y="204"/>
                    </a:cubicBezTo>
                    <a:cubicBezTo>
                      <a:pt x="896" y="203"/>
                      <a:pt x="902" y="205"/>
                      <a:pt x="905" y="208"/>
                    </a:cubicBezTo>
                    <a:cubicBezTo>
                      <a:pt x="908" y="210"/>
                      <a:pt x="917" y="205"/>
                      <a:pt x="919" y="203"/>
                    </a:cubicBezTo>
                    <a:cubicBezTo>
                      <a:pt x="921" y="201"/>
                      <a:pt x="927" y="202"/>
                      <a:pt x="928" y="203"/>
                    </a:cubicBezTo>
                    <a:cubicBezTo>
                      <a:pt x="930" y="205"/>
                      <a:pt x="937" y="203"/>
                      <a:pt x="939" y="202"/>
                    </a:cubicBezTo>
                    <a:cubicBezTo>
                      <a:pt x="941" y="201"/>
                      <a:pt x="957" y="214"/>
                      <a:pt x="955" y="217"/>
                    </a:cubicBezTo>
                    <a:cubicBezTo>
                      <a:pt x="952" y="221"/>
                      <a:pt x="942" y="230"/>
                      <a:pt x="938" y="234"/>
                    </a:cubicBezTo>
                    <a:cubicBezTo>
                      <a:pt x="934" y="238"/>
                      <a:pt x="927" y="239"/>
                      <a:pt x="928" y="244"/>
                    </a:cubicBezTo>
                    <a:cubicBezTo>
                      <a:pt x="930" y="248"/>
                      <a:pt x="933" y="255"/>
                      <a:pt x="935" y="258"/>
                    </a:cubicBezTo>
                    <a:cubicBezTo>
                      <a:pt x="937" y="262"/>
                      <a:pt x="941" y="270"/>
                      <a:pt x="939" y="277"/>
                    </a:cubicBezTo>
                    <a:cubicBezTo>
                      <a:pt x="938" y="284"/>
                      <a:pt x="940" y="284"/>
                      <a:pt x="942" y="291"/>
                    </a:cubicBezTo>
                    <a:cubicBezTo>
                      <a:pt x="943" y="299"/>
                      <a:pt x="946" y="303"/>
                      <a:pt x="945" y="311"/>
                    </a:cubicBezTo>
                    <a:cubicBezTo>
                      <a:pt x="945" y="318"/>
                      <a:pt x="948" y="332"/>
                      <a:pt x="951" y="336"/>
                    </a:cubicBezTo>
                    <a:cubicBezTo>
                      <a:pt x="953" y="340"/>
                      <a:pt x="958" y="346"/>
                      <a:pt x="959" y="350"/>
                    </a:cubicBezTo>
                    <a:cubicBezTo>
                      <a:pt x="960" y="354"/>
                      <a:pt x="963" y="359"/>
                      <a:pt x="964" y="365"/>
                    </a:cubicBezTo>
                    <a:cubicBezTo>
                      <a:pt x="964" y="371"/>
                      <a:pt x="965" y="379"/>
                      <a:pt x="967" y="382"/>
                    </a:cubicBezTo>
                    <a:cubicBezTo>
                      <a:pt x="968" y="384"/>
                      <a:pt x="976" y="392"/>
                      <a:pt x="979" y="393"/>
                    </a:cubicBezTo>
                    <a:cubicBezTo>
                      <a:pt x="982" y="395"/>
                      <a:pt x="979" y="400"/>
                      <a:pt x="972" y="400"/>
                    </a:cubicBezTo>
                    <a:cubicBezTo>
                      <a:pt x="964" y="400"/>
                      <a:pt x="960" y="402"/>
                      <a:pt x="957" y="404"/>
                    </a:cubicBezTo>
                    <a:cubicBezTo>
                      <a:pt x="954" y="405"/>
                      <a:pt x="946" y="408"/>
                      <a:pt x="942" y="424"/>
                    </a:cubicBezTo>
                    <a:cubicBezTo>
                      <a:pt x="937" y="440"/>
                      <a:pt x="938" y="444"/>
                      <a:pt x="942" y="451"/>
                    </a:cubicBezTo>
                    <a:cubicBezTo>
                      <a:pt x="946" y="459"/>
                      <a:pt x="949" y="468"/>
                      <a:pt x="949" y="468"/>
                    </a:cubicBezTo>
                    <a:cubicBezTo>
                      <a:pt x="949" y="468"/>
                      <a:pt x="939" y="465"/>
                      <a:pt x="937" y="463"/>
                    </a:cubicBezTo>
                    <a:cubicBezTo>
                      <a:pt x="935" y="460"/>
                      <a:pt x="928" y="457"/>
                      <a:pt x="928" y="457"/>
                    </a:cubicBezTo>
                    <a:cubicBezTo>
                      <a:pt x="928" y="457"/>
                      <a:pt x="929" y="474"/>
                      <a:pt x="932" y="479"/>
                    </a:cubicBezTo>
                    <a:cubicBezTo>
                      <a:pt x="935" y="484"/>
                      <a:pt x="939" y="484"/>
                      <a:pt x="936" y="487"/>
                    </a:cubicBezTo>
                    <a:cubicBezTo>
                      <a:pt x="932" y="490"/>
                      <a:pt x="926" y="486"/>
                      <a:pt x="926" y="493"/>
                    </a:cubicBezTo>
                    <a:cubicBezTo>
                      <a:pt x="926" y="500"/>
                      <a:pt x="927" y="500"/>
                      <a:pt x="924" y="502"/>
                    </a:cubicBezTo>
                    <a:cubicBezTo>
                      <a:pt x="921" y="504"/>
                      <a:pt x="922" y="504"/>
                      <a:pt x="925" y="510"/>
                    </a:cubicBezTo>
                    <a:cubicBezTo>
                      <a:pt x="927" y="516"/>
                      <a:pt x="936" y="519"/>
                      <a:pt x="938" y="525"/>
                    </a:cubicBezTo>
                    <a:cubicBezTo>
                      <a:pt x="940" y="531"/>
                      <a:pt x="945" y="534"/>
                      <a:pt x="948" y="542"/>
                    </a:cubicBezTo>
                    <a:cubicBezTo>
                      <a:pt x="951" y="551"/>
                      <a:pt x="958" y="567"/>
                      <a:pt x="963" y="572"/>
                    </a:cubicBezTo>
                    <a:cubicBezTo>
                      <a:pt x="969" y="576"/>
                      <a:pt x="981" y="574"/>
                      <a:pt x="979" y="569"/>
                    </a:cubicBezTo>
                    <a:cubicBezTo>
                      <a:pt x="978" y="565"/>
                      <a:pt x="980" y="558"/>
                      <a:pt x="985" y="556"/>
                    </a:cubicBezTo>
                    <a:cubicBezTo>
                      <a:pt x="991" y="555"/>
                      <a:pt x="997" y="560"/>
                      <a:pt x="997" y="565"/>
                    </a:cubicBezTo>
                    <a:cubicBezTo>
                      <a:pt x="997" y="570"/>
                      <a:pt x="1001" y="573"/>
                      <a:pt x="1005" y="575"/>
                    </a:cubicBezTo>
                    <a:cubicBezTo>
                      <a:pt x="1009" y="576"/>
                      <a:pt x="1018" y="582"/>
                      <a:pt x="1020" y="580"/>
                    </a:cubicBezTo>
                    <a:cubicBezTo>
                      <a:pt x="1021" y="578"/>
                      <a:pt x="1028" y="575"/>
                      <a:pt x="1033" y="577"/>
                    </a:cubicBezTo>
                    <a:cubicBezTo>
                      <a:pt x="1037" y="579"/>
                      <a:pt x="1047" y="586"/>
                      <a:pt x="1042" y="591"/>
                    </a:cubicBezTo>
                    <a:cubicBezTo>
                      <a:pt x="1038" y="595"/>
                      <a:pt x="1033" y="594"/>
                      <a:pt x="1032" y="594"/>
                    </a:cubicBezTo>
                    <a:cubicBezTo>
                      <a:pt x="1030" y="595"/>
                      <a:pt x="1031" y="599"/>
                      <a:pt x="1031" y="603"/>
                    </a:cubicBezTo>
                    <a:cubicBezTo>
                      <a:pt x="1032" y="608"/>
                      <a:pt x="1036" y="609"/>
                      <a:pt x="1039" y="616"/>
                    </a:cubicBezTo>
                    <a:cubicBezTo>
                      <a:pt x="1043" y="622"/>
                      <a:pt x="1045" y="623"/>
                      <a:pt x="1055" y="628"/>
                    </a:cubicBezTo>
                    <a:cubicBezTo>
                      <a:pt x="1065" y="633"/>
                      <a:pt x="1074" y="627"/>
                      <a:pt x="1076" y="632"/>
                    </a:cubicBezTo>
                    <a:cubicBezTo>
                      <a:pt x="1078" y="638"/>
                      <a:pt x="1079" y="647"/>
                      <a:pt x="1076" y="651"/>
                    </a:cubicBezTo>
                    <a:cubicBezTo>
                      <a:pt x="1072" y="655"/>
                      <a:pt x="1066" y="651"/>
                      <a:pt x="1066" y="663"/>
                    </a:cubicBezTo>
                    <a:cubicBezTo>
                      <a:pt x="1067" y="675"/>
                      <a:pt x="1066" y="680"/>
                      <a:pt x="1070" y="685"/>
                    </a:cubicBezTo>
                    <a:cubicBezTo>
                      <a:pt x="1073" y="690"/>
                      <a:pt x="1100" y="700"/>
                      <a:pt x="1101" y="703"/>
                    </a:cubicBezTo>
                    <a:cubicBezTo>
                      <a:pt x="1102" y="706"/>
                      <a:pt x="1093" y="705"/>
                      <a:pt x="1093" y="710"/>
                    </a:cubicBezTo>
                    <a:cubicBezTo>
                      <a:pt x="1092" y="715"/>
                      <a:pt x="1093" y="718"/>
                      <a:pt x="1093" y="725"/>
                    </a:cubicBezTo>
                    <a:cubicBezTo>
                      <a:pt x="1093" y="732"/>
                      <a:pt x="1095" y="735"/>
                      <a:pt x="1099" y="740"/>
                    </a:cubicBezTo>
                    <a:cubicBezTo>
                      <a:pt x="1103" y="745"/>
                      <a:pt x="1115" y="751"/>
                      <a:pt x="1118" y="759"/>
                    </a:cubicBezTo>
                    <a:cubicBezTo>
                      <a:pt x="1121" y="767"/>
                      <a:pt x="1125" y="812"/>
                      <a:pt x="1125" y="812"/>
                    </a:cubicBezTo>
                    <a:cubicBezTo>
                      <a:pt x="1125" y="812"/>
                      <a:pt x="1116" y="806"/>
                      <a:pt x="1109" y="805"/>
                    </a:cubicBezTo>
                    <a:cubicBezTo>
                      <a:pt x="1102" y="804"/>
                      <a:pt x="1092" y="797"/>
                      <a:pt x="1084" y="791"/>
                    </a:cubicBezTo>
                    <a:cubicBezTo>
                      <a:pt x="1075" y="784"/>
                      <a:pt x="1070" y="790"/>
                      <a:pt x="1052" y="779"/>
                    </a:cubicBezTo>
                    <a:cubicBezTo>
                      <a:pt x="1034" y="767"/>
                      <a:pt x="1010" y="754"/>
                      <a:pt x="995" y="747"/>
                    </a:cubicBezTo>
                    <a:cubicBezTo>
                      <a:pt x="981" y="739"/>
                      <a:pt x="956" y="715"/>
                      <a:pt x="948" y="705"/>
                    </a:cubicBezTo>
                    <a:cubicBezTo>
                      <a:pt x="939" y="695"/>
                      <a:pt x="941" y="681"/>
                      <a:pt x="936" y="674"/>
                    </a:cubicBezTo>
                    <a:cubicBezTo>
                      <a:pt x="931" y="668"/>
                      <a:pt x="922" y="666"/>
                      <a:pt x="919" y="663"/>
                    </a:cubicBezTo>
                    <a:cubicBezTo>
                      <a:pt x="917" y="660"/>
                      <a:pt x="923" y="659"/>
                      <a:pt x="924" y="654"/>
                    </a:cubicBezTo>
                    <a:cubicBezTo>
                      <a:pt x="925" y="650"/>
                      <a:pt x="919" y="645"/>
                      <a:pt x="923" y="640"/>
                    </a:cubicBezTo>
                    <a:cubicBezTo>
                      <a:pt x="927" y="636"/>
                      <a:pt x="930" y="629"/>
                      <a:pt x="927" y="625"/>
                    </a:cubicBezTo>
                    <a:cubicBezTo>
                      <a:pt x="924" y="621"/>
                      <a:pt x="923" y="598"/>
                      <a:pt x="915" y="591"/>
                    </a:cubicBezTo>
                    <a:cubicBezTo>
                      <a:pt x="908" y="584"/>
                      <a:pt x="905" y="574"/>
                      <a:pt x="905" y="567"/>
                    </a:cubicBezTo>
                    <a:cubicBezTo>
                      <a:pt x="905" y="559"/>
                      <a:pt x="904" y="552"/>
                      <a:pt x="900" y="547"/>
                    </a:cubicBezTo>
                    <a:cubicBezTo>
                      <a:pt x="896" y="541"/>
                      <a:pt x="898" y="531"/>
                      <a:pt x="893" y="527"/>
                    </a:cubicBezTo>
                    <a:cubicBezTo>
                      <a:pt x="888" y="524"/>
                      <a:pt x="888" y="521"/>
                      <a:pt x="888" y="513"/>
                    </a:cubicBezTo>
                    <a:cubicBezTo>
                      <a:pt x="887" y="504"/>
                      <a:pt x="894" y="499"/>
                      <a:pt x="889" y="493"/>
                    </a:cubicBezTo>
                    <a:cubicBezTo>
                      <a:pt x="884" y="488"/>
                      <a:pt x="881" y="484"/>
                      <a:pt x="881" y="479"/>
                    </a:cubicBezTo>
                    <a:cubicBezTo>
                      <a:pt x="880" y="475"/>
                      <a:pt x="876" y="478"/>
                      <a:pt x="869" y="473"/>
                    </a:cubicBezTo>
                    <a:cubicBezTo>
                      <a:pt x="862" y="467"/>
                      <a:pt x="851" y="459"/>
                      <a:pt x="850" y="454"/>
                    </a:cubicBezTo>
                    <a:cubicBezTo>
                      <a:pt x="848" y="449"/>
                      <a:pt x="848" y="443"/>
                      <a:pt x="851" y="440"/>
                    </a:cubicBezTo>
                    <a:cubicBezTo>
                      <a:pt x="854" y="438"/>
                      <a:pt x="853" y="432"/>
                      <a:pt x="848" y="436"/>
                    </a:cubicBezTo>
                    <a:cubicBezTo>
                      <a:pt x="843" y="440"/>
                      <a:pt x="837" y="450"/>
                      <a:pt x="836" y="456"/>
                    </a:cubicBezTo>
                    <a:cubicBezTo>
                      <a:pt x="834" y="462"/>
                      <a:pt x="835" y="466"/>
                      <a:pt x="841" y="472"/>
                    </a:cubicBezTo>
                    <a:cubicBezTo>
                      <a:pt x="847" y="478"/>
                      <a:pt x="849" y="483"/>
                      <a:pt x="856" y="481"/>
                    </a:cubicBezTo>
                    <a:cubicBezTo>
                      <a:pt x="863" y="479"/>
                      <a:pt x="866" y="486"/>
                      <a:pt x="863" y="489"/>
                    </a:cubicBezTo>
                    <a:cubicBezTo>
                      <a:pt x="859" y="493"/>
                      <a:pt x="856" y="495"/>
                      <a:pt x="857" y="498"/>
                    </a:cubicBezTo>
                    <a:cubicBezTo>
                      <a:pt x="858" y="501"/>
                      <a:pt x="864" y="529"/>
                      <a:pt x="866" y="535"/>
                    </a:cubicBezTo>
                    <a:cubicBezTo>
                      <a:pt x="867" y="540"/>
                      <a:pt x="868" y="548"/>
                      <a:pt x="866" y="548"/>
                    </a:cubicBezTo>
                    <a:cubicBezTo>
                      <a:pt x="864" y="548"/>
                      <a:pt x="860" y="540"/>
                      <a:pt x="856" y="543"/>
                    </a:cubicBezTo>
                    <a:cubicBezTo>
                      <a:pt x="852" y="545"/>
                      <a:pt x="845" y="544"/>
                      <a:pt x="841" y="540"/>
                    </a:cubicBezTo>
                    <a:cubicBezTo>
                      <a:pt x="838" y="536"/>
                      <a:pt x="833" y="524"/>
                      <a:pt x="829" y="527"/>
                    </a:cubicBezTo>
                    <a:cubicBezTo>
                      <a:pt x="824" y="530"/>
                      <a:pt x="822" y="539"/>
                      <a:pt x="820" y="539"/>
                    </a:cubicBezTo>
                    <a:cubicBezTo>
                      <a:pt x="818" y="539"/>
                      <a:pt x="814" y="542"/>
                      <a:pt x="812" y="545"/>
                    </a:cubicBezTo>
                    <a:cubicBezTo>
                      <a:pt x="810" y="549"/>
                      <a:pt x="812" y="556"/>
                      <a:pt x="808" y="560"/>
                    </a:cubicBezTo>
                    <a:cubicBezTo>
                      <a:pt x="804" y="563"/>
                      <a:pt x="803" y="567"/>
                      <a:pt x="804" y="572"/>
                    </a:cubicBezTo>
                    <a:cubicBezTo>
                      <a:pt x="804" y="578"/>
                      <a:pt x="800" y="580"/>
                      <a:pt x="807" y="585"/>
                    </a:cubicBezTo>
                    <a:cubicBezTo>
                      <a:pt x="815" y="591"/>
                      <a:pt x="814" y="591"/>
                      <a:pt x="814" y="597"/>
                    </a:cubicBezTo>
                    <a:cubicBezTo>
                      <a:pt x="815" y="602"/>
                      <a:pt x="816" y="606"/>
                      <a:pt x="819" y="612"/>
                    </a:cubicBezTo>
                    <a:cubicBezTo>
                      <a:pt x="823" y="617"/>
                      <a:pt x="819" y="620"/>
                      <a:pt x="818" y="625"/>
                    </a:cubicBezTo>
                    <a:cubicBezTo>
                      <a:pt x="818" y="630"/>
                      <a:pt x="820" y="636"/>
                      <a:pt x="824" y="642"/>
                    </a:cubicBezTo>
                    <a:cubicBezTo>
                      <a:pt x="827" y="649"/>
                      <a:pt x="829" y="650"/>
                      <a:pt x="829" y="655"/>
                    </a:cubicBezTo>
                    <a:cubicBezTo>
                      <a:pt x="829" y="659"/>
                      <a:pt x="833" y="663"/>
                      <a:pt x="836" y="663"/>
                    </a:cubicBezTo>
                    <a:cubicBezTo>
                      <a:pt x="838" y="663"/>
                      <a:pt x="842" y="659"/>
                      <a:pt x="843" y="654"/>
                    </a:cubicBezTo>
                    <a:cubicBezTo>
                      <a:pt x="843" y="650"/>
                      <a:pt x="854" y="651"/>
                      <a:pt x="856" y="658"/>
                    </a:cubicBezTo>
                    <a:cubicBezTo>
                      <a:pt x="858" y="665"/>
                      <a:pt x="851" y="665"/>
                      <a:pt x="849" y="669"/>
                    </a:cubicBezTo>
                    <a:cubicBezTo>
                      <a:pt x="847" y="673"/>
                      <a:pt x="855" y="679"/>
                      <a:pt x="849" y="680"/>
                    </a:cubicBezTo>
                    <a:cubicBezTo>
                      <a:pt x="843" y="681"/>
                      <a:pt x="840" y="682"/>
                      <a:pt x="839" y="686"/>
                    </a:cubicBezTo>
                    <a:cubicBezTo>
                      <a:pt x="838" y="690"/>
                      <a:pt x="838" y="694"/>
                      <a:pt x="837" y="699"/>
                    </a:cubicBezTo>
                    <a:cubicBezTo>
                      <a:pt x="837" y="703"/>
                      <a:pt x="831" y="700"/>
                      <a:pt x="830" y="706"/>
                    </a:cubicBezTo>
                    <a:cubicBezTo>
                      <a:pt x="829" y="711"/>
                      <a:pt x="824" y="722"/>
                      <a:pt x="818" y="722"/>
                    </a:cubicBezTo>
                    <a:cubicBezTo>
                      <a:pt x="812" y="721"/>
                      <a:pt x="808" y="718"/>
                      <a:pt x="812" y="714"/>
                    </a:cubicBezTo>
                    <a:cubicBezTo>
                      <a:pt x="816" y="709"/>
                      <a:pt x="821" y="705"/>
                      <a:pt x="817" y="705"/>
                    </a:cubicBezTo>
                    <a:cubicBezTo>
                      <a:pt x="812" y="705"/>
                      <a:pt x="808" y="702"/>
                      <a:pt x="802" y="707"/>
                    </a:cubicBezTo>
                    <a:cubicBezTo>
                      <a:pt x="796" y="711"/>
                      <a:pt x="805" y="716"/>
                      <a:pt x="798" y="717"/>
                    </a:cubicBezTo>
                    <a:cubicBezTo>
                      <a:pt x="792" y="717"/>
                      <a:pt x="780" y="719"/>
                      <a:pt x="777" y="723"/>
                    </a:cubicBezTo>
                    <a:cubicBezTo>
                      <a:pt x="773" y="727"/>
                      <a:pt x="771" y="728"/>
                      <a:pt x="772" y="734"/>
                    </a:cubicBezTo>
                    <a:cubicBezTo>
                      <a:pt x="774" y="741"/>
                      <a:pt x="777" y="740"/>
                      <a:pt x="775" y="743"/>
                    </a:cubicBezTo>
                    <a:cubicBezTo>
                      <a:pt x="772" y="746"/>
                      <a:pt x="784" y="748"/>
                      <a:pt x="777" y="753"/>
                    </a:cubicBezTo>
                    <a:cubicBezTo>
                      <a:pt x="770" y="758"/>
                      <a:pt x="765" y="753"/>
                      <a:pt x="764" y="759"/>
                    </a:cubicBezTo>
                    <a:cubicBezTo>
                      <a:pt x="762" y="766"/>
                      <a:pt x="760" y="767"/>
                      <a:pt x="754" y="771"/>
                    </a:cubicBezTo>
                    <a:cubicBezTo>
                      <a:pt x="749" y="775"/>
                      <a:pt x="741" y="775"/>
                      <a:pt x="743" y="779"/>
                    </a:cubicBezTo>
                    <a:cubicBezTo>
                      <a:pt x="744" y="784"/>
                      <a:pt x="750" y="788"/>
                      <a:pt x="744" y="789"/>
                    </a:cubicBezTo>
                    <a:cubicBezTo>
                      <a:pt x="738" y="791"/>
                      <a:pt x="734" y="790"/>
                      <a:pt x="730" y="793"/>
                    </a:cubicBezTo>
                    <a:cubicBezTo>
                      <a:pt x="725" y="796"/>
                      <a:pt x="703" y="812"/>
                      <a:pt x="697" y="826"/>
                    </a:cubicBezTo>
                    <a:cubicBezTo>
                      <a:pt x="690" y="840"/>
                      <a:pt x="690" y="847"/>
                      <a:pt x="693" y="854"/>
                    </a:cubicBezTo>
                    <a:cubicBezTo>
                      <a:pt x="695" y="862"/>
                      <a:pt x="694" y="872"/>
                      <a:pt x="692" y="878"/>
                    </a:cubicBezTo>
                    <a:cubicBezTo>
                      <a:pt x="690" y="883"/>
                      <a:pt x="701" y="892"/>
                      <a:pt x="697" y="901"/>
                    </a:cubicBezTo>
                    <a:cubicBezTo>
                      <a:pt x="694" y="910"/>
                      <a:pt x="697" y="929"/>
                      <a:pt x="697" y="938"/>
                    </a:cubicBezTo>
                    <a:cubicBezTo>
                      <a:pt x="697" y="946"/>
                      <a:pt x="696" y="969"/>
                      <a:pt x="698" y="981"/>
                    </a:cubicBezTo>
                    <a:cubicBezTo>
                      <a:pt x="699" y="993"/>
                      <a:pt x="689" y="1007"/>
                      <a:pt x="687" y="1018"/>
                    </a:cubicBezTo>
                    <a:cubicBezTo>
                      <a:pt x="685" y="1030"/>
                      <a:pt x="690" y="1039"/>
                      <a:pt x="685" y="1045"/>
                    </a:cubicBezTo>
                    <a:cubicBezTo>
                      <a:pt x="680" y="1051"/>
                      <a:pt x="692" y="1066"/>
                      <a:pt x="705" y="1053"/>
                    </a:cubicBezTo>
                    <a:cubicBezTo>
                      <a:pt x="718" y="1039"/>
                      <a:pt x="719" y="1038"/>
                      <a:pt x="725" y="1050"/>
                    </a:cubicBezTo>
                    <a:cubicBezTo>
                      <a:pt x="730" y="1062"/>
                      <a:pt x="736" y="1067"/>
                      <a:pt x="738" y="1062"/>
                    </a:cubicBezTo>
                    <a:cubicBezTo>
                      <a:pt x="739" y="1057"/>
                      <a:pt x="740" y="1058"/>
                      <a:pt x="736" y="1052"/>
                    </a:cubicBezTo>
                    <a:cubicBezTo>
                      <a:pt x="731" y="1046"/>
                      <a:pt x="733" y="1035"/>
                      <a:pt x="737" y="1042"/>
                    </a:cubicBezTo>
                    <a:cubicBezTo>
                      <a:pt x="741" y="1049"/>
                      <a:pt x="744" y="1052"/>
                      <a:pt x="746" y="1050"/>
                    </a:cubicBezTo>
                    <a:cubicBezTo>
                      <a:pt x="747" y="1048"/>
                      <a:pt x="752" y="1046"/>
                      <a:pt x="752" y="1051"/>
                    </a:cubicBezTo>
                    <a:cubicBezTo>
                      <a:pt x="752" y="1055"/>
                      <a:pt x="747" y="1065"/>
                      <a:pt x="750" y="1065"/>
                    </a:cubicBezTo>
                    <a:cubicBezTo>
                      <a:pt x="753" y="1066"/>
                      <a:pt x="763" y="1057"/>
                      <a:pt x="763" y="1054"/>
                    </a:cubicBezTo>
                    <a:cubicBezTo>
                      <a:pt x="762" y="1051"/>
                      <a:pt x="762" y="1047"/>
                      <a:pt x="764" y="1044"/>
                    </a:cubicBezTo>
                    <a:cubicBezTo>
                      <a:pt x="765" y="1041"/>
                      <a:pt x="764" y="1034"/>
                      <a:pt x="759" y="1031"/>
                    </a:cubicBezTo>
                    <a:cubicBezTo>
                      <a:pt x="754" y="1028"/>
                      <a:pt x="756" y="1023"/>
                      <a:pt x="760" y="1022"/>
                    </a:cubicBezTo>
                    <a:cubicBezTo>
                      <a:pt x="763" y="1021"/>
                      <a:pt x="771" y="1019"/>
                      <a:pt x="772" y="1016"/>
                    </a:cubicBezTo>
                    <a:cubicBezTo>
                      <a:pt x="773" y="1013"/>
                      <a:pt x="781" y="1009"/>
                      <a:pt x="788" y="1011"/>
                    </a:cubicBezTo>
                    <a:cubicBezTo>
                      <a:pt x="794" y="1014"/>
                      <a:pt x="799" y="1015"/>
                      <a:pt x="806" y="1015"/>
                    </a:cubicBezTo>
                    <a:cubicBezTo>
                      <a:pt x="813" y="1015"/>
                      <a:pt x="829" y="1012"/>
                      <a:pt x="829" y="1017"/>
                    </a:cubicBezTo>
                    <a:cubicBezTo>
                      <a:pt x="829" y="1022"/>
                      <a:pt x="831" y="1025"/>
                      <a:pt x="829" y="1027"/>
                    </a:cubicBezTo>
                    <a:cubicBezTo>
                      <a:pt x="828" y="1029"/>
                      <a:pt x="838" y="1033"/>
                      <a:pt x="841" y="1035"/>
                    </a:cubicBezTo>
                    <a:cubicBezTo>
                      <a:pt x="845" y="1036"/>
                      <a:pt x="847" y="1038"/>
                      <a:pt x="848" y="1041"/>
                    </a:cubicBezTo>
                    <a:cubicBezTo>
                      <a:pt x="849" y="1045"/>
                      <a:pt x="851" y="1044"/>
                      <a:pt x="854" y="1046"/>
                    </a:cubicBezTo>
                    <a:cubicBezTo>
                      <a:pt x="856" y="1048"/>
                      <a:pt x="859" y="1044"/>
                      <a:pt x="860" y="1051"/>
                    </a:cubicBezTo>
                    <a:cubicBezTo>
                      <a:pt x="861" y="1059"/>
                      <a:pt x="862" y="1061"/>
                      <a:pt x="862" y="1066"/>
                    </a:cubicBezTo>
                    <a:cubicBezTo>
                      <a:pt x="863" y="1072"/>
                      <a:pt x="866" y="1077"/>
                      <a:pt x="866" y="1078"/>
                    </a:cubicBezTo>
                    <a:cubicBezTo>
                      <a:pt x="866" y="1079"/>
                      <a:pt x="871" y="1096"/>
                      <a:pt x="878" y="1104"/>
                    </a:cubicBezTo>
                    <a:cubicBezTo>
                      <a:pt x="884" y="1112"/>
                      <a:pt x="894" y="1112"/>
                      <a:pt x="896" y="1119"/>
                    </a:cubicBezTo>
                    <a:cubicBezTo>
                      <a:pt x="898" y="1126"/>
                      <a:pt x="900" y="1126"/>
                      <a:pt x="903" y="1130"/>
                    </a:cubicBezTo>
                    <a:cubicBezTo>
                      <a:pt x="905" y="1134"/>
                      <a:pt x="907" y="1139"/>
                      <a:pt x="910" y="1146"/>
                    </a:cubicBezTo>
                    <a:cubicBezTo>
                      <a:pt x="913" y="1154"/>
                      <a:pt x="927" y="1170"/>
                      <a:pt x="928" y="1176"/>
                    </a:cubicBezTo>
                    <a:cubicBezTo>
                      <a:pt x="928" y="1181"/>
                      <a:pt x="923" y="1191"/>
                      <a:pt x="925" y="1205"/>
                    </a:cubicBezTo>
                    <a:cubicBezTo>
                      <a:pt x="928" y="1218"/>
                      <a:pt x="929" y="1214"/>
                      <a:pt x="931" y="1228"/>
                    </a:cubicBezTo>
                    <a:cubicBezTo>
                      <a:pt x="933" y="1242"/>
                      <a:pt x="930" y="1243"/>
                      <a:pt x="935" y="1251"/>
                    </a:cubicBezTo>
                    <a:cubicBezTo>
                      <a:pt x="940" y="1258"/>
                      <a:pt x="940" y="1265"/>
                      <a:pt x="941" y="1272"/>
                    </a:cubicBezTo>
                    <a:cubicBezTo>
                      <a:pt x="941" y="1279"/>
                      <a:pt x="938" y="1310"/>
                      <a:pt x="938" y="1322"/>
                    </a:cubicBezTo>
                    <a:cubicBezTo>
                      <a:pt x="939" y="1334"/>
                      <a:pt x="942" y="1336"/>
                      <a:pt x="939" y="1348"/>
                    </a:cubicBezTo>
                    <a:cubicBezTo>
                      <a:pt x="936" y="1361"/>
                      <a:pt x="935" y="1360"/>
                      <a:pt x="937" y="1365"/>
                    </a:cubicBezTo>
                    <a:cubicBezTo>
                      <a:pt x="939" y="1370"/>
                      <a:pt x="940" y="1388"/>
                      <a:pt x="939" y="1395"/>
                    </a:cubicBezTo>
                    <a:cubicBezTo>
                      <a:pt x="939" y="1402"/>
                      <a:pt x="936" y="1414"/>
                      <a:pt x="933" y="1421"/>
                    </a:cubicBezTo>
                    <a:cubicBezTo>
                      <a:pt x="930" y="1428"/>
                      <a:pt x="927" y="1427"/>
                      <a:pt x="927" y="1433"/>
                    </a:cubicBezTo>
                    <a:cubicBezTo>
                      <a:pt x="926" y="1438"/>
                      <a:pt x="920" y="1444"/>
                      <a:pt x="918" y="1446"/>
                    </a:cubicBezTo>
                    <a:cubicBezTo>
                      <a:pt x="916" y="1449"/>
                      <a:pt x="914" y="1456"/>
                      <a:pt x="912" y="1456"/>
                    </a:cubicBezTo>
                    <a:cubicBezTo>
                      <a:pt x="910" y="1455"/>
                      <a:pt x="904" y="1455"/>
                      <a:pt x="901" y="1457"/>
                    </a:cubicBezTo>
                    <a:cubicBezTo>
                      <a:pt x="899" y="1460"/>
                      <a:pt x="898" y="1459"/>
                      <a:pt x="896" y="1460"/>
                    </a:cubicBezTo>
                    <a:cubicBezTo>
                      <a:pt x="893" y="1461"/>
                      <a:pt x="890" y="1464"/>
                      <a:pt x="888" y="1461"/>
                    </a:cubicBezTo>
                    <a:cubicBezTo>
                      <a:pt x="887" y="1458"/>
                      <a:pt x="883" y="1452"/>
                      <a:pt x="881" y="1455"/>
                    </a:cubicBezTo>
                    <a:cubicBezTo>
                      <a:pt x="880" y="1458"/>
                      <a:pt x="877" y="1460"/>
                      <a:pt x="875" y="1458"/>
                    </a:cubicBezTo>
                    <a:cubicBezTo>
                      <a:pt x="872" y="1456"/>
                      <a:pt x="868" y="1462"/>
                      <a:pt x="869" y="1466"/>
                    </a:cubicBezTo>
                    <a:cubicBezTo>
                      <a:pt x="870" y="1469"/>
                      <a:pt x="870" y="1473"/>
                      <a:pt x="868" y="1475"/>
                    </a:cubicBezTo>
                    <a:cubicBezTo>
                      <a:pt x="866" y="1477"/>
                      <a:pt x="870" y="1487"/>
                      <a:pt x="868" y="1488"/>
                    </a:cubicBezTo>
                    <a:cubicBezTo>
                      <a:pt x="866" y="1490"/>
                      <a:pt x="863" y="1490"/>
                      <a:pt x="862" y="1492"/>
                    </a:cubicBezTo>
                    <a:cubicBezTo>
                      <a:pt x="862" y="1494"/>
                      <a:pt x="863" y="1498"/>
                      <a:pt x="862" y="1502"/>
                    </a:cubicBezTo>
                    <a:cubicBezTo>
                      <a:pt x="857" y="1499"/>
                      <a:pt x="853" y="1496"/>
                      <a:pt x="852" y="1494"/>
                    </a:cubicBezTo>
                    <a:cubicBezTo>
                      <a:pt x="851" y="1490"/>
                      <a:pt x="854" y="1487"/>
                      <a:pt x="860" y="1482"/>
                    </a:cubicBezTo>
                    <a:cubicBezTo>
                      <a:pt x="865" y="1476"/>
                      <a:pt x="860" y="1476"/>
                      <a:pt x="858" y="1472"/>
                    </a:cubicBezTo>
                    <a:cubicBezTo>
                      <a:pt x="856" y="1467"/>
                      <a:pt x="852" y="1462"/>
                      <a:pt x="849" y="1455"/>
                    </a:cubicBezTo>
                    <a:cubicBezTo>
                      <a:pt x="845" y="1449"/>
                      <a:pt x="841" y="1442"/>
                      <a:pt x="836" y="1435"/>
                    </a:cubicBezTo>
                    <a:cubicBezTo>
                      <a:pt x="831" y="1428"/>
                      <a:pt x="822" y="1427"/>
                      <a:pt x="817" y="1422"/>
                    </a:cubicBezTo>
                    <a:cubicBezTo>
                      <a:pt x="813" y="1418"/>
                      <a:pt x="819" y="1415"/>
                      <a:pt x="824" y="1409"/>
                    </a:cubicBezTo>
                    <a:cubicBezTo>
                      <a:pt x="830" y="1404"/>
                      <a:pt x="822" y="1402"/>
                      <a:pt x="825" y="1394"/>
                    </a:cubicBezTo>
                    <a:cubicBezTo>
                      <a:pt x="829" y="1386"/>
                      <a:pt x="846" y="1391"/>
                      <a:pt x="853" y="1388"/>
                    </a:cubicBezTo>
                    <a:cubicBezTo>
                      <a:pt x="860" y="1384"/>
                      <a:pt x="856" y="1380"/>
                      <a:pt x="853" y="1376"/>
                    </a:cubicBezTo>
                    <a:cubicBezTo>
                      <a:pt x="850" y="1371"/>
                      <a:pt x="851" y="1368"/>
                      <a:pt x="854" y="1364"/>
                    </a:cubicBezTo>
                    <a:cubicBezTo>
                      <a:pt x="856" y="1361"/>
                      <a:pt x="852" y="1353"/>
                      <a:pt x="851" y="1351"/>
                    </a:cubicBezTo>
                    <a:cubicBezTo>
                      <a:pt x="851" y="1350"/>
                      <a:pt x="851" y="1343"/>
                      <a:pt x="851" y="1339"/>
                    </a:cubicBezTo>
                    <a:cubicBezTo>
                      <a:pt x="851" y="1335"/>
                      <a:pt x="848" y="1331"/>
                      <a:pt x="846" y="1327"/>
                    </a:cubicBezTo>
                    <a:cubicBezTo>
                      <a:pt x="844" y="1324"/>
                      <a:pt x="842" y="1320"/>
                      <a:pt x="840" y="1312"/>
                    </a:cubicBezTo>
                    <a:cubicBezTo>
                      <a:pt x="838" y="1305"/>
                      <a:pt x="840" y="1307"/>
                      <a:pt x="836" y="1299"/>
                    </a:cubicBezTo>
                    <a:cubicBezTo>
                      <a:pt x="832" y="1292"/>
                      <a:pt x="837" y="1294"/>
                      <a:pt x="837" y="1287"/>
                    </a:cubicBezTo>
                    <a:cubicBezTo>
                      <a:pt x="838" y="1280"/>
                      <a:pt x="837" y="1276"/>
                      <a:pt x="833" y="1276"/>
                    </a:cubicBezTo>
                    <a:cubicBezTo>
                      <a:pt x="828" y="1276"/>
                      <a:pt x="825" y="1269"/>
                      <a:pt x="824" y="1267"/>
                    </a:cubicBezTo>
                    <a:cubicBezTo>
                      <a:pt x="824" y="1264"/>
                      <a:pt x="818" y="1256"/>
                      <a:pt x="815" y="1261"/>
                    </a:cubicBezTo>
                    <a:cubicBezTo>
                      <a:pt x="812" y="1266"/>
                      <a:pt x="802" y="1272"/>
                      <a:pt x="802" y="1278"/>
                    </a:cubicBezTo>
                    <a:cubicBezTo>
                      <a:pt x="802" y="1284"/>
                      <a:pt x="799" y="1284"/>
                      <a:pt x="795" y="1288"/>
                    </a:cubicBezTo>
                    <a:cubicBezTo>
                      <a:pt x="791" y="1292"/>
                      <a:pt x="788" y="1298"/>
                      <a:pt x="789" y="1302"/>
                    </a:cubicBezTo>
                    <a:cubicBezTo>
                      <a:pt x="790" y="1307"/>
                      <a:pt x="788" y="1311"/>
                      <a:pt x="784" y="1314"/>
                    </a:cubicBezTo>
                    <a:cubicBezTo>
                      <a:pt x="779" y="1317"/>
                      <a:pt x="765" y="1327"/>
                      <a:pt x="761" y="1330"/>
                    </a:cubicBezTo>
                    <a:cubicBezTo>
                      <a:pt x="756" y="1332"/>
                      <a:pt x="751" y="1330"/>
                      <a:pt x="747" y="1326"/>
                    </a:cubicBezTo>
                    <a:cubicBezTo>
                      <a:pt x="743" y="1322"/>
                      <a:pt x="746" y="1317"/>
                      <a:pt x="741" y="1316"/>
                    </a:cubicBezTo>
                    <a:cubicBezTo>
                      <a:pt x="737" y="1316"/>
                      <a:pt x="732" y="1312"/>
                      <a:pt x="731" y="1307"/>
                    </a:cubicBezTo>
                    <a:cubicBezTo>
                      <a:pt x="730" y="1302"/>
                      <a:pt x="724" y="1300"/>
                      <a:pt x="722" y="1304"/>
                    </a:cubicBezTo>
                    <a:cubicBezTo>
                      <a:pt x="721" y="1309"/>
                      <a:pt x="706" y="1308"/>
                      <a:pt x="700" y="1301"/>
                    </a:cubicBezTo>
                    <a:cubicBezTo>
                      <a:pt x="694" y="1294"/>
                      <a:pt x="691" y="1298"/>
                      <a:pt x="684" y="1304"/>
                    </a:cubicBezTo>
                    <a:cubicBezTo>
                      <a:pt x="678" y="1309"/>
                      <a:pt x="674" y="1299"/>
                      <a:pt x="669" y="1304"/>
                    </a:cubicBezTo>
                    <a:cubicBezTo>
                      <a:pt x="665" y="1308"/>
                      <a:pt x="657" y="1314"/>
                      <a:pt x="652" y="1314"/>
                    </a:cubicBezTo>
                    <a:cubicBezTo>
                      <a:pt x="647" y="1313"/>
                      <a:pt x="642" y="1312"/>
                      <a:pt x="638" y="1303"/>
                    </a:cubicBezTo>
                    <a:cubicBezTo>
                      <a:pt x="634" y="1294"/>
                      <a:pt x="631" y="1301"/>
                      <a:pt x="630" y="1297"/>
                    </a:cubicBezTo>
                    <a:cubicBezTo>
                      <a:pt x="628" y="1293"/>
                      <a:pt x="620" y="1285"/>
                      <a:pt x="617" y="1284"/>
                    </a:cubicBezTo>
                    <a:cubicBezTo>
                      <a:pt x="613" y="1282"/>
                      <a:pt x="604" y="1273"/>
                      <a:pt x="601" y="1269"/>
                    </a:cubicBezTo>
                    <a:cubicBezTo>
                      <a:pt x="598" y="1266"/>
                      <a:pt x="583" y="1257"/>
                      <a:pt x="581" y="1253"/>
                    </a:cubicBezTo>
                    <a:cubicBezTo>
                      <a:pt x="579" y="1249"/>
                      <a:pt x="568" y="1246"/>
                      <a:pt x="565" y="1240"/>
                    </a:cubicBezTo>
                    <a:cubicBezTo>
                      <a:pt x="562" y="1233"/>
                      <a:pt x="551" y="1233"/>
                      <a:pt x="547" y="1230"/>
                    </a:cubicBezTo>
                    <a:cubicBezTo>
                      <a:pt x="543" y="1226"/>
                      <a:pt x="528" y="1230"/>
                      <a:pt x="522" y="1234"/>
                    </a:cubicBezTo>
                    <a:cubicBezTo>
                      <a:pt x="515" y="1239"/>
                      <a:pt x="506" y="1233"/>
                      <a:pt x="499" y="1232"/>
                    </a:cubicBezTo>
                    <a:cubicBezTo>
                      <a:pt x="492" y="1230"/>
                      <a:pt x="489" y="1238"/>
                      <a:pt x="482" y="1243"/>
                    </a:cubicBezTo>
                    <a:cubicBezTo>
                      <a:pt x="477" y="1247"/>
                      <a:pt x="471" y="1249"/>
                      <a:pt x="467" y="1252"/>
                    </a:cubicBezTo>
                    <a:cubicBezTo>
                      <a:pt x="460" y="1241"/>
                      <a:pt x="460" y="1241"/>
                      <a:pt x="460" y="1241"/>
                    </a:cubicBezTo>
                    <a:cubicBezTo>
                      <a:pt x="451" y="1239"/>
                      <a:pt x="451" y="1239"/>
                      <a:pt x="451" y="1239"/>
                    </a:cubicBezTo>
                    <a:cubicBezTo>
                      <a:pt x="444" y="1227"/>
                      <a:pt x="444" y="1227"/>
                      <a:pt x="444" y="1227"/>
                    </a:cubicBezTo>
                    <a:cubicBezTo>
                      <a:pt x="451" y="1223"/>
                      <a:pt x="451" y="1223"/>
                      <a:pt x="451" y="1223"/>
                    </a:cubicBezTo>
                    <a:cubicBezTo>
                      <a:pt x="445" y="1214"/>
                      <a:pt x="445" y="1214"/>
                      <a:pt x="445" y="1214"/>
                    </a:cubicBezTo>
                    <a:cubicBezTo>
                      <a:pt x="439" y="1214"/>
                      <a:pt x="439" y="1214"/>
                      <a:pt x="439" y="1214"/>
                    </a:cubicBezTo>
                    <a:cubicBezTo>
                      <a:pt x="439" y="1200"/>
                      <a:pt x="439" y="1200"/>
                      <a:pt x="439" y="1200"/>
                    </a:cubicBezTo>
                    <a:cubicBezTo>
                      <a:pt x="432" y="1189"/>
                      <a:pt x="432" y="1189"/>
                      <a:pt x="432" y="1189"/>
                    </a:cubicBezTo>
                    <a:cubicBezTo>
                      <a:pt x="427" y="1186"/>
                      <a:pt x="427" y="1186"/>
                      <a:pt x="427" y="1186"/>
                    </a:cubicBezTo>
                    <a:cubicBezTo>
                      <a:pt x="422" y="1190"/>
                      <a:pt x="422" y="1190"/>
                      <a:pt x="422" y="1190"/>
                    </a:cubicBezTo>
                    <a:cubicBezTo>
                      <a:pt x="417" y="1189"/>
                      <a:pt x="417" y="1189"/>
                      <a:pt x="417" y="1189"/>
                    </a:cubicBezTo>
                    <a:cubicBezTo>
                      <a:pt x="415" y="1181"/>
                      <a:pt x="415" y="1181"/>
                      <a:pt x="415" y="1181"/>
                    </a:cubicBezTo>
                    <a:cubicBezTo>
                      <a:pt x="408" y="1177"/>
                      <a:pt x="408" y="1177"/>
                      <a:pt x="408" y="1177"/>
                    </a:cubicBezTo>
                    <a:cubicBezTo>
                      <a:pt x="399" y="1185"/>
                      <a:pt x="399" y="1185"/>
                      <a:pt x="399" y="1185"/>
                    </a:cubicBezTo>
                    <a:cubicBezTo>
                      <a:pt x="397" y="1189"/>
                      <a:pt x="397" y="1189"/>
                      <a:pt x="397" y="1189"/>
                    </a:cubicBezTo>
                    <a:cubicBezTo>
                      <a:pt x="388" y="1183"/>
                      <a:pt x="388" y="1183"/>
                      <a:pt x="388" y="1183"/>
                    </a:cubicBezTo>
                    <a:cubicBezTo>
                      <a:pt x="394" y="1175"/>
                      <a:pt x="394" y="1175"/>
                      <a:pt x="394" y="1175"/>
                    </a:cubicBezTo>
                    <a:cubicBezTo>
                      <a:pt x="390" y="1170"/>
                      <a:pt x="390" y="1170"/>
                      <a:pt x="390" y="1170"/>
                    </a:cubicBezTo>
                    <a:cubicBezTo>
                      <a:pt x="383" y="1172"/>
                      <a:pt x="383" y="1172"/>
                      <a:pt x="383" y="1172"/>
                    </a:cubicBezTo>
                    <a:cubicBezTo>
                      <a:pt x="375" y="1168"/>
                      <a:pt x="375" y="1168"/>
                      <a:pt x="375" y="1168"/>
                    </a:cubicBezTo>
                    <a:cubicBezTo>
                      <a:pt x="370" y="1163"/>
                      <a:pt x="370" y="1163"/>
                      <a:pt x="370" y="1163"/>
                    </a:cubicBezTo>
                    <a:cubicBezTo>
                      <a:pt x="370" y="1160"/>
                      <a:pt x="370" y="1160"/>
                      <a:pt x="370" y="1160"/>
                    </a:cubicBezTo>
                    <a:cubicBezTo>
                      <a:pt x="366" y="1158"/>
                      <a:pt x="366" y="1158"/>
                      <a:pt x="366" y="1158"/>
                    </a:cubicBezTo>
                    <a:cubicBezTo>
                      <a:pt x="365" y="1150"/>
                      <a:pt x="365" y="1150"/>
                      <a:pt x="365" y="1150"/>
                    </a:cubicBezTo>
                    <a:cubicBezTo>
                      <a:pt x="358" y="1146"/>
                      <a:pt x="358" y="1146"/>
                      <a:pt x="358" y="1146"/>
                    </a:cubicBezTo>
                    <a:cubicBezTo>
                      <a:pt x="350" y="1138"/>
                      <a:pt x="350" y="1138"/>
                      <a:pt x="350" y="1138"/>
                    </a:cubicBezTo>
                    <a:cubicBezTo>
                      <a:pt x="342" y="1137"/>
                      <a:pt x="342" y="1137"/>
                      <a:pt x="342" y="1137"/>
                    </a:cubicBezTo>
                    <a:cubicBezTo>
                      <a:pt x="340" y="1126"/>
                      <a:pt x="340" y="1126"/>
                      <a:pt x="340" y="1126"/>
                    </a:cubicBezTo>
                    <a:cubicBezTo>
                      <a:pt x="336" y="1123"/>
                      <a:pt x="336" y="1123"/>
                      <a:pt x="336" y="1123"/>
                    </a:cubicBezTo>
                    <a:cubicBezTo>
                      <a:pt x="338" y="1115"/>
                      <a:pt x="338" y="1115"/>
                      <a:pt x="338" y="1115"/>
                    </a:cubicBezTo>
                    <a:cubicBezTo>
                      <a:pt x="322" y="1099"/>
                      <a:pt x="322" y="1099"/>
                      <a:pt x="322" y="1099"/>
                    </a:cubicBezTo>
                    <a:cubicBezTo>
                      <a:pt x="321" y="1095"/>
                      <a:pt x="321" y="1095"/>
                      <a:pt x="321" y="1095"/>
                    </a:cubicBezTo>
                    <a:cubicBezTo>
                      <a:pt x="316" y="1095"/>
                      <a:pt x="316" y="1095"/>
                      <a:pt x="316" y="1095"/>
                    </a:cubicBezTo>
                    <a:cubicBezTo>
                      <a:pt x="316" y="1088"/>
                      <a:pt x="316" y="1088"/>
                      <a:pt x="316" y="1088"/>
                    </a:cubicBezTo>
                    <a:cubicBezTo>
                      <a:pt x="302" y="1074"/>
                      <a:pt x="302" y="1074"/>
                      <a:pt x="302" y="1074"/>
                    </a:cubicBezTo>
                    <a:cubicBezTo>
                      <a:pt x="298" y="1079"/>
                      <a:pt x="298" y="1079"/>
                      <a:pt x="298" y="1079"/>
                    </a:cubicBezTo>
                    <a:cubicBezTo>
                      <a:pt x="294" y="1085"/>
                      <a:pt x="294" y="1085"/>
                      <a:pt x="294" y="1085"/>
                    </a:cubicBezTo>
                    <a:cubicBezTo>
                      <a:pt x="286" y="1088"/>
                      <a:pt x="286" y="1088"/>
                      <a:pt x="286" y="1088"/>
                    </a:cubicBezTo>
                    <a:cubicBezTo>
                      <a:pt x="280" y="1080"/>
                      <a:pt x="280" y="1080"/>
                      <a:pt x="280" y="1080"/>
                    </a:cubicBezTo>
                    <a:cubicBezTo>
                      <a:pt x="278" y="1072"/>
                      <a:pt x="278" y="1072"/>
                      <a:pt x="278" y="1072"/>
                    </a:cubicBezTo>
                    <a:cubicBezTo>
                      <a:pt x="268" y="1069"/>
                      <a:pt x="268" y="1069"/>
                      <a:pt x="268" y="1069"/>
                    </a:cubicBezTo>
                    <a:cubicBezTo>
                      <a:pt x="268" y="1069"/>
                      <a:pt x="260" y="1065"/>
                      <a:pt x="259" y="1065"/>
                    </a:cubicBezTo>
                    <a:cubicBezTo>
                      <a:pt x="259" y="1065"/>
                      <a:pt x="240" y="1066"/>
                      <a:pt x="240" y="1066"/>
                    </a:cubicBezTo>
                    <a:cubicBezTo>
                      <a:pt x="234" y="1074"/>
                      <a:pt x="234" y="1074"/>
                      <a:pt x="234" y="1074"/>
                    </a:cubicBezTo>
                    <a:cubicBezTo>
                      <a:pt x="231" y="1081"/>
                      <a:pt x="231" y="1081"/>
                      <a:pt x="231" y="1081"/>
                    </a:cubicBezTo>
                    <a:cubicBezTo>
                      <a:pt x="227" y="1084"/>
                      <a:pt x="227" y="1084"/>
                      <a:pt x="227" y="1084"/>
                    </a:cubicBezTo>
                    <a:cubicBezTo>
                      <a:pt x="233" y="1093"/>
                      <a:pt x="233" y="1093"/>
                      <a:pt x="233" y="1093"/>
                    </a:cubicBezTo>
                    <a:cubicBezTo>
                      <a:pt x="225" y="1102"/>
                      <a:pt x="225" y="1102"/>
                      <a:pt x="225" y="1102"/>
                    </a:cubicBezTo>
                    <a:cubicBezTo>
                      <a:pt x="218" y="1111"/>
                      <a:pt x="218" y="1111"/>
                      <a:pt x="218" y="1111"/>
                    </a:cubicBezTo>
                    <a:cubicBezTo>
                      <a:pt x="220" y="1126"/>
                      <a:pt x="220" y="1126"/>
                      <a:pt x="220" y="1126"/>
                    </a:cubicBezTo>
                    <a:cubicBezTo>
                      <a:pt x="209" y="1133"/>
                      <a:pt x="209" y="1133"/>
                      <a:pt x="209" y="1133"/>
                    </a:cubicBezTo>
                    <a:cubicBezTo>
                      <a:pt x="208" y="1143"/>
                      <a:pt x="208" y="1143"/>
                      <a:pt x="208" y="1143"/>
                    </a:cubicBezTo>
                    <a:cubicBezTo>
                      <a:pt x="203" y="1138"/>
                      <a:pt x="203" y="1138"/>
                      <a:pt x="203" y="1138"/>
                    </a:cubicBezTo>
                    <a:cubicBezTo>
                      <a:pt x="202" y="1130"/>
                      <a:pt x="202" y="1130"/>
                      <a:pt x="202" y="1130"/>
                    </a:cubicBezTo>
                    <a:cubicBezTo>
                      <a:pt x="198" y="1125"/>
                      <a:pt x="198" y="1125"/>
                      <a:pt x="198" y="1125"/>
                    </a:cubicBezTo>
                    <a:cubicBezTo>
                      <a:pt x="192" y="1131"/>
                      <a:pt x="192" y="1131"/>
                      <a:pt x="192" y="1131"/>
                    </a:cubicBezTo>
                    <a:cubicBezTo>
                      <a:pt x="186" y="1135"/>
                      <a:pt x="186" y="1135"/>
                      <a:pt x="186" y="1135"/>
                    </a:cubicBezTo>
                    <a:cubicBezTo>
                      <a:pt x="173" y="1138"/>
                      <a:pt x="173" y="1138"/>
                      <a:pt x="173" y="1138"/>
                    </a:cubicBezTo>
                    <a:cubicBezTo>
                      <a:pt x="164" y="1152"/>
                      <a:pt x="164" y="1152"/>
                      <a:pt x="164" y="1152"/>
                    </a:cubicBezTo>
                    <a:cubicBezTo>
                      <a:pt x="154" y="1153"/>
                      <a:pt x="154" y="1153"/>
                      <a:pt x="154" y="1153"/>
                    </a:cubicBezTo>
                    <a:cubicBezTo>
                      <a:pt x="142" y="1144"/>
                      <a:pt x="142" y="1144"/>
                      <a:pt x="142" y="1144"/>
                    </a:cubicBezTo>
                    <a:cubicBezTo>
                      <a:pt x="143" y="1108"/>
                      <a:pt x="143" y="1108"/>
                      <a:pt x="143" y="1108"/>
                    </a:cubicBezTo>
                    <a:cubicBezTo>
                      <a:pt x="143" y="1092"/>
                      <a:pt x="143" y="1092"/>
                      <a:pt x="143" y="1092"/>
                    </a:cubicBezTo>
                    <a:cubicBezTo>
                      <a:pt x="145" y="1077"/>
                      <a:pt x="145" y="1077"/>
                      <a:pt x="145" y="1077"/>
                    </a:cubicBezTo>
                    <a:cubicBezTo>
                      <a:pt x="132" y="1069"/>
                      <a:pt x="132" y="1069"/>
                      <a:pt x="132" y="1069"/>
                    </a:cubicBezTo>
                    <a:cubicBezTo>
                      <a:pt x="131" y="1063"/>
                      <a:pt x="131" y="1063"/>
                      <a:pt x="131" y="1063"/>
                    </a:cubicBezTo>
                    <a:cubicBezTo>
                      <a:pt x="127" y="1056"/>
                      <a:pt x="127" y="1056"/>
                      <a:pt x="127" y="1056"/>
                    </a:cubicBezTo>
                    <a:cubicBezTo>
                      <a:pt x="124" y="1053"/>
                      <a:pt x="124" y="1053"/>
                      <a:pt x="124" y="1053"/>
                    </a:cubicBezTo>
                    <a:cubicBezTo>
                      <a:pt x="123" y="1047"/>
                      <a:pt x="123" y="1047"/>
                      <a:pt x="123" y="1047"/>
                    </a:cubicBezTo>
                    <a:cubicBezTo>
                      <a:pt x="127" y="1044"/>
                      <a:pt x="127" y="1044"/>
                      <a:pt x="127" y="1044"/>
                    </a:cubicBezTo>
                    <a:cubicBezTo>
                      <a:pt x="127" y="1036"/>
                      <a:pt x="127" y="1036"/>
                      <a:pt x="127" y="1036"/>
                    </a:cubicBezTo>
                    <a:cubicBezTo>
                      <a:pt x="121" y="1032"/>
                      <a:pt x="121" y="1032"/>
                      <a:pt x="121" y="1032"/>
                    </a:cubicBezTo>
                    <a:cubicBezTo>
                      <a:pt x="109" y="1029"/>
                      <a:pt x="109" y="1029"/>
                      <a:pt x="109" y="1029"/>
                    </a:cubicBezTo>
                    <a:cubicBezTo>
                      <a:pt x="112" y="1019"/>
                      <a:pt x="112" y="1019"/>
                      <a:pt x="112" y="1019"/>
                    </a:cubicBezTo>
                    <a:cubicBezTo>
                      <a:pt x="107" y="1011"/>
                      <a:pt x="107" y="1011"/>
                      <a:pt x="107" y="1011"/>
                    </a:cubicBezTo>
                    <a:cubicBezTo>
                      <a:pt x="103" y="1001"/>
                      <a:pt x="103" y="1001"/>
                      <a:pt x="103" y="1001"/>
                    </a:cubicBezTo>
                    <a:cubicBezTo>
                      <a:pt x="97" y="993"/>
                      <a:pt x="97" y="993"/>
                      <a:pt x="97" y="993"/>
                    </a:cubicBezTo>
                    <a:cubicBezTo>
                      <a:pt x="84" y="996"/>
                      <a:pt x="84" y="996"/>
                      <a:pt x="84" y="996"/>
                    </a:cubicBezTo>
                    <a:cubicBezTo>
                      <a:pt x="80" y="989"/>
                      <a:pt x="80" y="989"/>
                      <a:pt x="80" y="989"/>
                    </a:cubicBezTo>
                    <a:cubicBezTo>
                      <a:pt x="88" y="983"/>
                      <a:pt x="88" y="983"/>
                      <a:pt x="88" y="983"/>
                    </a:cubicBezTo>
                    <a:cubicBezTo>
                      <a:pt x="83" y="976"/>
                      <a:pt x="83" y="976"/>
                      <a:pt x="83" y="976"/>
                    </a:cubicBezTo>
                    <a:cubicBezTo>
                      <a:pt x="81" y="969"/>
                      <a:pt x="81" y="969"/>
                      <a:pt x="81" y="969"/>
                    </a:cubicBezTo>
                    <a:cubicBezTo>
                      <a:pt x="76" y="969"/>
                      <a:pt x="76" y="969"/>
                      <a:pt x="76" y="969"/>
                    </a:cubicBezTo>
                    <a:cubicBezTo>
                      <a:pt x="70" y="973"/>
                      <a:pt x="70" y="973"/>
                      <a:pt x="70" y="973"/>
                    </a:cubicBezTo>
                    <a:cubicBezTo>
                      <a:pt x="64" y="970"/>
                      <a:pt x="64" y="970"/>
                      <a:pt x="64" y="970"/>
                    </a:cubicBezTo>
                    <a:cubicBezTo>
                      <a:pt x="57" y="974"/>
                      <a:pt x="57" y="974"/>
                      <a:pt x="57" y="974"/>
                    </a:cubicBezTo>
                    <a:cubicBezTo>
                      <a:pt x="52" y="969"/>
                      <a:pt x="52" y="969"/>
                      <a:pt x="52" y="969"/>
                    </a:cubicBezTo>
                    <a:cubicBezTo>
                      <a:pt x="43" y="973"/>
                      <a:pt x="43" y="973"/>
                      <a:pt x="43" y="973"/>
                    </a:cubicBezTo>
                    <a:cubicBezTo>
                      <a:pt x="33" y="973"/>
                      <a:pt x="33" y="973"/>
                      <a:pt x="33" y="973"/>
                    </a:cubicBezTo>
                    <a:cubicBezTo>
                      <a:pt x="33" y="961"/>
                      <a:pt x="33" y="961"/>
                      <a:pt x="33" y="961"/>
                    </a:cubicBezTo>
                    <a:cubicBezTo>
                      <a:pt x="35" y="958"/>
                      <a:pt x="35" y="958"/>
                      <a:pt x="35" y="958"/>
                    </a:cubicBezTo>
                    <a:cubicBezTo>
                      <a:pt x="35" y="949"/>
                      <a:pt x="35" y="949"/>
                      <a:pt x="35" y="949"/>
                    </a:cubicBezTo>
                    <a:cubicBezTo>
                      <a:pt x="41" y="932"/>
                      <a:pt x="41" y="932"/>
                      <a:pt x="41" y="932"/>
                    </a:cubicBezTo>
                    <a:cubicBezTo>
                      <a:pt x="31" y="920"/>
                      <a:pt x="31" y="920"/>
                      <a:pt x="31" y="920"/>
                    </a:cubicBezTo>
                    <a:cubicBezTo>
                      <a:pt x="30" y="910"/>
                      <a:pt x="30" y="910"/>
                      <a:pt x="30" y="910"/>
                    </a:cubicBezTo>
                    <a:cubicBezTo>
                      <a:pt x="23" y="905"/>
                      <a:pt x="23" y="905"/>
                      <a:pt x="23" y="905"/>
                    </a:cubicBezTo>
                    <a:cubicBezTo>
                      <a:pt x="21" y="898"/>
                      <a:pt x="21" y="898"/>
                      <a:pt x="21" y="898"/>
                    </a:cubicBezTo>
                    <a:cubicBezTo>
                      <a:pt x="25" y="895"/>
                      <a:pt x="25" y="895"/>
                      <a:pt x="25" y="895"/>
                    </a:cubicBezTo>
                    <a:cubicBezTo>
                      <a:pt x="21" y="889"/>
                      <a:pt x="21" y="889"/>
                      <a:pt x="21" y="889"/>
                    </a:cubicBezTo>
                    <a:cubicBezTo>
                      <a:pt x="21" y="883"/>
                      <a:pt x="21" y="883"/>
                      <a:pt x="21" y="883"/>
                    </a:cubicBezTo>
                    <a:cubicBezTo>
                      <a:pt x="10" y="883"/>
                      <a:pt x="10" y="883"/>
                      <a:pt x="10" y="883"/>
                    </a:cubicBezTo>
                    <a:cubicBezTo>
                      <a:pt x="9" y="878"/>
                      <a:pt x="9" y="878"/>
                      <a:pt x="9" y="878"/>
                    </a:cubicBezTo>
                    <a:cubicBezTo>
                      <a:pt x="17" y="869"/>
                      <a:pt x="17" y="869"/>
                      <a:pt x="17" y="869"/>
                    </a:cubicBezTo>
                    <a:cubicBezTo>
                      <a:pt x="24" y="866"/>
                      <a:pt x="24" y="866"/>
                      <a:pt x="24" y="866"/>
                    </a:cubicBezTo>
                    <a:cubicBezTo>
                      <a:pt x="19" y="830"/>
                      <a:pt x="19" y="830"/>
                      <a:pt x="19" y="830"/>
                    </a:cubicBezTo>
                    <a:cubicBezTo>
                      <a:pt x="13" y="816"/>
                      <a:pt x="13" y="816"/>
                      <a:pt x="13" y="816"/>
                    </a:cubicBezTo>
                    <a:cubicBezTo>
                      <a:pt x="11" y="803"/>
                      <a:pt x="11" y="803"/>
                      <a:pt x="11" y="803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780"/>
                      <a:pt x="0" y="780"/>
                      <a:pt x="0" y="780"/>
                    </a:cubicBezTo>
                    <a:cubicBezTo>
                      <a:pt x="6" y="778"/>
                      <a:pt x="6" y="778"/>
                      <a:pt x="6" y="778"/>
                    </a:cubicBezTo>
                    <a:cubicBezTo>
                      <a:pt x="18" y="761"/>
                      <a:pt x="18" y="761"/>
                      <a:pt x="18" y="761"/>
                    </a:cubicBezTo>
                    <a:cubicBezTo>
                      <a:pt x="26" y="764"/>
                      <a:pt x="26" y="764"/>
                      <a:pt x="26" y="764"/>
                    </a:cubicBezTo>
                    <a:cubicBezTo>
                      <a:pt x="32" y="764"/>
                      <a:pt x="32" y="764"/>
                      <a:pt x="32" y="764"/>
                    </a:cubicBezTo>
                    <a:cubicBezTo>
                      <a:pt x="36" y="753"/>
                      <a:pt x="36" y="753"/>
                      <a:pt x="36" y="753"/>
                    </a:cubicBezTo>
                    <a:cubicBezTo>
                      <a:pt x="31" y="747"/>
                      <a:pt x="31" y="747"/>
                      <a:pt x="31" y="747"/>
                    </a:cubicBezTo>
                    <a:cubicBezTo>
                      <a:pt x="34" y="736"/>
                      <a:pt x="34" y="736"/>
                      <a:pt x="34" y="736"/>
                    </a:cubicBezTo>
                    <a:cubicBezTo>
                      <a:pt x="39" y="736"/>
                      <a:pt x="39" y="736"/>
                      <a:pt x="39" y="736"/>
                    </a:cubicBezTo>
                    <a:cubicBezTo>
                      <a:pt x="39" y="721"/>
                      <a:pt x="39" y="721"/>
                      <a:pt x="39" y="721"/>
                    </a:cubicBezTo>
                    <a:cubicBezTo>
                      <a:pt x="53" y="708"/>
                      <a:pt x="53" y="708"/>
                      <a:pt x="53" y="708"/>
                    </a:cubicBezTo>
                    <a:cubicBezTo>
                      <a:pt x="55" y="702"/>
                      <a:pt x="55" y="702"/>
                      <a:pt x="55" y="702"/>
                    </a:cubicBezTo>
                    <a:cubicBezTo>
                      <a:pt x="58" y="702"/>
                      <a:pt x="58" y="702"/>
                      <a:pt x="58" y="702"/>
                    </a:cubicBezTo>
                    <a:cubicBezTo>
                      <a:pt x="59" y="690"/>
                      <a:pt x="59" y="690"/>
                      <a:pt x="59" y="690"/>
                    </a:cubicBezTo>
                    <a:cubicBezTo>
                      <a:pt x="51" y="692"/>
                      <a:pt x="51" y="692"/>
                      <a:pt x="51" y="692"/>
                    </a:cubicBezTo>
                    <a:cubicBezTo>
                      <a:pt x="46" y="682"/>
                      <a:pt x="46" y="682"/>
                      <a:pt x="46" y="682"/>
                    </a:cubicBezTo>
                    <a:cubicBezTo>
                      <a:pt x="44" y="670"/>
                      <a:pt x="44" y="670"/>
                      <a:pt x="44" y="670"/>
                    </a:cubicBezTo>
                    <a:cubicBezTo>
                      <a:pt x="30" y="657"/>
                      <a:pt x="30" y="657"/>
                      <a:pt x="30" y="657"/>
                    </a:cubicBezTo>
                    <a:cubicBezTo>
                      <a:pt x="28" y="652"/>
                      <a:pt x="28" y="652"/>
                      <a:pt x="28" y="652"/>
                    </a:cubicBezTo>
                    <a:cubicBezTo>
                      <a:pt x="19" y="650"/>
                      <a:pt x="19" y="650"/>
                      <a:pt x="19" y="650"/>
                    </a:cubicBezTo>
                    <a:cubicBezTo>
                      <a:pt x="16" y="643"/>
                      <a:pt x="16" y="643"/>
                      <a:pt x="16" y="643"/>
                    </a:cubicBezTo>
                    <a:cubicBezTo>
                      <a:pt x="17" y="631"/>
                      <a:pt x="17" y="631"/>
                      <a:pt x="17" y="631"/>
                    </a:cubicBezTo>
                    <a:cubicBezTo>
                      <a:pt x="8" y="620"/>
                      <a:pt x="8" y="620"/>
                      <a:pt x="8" y="620"/>
                    </a:cubicBezTo>
                    <a:cubicBezTo>
                      <a:pt x="13" y="611"/>
                      <a:pt x="13" y="611"/>
                      <a:pt x="13" y="611"/>
                    </a:cubicBezTo>
                    <a:cubicBezTo>
                      <a:pt x="7" y="599"/>
                      <a:pt x="7" y="599"/>
                      <a:pt x="7" y="599"/>
                    </a:cubicBezTo>
                    <a:cubicBezTo>
                      <a:pt x="5" y="595"/>
                      <a:pt x="5" y="595"/>
                      <a:pt x="5" y="595"/>
                    </a:cubicBezTo>
                    <a:close/>
                    <a:moveTo>
                      <a:pt x="819" y="968"/>
                    </a:moveTo>
                    <a:cubicBezTo>
                      <a:pt x="819" y="968"/>
                      <a:pt x="819" y="968"/>
                      <a:pt x="819" y="968"/>
                    </a:cubicBezTo>
                    <a:cubicBezTo>
                      <a:pt x="818" y="971"/>
                      <a:pt x="823" y="978"/>
                      <a:pt x="827" y="978"/>
                    </a:cubicBezTo>
                    <a:cubicBezTo>
                      <a:pt x="832" y="978"/>
                      <a:pt x="834" y="981"/>
                      <a:pt x="838" y="987"/>
                    </a:cubicBezTo>
                    <a:cubicBezTo>
                      <a:pt x="841" y="993"/>
                      <a:pt x="844" y="996"/>
                      <a:pt x="839" y="997"/>
                    </a:cubicBezTo>
                    <a:cubicBezTo>
                      <a:pt x="833" y="997"/>
                      <a:pt x="830" y="1004"/>
                      <a:pt x="833" y="1009"/>
                    </a:cubicBezTo>
                    <a:cubicBezTo>
                      <a:pt x="836" y="1014"/>
                      <a:pt x="844" y="1018"/>
                      <a:pt x="847" y="1022"/>
                    </a:cubicBezTo>
                    <a:cubicBezTo>
                      <a:pt x="850" y="1026"/>
                      <a:pt x="861" y="1044"/>
                      <a:pt x="867" y="1049"/>
                    </a:cubicBezTo>
                    <a:cubicBezTo>
                      <a:pt x="872" y="1054"/>
                      <a:pt x="884" y="1051"/>
                      <a:pt x="892" y="1056"/>
                    </a:cubicBezTo>
                    <a:cubicBezTo>
                      <a:pt x="900" y="1060"/>
                      <a:pt x="901" y="1069"/>
                      <a:pt x="903" y="1076"/>
                    </a:cubicBezTo>
                    <a:cubicBezTo>
                      <a:pt x="905" y="1083"/>
                      <a:pt x="919" y="1088"/>
                      <a:pt x="924" y="1094"/>
                    </a:cubicBezTo>
                    <a:cubicBezTo>
                      <a:pt x="929" y="1100"/>
                      <a:pt x="947" y="1125"/>
                      <a:pt x="950" y="1132"/>
                    </a:cubicBezTo>
                    <a:cubicBezTo>
                      <a:pt x="952" y="1139"/>
                      <a:pt x="961" y="1137"/>
                      <a:pt x="967" y="1141"/>
                    </a:cubicBezTo>
                    <a:cubicBezTo>
                      <a:pt x="973" y="1145"/>
                      <a:pt x="980" y="1157"/>
                      <a:pt x="981" y="1162"/>
                    </a:cubicBezTo>
                    <a:cubicBezTo>
                      <a:pt x="982" y="1167"/>
                      <a:pt x="987" y="1169"/>
                      <a:pt x="993" y="1174"/>
                    </a:cubicBezTo>
                    <a:cubicBezTo>
                      <a:pt x="998" y="1179"/>
                      <a:pt x="1000" y="1182"/>
                      <a:pt x="1001" y="1191"/>
                    </a:cubicBezTo>
                    <a:cubicBezTo>
                      <a:pt x="1002" y="1200"/>
                      <a:pt x="1017" y="1204"/>
                      <a:pt x="1021" y="1208"/>
                    </a:cubicBezTo>
                    <a:cubicBezTo>
                      <a:pt x="1025" y="1212"/>
                      <a:pt x="1029" y="1203"/>
                      <a:pt x="1026" y="1199"/>
                    </a:cubicBezTo>
                    <a:cubicBezTo>
                      <a:pt x="1022" y="1195"/>
                      <a:pt x="1016" y="1186"/>
                      <a:pt x="1016" y="1181"/>
                    </a:cubicBezTo>
                    <a:cubicBezTo>
                      <a:pt x="1016" y="1176"/>
                      <a:pt x="1020" y="1175"/>
                      <a:pt x="1024" y="1175"/>
                    </a:cubicBezTo>
                    <a:cubicBezTo>
                      <a:pt x="1027" y="1174"/>
                      <a:pt x="1024" y="1169"/>
                      <a:pt x="1031" y="1170"/>
                    </a:cubicBezTo>
                    <a:cubicBezTo>
                      <a:pt x="1038" y="1171"/>
                      <a:pt x="1044" y="1182"/>
                      <a:pt x="1046" y="1176"/>
                    </a:cubicBezTo>
                    <a:cubicBezTo>
                      <a:pt x="1048" y="1171"/>
                      <a:pt x="1039" y="1164"/>
                      <a:pt x="1035" y="1161"/>
                    </a:cubicBezTo>
                    <a:cubicBezTo>
                      <a:pt x="1032" y="1157"/>
                      <a:pt x="1030" y="1166"/>
                      <a:pt x="1026" y="1164"/>
                    </a:cubicBezTo>
                    <a:cubicBezTo>
                      <a:pt x="1022" y="1161"/>
                      <a:pt x="1017" y="1159"/>
                      <a:pt x="1014" y="1156"/>
                    </a:cubicBezTo>
                    <a:cubicBezTo>
                      <a:pt x="1011" y="1153"/>
                      <a:pt x="1000" y="1157"/>
                      <a:pt x="995" y="1153"/>
                    </a:cubicBezTo>
                    <a:cubicBezTo>
                      <a:pt x="990" y="1150"/>
                      <a:pt x="982" y="1139"/>
                      <a:pt x="976" y="1132"/>
                    </a:cubicBezTo>
                    <a:cubicBezTo>
                      <a:pt x="970" y="1124"/>
                      <a:pt x="968" y="1113"/>
                      <a:pt x="965" y="1107"/>
                    </a:cubicBezTo>
                    <a:cubicBezTo>
                      <a:pt x="961" y="1101"/>
                      <a:pt x="960" y="1093"/>
                      <a:pt x="964" y="1089"/>
                    </a:cubicBezTo>
                    <a:cubicBezTo>
                      <a:pt x="968" y="1085"/>
                      <a:pt x="973" y="1078"/>
                      <a:pt x="982" y="1082"/>
                    </a:cubicBezTo>
                    <a:cubicBezTo>
                      <a:pt x="992" y="1086"/>
                      <a:pt x="995" y="1085"/>
                      <a:pt x="994" y="1083"/>
                    </a:cubicBezTo>
                    <a:cubicBezTo>
                      <a:pt x="992" y="1081"/>
                      <a:pt x="978" y="1078"/>
                      <a:pt x="972" y="1074"/>
                    </a:cubicBezTo>
                    <a:cubicBezTo>
                      <a:pt x="967" y="1070"/>
                      <a:pt x="918" y="1041"/>
                      <a:pt x="913" y="1036"/>
                    </a:cubicBezTo>
                    <a:cubicBezTo>
                      <a:pt x="908" y="1031"/>
                      <a:pt x="900" y="1030"/>
                      <a:pt x="896" y="1026"/>
                    </a:cubicBezTo>
                    <a:cubicBezTo>
                      <a:pt x="892" y="1022"/>
                      <a:pt x="888" y="1023"/>
                      <a:pt x="883" y="1015"/>
                    </a:cubicBezTo>
                    <a:cubicBezTo>
                      <a:pt x="878" y="1008"/>
                      <a:pt x="877" y="1005"/>
                      <a:pt x="873" y="1000"/>
                    </a:cubicBezTo>
                    <a:cubicBezTo>
                      <a:pt x="868" y="995"/>
                      <a:pt x="856" y="986"/>
                      <a:pt x="850" y="982"/>
                    </a:cubicBezTo>
                    <a:cubicBezTo>
                      <a:pt x="844" y="978"/>
                      <a:pt x="839" y="977"/>
                      <a:pt x="834" y="971"/>
                    </a:cubicBezTo>
                    <a:cubicBezTo>
                      <a:pt x="829" y="965"/>
                      <a:pt x="828" y="962"/>
                      <a:pt x="824" y="962"/>
                    </a:cubicBezTo>
                    <a:cubicBezTo>
                      <a:pt x="820" y="963"/>
                      <a:pt x="819" y="968"/>
                      <a:pt x="819" y="968"/>
                    </a:cubicBezTo>
                    <a:close/>
                    <a:moveTo>
                      <a:pt x="720" y="1016"/>
                    </a:moveTo>
                    <a:cubicBezTo>
                      <a:pt x="720" y="1016"/>
                      <a:pt x="720" y="1016"/>
                      <a:pt x="720" y="1016"/>
                    </a:cubicBezTo>
                    <a:cubicBezTo>
                      <a:pt x="719" y="1021"/>
                      <a:pt x="717" y="1023"/>
                      <a:pt x="721" y="1026"/>
                    </a:cubicBezTo>
                    <a:cubicBezTo>
                      <a:pt x="724" y="1029"/>
                      <a:pt x="727" y="1024"/>
                      <a:pt x="729" y="1028"/>
                    </a:cubicBezTo>
                    <a:cubicBezTo>
                      <a:pt x="732" y="1031"/>
                      <a:pt x="734" y="1024"/>
                      <a:pt x="732" y="1019"/>
                    </a:cubicBezTo>
                    <a:cubicBezTo>
                      <a:pt x="728" y="1012"/>
                      <a:pt x="728" y="1010"/>
                      <a:pt x="720" y="1016"/>
                    </a:cubicBezTo>
                    <a:close/>
                    <a:moveTo>
                      <a:pt x="1169" y="1043"/>
                    </a:moveTo>
                    <a:cubicBezTo>
                      <a:pt x="1169" y="1043"/>
                      <a:pt x="1169" y="1043"/>
                      <a:pt x="1169" y="1043"/>
                    </a:cubicBezTo>
                    <a:cubicBezTo>
                      <a:pt x="1168" y="1044"/>
                      <a:pt x="1166" y="1050"/>
                      <a:pt x="1167" y="1057"/>
                    </a:cubicBezTo>
                    <a:cubicBezTo>
                      <a:pt x="1169" y="1063"/>
                      <a:pt x="1168" y="1068"/>
                      <a:pt x="1169" y="1072"/>
                    </a:cubicBezTo>
                    <a:cubicBezTo>
                      <a:pt x="1169" y="1077"/>
                      <a:pt x="1174" y="1078"/>
                      <a:pt x="1174" y="1070"/>
                    </a:cubicBezTo>
                    <a:cubicBezTo>
                      <a:pt x="1174" y="1062"/>
                      <a:pt x="1172" y="1057"/>
                      <a:pt x="1173" y="1052"/>
                    </a:cubicBezTo>
                    <a:cubicBezTo>
                      <a:pt x="1173" y="1047"/>
                      <a:pt x="1173" y="1045"/>
                      <a:pt x="1172" y="1043"/>
                    </a:cubicBezTo>
                    <a:cubicBezTo>
                      <a:pt x="1172" y="1042"/>
                      <a:pt x="1169" y="1043"/>
                      <a:pt x="1169" y="1043"/>
                    </a:cubicBezTo>
                    <a:close/>
                    <a:moveTo>
                      <a:pt x="1172" y="988"/>
                    </a:moveTo>
                    <a:cubicBezTo>
                      <a:pt x="1172" y="988"/>
                      <a:pt x="1172" y="988"/>
                      <a:pt x="1172" y="988"/>
                    </a:cubicBezTo>
                    <a:cubicBezTo>
                      <a:pt x="1172" y="987"/>
                      <a:pt x="1172" y="986"/>
                      <a:pt x="1173" y="986"/>
                    </a:cubicBezTo>
                    <a:cubicBezTo>
                      <a:pt x="1173" y="986"/>
                      <a:pt x="1174" y="986"/>
                      <a:pt x="1174" y="987"/>
                    </a:cubicBezTo>
                    <a:cubicBezTo>
                      <a:pt x="1174" y="987"/>
                      <a:pt x="1180" y="999"/>
                      <a:pt x="1175" y="1003"/>
                    </a:cubicBezTo>
                    <a:cubicBezTo>
                      <a:pt x="1175" y="1004"/>
                      <a:pt x="1174" y="1003"/>
                      <a:pt x="1173" y="1003"/>
                    </a:cubicBezTo>
                    <a:cubicBezTo>
                      <a:pt x="1173" y="1002"/>
                      <a:pt x="1173" y="1001"/>
                      <a:pt x="1173" y="1001"/>
                    </a:cubicBezTo>
                    <a:cubicBezTo>
                      <a:pt x="1177" y="998"/>
                      <a:pt x="1172" y="988"/>
                      <a:pt x="1172" y="988"/>
                    </a:cubicBezTo>
                    <a:close/>
                    <a:moveTo>
                      <a:pt x="1152" y="907"/>
                    </a:moveTo>
                    <a:cubicBezTo>
                      <a:pt x="1152" y="907"/>
                      <a:pt x="1152" y="907"/>
                      <a:pt x="1152" y="907"/>
                    </a:cubicBezTo>
                    <a:cubicBezTo>
                      <a:pt x="1152" y="906"/>
                      <a:pt x="1152" y="906"/>
                      <a:pt x="1153" y="905"/>
                    </a:cubicBezTo>
                    <a:cubicBezTo>
                      <a:pt x="1154" y="905"/>
                      <a:pt x="1154" y="906"/>
                      <a:pt x="1154" y="907"/>
                    </a:cubicBezTo>
                    <a:cubicBezTo>
                      <a:pt x="1155" y="910"/>
                      <a:pt x="1155" y="914"/>
                      <a:pt x="1155" y="914"/>
                    </a:cubicBezTo>
                    <a:cubicBezTo>
                      <a:pt x="1155" y="914"/>
                      <a:pt x="1154" y="915"/>
                      <a:pt x="1153" y="915"/>
                    </a:cubicBezTo>
                    <a:cubicBezTo>
                      <a:pt x="1152" y="914"/>
                      <a:pt x="1152" y="914"/>
                      <a:pt x="1152" y="913"/>
                    </a:cubicBezTo>
                    <a:cubicBezTo>
                      <a:pt x="1152" y="913"/>
                      <a:pt x="1153" y="910"/>
                      <a:pt x="1152" y="907"/>
                    </a:cubicBezTo>
                    <a:close/>
                    <a:moveTo>
                      <a:pt x="1140" y="876"/>
                    </a:moveTo>
                    <a:cubicBezTo>
                      <a:pt x="1140" y="876"/>
                      <a:pt x="1140" y="876"/>
                      <a:pt x="1140" y="876"/>
                    </a:cubicBezTo>
                    <a:cubicBezTo>
                      <a:pt x="1144" y="878"/>
                      <a:pt x="1154" y="885"/>
                      <a:pt x="1150" y="887"/>
                    </a:cubicBezTo>
                    <a:cubicBezTo>
                      <a:pt x="1145" y="888"/>
                      <a:pt x="1141" y="890"/>
                      <a:pt x="1140" y="885"/>
                    </a:cubicBezTo>
                    <a:cubicBezTo>
                      <a:pt x="1139" y="881"/>
                      <a:pt x="1140" y="876"/>
                      <a:pt x="1140" y="876"/>
                    </a:cubicBezTo>
                    <a:close/>
                    <a:moveTo>
                      <a:pt x="1123" y="829"/>
                    </a:moveTo>
                    <a:cubicBezTo>
                      <a:pt x="1123" y="829"/>
                      <a:pt x="1123" y="829"/>
                      <a:pt x="1123" y="829"/>
                    </a:cubicBezTo>
                    <a:cubicBezTo>
                      <a:pt x="1123" y="834"/>
                      <a:pt x="1130" y="841"/>
                      <a:pt x="1127" y="849"/>
                    </a:cubicBezTo>
                    <a:cubicBezTo>
                      <a:pt x="1124" y="857"/>
                      <a:pt x="1132" y="861"/>
                      <a:pt x="1134" y="853"/>
                    </a:cubicBezTo>
                    <a:cubicBezTo>
                      <a:pt x="1136" y="846"/>
                      <a:pt x="1138" y="839"/>
                      <a:pt x="1133" y="833"/>
                    </a:cubicBezTo>
                    <a:cubicBezTo>
                      <a:pt x="1127" y="826"/>
                      <a:pt x="1123" y="829"/>
                      <a:pt x="1123" y="829"/>
                    </a:cubicBezTo>
                    <a:close/>
                    <a:moveTo>
                      <a:pt x="1099" y="545"/>
                    </a:moveTo>
                    <a:cubicBezTo>
                      <a:pt x="1099" y="545"/>
                      <a:pt x="1099" y="545"/>
                      <a:pt x="1099" y="545"/>
                    </a:cubicBezTo>
                    <a:cubicBezTo>
                      <a:pt x="1099" y="545"/>
                      <a:pt x="1096" y="549"/>
                      <a:pt x="1096" y="552"/>
                    </a:cubicBezTo>
                    <a:cubicBezTo>
                      <a:pt x="1096" y="556"/>
                      <a:pt x="1118" y="555"/>
                      <a:pt x="1123" y="553"/>
                    </a:cubicBezTo>
                    <a:cubicBezTo>
                      <a:pt x="1128" y="551"/>
                      <a:pt x="1121" y="545"/>
                      <a:pt x="1118" y="546"/>
                    </a:cubicBezTo>
                    <a:cubicBezTo>
                      <a:pt x="1115" y="546"/>
                      <a:pt x="1102" y="545"/>
                      <a:pt x="1099" y="545"/>
                    </a:cubicBezTo>
                    <a:close/>
                    <a:moveTo>
                      <a:pt x="954" y="508"/>
                    </a:moveTo>
                    <a:cubicBezTo>
                      <a:pt x="954" y="508"/>
                      <a:pt x="954" y="508"/>
                      <a:pt x="954" y="508"/>
                    </a:cubicBezTo>
                    <a:cubicBezTo>
                      <a:pt x="953" y="512"/>
                      <a:pt x="954" y="520"/>
                      <a:pt x="956" y="524"/>
                    </a:cubicBezTo>
                    <a:cubicBezTo>
                      <a:pt x="957" y="526"/>
                      <a:pt x="959" y="525"/>
                      <a:pt x="961" y="527"/>
                    </a:cubicBezTo>
                    <a:cubicBezTo>
                      <a:pt x="963" y="530"/>
                      <a:pt x="961" y="535"/>
                      <a:pt x="966" y="536"/>
                    </a:cubicBezTo>
                    <a:cubicBezTo>
                      <a:pt x="968" y="537"/>
                      <a:pt x="967" y="527"/>
                      <a:pt x="966" y="518"/>
                    </a:cubicBezTo>
                    <a:cubicBezTo>
                      <a:pt x="966" y="510"/>
                      <a:pt x="967" y="509"/>
                      <a:pt x="964" y="508"/>
                    </a:cubicBezTo>
                    <a:cubicBezTo>
                      <a:pt x="960" y="508"/>
                      <a:pt x="954" y="508"/>
                      <a:pt x="954" y="508"/>
                    </a:cubicBezTo>
                    <a:close/>
                    <a:moveTo>
                      <a:pt x="630" y="76"/>
                    </a:moveTo>
                    <a:cubicBezTo>
                      <a:pt x="630" y="76"/>
                      <a:pt x="630" y="76"/>
                      <a:pt x="630" y="76"/>
                    </a:cubicBezTo>
                    <a:cubicBezTo>
                      <a:pt x="630" y="76"/>
                      <a:pt x="620" y="82"/>
                      <a:pt x="619" y="88"/>
                    </a:cubicBezTo>
                    <a:cubicBezTo>
                      <a:pt x="618" y="95"/>
                      <a:pt x="615" y="99"/>
                      <a:pt x="618" y="106"/>
                    </a:cubicBezTo>
                    <a:cubicBezTo>
                      <a:pt x="620" y="113"/>
                      <a:pt x="622" y="118"/>
                      <a:pt x="630" y="121"/>
                    </a:cubicBezTo>
                    <a:cubicBezTo>
                      <a:pt x="637" y="124"/>
                      <a:pt x="641" y="119"/>
                      <a:pt x="638" y="112"/>
                    </a:cubicBezTo>
                    <a:cubicBezTo>
                      <a:pt x="636" y="105"/>
                      <a:pt x="638" y="104"/>
                      <a:pt x="640" y="101"/>
                    </a:cubicBezTo>
                    <a:cubicBezTo>
                      <a:pt x="642" y="98"/>
                      <a:pt x="646" y="91"/>
                      <a:pt x="643" y="82"/>
                    </a:cubicBezTo>
                    <a:cubicBezTo>
                      <a:pt x="640" y="73"/>
                      <a:pt x="636" y="73"/>
                      <a:pt x="630" y="76"/>
                    </a:cubicBezTo>
                    <a:close/>
                    <a:moveTo>
                      <a:pt x="291" y="348"/>
                    </a:moveTo>
                    <a:cubicBezTo>
                      <a:pt x="291" y="348"/>
                      <a:pt x="291" y="348"/>
                      <a:pt x="291" y="348"/>
                    </a:cubicBezTo>
                    <a:cubicBezTo>
                      <a:pt x="291" y="348"/>
                      <a:pt x="293" y="353"/>
                      <a:pt x="298" y="358"/>
                    </a:cubicBezTo>
                    <a:cubicBezTo>
                      <a:pt x="303" y="363"/>
                      <a:pt x="309" y="358"/>
                      <a:pt x="313" y="359"/>
                    </a:cubicBezTo>
                    <a:cubicBezTo>
                      <a:pt x="316" y="359"/>
                      <a:pt x="321" y="357"/>
                      <a:pt x="325" y="355"/>
                    </a:cubicBezTo>
                    <a:cubicBezTo>
                      <a:pt x="330" y="353"/>
                      <a:pt x="335" y="347"/>
                      <a:pt x="337" y="342"/>
                    </a:cubicBezTo>
                    <a:cubicBezTo>
                      <a:pt x="340" y="337"/>
                      <a:pt x="341" y="334"/>
                      <a:pt x="338" y="329"/>
                    </a:cubicBezTo>
                    <a:cubicBezTo>
                      <a:pt x="335" y="325"/>
                      <a:pt x="331" y="325"/>
                      <a:pt x="329" y="326"/>
                    </a:cubicBezTo>
                    <a:cubicBezTo>
                      <a:pt x="328" y="328"/>
                      <a:pt x="320" y="330"/>
                      <a:pt x="319" y="333"/>
                    </a:cubicBezTo>
                    <a:cubicBezTo>
                      <a:pt x="319" y="337"/>
                      <a:pt x="315" y="338"/>
                      <a:pt x="313" y="337"/>
                    </a:cubicBezTo>
                    <a:cubicBezTo>
                      <a:pt x="310" y="336"/>
                      <a:pt x="307" y="336"/>
                      <a:pt x="305" y="340"/>
                    </a:cubicBezTo>
                    <a:cubicBezTo>
                      <a:pt x="302" y="343"/>
                      <a:pt x="304" y="345"/>
                      <a:pt x="300" y="346"/>
                    </a:cubicBezTo>
                    <a:cubicBezTo>
                      <a:pt x="296" y="347"/>
                      <a:pt x="291" y="348"/>
                      <a:pt x="291" y="348"/>
                    </a:cubicBezTo>
                    <a:close/>
                    <a:moveTo>
                      <a:pt x="277" y="395"/>
                    </a:moveTo>
                    <a:cubicBezTo>
                      <a:pt x="277" y="395"/>
                      <a:pt x="277" y="395"/>
                      <a:pt x="277" y="395"/>
                    </a:cubicBezTo>
                    <a:cubicBezTo>
                      <a:pt x="277" y="395"/>
                      <a:pt x="281" y="394"/>
                      <a:pt x="283" y="393"/>
                    </a:cubicBezTo>
                    <a:cubicBezTo>
                      <a:pt x="286" y="392"/>
                      <a:pt x="287" y="388"/>
                      <a:pt x="286" y="386"/>
                    </a:cubicBezTo>
                    <a:cubicBezTo>
                      <a:pt x="285" y="384"/>
                      <a:pt x="281" y="383"/>
                      <a:pt x="283" y="383"/>
                    </a:cubicBezTo>
                    <a:cubicBezTo>
                      <a:pt x="285" y="382"/>
                      <a:pt x="288" y="381"/>
                      <a:pt x="291" y="377"/>
                    </a:cubicBezTo>
                    <a:cubicBezTo>
                      <a:pt x="293" y="373"/>
                      <a:pt x="290" y="371"/>
                      <a:pt x="287" y="366"/>
                    </a:cubicBezTo>
                    <a:cubicBezTo>
                      <a:pt x="284" y="362"/>
                      <a:pt x="281" y="356"/>
                      <a:pt x="276" y="354"/>
                    </a:cubicBezTo>
                    <a:cubicBezTo>
                      <a:pt x="272" y="352"/>
                      <a:pt x="262" y="357"/>
                      <a:pt x="259" y="360"/>
                    </a:cubicBezTo>
                    <a:cubicBezTo>
                      <a:pt x="256" y="363"/>
                      <a:pt x="254" y="366"/>
                      <a:pt x="251" y="365"/>
                    </a:cubicBezTo>
                    <a:cubicBezTo>
                      <a:pt x="248" y="363"/>
                      <a:pt x="240" y="363"/>
                      <a:pt x="239" y="367"/>
                    </a:cubicBezTo>
                    <a:cubicBezTo>
                      <a:pt x="238" y="370"/>
                      <a:pt x="244" y="377"/>
                      <a:pt x="245" y="379"/>
                    </a:cubicBezTo>
                    <a:cubicBezTo>
                      <a:pt x="246" y="381"/>
                      <a:pt x="242" y="384"/>
                      <a:pt x="239" y="382"/>
                    </a:cubicBezTo>
                    <a:cubicBezTo>
                      <a:pt x="236" y="379"/>
                      <a:pt x="233" y="388"/>
                      <a:pt x="228" y="382"/>
                    </a:cubicBezTo>
                    <a:cubicBezTo>
                      <a:pt x="223" y="376"/>
                      <a:pt x="215" y="382"/>
                      <a:pt x="215" y="385"/>
                    </a:cubicBezTo>
                    <a:cubicBezTo>
                      <a:pt x="214" y="389"/>
                      <a:pt x="214" y="405"/>
                      <a:pt x="220" y="410"/>
                    </a:cubicBezTo>
                    <a:cubicBezTo>
                      <a:pt x="227" y="416"/>
                      <a:pt x="225" y="420"/>
                      <a:pt x="229" y="422"/>
                    </a:cubicBezTo>
                    <a:cubicBezTo>
                      <a:pt x="232" y="425"/>
                      <a:pt x="257" y="427"/>
                      <a:pt x="260" y="426"/>
                    </a:cubicBezTo>
                    <a:cubicBezTo>
                      <a:pt x="263" y="425"/>
                      <a:pt x="256" y="417"/>
                      <a:pt x="257" y="412"/>
                    </a:cubicBezTo>
                    <a:cubicBezTo>
                      <a:pt x="257" y="407"/>
                      <a:pt x="263" y="409"/>
                      <a:pt x="265" y="405"/>
                    </a:cubicBezTo>
                    <a:cubicBezTo>
                      <a:pt x="267" y="401"/>
                      <a:pt x="277" y="395"/>
                      <a:pt x="277" y="395"/>
                    </a:cubicBezTo>
                    <a:close/>
                    <a:moveTo>
                      <a:pt x="283" y="426"/>
                    </a:moveTo>
                    <a:cubicBezTo>
                      <a:pt x="283" y="426"/>
                      <a:pt x="283" y="426"/>
                      <a:pt x="283" y="426"/>
                    </a:cubicBezTo>
                    <a:cubicBezTo>
                      <a:pt x="281" y="430"/>
                      <a:pt x="280" y="437"/>
                      <a:pt x="285" y="439"/>
                    </a:cubicBezTo>
                    <a:cubicBezTo>
                      <a:pt x="289" y="441"/>
                      <a:pt x="295" y="433"/>
                      <a:pt x="293" y="428"/>
                    </a:cubicBezTo>
                    <a:cubicBezTo>
                      <a:pt x="291" y="424"/>
                      <a:pt x="283" y="426"/>
                      <a:pt x="283" y="426"/>
                    </a:cubicBezTo>
                    <a:close/>
                    <a:moveTo>
                      <a:pt x="297" y="440"/>
                    </a:moveTo>
                    <a:cubicBezTo>
                      <a:pt x="297" y="440"/>
                      <a:pt x="297" y="440"/>
                      <a:pt x="297" y="440"/>
                    </a:cubicBezTo>
                    <a:cubicBezTo>
                      <a:pt x="297" y="440"/>
                      <a:pt x="301" y="446"/>
                      <a:pt x="299" y="450"/>
                    </a:cubicBezTo>
                    <a:cubicBezTo>
                      <a:pt x="297" y="453"/>
                      <a:pt x="300" y="462"/>
                      <a:pt x="302" y="457"/>
                    </a:cubicBezTo>
                    <a:cubicBezTo>
                      <a:pt x="305" y="453"/>
                      <a:pt x="311" y="451"/>
                      <a:pt x="313" y="451"/>
                    </a:cubicBezTo>
                    <a:cubicBezTo>
                      <a:pt x="316" y="450"/>
                      <a:pt x="333" y="441"/>
                      <a:pt x="333" y="435"/>
                    </a:cubicBezTo>
                    <a:cubicBezTo>
                      <a:pt x="332" y="429"/>
                      <a:pt x="328" y="428"/>
                      <a:pt x="319" y="427"/>
                    </a:cubicBezTo>
                    <a:cubicBezTo>
                      <a:pt x="309" y="426"/>
                      <a:pt x="304" y="428"/>
                      <a:pt x="301" y="430"/>
                    </a:cubicBezTo>
                    <a:cubicBezTo>
                      <a:pt x="298" y="432"/>
                      <a:pt x="297" y="440"/>
                      <a:pt x="297" y="440"/>
                    </a:cubicBezTo>
                    <a:close/>
                    <a:moveTo>
                      <a:pt x="18" y="568"/>
                    </a:moveTo>
                    <a:cubicBezTo>
                      <a:pt x="18" y="568"/>
                      <a:pt x="18" y="568"/>
                      <a:pt x="18" y="568"/>
                    </a:cubicBezTo>
                    <a:cubicBezTo>
                      <a:pt x="13" y="569"/>
                      <a:pt x="9" y="578"/>
                      <a:pt x="5" y="579"/>
                    </a:cubicBezTo>
                    <a:cubicBezTo>
                      <a:pt x="1" y="580"/>
                      <a:pt x="14" y="585"/>
                      <a:pt x="20" y="586"/>
                    </a:cubicBezTo>
                    <a:cubicBezTo>
                      <a:pt x="25" y="586"/>
                      <a:pt x="29" y="577"/>
                      <a:pt x="27" y="573"/>
                    </a:cubicBezTo>
                    <a:cubicBezTo>
                      <a:pt x="26" y="568"/>
                      <a:pt x="18" y="568"/>
                      <a:pt x="18" y="568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Freeform 77"/>
              <p:cNvSpPr>
                <a:spLocks noEditPoints="1"/>
              </p:cNvSpPr>
              <p:nvPr/>
            </p:nvSpPr>
            <p:spPr bwMode="auto">
              <a:xfrm>
                <a:off x="3256459" y="1855663"/>
                <a:ext cx="3384622" cy="3857395"/>
              </a:xfrm>
              <a:custGeom>
                <a:avLst/>
                <a:gdLst>
                  <a:gd name="T0" fmla="*/ 805 w 1100"/>
                  <a:gd name="T1" fmla="*/ 1030 h 1253"/>
                  <a:gd name="T2" fmla="*/ 791 w 1100"/>
                  <a:gd name="T3" fmla="*/ 1085 h 1253"/>
                  <a:gd name="T4" fmla="*/ 813 w 1100"/>
                  <a:gd name="T5" fmla="*/ 958 h 1253"/>
                  <a:gd name="T6" fmla="*/ 274 w 1100"/>
                  <a:gd name="T7" fmla="*/ 407 h 1253"/>
                  <a:gd name="T8" fmla="*/ 280 w 1100"/>
                  <a:gd name="T9" fmla="*/ 485 h 1253"/>
                  <a:gd name="T10" fmla="*/ 306 w 1100"/>
                  <a:gd name="T11" fmla="*/ 502 h 1253"/>
                  <a:gd name="T12" fmla="*/ 293 w 1100"/>
                  <a:gd name="T13" fmla="*/ 569 h 1253"/>
                  <a:gd name="T14" fmla="*/ 303 w 1100"/>
                  <a:gd name="T15" fmla="*/ 618 h 1253"/>
                  <a:gd name="T16" fmla="*/ 338 w 1100"/>
                  <a:gd name="T17" fmla="*/ 670 h 1253"/>
                  <a:gd name="T18" fmla="*/ 328 w 1100"/>
                  <a:gd name="T19" fmla="*/ 739 h 1253"/>
                  <a:gd name="T20" fmla="*/ 288 w 1100"/>
                  <a:gd name="T21" fmla="*/ 805 h 1253"/>
                  <a:gd name="T22" fmla="*/ 212 w 1100"/>
                  <a:gd name="T23" fmla="*/ 806 h 1253"/>
                  <a:gd name="T24" fmla="*/ 136 w 1100"/>
                  <a:gd name="T25" fmla="*/ 860 h 1253"/>
                  <a:gd name="T26" fmla="*/ 52 w 1100"/>
                  <a:gd name="T27" fmla="*/ 875 h 1253"/>
                  <a:gd name="T28" fmla="*/ 22 w 1100"/>
                  <a:gd name="T29" fmla="*/ 893 h 1253"/>
                  <a:gd name="T30" fmla="*/ 17 w 1100"/>
                  <a:gd name="T31" fmla="*/ 931 h 1253"/>
                  <a:gd name="T32" fmla="*/ 8 w 1100"/>
                  <a:gd name="T33" fmla="*/ 982 h 1253"/>
                  <a:gd name="T34" fmla="*/ 41 w 1100"/>
                  <a:gd name="T35" fmla="*/ 1026 h 1253"/>
                  <a:gd name="T36" fmla="*/ 90 w 1100"/>
                  <a:gd name="T37" fmla="*/ 1039 h 1253"/>
                  <a:gd name="T38" fmla="*/ 175 w 1100"/>
                  <a:gd name="T39" fmla="*/ 1175 h 1253"/>
                  <a:gd name="T40" fmla="*/ 266 w 1100"/>
                  <a:gd name="T41" fmla="*/ 1186 h 1253"/>
                  <a:gd name="T42" fmla="*/ 330 w 1100"/>
                  <a:gd name="T43" fmla="*/ 1235 h 1253"/>
                  <a:gd name="T44" fmla="*/ 418 w 1100"/>
                  <a:gd name="T45" fmla="*/ 1216 h 1253"/>
                  <a:gd name="T46" fmla="*/ 500 w 1100"/>
                  <a:gd name="T47" fmla="*/ 1196 h 1253"/>
                  <a:gd name="T48" fmla="*/ 595 w 1100"/>
                  <a:gd name="T49" fmla="*/ 1216 h 1253"/>
                  <a:gd name="T50" fmla="*/ 635 w 1100"/>
                  <a:gd name="T51" fmla="*/ 1137 h 1253"/>
                  <a:gd name="T52" fmla="*/ 750 w 1100"/>
                  <a:gd name="T53" fmla="*/ 1180 h 1253"/>
                  <a:gd name="T54" fmla="*/ 868 w 1100"/>
                  <a:gd name="T55" fmla="*/ 1184 h 1253"/>
                  <a:gd name="T56" fmla="*/ 985 w 1100"/>
                  <a:gd name="T57" fmla="*/ 1110 h 1253"/>
                  <a:gd name="T58" fmla="*/ 1094 w 1100"/>
                  <a:gd name="T59" fmla="*/ 1067 h 1253"/>
                  <a:gd name="T60" fmla="*/ 1070 w 1100"/>
                  <a:gd name="T61" fmla="*/ 976 h 1253"/>
                  <a:gd name="T62" fmla="*/ 1078 w 1100"/>
                  <a:gd name="T63" fmla="*/ 895 h 1253"/>
                  <a:gd name="T64" fmla="*/ 1041 w 1100"/>
                  <a:gd name="T65" fmla="*/ 858 h 1253"/>
                  <a:gd name="T66" fmla="*/ 1003 w 1100"/>
                  <a:gd name="T67" fmla="*/ 844 h 1253"/>
                  <a:gd name="T68" fmla="*/ 969 w 1100"/>
                  <a:gd name="T69" fmla="*/ 804 h 1253"/>
                  <a:gd name="T70" fmla="*/ 927 w 1100"/>
                  <a:gd name="T71" fmla="*/ 766 h 1253"/>
                  <a:gd name="T72" fmla="*/ 864 w 1100"/>
                  <a:gd name="T73" fmla="*/ 762 h 1253"/>
                  <a:gd name="T74" fmla="*/ 836 w 1100"/>
                  <a:gd name="T75" fmla="*/ 819 h 1253"/>
                  <a:gd name="T76" fmla="*/ 775 w 1100"/>
                  <a:gd name="T77" fmla="*/ 825 h 1253"/>
                  <a:gd name="T78" fmla="*/ 756 w 1100"/>
                  <a:gd name="T79" fmla="*/ 728 h 1253"/>
                  <a:gd name="T80" fmla="*/ 730 w 1100"/>
                  <a:gd name="T81" fmla="*/ 674 h 1253"/>
                  <a:gd name="T82" fmla="*/ 697 w 1100"/>
                  <a:gd name="T83" fmla="*/ 651 h 1253"/>
                  <a:gd name="T84" fmla="*/ 674 w 1100"/>
                  <a:gd name="T85" fmla="*/ 613 h 1253"/>
                  <a:gd name="T86" fmla="*/ 643 w 1100"/>
                  <a:gd name="T87" fmla="*/ 564 h 1253"/>
                  <a:gd name="T88" fmla="*/ 633 w 1100"/>
                  <a:gd name="T89" fmla="*/ 461 h 1253"/>
                  <a:gd name="T90" fmla="*/ 672 w 1100"/>
                  <a:gd name="T91" fmla="*/ 417 h 1253"/>
                  <a:gd name="T92" fmla="*/ 677 w 1100"/>
                  <a:gd name="T93" fmla="*/ 351 h 1253"/>
                  <a:gd name="T94" fmla="*/ 640 w 1100"/>
                  <a:gd name="T95" fmla="*/ 280 h 1253"/>
                  <a:gd name="T96" fmla="*/ 600 w 1100"/>
                  <a:gd name="T97" fmla="*/ 313 h 1253"/>
                  <a:gd name="T98" fmla="*/ 650 w 1100"/>
                  <a:gd name="T99" fmla="*/ 213 h 1253"/>
                  <a:gd name="T100" fmla="*/ 566 w 1100"/>
                  <a:gd name="T101" fmla="*/ 184 h 1253"/>
                  <a:gd name="T102" fmla="*/ 505 w 1100"/>
                  <a:gd name="T103" fmla="*/ 200 h 1253"/>
                  <a:gd name="T104" fmla="*/ 394 w 1100"/>
                  <a:gd name="T105" fmla="*/ 258 h 1253"/>
                  <a:gd name="T106" fmla="*/ 343 w 1100"/>
                  <a:gd name="T107" fmla="*/ 318 h 1253"/>
                  <a:gd name="T108" fmla="*/ 316 w 1100"/>
                  <a:gd name="T109" fmla="*/ 455 h 1253"/>
                  <a:gd name="T110" fmla="*/ 502 w 1100"/>
                  <a:gd name="T111" fmla="*/ 80 h 1253"/>
                  <a:gd name="T112" fmla="*/ 525 w 1100"/>
                  <a:gd name="T113" fmla="*/ 89 h 1253"/>
                  <a:gd name="T114" fmla="*/ 415 w 1100"/>
                  <a:gd name="T115" fmla="*/ 65 h 1253"/>
                  <a:gd name="T116" fmla="*/ 460 w 1100"/>
                  <a:gd name="T117" fmla="*/ 30 h 1253"/>
                  <a:gd name="T118" fmla="*/ 490 w 1100"/>
                  <a:gd name="T119" fmla="*/ 96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0" h="1253">
                    <a:moveTo>
                      <a:pt x="262" y="416"/>
                    </a:moveTo>
                    <a:cubicBezTo>
                      <a:pt x="262" y="416"/>
                      <a:pt x="262" y="416"/>
                      <a:pt x="262" y="416"/>
                    </a:cubicBezTo>
                    <a:cubicBezTo>
                      <a:pt x="262" y="416"/>
                      <a:pt x="262" y="416"/>
                      <a:pt x="262" y="416"/>
                    </a:cubicBezTo>
                    <a:cubicBezTo>
                      <a:pt x="262" y="416"/>
                      <a:pt x="262" y="416"/>
                      <a:pt x="262" y="416"/>
                    </a:cubicBezTo>
                    <a:close/>
                    <a:moveTo>
                      <a:pt x="813" y="958"/>
                    </a:moveTo>
                    <a:cubicBezTo>
                      <a:pt x="813" y="958"/>
                      <a:pt x="813" y="958"/>
                      <a:pt x="813" y="958"/>
                    </a:cubicBezTo>
                    <a:cubicBezTo>
                      <a:pt x="813" y="962"/>
                      <a:pt x="809" y="976"/>
                      <a:pt x="810" y="986"/>
                    </a:cubicBezTo>
                    <a:cubicBezTo>
                      <a:pt x="811" y="996"/>
                      <a:pt x="807" y="1024"/>
                      <a:pt x="805" y="1030"/>
                    </a:cubicBezTo>
                    <a:cubicBezTo>
                      <a:pt x="803" y="1037"/>
                      <a:pt x="795" y="1048"/>
                      <a:pt x="788" y="1053"/>
                    </a:cubicBezTo>
                    <a:cubicBezTo>
                      <a:pt x="782" y="1058"/>
                      <a:pt x="786" y="1067"/>
                      <a:pt x="784" y="1074"/>
                    </a:cubicBezTo>
                    <a:cubicBezTo>
                      <a:pt x="781" y="1081"/>
                      <a:pt x="767" y="1081"/>
                      <a:pt x="767" y="1092"/>
                    </a:cubicBezTo>
                    <a:cubicBezTo>
                      <a:pt x="767" y="1103"/>
                      <a:pt x="760" y="1106"/>
                      <a:pt x="753" y="1112"/>
                    </a:cubicBezTo>
                    <a:cubicBezTo>
                      <a:pt x="745" y="1117"/>
                      <a:pt x="727" y="1121"/>
                      <a:pt x="727" y="1125"/>
                    </a:cubicBezTo>
                    <a:cubicBezTo>
                      <a:pt x="728" y="1129"/>
                      <a:pt x="746" y="1134"/>
                      <a:pt x="759" y="1124"/>
                    </a:cubicBezTo>
                    <a:cubicBezTo>
                      <a:pt x="773" y="1114"/>
                      <a:pt x="784" y="1112"/>
                      <a:pt x="783" y="1097"/>
                    </a:cubicBezTo>
                    <a:cubicBezTo>
                      <a:pt x="781" y="1083"/>
                      <a:pt x="783" y="1091"/>
                      <a:pt x="791" y="1085"/>
                    </a:cubicBezTo>
                    <a:cubicBezTo>
                      <a:pt x="798" y="1080"/>
                      <a:pt x="799" y="1074"/>
                      <a:pt x="804" y="1071"/>
                    </a:cubicBezTo>
                    <a:cubicBezTo>
                      <a:pt x="809" y="1068"/>
                      <a:pt x="815" y="1049"/>
                      <a:pt x="819" y="1044"/>
                    </a:cubicBezTo>
                    <a:cubicBezTo>
                      <a:pt x="822" y="1039"/>
                      <a:pt x="826" y="1038"/>
                      <a:pt x="823" y="1034"/>
                    </a:cubicBezTo>
                    <a:cubicBezTo>
                      <a:pt x="820" y="1030"/>
                      <a:pt x="813" y="1020"/>
                      <a:pt x="821" y="1020"/>
                    </a:cubicBezTo>
                    <a:cubicBezTo>
                      <a:pt x="828" y="1020"/>
                      <a:pt x="832" y="1015"/>
                      <a:pt x="829" y="1006"/>
                    </a:cubicBezTo>
                    <a:cubicBezTo>
                      <a:pt x="827" y="997"/>
                      <a:pt x="827" y="987"/>
                      <a:pt x="827" y="976"/>
                    </a:cubicBezTo>
                    <a:cubicBezTo>
                      <a:pt x="827" y="965"/>
                      <a:pt x="827" y="955"/>
                      <a:pt x="823" y="951"/>
                    </a:cubicBezTo>
                    <a:cubicBezTo>
                      <a:pt x="819" y="948"/>
                      <a:pt x="813" y="958"/>
                      <a:pt x="813" y="958"/>
                    </a:cubicBezTo>
                    <a:close/>
                    <a:moveTo>
                      <a:pt x="270" y="363"/>
                    </a:moveTo>
                    <a:cubicBezTo>
                      <a:pt x="270" y="363"/>
                      <a:pt x="270" y="363"/>
                      <a:pt x="270" y="363"/>
                    </a:cubicBezTo>
                    <a:cubicBezTo>
                      <a:pt x="269" y="374"/>
                      <a:pt x="269" y="374"/>
                      <a:pt x="269" y="374"/>
                    </a:cubicBezTo>
                    <a:cubicBezTo>
                      <a:pt x="281" y="380"/>
                      <a:pt x="281" y="380"/>
                      <a:pt x="281" y="380"/>
                    </a:cubicBezTo>
                    <a:cubicBezTo>
                      <a:pt x="291" y="387"/>
                      <a:pt x="291" y="387"/>
                      <a:pt x="291" y="387"/>
                    </a:cubicBezTo>
                    <a:cubicBezTo>
                      <a:pt x="286" y="398"/>
                      <a:pt x="286" y="398"/>
                      <a:pt x="286" y="398"/>
                    </a:cubicBezTo>
                    <a:cubicBezTo>
                      <a:pt x="281" y="397"/>
                      <a:pt x="281" y="397"/>
                      <a:pt x="281" y="397"/>
                    </a:cubicBezTo>
                    <a:cubicBezTo>
                      <a:pt x="274" y="407"/>
                      <a:pt x="274" y="407"/>
                      <a:pt x="274" y="407"/>
                    </a:cubicBezTo>
                    <a:cubicBezTo>
                      <a:pt x="279" y="414"/>
                      <a:pt x="279" y="414"/>
                      <a:pt x="279" y="414"/>
                    </a:cubicBezTo>
                    <a:cubicBezTo>
                      <a:pt x="289" y="420"/>
                      <a:pt x="289" y="420"/>
                      <a:pt x="289" y="420"/>
                    </a:cubicBezTo>
                    <a:cubicBezTo>
                      <a:pt x="289" y="444"/>
                      <a:pt x="289" y="444"/>
                      <a:pt x="289" y="444"/>
                    </a:cubicBezTo>
                    <a:cubicBezTo>
                      <a:pt x="280" y="446"/>
                      <a:pt x="280" y="446"/>
                      <a:pt x="280" y="446"/>
                    </a:cubicBezTo>
                    <a:cubicBezTo>
                      <a:pt x="262" y="464"/>
                      <a:pt x="262" y="464"/>
                      <a:pt x="262" y="464"/>
                    </a:cubicBezTo>
                    <a:cubicBezTo>
                      <a:pt x="262" y="471"/>
                      <a:pt x="262" y="471"/>
                      <a:pt x="262" y="471"/>
                    </a:cubicBezTo>
                    <a:cubicBezTo>
                      <a:pt x="273" y="484"/>
                      <a:pt x="273" y="484"/>
                      <a:pt x="273" y="484"/>
                    </a:cubicBezTo>
                    <a:cubicBezTo>
                      <a:pt x="280" y="485"/>
                      <a:pt x="280" y="485"/>
                      <a:pt x="280" y="485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6" y="494"/>
                      <a:pt x="286" y="494"/>
                      <a:pt x="286" y="494"/>
                    </a:cubicBezTo>
                    <a:cubicBezTo>
                      <a:pt x="289" y="489"/>
                      <a:pt x="289" y="489"/>
                      <a:pt x="289" y="489"/>
                    </a:cubicBezTo>
                    <a:cubicBezTo>
                      <a:pt x="296" y="490"/>
                      <a:pt x="296" y="490"/>
                      <a:pt x="296" y="490"/>
                    </a:cubicBezTo>
                    <a:cubicBezTo>
                      <a:pt x="301" y="486"/>
                      <a:pt x="301" y="486"/>
                      <a:pt x="301" y="486"/>
                    </a:cubicBezTo>
                    <a:cubicBezTo>
                      <a:pt x="301" y="486"/>
                      <a:pt x="302" y="493"/>
                      <a:pt x="302" y="494"/>
                    </a:cubicBezTo>
                    <a:cubicBezTo>
                      <a:pt x="302" y="495"/>
                      <a:pt x="304" y="495"/>
                      <a:pt x="304" y="495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10" y="514"/>
                      <a:pt x="310" y="514"/>
                      <a:pt x="310" y="514"/>
                    </a:cubicBezTo>
                    <a:cubicBezTo>
                      <a:pt x="304" y="519"/>
                      <a:pt x="304" y="519"/>
                      <a:pt x="304" y="519"/>
                    </a:cubicBezTo>
                    <a:cubicBezTo>
                      <a:pt x="307" y="530"/>
                      <a:pt x="307" y="530"/>
                      <a:pt x="307" y="530"/>
                    </a:cubicBezTo>
                    <a:cubicBezTo>
                      <a:pt x="299" y="543"/>
                      <a:pt x="299" y="543"/>
                      <a:pt x="299" y="543"/>
                    </a:cubicBezTo>
                    <a:cubicBezTo>
                      <a:pt x="293" y="543"/>
                      <a:pt x="293" y="543"/>
                      <a:pt x="293" y="543"/>
                    </a:cubicBezTo>
                    <a:cubicBezTo>
                      <a:pt x="294" y="554"/>
                      <a:pt x="294" y="554"/>
                      <a:pt x="294" y="554"/>
                    </a:cubicBezTo>
                    <a:cubicBezTo>
                      <a:pt x="301" y="560"/>
                      <a:pt x="301" y="560"/>
                      <a:pt x="301" y="560"/>
                    </a:cubicBezTo>
                    <a:cubicBezTo>
                      <a:pt x="293" y="569"/>
                      <a:pt x="293" y="569"/>
                      <a:pt x="293" y="569"/>
                    </a:cubicBezTo>
                    <a:cubicBezTo>
                      <a:pt x="297" y="573"/>
                      <a:pt x="297" y="573"/>
                      <a:pt x="297" y="573"/>
                    </a:cubicBezTo>
                    <a:cubicBezTo>
                      <a:pt x="298" y="580"/>
                      <a:pt x="298" y="580"/>
                      <a:pt x="298" y="580"/>
                    </a:cubicBezTo>
                    <a:cubicBezTo>
                      <a:pt x="306" y="584"/>
                      <a:pt x="306" y="584"/>
                      <a:pt x="306" y="584"/>
                    </a:cubicBezTo>
                    <a:cubicBezTo>
                      <a:pt x="311" y="591"/>
                      <a:pt x="311" y="591"/>
                      <a:pt x="311" y="591"/>
                    </a:cubicBezTo>
                    <a:cubicBezTo>
                      <a:pt x="305" y="599"/>
                      <a:pt x="305" y="599"/>
                      <a:pt x="305" y="599"/>
                    </a:cubicBezTo>
                    <a:cubicBezTo>
                      <a:pt x="308" y="605"/>
                      <a:pt x="308" y="605"/>
                      <a:pt x="308" y="605"/>
                    </a:cubicBezTo>
                    <a:cubicBezTo>
                      <a:pt x="309" y="615"/>
                      <a:pt x="309" y="615"/>
                      <a:pt x="309" y="615"/>
                    </a:cubicBezTo>
                    <a:cubicBezTo>
                      <a:pt x="303" y="618"/>
                      <a:pt x="303" y="618"/>
                      <a:pt x="303" y="618"/>
                    </a:cubicBezTo>
                    <a:cubicBezTo>
                      <a:pt x="307" y="627"/>
                      <a:pt x="307" y="627"/>
                      <a:pt x="307" y="627"/>
                    </a:cubicBezTo>
                    <a:cubicBezTo>
                      <a:pt x="314" y="626"/>
                      <a:pt x="314" y="626"/>
                      <a:pt x="314" y="626"/>
                    </a:cubicBezTo>
                    <a:cubicBezTo>
                      <a:pt x="322" y="634"/>
                      <a:pt x="322" y="634"/>
                      <a:pt x="322" y="634"/>
                    </a:cubicBezTo>
                    <a:cubicBezTo>
                      <a:pt x="326" y="648"/>
                      <a:pt x="326" y="648"/>
                      <a:pt x="326" y="648"/>
                    </a:cubicBezTo>
                    <a:cubicBezTo>
                      <a:pt x="318" y="656"/>
                      <a:pt x="318" y="656"/>
                      <a:pt x="318" y="656"/>
                    </a:cubicBezTo>
                    <a:cubicBezTo>
                      <a:pt x="322" y="664"/>
                      <a:pt x="322" y="664"/>
                      <a:pt x="322" y="664"/>
                    </a:cubicBezTo>
                    <a:cubicBezTo>
                      <a:pt x="330" y="664"/>
                      <a:pt x="330" y="664"/>
                      <a:pt x="330" y="664"/>
                    </a:cubicBezTo>
                    <a:cubicBezTo>
                      <a:pt x="338" y="670"/>
                      <a:pt x="338" y="670"/>
                      <a:pt x="338" y="670"/>
                    </a:cubicBezTo>
                    <a:cubicBezTo>
                      <a:pt x="343" y="664"/>
                      <a:pt x="343" y="664"/>
                      <a:pt x="343" y="664"/>
                    </a:cubicBezTo>
                    <a:cubicBezTo>
                      <a:pt x="342" y="684"/>
                      <a:pt x="342" y="684"/>
                      <a:pt x="342" y="684"/>
                    </a:cubicBezTo>
                    <a:cubicBezTo>
                      <a:pt x="346" y="692"/>
                      <a:pt x="346" y="692"/>
                      <a:pt x="346" y="692"/>
                    </a:cubicBezTo>
                    <a:cubicBezTo>
                      <a:pt x="335" y="702"/>
                      <a:pt x="335" y="702"/>
                      <a:pt x="335" y="702"/>
                    </a:cubicBezTo>
                    <a:cubicBezTo>
                      <a:pt x="328" y="713"/>
                      <a:pt x="328" y="713"/>
                      <a:pt x="328" y="713"/>
                    </a:cubicBezTo>
                    <a:cubicBezTo>
                      <a:pt x="335" y="722"/>
                      <a:pt x="335" y="722"/>
                      <a:pt x="335" y="722"/>
                    </a:cubicBezTo>
                    <a:cubicBezTo>
                      <a:pt x="336" y="733"/>
                      <a:pt x="336" y="733"/>
                      <a:pt x="336" y="733"/>
                    </a:cubicBezTo>
                    <a:cubicBezTo>
                      <a:pt x="328" y="739"/>
                      <a:pt x="328" y="739"/>
                      <a:pt x="328" y="739"/>
                    </a:cubicBezTo>
                    <a:cubicBezTo>
                      <a:pt x="328" y="749"/>
                      <a:pt x="328" y="749"/>
                      <a:pt x="328" y="749"/>
                    </a:cubicBezTo>
                    <a:cubicBezTo>
                      <a:pt x="315" y="762"/>
                      <a:pt x="315" y="762"/>
                      <a:pt x="315" y="762"/>
                    </a:cubicBezTo>
                    <a:cubicBezTo>
                      <a:pt x="315" y="776"/>
                      <a:pt x="315" y="776"/>
                      <a:pt x="315" y="776"/>
                    </a:cubicBezTo>
                    <a:cubicBezTo>
                      <a:pt x="337" y="790"/>
                      <a:pt x="337" y="790"/>
                      <a:pt x="337" y="790"/>
                    </a:cubicBezTo>
                    <a:cubicBezTo>
                      <a:pt x="327" y="802"/>
                      <a:pt x="327" y="802"/>
                      <a:pt x="327" y="802"/>
                    </a:cubicBezTo>
                    <a:cubicBezTo>
                      <a:pt x="318" y="806"/>
                      <a:pt x="318" y="806"/>
                      <a:pt x="318" y="80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288" y="805"/>
                      <a:pt x="288" y="805"/>
                      <a:pt x="288" y="805"/>
                    </a:cubicBezTo>
                    <a:cubicBezTo>
                      <a:pt x="272" y="814"/>
                      <a:pt x="272" y="814"/>
                      <a:pt x="272" y="814"/>
                    </a:cubicBezTo>
                    <a:cubicBezTo>
                      <a:pt x="269" y="823"/>
                      <a:pt x="269" y="823"/>
                      <a:pt x="269" y="823"/>
                    </a:cubicBezTo>
                    <a:cubicBezTo>
                      <a:pt x="257" y="815"/>
                      <a:pt x="257" y="815"/>
                      <a:pt x="257" y="815"/>
                    </a:cubicBezTo>
                    <a:cubicBezTo>
                      <a:pt x="249" y="818"/>
                      <a:pt x="249" y="818"/>
                      <a:pt x="249" y="818"/>
                    </a:cubicBezTo>
                    <a:cubicBezTo>
                      <a:pt x="240" y="808"/>
                      <a:pt x="240" y="808"/>
                      <a:pt x="240" y="808"/>
                    </a:cubicBezTo>
                    <a:cubicBezTo>
                      <a:pt x="230" y="812"/>
                      <a:pt x="230" y="812"/>
                      <a:pt x="230" y="812"/>
                    </a:cubicBezTo>
                    <a:cubicBezTo>
                      <a:pt x="216" y="811"/>
                      <a:pt x="216" y="811"/>
                      <a:pt x="216" y="811"/>
                    </a:cubicBezTo>
                    <a:cubicBezTo>
                      <a:pt x="212" y="806"/>
                      <a:pt x="212" y="806"/>
                      <a:pt x="212" y="806"/>
                    </a:cubicBezTo>
                    <a:cubicBezTo>
                      <a:pt x="196" y="805"/>
                      <a:pt x="196" y="805"/>
                      <a:pt x="196" y="805"/>
                    </a:cubicBezTo>
                    <a:cubicBezTo>
                      <a:pt x="188" y="802"/>
                      <a:pt x="188" y="802"/>
                      <a:pt x="188" y="802"/>
                    </a:cubicBezTo>
                    <a:cubicBezTo>
                      <a:pt x="172" y="804"/>
                      <a:pt x="172" y="804"/>
                      <a:pt x="172" y="804"/>
                    </a:cubicBezTo>
                    <a:cubicBezTo>
                      <a:pt x="162" y="825"/>
                      <a:pt x="162" y="825"/>
                      <a:pt x="162" y="825"/>
                    </a:cubicBezTo>
                    <a:cubicBezTo>
                      <a:pt x="162" y="839"/>
                      <a:pt x="162" y="839"/>
                      <a:pt x="162" y="839"/>
                    </a:cubicBezTo>
                    <a:cubicBezTo>
                      <a:pt x="151" y="842"/>
                      <a:pt x="151" y="842"/>
                      <a:pt x="151" y="842"/>
                    </a:cubicBezTo>
                    <a:cubicBezTo>
                      <a:pt x="137" y="852"/>
                      <a:pt x="137" y="852"/>
                      <a:pt x="137" y="852"/>
                    </a:cubicBezTo>
                    <a:cubicBezTo>
                      <a:pt x="136" y="860"/>
                      <a:pt x="136" y="860"/>
                      <a:pt x="136" y="860"/>
                    </a:cubicBezTo>
                    <a:cubicBezTo>
                      <a:pt x="123" y="870"/>
                      <a:pt x="123" y="870"/>
                      <a:pt x="123" y="870"/>
                    </a:cubicBezTo>
                    <a:cubicBezTo>
                      <a:pt x="105" y="884"/>
                      <a:pt x="105" y="884"/>
                      <a:pt x="105" y="884"/>
                    </a:cubicBezTo>
                    <a:cubicBezTo>
                      <a:pt x="87" y="883"/>
                      <a:pt x="87" y="883"/>
                      <a:pt x="87" y="883"/>
                    </a:cubicBezTo>
                    <a:cubicBezTo>
                      <a:pt x="80" y="878"/>
                      <a:pt x="80" y="878"/>
                      <a:pt x="80" y="878"/>
                    </a:cubicBezTo>
                    <a:cubicBezTo>
                      <a:pt x="76" y="883"/>
                      <a:pt x="76" y="883"/>
                      <a:pt x="76" y="883"/>
                    </a:cubicBezTo>
                    <a:cubicBezTo>
                      <a:pt x="71" y="884"/>
                      <a:pt x="71" y="884"/>
                      <a:pt x="71" y="884"/>
                    </a:cubicBezTo>
                    <a:cubicBezTo>
                      <a:pt x="64" y="881"/>
                      <a:pt x="64" y="881"/>
                      <a:pt x="64" y="881"/>
                    </a:cubicBezTo>
                    <a:cubicBezTo>
                      <a:pt x="52" y="875"/>
                      <a:pt x="52" y="875"/>
                      <a:pt x="52" y="875"/>
                    </a:cubicBezTo>
                    <a:cubicBezTo>
                      <a:pt x="44" y="874"/>
                      <a:pt x="44" y="874"/>
                      <a:pt x="44" y="874"/>
                    </a:cubicBezTo>
                    <a:cubicBezTo>
                      <a:pt x="43" y="869"/>
                      <a:pt x="43" y="869"/>
                      <a:pt x="43" y="869"/>
                    </a:cubicBezTo>
                    <a:cubicBezTo>
                      <a:pt x="48" y="863"/>
                      <a:pt x="48" y="863"/>
                      <a:pt x="48" y="863"/>
                    </a:cubicBezTo>
                    <a:cubicBezTo>
                      <a:pt x="38" y="858"/>
                      <a:pt x="38" y="858"/>
                      <a:pt x="38" y="858"/>
                    </a:cubicBezTo>
                    <a:cubicBezTo>
                      <a:pt x="26" y="874"/>
                      <a:pt x="26" y="874"/>
                      <a:pt x="26" y="874"/>
                    </a:cubicBezTo>
                    <a:cubicBezTo>
                      <a:pt x="26" y="880"/>
                      <a:pt x="26" y="880"/>
                      <a:pt x="26" y="880"/>
                    </a:cubicBezTo>
                    <a:cubicBezTo>
                      <a:pt x="28" y="888"/>
                      <a:pt x="28" y="888"/>
                      <a:pt x="28" y="888"/>
                    </a:cubicBezTo>
                    <a:cubicBezTo>
                      <a:pt x="22" y="893"/>
                      <a:pt x="22" y="893"/>
                      <a:pt x="22" y="893"/>
                    </a:cubicBezTo>
                    <a:cubicBezTo>
                      <a:pt x="22" y="896"/>
                      <a:pt x="22" y="896"/>
                      <a:pt x="22" y="896"/>
                    </a:cubicBezTo>
                    <a:cubicBezTo>
                      <a:pt x="31" y="901"/>
                      <a:pt x="31" y="901"/>
                      <a:pt x="31" y="901"/>
                    </a:cubicBezTo>
                    <a:cubicBezTo>
                      <a:pt x="35" y="908"/>
                      <a:pt x="35" y="908"/>
                      <a:pt x="35" y="908"/>
                    </a:cubicBezTo>
                    <a:cubicBezTo>
                      <a:pt x="42" y="916"/>
                      <a:pt x="42" y="916"/>
                      <a:pt x="42" y="916"/>
                    </a:cubicBezTo>
                    <a:cubicBezTo>
                      <a:pt x="38" y="920"/>
                      <a:pt x="38" y="920"/>
                      <a:pt x="38" y="920"/>
                    </a:cubicBezTo>
                    <a:cubicBezTo>
                      <a:pt x="33" y="922"/>
                      <a:pt x="33" y="922"/>
                      <a:pt x="33" y="922"/>
                    </a:cubicBezTo>
                    <a:cubicBezTo>
                      <a:pt x="27" y="923"/>
                      <a:pt x="27" y="923"/>
                      <a:pt x="27" y="923"/>
                    </a:cubicBezTo>
                    <a:cubicBezTo>
                      <a:pt x="17" y="931"/>
                      <a:pt x="17" y="931"/>
                      <a:pt x="17" y="931"/>
                    </a:cubicBezTo>
                    <a:cubicBezTo>
                      <a:pt x="18" y="943"/>
                      <a:pt x="18" y="943"/>
                      <a:pt x="18" y="943"/>
                    </a:cubicBezTo>
                    <a:cubicBezTo>
                      <a:pt x="15" y="947"/>
                      <a:pt x="15" y="947"/>
                      <a:pt x="15" y="947"/>
                    </a:cubicBezTo>
                    <a:cubicBezTo>
                      <a:pt x="7" y="951"/>
                      <a:pt x="7" y="951"/>
                      <a:pt x="7" y="951"/>
                    </a:cubicBezTo>
                    <a:cubicBezTo>
                      <a:pt x="6" y="958"/>
                      <a:pt x="6" y="958"/>
                      <a:pt x="6" y="958"/>
                    </a:cubicBezTo>
                    <a:cubicBezTo>
                      <a:pt x="1" y="962"/>
                      <a:pt x="1" y="962"/>
                      <a:pt x="1" y="962"/>
                    </a:cubicBezTo>
                    <a:cubicBezTo>
                      <a:pt x="1" y="968"/>
                      <a:pt x="1" y="968"/>
                      <a:pt x="1" y="968"/>
                    </a:cubicBezTo>
                    <a:cubicBezTo>
                      <a:pt x="3" y="969"/>
                      <a:pt x="6" y="971"/>
                      <a:pt x="6" y="972"/>
                    </a:cubicBezTo>
                    <a:cubicBezTo>
                      <a:pt x="8" y="976"/>
                      <a:pt x="10" y="980"/>
                      <a:pt x="8" y="982"/>
                    </a:cubicBezTo>
                    <a:cubicBezTo>
                      <a:pt x="7" y="985"/>
                      <a:pt x="9" y="987"/>
                      <a:pt x="9" y="992"/>
                    </a:cubicBezTo>
                    <a:cubicBezTo>
                      <a:pt x="8" y="996"/>
                      <a:pt x="7" y="999"/>
                      <a:pt x="5" y="1002"/>
                    </a:cubicBezTo>
                    <a:cubicBezTo>
                      <a:pt x="3" y="1005"/>
                      <a:pt x="0" y="1005"/>
                      <a:pt x="2" y="1008"/>
                    </a:cubicBezTo>
                    <a:cubicBezTo>
                      <a:pt x="4" y="1011"/>
                      <a:pt x="10" y="1012"/>
                      <a:pt x="11" y="1014"/>
                    </a:cubicBezTo>
                    <a:cubicBezTo>
                      <a:pt x="11" y="1016"/>
                      <a:pt x="20" y="1017"/>
                      <a:pt x="23" y="1013"/>
                    </a:cubicBezTo>
                    <a:cubicBezTo>
                      <a:pt x="25" y="1010"/>
                      <a:pt x="28" y="1014"/>
                      <a:pt x="28" y="1017"/>
                    </a:cubicBezTo>
                    <a:cubicBezTo>
                      <a:pt x="28" y="1019"/>
                      <a:pt x="29" y="1029"/>
                      <a:pt x="32" y="1027"/>
                    </a:cubicBezTo>
                    <a:cubicBezTo>
                      <a:pt x="35" y="1024"/>
                      <a:pt x="39" y="1023"/>
                      <a:pt x="41" y="1026"/>
                    </a:cubicBezTo>
                    <a:cubicBezTo>
                      <a:pt x="44" y="1029"/>
                      <a:pt x="51" y="1032"/>
                      <a:pt x="51" y="1032"/>
                    </a:cubicBezTo>
                    <a:cubicBezTo>
                      <a:pt x="51" y="1032"/>
                      <a:pt x="46" y="1036"/>
                      <a:pt x="44" y="1039"/>
                    </a:cubicBezTo>
                    <a:cubicBezTo>
                      <a:pt x="42" y="1041"/>
                      <a:pt x="44" y="1043"/>
                      <a:pt x="45" y="1046"/>
                    </a:cubicBezTo>
                    <a:cubicBezTo>
                      <a:pt x="45" y="1049"/>
                      <a:pt x="52" y="1050"/>
                      <a:pt x="55" y="1047"/>
                    </a:cubicBezTo>
                    <a:cubicBezTo>
                      <a:pt x="58" y="1044"/>
                      <a:pt x="61" y="1047"/>
                      <a:pt x="62" y="1049"/>
                    </a:cubicBezTo>
                    <a:cubicBezTo>
                      <a:pt x="62" y="1051"/>
                      <a:pt x="67" y="1051"/>
                      <a:pt x="71" y="1048"/>
                    </a:cubicBezTo>
                    <a:cubicBezTo>
                      <a:pt x="74" y="1045"/>
                      <a:pt x="82" y="1045"/>
                      <a:pt x="82" y="1045"/>
                    </a:cubicBezTo>
                    <a:cubicBezTo>
                      <a:pt x="83" y="1045"/>
                      <a:pt x="88" y="1042"/>
                      <a:pt x="90" y="1039"/>
                    </a:cubicBezTo>
                    <a:cubicBezTo>
                      <a:pt x="93" y="1036"/>
                      <a:pt x="97" y="1035"/>
                      <a:pt x="100" y="1035"/>
                    </a:cubicBezTo>
                    <a:cubicBezTo>
                      <a:pt x="104" y="1036"/>
                      <a:pt x="108" y="1034"/>
                      <a:pt x="111" y="1033"/>
                    </a:cubicBezTo>
                    <a:cubicBezTo>
                      <a:pt x="113" y="1032"/>
                      <a:pt x="119" y="1031"/>
                      <a:pt x="121" y="1031"/>
                    </a:cubicBezTo>
                    <a:cubicBezTo>
                      <a:pt x="124" y="1031"/>
                      <a:pt x="126" y="1035"/>
                      <a:pt x="123" y="1037"/>
                    </a:cubicBezTo>
                    <a:cubicBezTo>
                      <a:pt x="120" y="1039"/>
                      <a:pt x="117" y="1038"/>
                      <a:pt x="117" y="1042"/>
                    </a:cubicBezTo>
                    <a:cubicBezTo>
                      <a:pt x="117" y="1047"/>
                      <a:pt x="126" y="1060"/>
                      <a:pt x="132" y="1065"/>
                    </a:cubicBezTo>
                    <a:cubicBezTo>
                      <a:pt x="138" y="1070"/>
                      <a:pt x="146" y="1090"/>
                      <a:pt x="150" y="1103"/>
                    </a:cubicBezTo>
                    <a:cubicBezTo>
                      <a:pt x="153" y="1117"/>
                      <a:pt x="175" y="1175"/>
                      <a:pt x="175" y="1175"/>
                    </a:cubicBezTo>
                    <a:cubicBezTo>
                      <a:pt x="187" y="1171"/>
                      <a:pt x="187" y="1171"/>
                      <a:pt x="187" y="1171"/>
                    </a:cubicBezTo>
                    <a:cubicBezTo>
                      <a:pt x="187" y="1171"/>
                      <a:pt x="186" y="1162"/>
                      <a:pt x="191" y="1161"/>
                    </a:cubicBezTo>
                    <a:cubicBezTo>
                      <a:pt x="196" y="1160"/>
                      <a:pt x="203" y="1160"/>
                      <a:pt x="202" y="1164"/>
                    </a:cubicBezTo>
                    <a:cubicBezTo>
                      <a:pt x="201" y="1168"/>
                      <a:pt x="201" y="1171"/>
                      <a:pt x="203" y="1175"/>
                    </a:cubicBezTo>
                    <a:cubicBezTo>
                      <a:pt x="205" y="1179"/>
                      <a:pt x="209" y="1178"/>
                      <a:pt x="214" y="1182"/>
                    </a:cubicBezTo>
                    <a:cubicBezTo>
                      <a:pt x="219" y="1186"/>
                      <a:pt x="225" y="1183"/>
                      <a:pt x="230" y="1185"/>
                    </a:cubicBezTo>
                    <a:cubicBezTo>
                      <a:pt x="234" y="1187"/>
                      <a:pt x="243" y="1182"/>
                      <a:pt x="245" y="1178"/>
                    </a:cubicBezTo>
                    <a:cubicBezTo>
                      <a:pt x="248" y="1175"/>
                      <a:pt x="257" y="1178"/>
                      <a:pt x="266" y="1186"/>
                    </a:cubicBezTo>
                    <a:cubicBezTo>
                      <a:pt x="276" y="1194"/>
                      <a:pt x="271" y="1203"/>
                      <a:pt x="271" y="1206"/>
                    </a:cubicBezTo>
                    <a:cubicBezTo>
                      <a:pt x="272" y="1208"/>
                      <a:pt x="278" y="1209"/>
                      <a:pt x="282" y="1211"/>
                    </a:cubicBezTo>
                    <a:cubicBezTo>
                      <a:pt x="285" y="1214"/>
                      <a:pt x="291" y="1217"/>
                      <a:pt x="292" y="1222"/>
                    </a:cubicBezTo>
                    <a:cubicBezTo>
                      <a:pt x="292" y="1227"/>
                      <a:pt x="295" y="1232"/>
                      <a:pt x="295" y="1232"/>
                    </a:cubicBezTo>
                    <a:cubicBezTo>
                      <a:pt x="295" y="1232"/>
                      <a:pt x="307" y="1232"/>
                      <a:pt x="308" y="1235"/>
                    </a:cubicBezTo>
                    <a:cubicBezTo>
                      <a:pt x="310" y="1237"/>
                      <a:pt x="317" y="1239"/>
                      <a:pt x="320" y="1235"/>
                    </a:cubicBezTo>
                    <a:cubicBezTo>
                      <a:pt x="323" y="1232"/>
                      <a:pt x="329" y="1226"/>
                      <a:pt x="330" y="1228"/>
                    </a:cubicBezTo>
                    <a:cubicBezTo>
                      <a:pt x="331" y="1229"/>
                      <a:pt x="329" y="1232"/>
                      <a:pt x="330" y="1235"/>
                    </a:cubicBezTo>
                    <a:cubicBezTo>
                      <a:pt x="330" y="1237"/>
                      <a:pt x="334" y="1241"/>
                      <a:pt x="337" y="1244"/>
                    </a:cubicBezTo>
                    <a:cubicBezTo>
                      <a:pt x="340" y="1248"/>
                      <a:pt x="345" y="1253"/>
                      <a:pt x="350" y="1253"/>
                    </a:cubicBezTo>
                    <a:cubicBezTo>
                      <a:pt x="354" y="1253"/>
                      <a:pt x="362" y="1252"/>
                      <a:pt x="363" y="1249"/>
                    </a:cubicBezTo>
                    <a:cubicBezTo>
                      <a:pt x="365" y="1245"/>
                      <a:pt x="368" y="1240"/>
                      <a:pt x="372" y="1240"/>
                    </a:cubicBezTo>
                    <a:cubicBezTo>
                      <a:pt x="377" y="1240"/>
                      <a:pt x="382" y="1240"/>
                      <a:pt x="387" y="1240"/>
                    </a:cubicBezTo>
                    <a:cubicBezTo>
                      <a:pt x="392" y="1240"/>
                      <a:pt x="404" y="1234"/>
                      <a:pt x="404" y="1232"/>
                    </a:cubicBezTo>
                    <a:cubicBezTo>
                      <a:pt x="403" y="1229"/>
                      <a:pt x="403" y="1223"/>
                      <a:pt x="408" y="1222"/>
                    </a:cubicBezTo>
                    <a:cubicBezTo>
                      <a:pt x="413" y="1222"/>
                      <a:pt x="415" y="1218"/>
                      <a:pt x="418" y="1216"/>
                    </a:cubicBezTo>
                    <a:cubicBezTo>
                      <a:pt x="422" y="1214"/>
                      <a:pt x="428" y="1211"/>
                      <a:pt x="431" y="1209"/>
                    </a:cubicBezTo>
                    <a:cubicBezTo>
                      <a:pt x="435" y="1208"/>
                      <a:pt x="435" y="1204"/>
                      <a:pt x="439" y="1204"/>
                    </a:cubicBezTo>
                    <a:cubicBezTo>
                      <a:pt x="443" y="1203"/>
                      <a:pt x="445" y="1201"/>
                      <a:pt x="447" y="1199"/>
                    </a:cubicBezTo>
                    <a:cubicBezTo>
                      <a:pt x="449" y="1196"/>
                      <a:pt x="455" y="1194"/>
                      <a:pt x="458" y="1194"/>
                    </a:cubicBezTo>
                    <a:cubicBezTo>
                      <a:pt x="461" y="1194"/>
                      <a:pt x="461" y="1191"/>
                      <a:pt x="466" y="1191"/>
                    </a:cubicBezTo>
                    <a:cubicBezTo>
                      <a:pt x="470" y="1190"/>
                      <a:pt x="472" y="1188"/>
                      <a:pt x="475" y="1192"/>
                    </a:cubicBezTo>
                    <a:cubicBezTo>
                      <a:pt x="478" y="1195"/>
                      <a:pt x="488" y="1197"/>
                      <a:pt x="490" y="1197"/>
                    </a:cubicBezTo>
                    <a:cubicBezTo>
                      <a:pt x="492" y="1197"/>
                      <a:pt x="498" y="1194"/>
                      <a:pt x="500" y="1196"/>
                    </a:cubicBezTo>
                    <a:cubicBezTo>
                      <a:pt x="502" y="1197"/>
                      <a:pt x="514" y="1195"/>
                      <a:pt x="514" y="1197"/>
                    </a:cubicBezTo>
                    <a:cubicBezTo>
                      <a:pt x="515" y="1199"/>
                      <a:pt x="515" y="1204"/>
                      <a:pt x="517" y="1208"/>
                    </a:cubicBezTo>
                    <a:cubicBezTo>
                      <a:pt x="518" y="1212"/>
                      <a:pt x="528" y="1217"/>
                      <a:pt x="533" y="1217"/>
                    </a:cubicBezTo>
                    <a:cubicBezTo>
                      <a:pt x="539" y="1218"/>
                      <a:pt x="544" y="1221"/>
                      <a:pt x="548" y="1218"/>
                    </a:cubicBezTo>
                    <a:cubicBezTo>
                      <a:pt x="551" y="1215"/>
                      <a:pt x="557" y="1212"/>
                      <a:pt x="559" y="1215"/>
                    </a:cubicBezTo>
                    <a:cubicBezTo>
                      <a:pt x="562" y="1217"/>
                      <a:pt x="568" y="1217"/>
                      <a:pt x="571" y="1217"/>
                    </a:cubicBezTo>
                    <a:cubicBezTo>
                      <a:pt x="573" y="1217"/>
                      <a:pt x="579" y="1215"/>
                      <a:pt x="581" y="1218"/>
                    </a:cubicBezTo>
                    <a:cubicBezTo>
                      <a:pt x="584" y="1222"/>
                      <a:pt x="590" y="1222"/>
                      <a:pt x="595" y="1216"/>
                    </a:cubicBezTo>
                    <a:cubicBezTo>
                      <a:pt x="601" y="1210"/>
                      <a:pt x="600" y="1209"/>
                      <a:pt x="605" y="1206"/>
                    </a:cubicBezTo>
                    <a:cubicBezTo>
                      <a:pt x="610" y="1203"/>
                      <a:pt x="609" y="1195"/>
                      <a:pt x="603" y="1188"/>
                    </a:cubicBezTo>
                    <a:cubicBezTo>
                      <a:pt x="597" y="1181"/>
                      <a:pt x="594" y="1178"/>
                      <a:pt x="594" y="1172"/>
                    </a:cubicBezTo>
                    <a:cubicBezTo>
                      <a:pt x="594" y="1166"/>
                      <a:pt x="597" y="1156"/>
                      <a:pt x="601" y="1154"/>
                    </a:cubicBezTo>
                    <a:cubicBezTo>
                      <a:pt x="605" y="1153"/>
                      <a:pt x="602" y="1148"/>
                      <a:pt x="607" y="1144"/>
                    </a:cubicBezTo>
                    <a:cubicBezTo>
                      <a:pt x="611" y="1141"/>
                      <a:pt x="614" y="1140"/>
                      <a:pt x="614" y="1137"/>
                    </a:cubicBezTo>
                    <a:cubicBezTo>
                      <a:pt x="614" y="1134"/>
                      <a:pt x="616" y="1127"/>
                      <a:pt x="621" y="1131"/>
                    </a:cubicBezTo>
                    <a:cubicBezTo>
                      <a:pt x="626" y="1136"/>
                      <a:pt x="628" y="1135"/>
                      <a:pt x="635" y="1137"/>
                    </a:cubicBezTo>
                    <a:cubicBezTo>
                      <a:pt x="641" y="1139"/>
                      <a:pt x="644" y="1138"/>
                      <a:pt x="652" y="1137"/>
                    </a:cubicBezTo>
                    <a:cubicBezTo>
                      <a:pt x="659" y="1136"/>
                      <a:pt x="666" y="1140"/>
                      <a:pt x="667" y="1142"/>
                    </a:cubicBezTo>
                    <a:cubicBezTo>
                      <a:pt x="668" y="1143"/>
                      <a:pt x="673" y="1145"/>
                      <a:pt x="681" y="1145"/>
                    </a:cubicBezTo>
                    <a:cubicBezTo>
                      <a:pt x="688" y="1145"/>
                      <a:pt x="692" y="1141"/>
                      <a:pt x="694" y="1149"/>
                    </a:cubicBezTo>
                    <a:cubicBezTo>
                      <a:pt x="696" y="1155"/>
                      <a:pt x="699" y="1163"/>
                      <a:pt x="700" y="1168"/>
                    </a:cubicBezTo>
                    <a:cubicBezTo>
                      <a:pt x="701" y="1173"/>
                      <a:pt x="701" y="1173"/>
                      <a:pt x="709" y="1177"/>
                    </a:cubicBezTo>
                    <a:cubicBezTo>
                      <a:pt x="716" y="1182"/>
                      <a:pt x="735" y="1185"/>
                      <a:pt x="737" y="1186"/>
                    </a:cubicBezTo>
                    <a:cubicBezTo>
                      <a:pt x="740" y="1186"/>
                      <a:pt x="746" y="1181"/>
                      <a:pt x="750" y="1180"/>
                    </a:cubicBezTo>
                    <a:cubicBezTo>
                      <a:pt x="753" y="1179"/>
                      <a:pt x="756" y="1171"/>
                      <a:pt x="762" y="1170"/>
                    </a:cubicBezTo>
                    <a:cubicBezTo>
                      <a:pt x="769" y="1168"/>
                      <a:pt x="785" y="1160"/>
                      <a:pt x="793" y="1164"/>
                    </a:cubicBezTo>
                    <a:cubicBezTo>
                      <a:pt x="801" y="1169"/>
                      <a:pt x="803" y="1160"/>
                      <a:pt x="806" y="1161"/>
                    </a:cubicBezTo>
                    <a:cubicBezTo>
                      <a:pt x="809" y="1161"/>
                      <a:pt x="816" y="1163"/>
                      <a:pt x="816" y="1168"/>
                    </a:cubicBezTo>
                    <a:cubicBezTo>
                      <a:pt x="817" y="1174"/>
                      <a:pt x="828" y="1173"/>
                      <a:pt x="831" y="1171"/>
                    </a:cubicBezTo>
                    <a:cubicBezTo>
                      <a:pt x="835" y="1169"/>
                      <a:pt x="840" y="1165"/>
                      <a:pt x="840" y="1172"/>
                    </a:cubicBezTo>
                    <a:cubicBezTo>
                      <a:pt x="840" y="1178"/>
                      <a:pt x="847" y="1179"/>
                      <a:pt x="851" y="1183"/>
                    </a:cubicBezTo>
                    <a:cubicBezTo>
                      <a:pt x="855" y="1187"/>
                      <a:pt x="863" y="1187"/>
                      <a:pt x="868" y="1184"/>
                    </a:cubicBezTo>
                    <a:cubicBezTo>
                      <a:pt x="872" y="1181"/>
                      <a:pt x="877" y="1179"/>
                      <a:pt x="881" y="1182"/>
                    </a:cubicBezTo>
                    <a:cubicBezTo>
                      <a:pt x="885" y="1186"/>
                      <a:pt x="890" y="1183"/>
                      <a:pt x="895" y="1182"/>
                    </a:cubicBezTo>
                    <a:cubicBezTo>
                      <a:pt x="900" y="1181"/>
                      <a:pt x="904" y="1176"/>
                      <a:pt x="908" y="1178"/>
                    </a:cubicBezTo>
                    <a:cubicBezTo>
                      <a:pt x="912" y="1180"/>
                      <a:pt x="917" y="1174"/>
                      <a:pt x="920" y="1170"/>
                    </a:cubicBezTo>
                    <a:cubicBezTo>
                      <a:pt x="922" y="1166"/>
                      <a:pt x="943" y="1152"/>
                      <a:pt x="951" y="1151"/>
                    </a:cubicBezTo>
                    <a:cubicBezTo>
                      <a:pt x="959" y="1151"/>
                      <a:pt x="961" y="1147"/>
                      <a:pt x="962" y="1140"/>
                    </a:cubicBezTo>
                    <a:cubicBezTo>
                      <a:pt x="963" y="1132"/>
                      <a:pt x="967" y="1131"/>
                      <a:pt x="971" y="1124"/>
                    </a:cubicBezTo>
                    <a:cubicBezTo>
                      <a:pt x="975" y="1118"/>
                      <a:pt x="980" y="1110"/>
                      <a:pt x="985" y="1110"/>
                    </a:cubicBezTo>
                    <a:cubicBezTo>
                      <a:pt x="990" y="1110"/>
                      <a:pt x="1000" y="1108"/>
                      <a:pt x="1005" y="1112"/>
                    </a:cubicBezTo>
                    <a:cubicBezTo>
                      <a:pt x="1009" y="1116"/>
                      <a:pt x="1020" y="1110"/>
                      <a:pt x="1023" y="1106"/>
                    </a:cubicBezTo>
                    <a:cubicBezTo>
                      <a:pt x="1027" y="1103"/>
                      <a:pt x="1034" y="1101"/>
                      <a:pt x="1036" y="1103"/>
                    </a:cubicBezTo>
                    <a:cubicBezTo>
                      <a:pt x="1039" y="1106"/>
                      <a:pt x="1042" y="1106"/>
                      <a:pt x="1047" y="1106"/>
                    </a:cubicBezTo>
                    <a:cubicBezTo>
                      <a:pt x="1052" y="1107"/>
                      <a:pt x="1059" y="1107"/>
                      <a:pt x="1064" y="1107"/>
                    </a:cubicBezTo>
                    <a:cubicBezTo>
                      <a:pt x="1070" y="1106"/>
                      <a:pt x="1077" y="1101"/>
                      <a:pt x="1078" y="1096"/>
                    </a:cubicBezTo>
                    <a:cubicBezTo>
                      <a:pt x="1079" y="1091"/>
                      <a:pt x="1085" y="1082"/>
                      <a:pt x="1090" y="1079"/>
                    </a:cubicBezTo>
                    <a:cubicBezTo>
                      <a:pt x="1095" y="1076"/>
                      <a:pt x="1098" y="1072"/>
                      <a:pt x="1094" y="1067"/>
                    </a:cubicBezTo>
                    <a:cubicBezTo>
                      <a:pt x="1091" y="1063"/>
                      <a:pt x="1087" y="1059"/>
                      <a:pt x="1088" y="1055"/>
                    </a:cubicBezTo>
                    <a:cubicBezTo>
                      <a:pt x="1089" y="1052"/>
                      <a:pt x="1089" y="1048"/>
                      <a:pt x="1089" y="1043"/>
                    </a:cubicBezTo>
                    <a:cubicBezTo>
                      <a:pt x="1088" y="1039"/>
                      <a:pt x="1090" y="1033"/>
                      <a:pt x="1089" y="1025"/>
                    </a:cubicBezTo>
                    <a:cubicBezTo>
                      <a:pt x="1089" y="1018"/>
                      <a:pt x="1087" y="1013"/>
                      <a:pt x="1090" y="1009"/>
                    </a:cubicBezTo>
                    <a:cubicBezTo>
                      <a:pt x="1094" y="1005"/>
                      <a:pt x="1095" y="991"/>
                      <a:pt x="1092" y="987"/>
                    </a:cubicBezTo>
                    <a:cubicBezTo>
                      <a:pt x="1088" y="982"/>
                      <a:pt x="1091" y="978"/>
                      <a:pt x="1087" y="976"/>
                    </a:cubicBezTo>
                    <a:cubicBezTo>
                      <a:pt x="1083" y="974"/>
                      <a:pt x="1079" y="979"/>
                      <a:pt x="1076" y="981"/>
                    </a:cubicBezTo>
                    <a:cubicBezTo>
                      <a:pt x="1073" y="984"/>
                      <a:pt x="1068" y="984"/>
                      <a:pt x="1070" y="976"/>
                    </a:cubicBezTo>
                    <a:cubicBezTo>
                      <a:pt x="1072" y="968"/>
                      <a:pt x="1075" y="958"/>
                      <a:pt x="1075" y="954"/>
                    </a:cubicBezTo>
                    <a:cubicBezTo>
                      <a:pt x="1075" y="950"/>
                      <a:pt x="1091" y="943"/>
                      <a:pt x="1095" y="937"/>
                    </a:cubicBezTo>
                    <a:cubicBezTo>
                      <a:pt x="1096" y="936"/>
                      <a:pt x="1098" y="934"/>
                      <a:pt x="1100" y="933"/>
                    </a:cubicBezTo>
                    <a:cubicBezTo>
                      <a:pt x="1093" y="922"/>
                      <a:pt x="1093" y="922"/>
                      <a:pt x="1093" y="922"/>
                    </a:cubicBezTo>
                    <a:cubicBezTo>
                      <a:pt x="1084" y="920"/>
                      <a:pt x="1084" y="920"/>
                      <a:pt x="1084" y="920"/>
                    </a:cubicBezTo>
                    <a:cubicBezTo>
                      <a:pt x="1077" y="908"/>
                      <a:pt x="1077" y="908"/>
                      <a:pt x="1077" y="908"/>
                    </a:cubicBezTo>
                    <a:cubicBezTo>
                      <a:pt x="1084" y="904"/>
                      <a:pt x="1084" y="904"/>
                      <a:pt x="1084" y="904"/>
                    </a:cubicBezTo>
                    <a:cubicBezTo>
                      <a:pt x="1078" y="895"/>
                      <a:pt x="1078" y="895"/>
                      <a:pt x="1078" y="895"/>
                    </a:cubicBezTo>
                    <a:cubicBezTo>
                      <a:pt x="1072" y="895"/>
                      <a:pt x="1072" y="895"/>
                      <a:pt x="1072" y="895"/>
                    </a:cubicBezTo>
                    <a:cubicBezTo>
                      <a:pt x="1072" y="881"/>
                      <a:pt x="1072" y="881"/>
                      <a:pt x="1072" y="881"/>
                    </a:cubicBezTo>
                    <a:cubicBezTo>
                      <a:pt x="1065" y="870"/>
                      <a:pt x="1065" y="870"/>
                      <a:pt x="1065" y="870"/>
                    </a:cubicBezTo>
                    <a:cubicBezTo>
                      <a:pt x="1060" y="867"/>
                      <a:pt x="1060" y="867"/>
                      <a:pt x="1060" y="867"/>
                    </a:cubicBezTo>
                    <a:cubicBezTo>
                      <a:pt x="1055" y="871"/>
                      <a:pt x="1055" y="871"/>
                      <a:pt x="1055" y="871"/>
                    </a:cubicBezTo>
                    <a:cubicBezTo>
                      <a:pt x="1050" y="870"/>
                      <a:pt x="1050" y="870"/>
                      <a:pt x="1050" y="870"/>
                    </a:cubicBezTo>
                    <a:cubicBezTo>
                      <a:pt x="1048" y="862"/>
                      <a:pt x="1048" y="862"/>
                      <a:pt x="1048" y="862"/>
                    </a:cubicBezTo>
                    <a:cubicBezTo>
                      <a:pt x="1041" y="858"/>
                      <a:pt x="1041" y="858"/>
                      <a:pt x="1041" y="858"/>
                    </a:cubicBezTo>
                    <a:cubicBezTo>
                      <a:pt x="1032" y="866"/>
                      <a:pt x="1032" y="866"/>
                      <a:pt x="1032" y="866"/>
                    </a:cubicBezTo>
                    <a:cubicBezTo>
                      <a:pt x="1030" y="870"/>
                      <a:pt x="1030" y="870"/>
                      <a:pt x="1030" y="870"/>
                    </a:cubicBezTo>
                    <a:cubicBezTo>
                      <a:pt x="1021" y="864"/>
                      <a:pt x="1021" y="864"/>
                      <a:pt x="1021" y="864"/>
                    </a:cubicBezTo>
                    <a:cubicBezTo>
                      <a:pt x="1027" y="856"/>
                      <a:pt x="1027" y="856"/>
                      <a:pt x="1027" y="856"/>
                    </a:cubicBezTo>
                    <a:cubicBezTo>
                      <a:pt x="1023" y="851"/>
                      <a:pt x="1023" y="851"/>
                      <a:pt x="1023" y="851"/>
                    </a:cubicBezTo>
                    <a:cubicBezTo>
                      <a:pt x="1016" y="853"/>
                      <a:pt x="1016" y="853"/>
                      <a:pt x="1016" y="853"/>
                    </a:cubicBezTo>
                    <a:cubicBezTo>
                      <a:pt x="1008" y="849"/>
                      <a:pt x="1008" y="849"/>
                      <a:pt x="1008" y="849"/>
                    </a:cubicBezTo>
                    <a:cubicBezTo>
                      <a:pt x="1003" y="844"/>
                      <a:pt x="1003" y="844"/>
                      <a:pt x="1003" y="844"/>
                    </a:cubicBezTo>
                    <a:cubicBezTo>
                      <a:pt x="1003" y="841"/>
                      <a:pt x="1003" y="841"/>
                      <a:pt x="1003" y="841"/>
                    </a:cubicBezTo>
                    <a:cubicBezTo>
                      <a:pt x="999" y="839"/>
                      <a:pt x="999" y="839"/>
                      <a:pt x="999" y="839"/>
                    </a:cubicBezTo>
                    <a:cubicBezTo>
                      <a:pt x="998" y="831"/>
                      <a:pt x="998" y="831"/>
                      <a:pt x="998" y="831"/>
                    </a:cubicBezTo>
                    <a:cubicBezTo>
                      <a:pt x="991" y="827"/>
                      <a:pt x="991" y="827"/>
                      <a:pt x="991" y="827"/>
                    </a:cubicBezTo>
                    <a:cubicBezTo>
                      <a:pt x="983" y="819"/>
                      <a:pt x="983" y="819"/>
                      <a:pt x="983" y="819"/>
                    </a:cubicBezTo>
                    <a:cubicBezTo>
                      <a:pt x="975" y="818"/>
                      <a:pt x="975" y="818"/>
                      <a:pt x="975" y="818"/>
                    </a:cubicBezTo>
                    <a:cubicBezTo>
                      <a:pt x="973" y="807"/>
                      <a:pt x="973" y="807"/>
                      <a:pt x="973" y="807"/>
                    </a:cubicBezTo>
                    <a:cubicBezTo>
                      <a:pt x="969" y="804"/>
                      <a:pt x="969" y="804"/>
                      <a:pt x="969" y="804"/>
                    </a:cubicBezTo>
                    <a:cubicBezTo>
                      <a:pt x="971" y="796"/>
                      <a:pt x="971" y="796"/>
                      <a:pt x="971" y="796"/>
                    </a:cubicBezTo>
                    <a:cubicBezTo>
                      <a:pt x="955" y="780"/>
                      <a:pt x="955" y="780"/>
                      <a:pt x="955" y="780"/>
                    </a:cubicBezTo>
                    <a:cubicBezTo>
                      <a:pt x="954" y="776"/>
                      <a:pt x="954" y="776"/>
                      <a:pt x="954" y="776"/>
                    </a:cubicBezTo>
                    <a:cubicBezTo>
                      <a:pt x="949" y="776"/>
                      <a:pt x="949" y="776"/>
                      <a:pt x="949" y="776"/>
                    </a:cubicBezTo>
                    <a:cubicBezTo>
                      <a:pt x="949" y="769"/>
                      <a:pt x="949" y="769"/>
                      <a:pt x="949" y="769"/>
                    </a:cubicBezTo>
                    <a:cubicBezTo>
                      <a:pt x="935" y="755"/>
                      <a:pt x="935" y="755"/>
                      <a:pt x="935" y="755"/>
                    </a:cubicBezTo>
                    <a:cubicBezTo>
                      <a:pt x="931" y="760"/>
                      <a:pt x="931" y="760"/>
                      <a:pt x="931" y="760"/>
                    </a:cubicBezTo>
                    <a:cubicBezTo>
                      <a:pt x="927" y="766"/>
                      <a:pt x="927" y="766"/>
                      <a:pt x="927" y="766"/>
                    </a:cubicBezTo>
                    <a:cubicBezTo>
                      <a:pt x="919" y="769"/>
                      <a:pt x="919" y="769"/>
                      <a:pt x="919" y="769"/>
                    </a:cubicBezTo>
                    <a:cubicBezTo>
                      <a:pt x="913" y="761"/>
                      <a:pt x="913" y="761"/>
                      <a:pt x="913" y="761"/>
                    </a:cubicBezTo>
                    <a:cubicBezTo>
                      <a:pt x="911" y="753"/>
                      <a:pt x="911" y="753"/>
                      <a:pt x="911" y="753"/>
                    </a:cubicBezTo>
                    <a:cubicBezTo>
                      <a:pt x="901" y="750"/>
                      <a:pt x="901" y="750"/>
                      <a:pt x="901" y="750"/>
                    </a:cubicBezTo>
                    <a:cubicBezTo>
                      <a:pt x="901" y="750"/>
                      <a:pt x="893" y="746"/>
                      <a:pt x="892" y="746"/>
                    </a:cubicBezTo>
                    <a:cubicBezTo>
                      <a:pt x="892" y="746"/>
                      <a:pt x="873" y="747"/>
                      <a:pt x="873" y="747"/>
                    </a:cubicBezTo>
                    <a:cubicBezTo>
                      <a:pt x="867" y="755"/>
                      <a:pt x="867" y="755"/>
                      <a:pt x="867" y="755"/>
                    </a:cubicBezTo>
                    <a:cubicBezTo>
                      <a:pt x="864" y="762"/>
                      <a:pt x="864" y="762"/>
                      <a:pt x="864" y="762"/>
                    </a:cubicBezTo>
                    <a:cubicBezTo>
                      <a:pt x="860" y="765"/>
                      <a:pt x="860" y="765"/>
                      <a:pt x="860" y="765"/>
                    </a:cubicBezTo>
                    <a:cubicBezTo>
                      <a:pt x="866" y="774"/>
                      <a:pt x="866" y="774"/>
                      <a:pt x="866" y="774"/>
                    </a:cubicBezTo>
                    <a:cubicBezTo>
                      <a:pt x="858" y="783"/>
                      <a:pt x="858" y="783"/>
                      <a:pt x="858" y="783"/>
                    </a:cubicBezTo>
                    <a:cubicBezTo>
                      <a:pt x="851" y="792"/>
                      <a:pt x="851" y="792"/>
                      <a:pt x="851" y="792"/>
                    </a:cubicBezTo>
                    <a:cubicBezTo>
                      <a:pt x="853" y="807"/>
                      <a:pt x="853" y="807"/>
                      <a:pt x="853" y="807"/>
                    </a:cubicBezTo>
                    <a:cubicBezTo>
                      <a:pt x="842" y="814"/>
                      <a:pt x="842" y="814"/>
                      <a:pt x="842" y="814"/>
                    </a:cubicBezTo>
                    <a:cubicBezTo>
                      <a:pt x="841" y="824"/>
                      <a:pt x="841" y="824"/>
                      <a:pt x="841" y="824"/>
                    </a:cubicBezTo>
                    <a:cubicBezTo>
                      <a:pt x="836" y="819"/>
                      <a:pt x="836" y="819"/>
                      <a:pt x="836" y="819"/>
                    </a:cubicBezTo>
                    <a:cubicBezTo>
                      <a:pt x="835" y="811"/>
                      <a:pt x="835" y="811"/>
                      <a:pt x="835" y="811"/>
                    </a:cubicBezTo>
                    <a:cubicBezTo>
                      <a:pt x="831" y="806"/>
                      <a:pt x="831" y="806"/>
                      <a:pt x="831" y="806"/>
                    </a:cubicBezTo>
                    <a:cubicBezTo>
                      <a:pt x="825" y="812"/>
                      <a:pt x="825" y="812"/>
                      <a:pt x="825" y="812"/>
                    </a:cubicBezTo>
                    <a:cubicBezTo>
                      <a:pt x="819" y="816"/>
                      <a:pt x="819" y="816"/>
                      <a:pt x="819" y="816"/>
                    </a:cubicBezTo>
                    <a:cubicBezTo>
                      <a:pt x="806" y="819"/>
                      <a:pt x="806" y="819"/>
                      <a:pt x="806" y="819"/>
                    </a:cubicBezTo>
                    <a:cubicBezTo>
                      <a:pt x="797" y="833"/>
                      <a:pt x="797" y="833"/>
                      <a:pt x="797" y="833"/>
                    </a:cubicBezTo>
                    <a:cubicBezTo>
                      <a:pt x="787" y="834"/>
                      <a:pt x="787" y="834"/>
                      <a:pt x="787" y="834"/>
                    </a:cubicBezTo>
                    <a:cubicBezTo>
                      <a:pt x="775" y="825"/>
                      <a:pt x="775" y="825"/>
                      <a:pt x="775" y="825"/>
                    </a:cubicBezTo>
                    <a:cubicBezTo>
                      <a:pt x="776" y="789"/>
                      <a:pt x="776" y="789"/>
                      <a:pt x="776" y="789"/>
                    </a:cubicBezTo>
                    <a:cubicBezTo>
                      <a:pt x="776" y="773"/>
                      <a:pt x="776" y="773"/>
                      <a:pt x="776" y="773"/>
                    </a:cubicBezTo>
                    <a:cubicBezTo>
                      <a:pt x="778" y="758"/>
                      <a:pt x="778" y="758"/>
                      <a:pt x="778" y="758"/>
                    </a:cubicBezTo>
                    <a:cubicBezTo>
                      <a:pt x="765" y="750"/>
                      <a:pt x="765" y="750"/>
                      <a:pt x="765" y="750"/>
                    </a:cubicBezTo>
                    <a:cubicBezTo>
                      <a:pt x="764" y="744"/>
                      <a:pt x="764" y="744"/>
                      <a:pt x="764" y="744"/>
                    </a:cubicBezTo>
                    <a:cubicBezTo>
                      <a:pt x="760" y="737"/>
                      <a:pt x="760" y="737"/>
                      <a:pt x="760" y="737"/>
                    </a:cubicBezTo>
                    <a:cubicBezTo>
                      <a:pt x="757" y="734"/>
                      <a:pt x="757" y="734"/>
                      <a:pt x="757" y="734"/>
                    </a:cubicBezTo>
                    <a:cubicBezTo>
                      <a:pt x="756" y="728"/>
                      <a:pt x="756" y="728"/>
                      <a:pt x="756" y="728"/>
                    </a:cubicBezTo>
                    <a:cubicBezTo>
                      <a:pt x="760" y="725"/>
                      <a:pt x="760" y="725"/>
                      <a:pt x="760" y="725"/>
                    </a:cubicBezTo>
                    <a:cubicBezTo>
                      <a:pt x="760" y="717"/>
                      <a:pt x="760" y="717"/>
                      <a:pt x="760" y="717"/>
                    </a:cubicBezTo>
                    <a:cubicBezTo>
                      <a:pt x="754" y="713"/>
                      <a:pt x="754" y="713"/>
                      <a:pt x="754" y="713"/>
                    </a:cubicBezTo>
                    <a:cubicBezTo>
                      <a:pt x="742" y="710"/>
                      <a:pt x="742" y="710"/>
                      <a:pt x="742" y="71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0" y="692"/>
                      <a:pt x="740" y="692"/>
                      <a:pt x="740" y="692"/>
                    </a:cubicBezTo>
                    <a:cubicBezTo>
                      <a:pt x="736" y="682"/>
                      <a:pt x="736" y="682"/>
                      <a:pt x="736" y="682"/>
                    </a:cubicBezTo>
                    <a:cubicBezTo>
                      <a:pt x="730" y="674"/>
                      <a:pt x="730" y="674"/>
                      <a:pt x="730" y="674"/>
                    </a:cubicBezTo>
                    <a:cubicBezTo>
                      <a:pt x="717" y="677"/>
                      <a:pt x="717" y="677"/>
                      <a:pt x="717" y="677"/>
                    </a:cubicBezTo>
                    <a:cubicBezTo>
                      <a:pt x="713" y="670"/>
                      <a:pt x="713" y="670"/>
                      <a:pt x="713" y="670"/>
                    </a:cubicBezTo>
                    <a:cubicBezTo>
                      <a:pt x="721" y="664"/>
                      <a:pt x="721" y="664"/>
                      <a:pt x="721" y="664"/>
                    </a:cubicBezTo>
                    <a:cubicBezTo>
                      <a:pt x="716" y="657"/>
                      <a:pt x="716" y="657"/>
                      <a:pt x="716" y="657"/>
                    </a:cubicBezTo>
                    <a:cubicBezTo>
                      <a:pt x="714" y="650"/>
                      <a:pt x="714" y="650"/>
                      <a:pt x="714" y="650"/>
                    </a:cubicBezTo>
                    <a:cubicBezTo>
                      <a:pt x="709" y="650"/>
                      <a:pt x="709" y="650"/>
                      <a:pt x="709" y="650"/>
                    </a:cubicBezTo>
                    <a:cubicBezTo>
                      <a:pt x="703" y="654"/>
                      <a:pt x="703" y="654"/>
                      <a:pt x="703" y="654"/>
                    </a:cubicBezTo>
                    <a:cubicBezTo>
                      <a:pt x="697" y="651"/>
                      <a:pt x="697" y="651"/>
                      <a:pt x="697" y="651"/>
                    </a:cubicBezTo>
                    <a:cubicBezTo>
                      <a:pt x="690" y="655"/>
                      <a:pt x="690" y="655"/>
                      <a:pt x="690" y="655"/>
                    </a:cubicBezTo>
                    <a:cubicBezTo>
                      <a:pt x="685" y="650"/>
                      <a:pt x="685" y="650"/>
                      <a:pt x="685" y="650"/>
                    </a:cubicBezTo>
                    <a:cubicBezTo>
                      <a:pt x="676" y="654"/>
                      <a:pt x="676" y="654"/>
                      <a:pt x="676" y="654"/>
                    </a:cubicBezTo>
                    <a:cubicBezTo>
                      <a:pt x="666" y="654"/>
                      <a:pt x="666" y="654"/>
                      <a:pt x="666" y="654"/>
                    </a:cubicBezTo>
                    <a:cubicBezTo>
                      <a:pt x="666" y="642"/>
                      <a:pt x="666" y="642"/>
                      <a:pt x="666" y="642"/>
                    </a:cubicBezTo>
                    <a:cubicBezTo>
                      <a:pt x="668" y="639"/>
                      <a:pt x="668" y="639"/>
                      <a:pt x="668" y="639"/>
                    </a:cubicBezTo>
                    <a:cubicBezTo>
                      <a:pt x="668" y="630"/>
                      <a:pt x="668" y="630"/>
                      <a:pt x="668" y="630"/>
                    </a:cubicBezTo>
                    <a:cubicBezTo>
                      <a:pt x="674" y="613"/>
                      <a:pt x="674" y="613"/>
                      <a:pt x="674" y="613"/>
                    </a:cubicBezTo>
                    <a:cubicBezTo>
                      <a:pt x="664" y="601"/>
                      <a:pt x="664" y="601"/>
                      <a:pt x="664" y="601"/>
                    </a:cubicBezTo>
                    <a:cubicBezTo>
                      <a:pt x="663" y="591"/>
                      <a:pt x="663" y="591"/>
                      <a:pt x="663" y="591"/>
                    </a:cubicBezTo>
                    <a:cubicBezTo>
                      <a:pt x="656" y="586"/>
                      <a:pt x="656" y="586"/>
                      <a:pt x="656" y="586"/>
                    </a:cubicBezTo>
                    <a:cubicBezTo>
                      <a:pt x="654" y="579"/>
                      <a:pt x="654" y="579"/>
                      <a:pt x="654" y="579"/>
                    </a:cubicBezTo>
                    <a:cubicBezTo>
                      <a:pt x="658" y="576"/>
                      <a:pt x="658" y="576"/>
                      <a:pt x="658" y="576"/>
                    </a:cubicBezTo>
                    <a:cubicBezTo>
                      <a:pt x="654" y="570"/>
                      <a:pt x="654" y="570"/>
                      <a:pt x="654" y="570"/>
                    </a:cubicBezTo>
                    <a:cubicBezTo>
                      <a:pt x="654" y="564"/>
                      <a:pt x="654" y="564"/>
                      <a:pt x="654" y="564"/>
                    </a:cubicBezTo>
                    <a:cubicBezTo>
                      <a:pt x="643" y="564"/>
                      <a:pt x="643" y="564"/>
                      <a:pt x="643" y="564"/>
                    </a:cubicBezTo>
                    <a:cubicBezTo>
                      <a:pt x="642" y="559"/>
                      <a:pt x="642" y="559"/>
                      <a:pt x="642" y="559"/>
                    </a:cubicBezTo>
                    <a:cubicBezTo>
                      <a:pt x="650" y="550"/>
                      <a:pt x="650" y="550"/>
                      <a:pt x="650" y="550"/>
                    </a:cubicBezTo>
                    <a:cubicBezTo>
                      <a:pt x="657" y="547"/>
                      <a:pt x="657" y="547"/>
                      <a:pt x="657" y="547"/>
                    </a:cubicBezTo>
                    <a:cubicBezTo>
                      <a:pt x="652" y="511"/>
                      <a:pt x="652" y="511"/>
                      <a:pt x="652" y="511"/>
                    </a:cubicBezTo>
                    <a:cubicBezTo>
                      <a:pt x="646" y="497"/>
                      <a:pt x="646" y="497"/>
                      <a:pt x="646" y="497"/>
                    </a:cubicBezTo>
                    <a:cubicBezTo>
                      <a:pt x="644" y="484"/>
                      <a:pt x="644" y="484"/>
                      <a:pt x="644" y="484"/>
                    </a:cubicBezTo>
                    <a:cubicBezTo>
                      <a:pt x="633" y="468"/>
                      <a:pt x="633" y="468"/>
                      <a:pt x="633" y="468"/>
                    </a:cubicBezTo>
                    <a:cubicBezTo>
                      <a:pt x="633" y="461"/>
                      <a:pt x="633" y="461"/>
                      <a:pt x="633" y="461"/>
                    </a:cubicBezTo>
                    <a:cubicBezTo>
                      <a:pt x="639" y="459"/>
                      <a:pt x="639" y="459"/>
                      <a:pt x="639" y="459"/>
                    </a:cubicBezTo>
                    <a:cubicBezTo>
                      <a:pt x="651" y="442"/>
                      <a:pt x="651" y="442"/>
                      <a:pt x="651" y="442"/>
                    </a:cubicBezTo>
                    <a:cubicBezTo>
                      <a:pt x="659" y="445"/>
                      <a:pt x="659" y="445"/>
                      <a:pt x="659" y="445"/>
                    </a:cubicBezTo>
                    <a:cubicBezTo>
                      <a:pt x="665" y="445"/>
                      <a:pt x="665" y="445"/>
                      <a:pt x="665" y="445"/>
                    </a:cubicBezTo>
                    <a:cubicBezTo>
                      <a:pt x="669" y="434"/>
                      <a:pt x="669" y="434"/>
                      <a:pt x="669" y="434"/>
                    </a:cubicBezTo>
                    <a:cubicBezTo>
                      <a:pt x="664" y="428"/>
                      <a:pt x="664" y="428"/>
                      <a:pt x="664" y="428"/>
                    </a:cubicBezTo>
                    <a:cubicBezTo>
                      <a:pt x="667" y="417"/>
                      <a:pt x="667" y="417"/>
                      <a:pt x="667" y="417"/>
                    </a:cubicBezTo>
                    <a:cubicBezTo>
                      <a:pt x="672" y="417"/>
                      <a:pt x="672" y="417"/>
                      <a:pt x="672" y="417"/>
                    </a:cubicBezTo>
                    <a:cubicBezTo>
                      <a:pt x="672" y="402"/>
                      <a:pt x="672" y="402"/>
                      <a:pt x="672" y="402"/>
                    </a:cubicBezTo>
                    <a:cubicBezTo>
                      <a:pt x="686" y="389"/>
                      <a:pt x="686" y="389"/>
                      <a:pt x="686" y="389"/>
                    </a:cubicBezTo>
                    <a:cubicBezTo>
                      <a:pt x="688" y="383"/>
                      <a:pt x="688" y="383"/>
                      <a:pt x="688" y="383"/>
                    </a:cubicBezTo>
                    <a:cubicBezTo>
                      <a:pt x="691" y="383"/>
                      <a:pt x="691" y="383"/>
                      <a:pt x="691" y="383"/>
                    </a:cubicBezTo>
                    <a:cubicBezTo>
                      <a:pt x="692" y="371"/>
                      <a:pt x="692" y="371"/>
                      <a:pt x="692" y="371"/>
                    </a:cubicBezTo>
                    <a:cubicBezTo>
                      <a:pt x="684" y="373"/>
                      <a:pt x="684" y="373"/>
                      <a:pt x="684" y="373"/>
                    </a:cubicBezTo>
                    <a:cubicBezTo>
                      <a:pt x="679" y="363"/>
                      <a:pt x="679" y="363"/>
                      <a:pt x="679" y="363"/>
                    </a:cubicBezTo>
                    <a:cubicBezTo>
                      <a:pt x="677" y="351"/>
                      <a:pt x="677" y="351"/>
                      <a:pt x="677" y="351"/>
                    </a:cubicBezTo>
                    <a:cubicBezTo>
                      <a:pt x="663" y="338"/>
                      <a:pt x="663" y="338"/>
                      <a:pt x="663" y="338"/>
                    </a:cubicBezTo>
                    <a:cubicBezTo>
                      <a:pt x="661" y="333"/>
                      <a:pt x="661" y="333"/>
                      <a:pt x="661" y="333"/>
                    </a:cubicBezTo>
                    <a:cubicBezTo>
                      <a:pt x="652" y="331"/>
                      <a:pt x="652" y="331"/>
                      <a:pt x="652" y="331"/>
                    </a:cubicBezTo>
                    <a:cubicBezTo>
                      <a:pt x="649" y="324"/>
                      <a:pt x="649" y="324"/>
                      <a:pt x="649" y="324"/>
                    </a:cubicBezTo>
                    <a:cubicBezTo>
                      <a:pt x="650" y="312"/>
                      <a:pt x="650" y="312"/>
                      <a:pt x="650" y="312"/>
                    </a:cubicBezTo>
                    <a:cubicBezTo>
                      <a:pt x="641" y="301"/>
                      <a:pt x="641" y="301"/>
                      <a:pt x="641" y="301"/>
                    </a:cubicBezTo>
                    <a:cubicBezTo>
                      <a:pt x="646" y="292"/>
                      <a:pt x="646" y="292"/>
                      <a:pt x="646" y="292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8" y="276"/>
                      <a:pt x="638" y="276"/>
                      <a:pt x="638" y="276"/>
                    </a:cubicBezTo>
                    <a:cubicBezTo>
                      <a:pt x="634" y="278"/>
                      <a:pt x="629" y="276"/>
                      <a:pt x="627" y="279"/>
                    </a:cubicBezTo>
                    <a:cubicBezTo>
                      <a:pt x="626" y="281"/>
                      <a:pt x="626" y="290"/>
                      <a:pt x="630" y="290"/>
                    </a:cubicBezTo>
                    <a:cubicBezTo>
                      <a:pt x="633" y="291"/>
                      <a:pt x="640" y="288"/>
                      <a:pt x="637" y="293"/>
                    </a:cubicBezTo>
                    <a:cubicBezTo>
                      <a:pt x="633" y="298"/>
                      <a:pt x="622" y="306"/>
                      <a:pt x="618" y="308"/>
                    </a:cubicBezTo>
                    <a:cubicBezTo>
                      <a:pt x="615" y="309"/>
                      <a:pt x="610" y="313"/>
                      <a:pt x="606" y="316"/>
                    </a:cubicBezTo>
                    <a:cubicBezTo>
                      <a:pt x="601" y="319"/>
                      <a:pt x="593" y="322"/>
                      <a:pt x="594" y="320"/>
                    </a:cubicBezTo>
                    <a:cubicBezTo>
                      <a:pt x="596" y="317"/>
                      <a:pt x="598" y="316"/>
                      <a:pt x="600" y="313"/>
                    </a:cubicBezTo>
                    <a:cubicBezTo>
                      <a:pt x="601" y="310"/>
                      <a:pt x="603" y="308"/>
                      <a:pt x="606" y="304"/>
                    </a:cubicBezTo>
                    <a:cubicBezTo>
                      <a:pt x="609" y="300"/>
                      <a:pt x="611" y="296"/>
                      <a:pt x="614" y="292"/>
                    </a:cubicBezTo>
                    <a:cubicBezTo>
                      <a:pt x="617" y="288"/>
                      <a:pt x="619" y="285"/>
                      <a:pt x="620" y="282"/>
                    </a:cubicBezTo>
                    <a:cubicBezTo>
                      <a:pt x="621" y="279"/>
                      <a:pt x="623" y="274"/>
                      <a:pt x="625" y="267"/>
                    </a:cubicBezTo>
                    <a:cubicBezTo>
                      <a:pt x="627" y="261"/>
                      <a:pt x="626" y="260"/>
                      <a:pt x="631" y="253"/>
                    </a:cubicBezTo>
                    <a:cubicBezTo>
                      <a:pt x="636" y="246"/>
                      <a:pt x="637" y="248"/>
                      <a:pt x="639" y="243"/>
                    </a:cubicBezTo>
                    <a:cubicBezTo>
                      <a:pt x="641" y="239"/>
                      <a:pt x="640" y="236"/>
                      <a:pt x="645" y="232"/>
                    </a:cubicBezTo>
                    <a:cubicBezTo>
                      <a:pt x="649" y="228"/>
                      <a:pt x="651" y="223"/>
                      <a:pt x="650" y="213"/>
                    </a:cubicBezTo>
                    <a:cubicBezTo>
                      <a:pt x="649" y="202"/>
                      <a:pt x="647" y="207"/>
                      <a:pt x="646" y="202"/>
                    </a:cubicBezTo>
                    <a:cubicBezTo>
                      <a:pt x="645" y="196"/>
                      <a:pt x="644" y="194"/>
                      <a:pt x="643" y="191"/>
                    </a:cubicBezTo>
                    <a:cubicBezTo>
                      <a:pt x="642" y="189"/>
                      <a:pt x="635" y="182"/>
                      <a:pt x="632" y="181"/>
                    </a:cubicBezTo>
                    <a:cubicBezTo>
                      <a:pt x="629" y="180"/>
                      <a:pt x="623" y="178"/>
                      <a:pt x="617" y="172"/>
                    </a:cubicBezTo>
                    <a:cubicBezTo>
                      <a:pt x="611" y="165"/>
                      <a:pt x="608" y="164"/>
                      <a:pt x="604" y="168"/>
                    </a:cubicBezTo>
                    <a:cubicBezTo>
                      <a:pt x="600" y="172"/>
                      <a:pt x="591" y="171"/>
                      <a:pt x="584" y="173"/>
                    </a:cubicBezTo>
                    <a:cubicBezTo>
                      <a:pt x="577" y="175"/>
                      <a:pt x="582" y="179"/>
                      <a:pt x="577" y="184"/>
                    </a:cubicBezTo>
                    <a:cubicBezTo>
                      <a:pt x="572" y="189"/>
                      <a:pt x="564" y="187"/>
                      <a:pt x="566" y="184"/>
                    </a:cubicBezTo>
                    <a:cubicBezTo>
                      <a:pt x="568" y="181"/>
                      <a:pt x="572" y="167"/>
                      <a:pt x="570" y="167"/>
                    </a:cubicBezTo>
                    <a:cubicBezTo>
                      <a:pt x="568" y="166"/>
                      <a:pt x="558" y="164"/>
                      <a:pt x="555" y="166"/>
                    </a:cubicBezTo>
                    <a:cubicBezTo>
                      <a:pt x="552" y="167"/>
                      <a:pt x="541" y="167"/>
                      <a:pt x="548" y="160"/>
                    </a:cubicBezTo>
                    <a:cubicBezTo>
                      <a:pt x="556" y="154"/>
                      <a:pt x="555" y="153"/>
                      <a:pt x="548" y="149"/>
                    </a:cubicBezTo>
                    <a:cubicBezTo>
                      <a:pt x="541" y="144"/>
                      <a:pt x="534" y="144"/>
                      <a:pt x="527" y="150"/>
                    </a:cubicBezTo>
                    <a:cubicBezTo>
                      <a:pt x="519" y="156"/>
                      <a:pt x="518" y="164"/>
                      <a:pt x="513" y="176"/>
                    </a:cubicBezTo>
                    <a:cubicBezTo>
                      <a:pt x="508" y="187"/>
                      <a:pt x="510" y="187"/>
                      <a:pt x="513" y="192"/>
                    </a:cubicBezTo>
                    <a:cubicBezTo>
                      <a:pt x="516" y="198"/>
                      <a:pt x="509" y="199"/>
                      <a:pt x="505" y="200"/>
                    </a:cubicBezTo>
                    <a:cubicBezTo>
                      <a:pt x="501" y="200"/>
                      <a:pt x="495" y="201"/>
                      <a:pt x="496" y="206"/>
                    </a:cubicBezTo>
                    <a:cubicBezTo>
                      <a:pt x="497" y="211"/>
                      <a:pt x="496" y="213"/>
                      <a:pt x="492" y="214"/>
                    </a:cubicBezTo>
                    <a:cubicBezTo>
                      <a:pt x="488" y="216"/>
                      <a:pt x="484" y="222"/>
                      <a:pt x="480" y="226"/>
                    </a:cubicBezTo>
                    <a:cubicBezTo>
                      <a:pt x="475" y="229"/>
                      <a:pt x="468" y="225"/>
                      <a:pt x="465" y="220"/>
                    </a:cubicBezTo>
                    <a:cubicBezTo>
                      <a:pt x="462" y="215"/>
                      <a:pt x="442" y="220"/>
                      <a:pt x="436" y="225"/>
                    </a:cubicBezTo>
                    <a:cubicBezTo>
                      <a:pt x="431" y="229"/>
                      <a:pt x="440" y="235"/>
                      <a:pt x="435" y="236"/>
                    </a:cubicBezTo>
                    <a:cubicBezTo>
                      <a:pt x="430" y="237"/>
                      <a:pt x="420" y="244"/>
                      <a:pt x="413" y="243"/>
                    </a:cubicBezTo>
                    <a:cubicBezTo>
                      <a:pt x="406" y="243"/>
                      <a:pt x="399" y="252"/>
                      <a:pt x="394" y="258"/>
                    </a:cubicBezTo>
                    <a:cubicBezTo>
                      <a:pt x="389" y="264"/>
                      <a:pt x="387" y="258"/>
                      <a:pt x="379" y="258"/>
                    </a:cubicBezTo>
                    <a:cubicBezTo>
                      <a:pt x="372" y="258"/>
                      <a:pt x="378" y="266"/>
                      <a:pt x="379" y="271"/>
                    </a:cubicBezTo>
                    <a:cubicBezTo>
                      <a:pt x="380" y="277"/>
                      <a:pt x="371" y="278"/>
                      <a:pt x="368" y="275"/>
                    </a:cubicBezTo>
                    <a:cubicBezTo>
                      <a:pt x="366" y="273"/>
                      <a:pt x="361" y="279"/>
                      <a:pt x="365" y="283"/>
                    </a:cubicBezTo>
                    <a:cubicBezTo>
                      <a:pt x="369" y="287"/>
                      <a:pt x="371" y="290"/>
                      <a:pt x="365" y="290"/>
                    </a:cubicBezTo>
                    <a:cubicBezTo>
                      <a:pt x="360" y="290"/>
                      <a:pt x="368" y="300"/>
                      <a:pt x="371" y="301"/>
                    </a:cubicBezTo>
                    <a:cubicBezTo>
                      <a:pt x="374" y="301"/>
                      <a:pt x="385" y="311"/>
                      <a:pt x="369" y="313"/>
                    </a:cubicBezTo>
                    <a:cubicBezTo>
                      <a:pt x="353" y="315"/>
                      <a:pt x="349" y="317"/>
                      <a:pt x="343" y="318"/>
                    </a:cubicBezTo>
                    <a:cubicBezTo>
                      <a:pt x="337" y="319"/>
                      <a:pt x="322" y="318"/>
                      <a:pt x="309" y="317"/>
                    </a:cubicBezTo>
                    <a:cubicBezTo>
                      <a:pt x="297" y="317"/>
                      <a:pt x="294" y="328"/>
                      <a:pt x="300" y="338"/>
                    </a:cubicBezTo>
                    <a:cubicBezTo>
                      <a:pt x="305" y="347"/>
                      <a:pt x="297" y="351"/>
                      <a:pt x="299" y="359"/>
                    </a:cubicBezTo>
                    <a:cubicBezTo>
                      <a:pt x="302" y="367"/>
                      <a:pt x="312" y="373"/>
                      <a:pt x="317" y="379"/>
                    </a:cubicBezTo>
                    <a:cubicBezTo>
                      <a:pt x="322" y="384"/>
                      <a:pt x="333" y="397"/>
                      <a:pt x="329" y="403"/>
                    </a:cubicBezTo>
                    <a:cubicBezTo>
                      <a:pt x="325" y="410"/>
                      <a:pt x="322" y="415"/>
                      <a:pt x="323" y="421"/>
                    </a:cubicBezTo>
                    <a:cubicBezTo>
                      <a:pt x="324" y="427"/>
                      <a:pt x="327" y="442"/>
                      <a:pt x="324" y="444"/>
                    </a:cubicBezTo>
                    <a:cubicBezTo>
                      <a:pt x="321" y="446"/>
                      <a:pt x="319" y="461"/>
                      <a:pt x="316" y="455"/>
                    </a:cubicBezTo>
                    <a:cubicBezTo>
                      <a:pt x="313" y="450"/>
                      <a:pt x="317" y="443"/>
                      <a:pt x="319" y="432"/>
                    </a:cubicBezTo>
                    <a:cubicBezTo>
                      <a:pt x="321" y="421"/>
                      <a:pt x="316" y="427"/>
                      <a:pt x="314" y="424"/>
                    </a:cubicBezTo>
                    <a:cubicBezTo>
                      <a:pt x="312" y="421"/>
                      <a:pt x="314" y="417"/>
                      <a:pt x="319" y="408"/>
                    </a:cubicBezTo>
                    <a:cubicBezTo>
                      <a:pt x="325" y="400"/>
                      <a:pt x="325" y="398"/>
                      <a:pt x="322" y="394"/>
                    </a:cubicBezTo>
                    <a:cubicBezTo>
                      <a:pt x="318" y="389"/>
                      <a:pt x="307" y="394"/>
                      <a:pt x="303" y="390"/>
                    </a:cubicBezTo>
                    <a:cubicBezTo>
                      <a:pt x="298" y="386"/>
                      <a:pt x="293" y="378"/>
                      <a:pt x="289" y="369"/>
                    </a:cubicBezTo>
                    <a:cubicBezTo>
                      <a:pt x="286" y="363"/>
                      <a:pt x="278" y="362"/>
                      <a:pt x="270" y="363"/>
                    </a:cubicBezTo>
                    <a:close/>
                    <a:moveTo>
                      <a:pt x="502" y="80"/>
                    </a:moveTo>
                    <a:cubicBezTo>
                      <a:pt x="502" y="80"/>
                      <a:pt x="502" y="80"/>
                      <a:pt x="502" y="80"/>
                    </a:cubicBezTo>
                    <a:cubicBezTo>
                      <a:pt x="498" y="86"/>
                      <a:pt x="498" y="91"/>
                      <a:pt x="498" y="94"/>
                    </a:cubicBezTo>
                    <a:cubicBezTo>
                      <a:pt x="498" y="97"/>
                      <a:pt x="498" y="109"/>
                      <a:pt x="495" y="116"/>
                    </a:cubicBezTo>
                    <a:cubicBezTo>
                      <a:pt x="492" y="123"/>
                      <a:pt x="491" y="134"/>
                      <a:pt x="491" y="138"/>
                    </a:cubicBezTo>
                    <a:cubicBezTo>
                      <a:pt x="491" y="143"/>
                      <a:pt x="500" y="141"/>
                      <a:pt x="505" y="135"/>
                    </a:cubicBezTo>
                    <a:cubicBezTo>
                      <a:pt x="509" y="129"/>
                      <a:pt x="515" y="128"/>
                      <a:pt x="521" y="128"/>
                    </a:cubicBezTo>
                    <a:cubicBezTo>
                      <a:pt x="526" y="128"/>
                      <a:pt x="538" y="115"/>
                      <a:pt x="538" y="110"/>
                    </a:cubicBezTo>
                    <a:cubicBezTo>
                      <a:pt x="539" y="106"/>
                      <a:pt x="529" y="93"/>
                      <a:pt x="525" y="89"/>
                    </a:cubicBezTo>
                    <a:cubicBezTo>
                      <a:pt x="521" y="85"/>
                      <a:pt x="517" y="86"/>
                      <a:pt x="516" y="87"/>
                    </a:cubicBezTo>
                    <a:cubicBezTo>
                      <a:pt x="514" y="88"/>
                      <a:pt x="512" y="88"/>
                      <a:pt x="512" y="84"/>
                    </a:cubicBezTo>
                    <a:cubicBezTo>
                      <a:pt x="511" y="80"/>
                      <a:pt x="509" y="79"/>
                      <a:pt x="506" y="78"/>
                    </a:cubicBezTo>
                    <a:cubicBezTo>
                      <a:pt x="503" y="78"/>
                      <a:pt x="502" y="80"/>
                      <a:pt x="502" y="80"/>
                    </a:cubicBezTo>
                    <a:close/>
                    <a:moveTo>
                      <a:pt x="438" y="63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36" y="65"/>
                      <a:pt x="435" y="73"/>
                      <a:pt x="431" y="72"/>
                    </a:cubicBezTo>
                    <a:cubicBezTo>
                      <a:pt x="428" y="72"/>
                      <a:pt x="418" y="67"/>
                      <a:pt x="415" y="65"/>
                    </a:cubicBezTo>
                    <a:cubicBezTo>
                      <a:pt x="413" y="62"/>
                      <a:pt x="415" y="56"/>
                      <a:pt x="420" y="57"/>
                    </a:cubicBezTo>
                    <a:cubicBezTo>
                      <a:pt x="425" y="57"/>
                      <a:pt x="432" y="57"/>
                      <a:pt x="426" y="50"/>
                    </a:cubicBezTo>
                    <a:cubicBezTo>
                      <a:pt x="420" y="43"/>
                      <a:pt x="420" y="44"/>
                      <a:pt x="425" y="37"/>
                    </a:cubicBezTo>
                    <a:cubicBezTo>
                      <a:pt x="431" y="30"/>
                      <a:pt x="430" y="25"/>
                      <a:pt x="429" y="20"/>
                    </a:cubicBezTo>
                    <a:cubicBezTo>
                      <a:pt x="428" y="15"/>
                      <a:pt x="442" y="15"/>
                      <a:pt x="443" y="11"/>
                    </a:cubicBezTo>
                    <a:cubicBezTo>
                      <a:pt x="443" y="7"/>
                      <a:pt x="445" y="0"/>
                      <a:pt x="451" y="8"/>
                    </a:cubicBezTo>
                    <a:cubicBezTo>
                      <a:pt x="457" y="16"/>
                      <a:pt x="459" y="20"/>
                      <a:pt x="463" y="22"/>
                    </a:cubicBezTo>
                    <a:cubicBezTo>
                      <a:pt x="466" y="23"/>
                      <a:pt x="461" y="26"/>
                      <a:pt x="460" y="30"/>
                    </a:cubicBezTo>
                    <a:cubicBezTo>
                      <a:pt x="459" y="34"/>
                      <a:pt x="462" y="41"/>
                      <a:pt x="462" y="43"/>
                    </a:cubicBezTo>
                    <a:cubicBezTo>
                      <a:pt x="461" y="45"/>
                      <a:pt x="448" y="50"/>
                      <a:pt x="448" y="51"/>
                    </a:cubicBezTo>
                    <a:cubicBezTo>
                      <a:pt x="448" y="52"/>
                      <a:pt x="457" y="52"/>
                      <a:pt x="462" y="49"/>
                    </a:cubicBezTo>
                    <a:cubicBezTo>
                      <a:pt x="466" y="47"/>
                      <a:pt x="467" y="48"/>
                      <a:pt x="466" y="53"/>
                    </a:cubicBezTo>
                    <a:cubicBezTo>
                      <a:pt x="466" y="58"/>
                      <a:pt x="474" y="61"/>
                      <a:pt x="475" y="57"/>
                    </a:cubicBezTo>
                    <a:cubicBezTo>
                      <a:pt x="476" y="53"/>
                      <a:pt x="484" y="56"/>
                      <a:pt x="486" y="64"/>
                    </a:cubicBezTo>
                    <a:cubicBezTo>
                      <a:pt x="488" y="72"/>
                      <a:pt x="486" y="80"/>
                      <a:pt x="486" y="84"/>
                    </a:cubicBezTo>
                    <a:cubicBezTo>
                      <a:pt x="486" y="88"/>
                      <a:pt x="489" y="91"/>
                      <a:pt x="490" y="96"/>
                    </a:cubicBezTo>
                    <a:cubicBezTo>
                      <a:pt x="490" y="102"/>
                      <a:pt x="479" y="108"/>
                      <a:pt x="475" y="108"/>
                    </a:cubicBezTo>
                    <a:cubicBezTo>
                      <a:pt x="470" y="108"/>
                      <a:pt x="457" y="96"/>
                      <a:pt x="451" y="97"/>
                    </a:cubicBezTo>
                    <a:cubicBezTo>
                      <a:pt x="445" y="98"/>
                      <a:pt x="443" y="91"/>
                      <a:pt x="441" y="86"/>
                    </a:cubicBezTo>
                    <a:cubicBezTo>
                      <a:pt x="439" y="82"/>
                      <a:pt x="436" y="83"/>
                      <a:pt x="436" y="78"/>
                    </a:cubicBezTo>
                    <a:cubicBezTo>
                      <a:pt x="437" y="73"/>
                      <a:pt x="443" y="69"/>
                      <a:pt x="442" y="66"/>
                    </a:cubicBezTo>
                    <a:cubicBezTo>
                      <a:pt x="440" y="63"/>
                      <a:pt x="438" y="63"/>
                      <a:pt x="438" y="63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49" name="Freeform 147"/>
            <p:cNvSpPr>
              <a:spLocks/>
            </p:cNvSpPr>
            <p:nvPr/>
          </p:nvSpPr>
          <p:spPr bwMode="auto">
            <a:xfrm>
              <a:off x="207149" y="3855694"/>
              <a:ext cx="303057" cy="322505"/>
            </a:xfrm>
            <a:custGeom>
              <a:avLst/>
              <a:gdLst>
                <a:gd name="T0" fmla="*/ 20 w 92"/>
                <a:gd name="T1" fmla="*/ 14 h 98"/>
                <a:gd name="T2" fmla="*/ 11 w 92"/>
                <a:gd name="T3" fmla="*/ 6 h 98"/>
                <a:gd name="T4" fmla="*/ 17 w 92"/>
                <a:gd name="T5" fmla="*/ 1 h 98"/>
                <a:gd name="T6" fmla="*/ 24 w 92"/>
                <a:gd name="T7" fmla="*/ 4 h 98"/>
                <a:gd name="T8" fmla="*/ 35 w 92"/>
                <a:gd name="T9" fmla="*/ 7 h 98"/>
                <a:gd name="T10" fmla="*/ 44 w 92"/>
                <a:gd name="T11" fmla="*/ 11 h 98"/>
                <a:gd name="T12" fmla="*/ 48 w 92"/>
                <a:gd name="T13" fmla="*/ 16 h 98"/>
                <a:gd name="T14" fmla="*/ 50 w 92"/>
                <a:gd name="T15" fmla="*/ 18 h 98"/>
                <a:gd name="T16" fmla="*/ 50 w 92"/>
                <a:gd name="T17" fmla="*/ 11 h 98"/>
                <a:gd name="T18" fmla="*/ 55 w 92"/>
                <a:gd name="T19" fmla="*/ 6 h 98"/>
                <a:gd name="T20" fmla="*/ 61 w 92"/>
                <a:gd name="T21" fmla="*/ 12 h 98"/>
                <a:gd name="T22" fmla="*/ 66 w 92"/>
                <a:gd name="T23" fmla="*/ 24 h 98"/>
                <a:gd name="T24" fmla="*/ 67 w 92"/>
                <a:gd name="T25" fmla="*/ 33 h 98"/>
                <a:gd name="T26" fmla="*/ 66 w 92"/>
                <a:gd name="T27" fmla="*/ 35 h 98"/>
                <a:gd name="T28" fmla="*/ 68 w 92"/>
                <a:gd name="T29" fmla="*/ 37 h 98"/>
                <a:gd name="T30" fmla="*/ 67 w 92"/>
                <a:gd name="T31" fmla="*/ 40 h 98"/>
                <a:gd name="T32" fmla="*/ 67 w 92"/>
                <a:gd name="T33" fmla="*/ 44 h 98"/>
                <a:gd name="T34" fmla="*/ 66 w 92"/>
                <a:gd name="T35" fmla="*/ 51 h 98"/>
                <a:gd name="T36" fmla="*/ 61 w 92"/>
                <a:gd name="T37" fmla="*/ 57 h 98"/>
                <a:gd name="T38" fmla="*/ 60 w 92"/>
                <a:gd name="T39" fmla="*/ 63 h 98"/>
                <a:gd name="T40" fmla="*/ 63 w 92"/>
                <a:gd name="T41" fmla="*/ 70 h 98"/>
                <a:gd name="T42" fmla="*/ 68 w 92"/>
                <a:gd name="T43" fmla="*/ 49 h 98"/>
                <a:gd name="T44" fmla="*/ 73 w 92"/>
                <a:gd name="T45" fmla="*/ 37 h 98"/>
                <a:gd name="T46" fmla="*/ 74 w 92"/>
                <a:gd name="T47" fmla="*/ 38 h 98"/>
                <a:gd name="T48" fmla="*/ 69 w 92"/>
                <a:gd name="T49" fmla="*/ 49 h 98"/>
                <a:gd name="T50" fmla="*/ 66 w 92"/>
                <a:gd name="T51" fmla="*/ 60 h 98"/>
                <a:gd name="T52" fmla="*/ 66 w 92"/>
                <a:gd name="T53" fmla="*/ 72 h 98"/>
                <a:gd name="T54" fmla="*/ 76 w 92"/>
                <a:gd name="T55" fmla="*/ 74 h 98"/>
                <a:gd name="T56" fmla="*/ 77 w 92"/>
                <a:gd name="T57" fmla="*/ 80 h 98"/>
                <a:gd name="T58" fmla="*/ 84 w 92"/>
                <a:gd name="T59" fmla="*/ 82 h 98"/>
                <a:gd name="T60" fmla="*/ 89 w 92"/>
                <a:gd name="T61" fmla="*/ 89 h 98"/>
                <a:gd name="T62" fmla="*/ 87 w 92"/>
                <a:gd name="T63" fmla="*/ 91 h 98"/>
                <a:gd name="T64" fmla="*/ 83 w 92"/>
                <a:gd name="T65" fmla="*/ 92 h 98"/>
                <a:gd name="T66" fmla="*/ 78 w 92"/>
                <a:gd name="T67" fmla="*/ 92 h 98"/>
                <a:gd name="T68" fmla="*/ 78 w 92"/>
                <a:gd name="T69" fmla="*/ 96 h 98"/>
                <a:gd name="T70" fmla="*/ 73 w 92"/>
                <a:gd name="T71" fmla="*/ 95 h 98"/>
                <a:gd name="T72" fmla="*/ 71 w 92"/>
                <a:gd name="T73" fmla="*/ 90 h 98"/>
                <a:gd name="T74" fmla="*/ 66 w 92"/>
                <a:gd name="T75" fmla="*/ 90 h 98"/>
                <a:gd name="T76" fmla="*/ 63 w 92"/>
                <a:gd name="T77" fmla="*/ 86 h 98"/>
                <a:gd name="T78" fmla="*/ 54 w 92"/>
                <a:gd name="T79" fmla="*/ 75 h 98"/>
                <a:gd name="T80" fmla="*/ 51 w 92"/>
                <a:gd name="T81" fmla="*/ 76 h 98"/>
                <a:gd name="T82" fmla="*/ 47 w 92"/>
                <a:gd name="T83" fmla="*/ 75 h 98"/>
                <a:gd name="T84" fmla="*/ 41 w 92"/>
                <a:gd name="T85" fmla="*/ 72 h 98"/>
                <a:gd name="T86" fmla="*/ 37 w 92"/>
                <a:gd name="T87" fmla="*/ 69 h 98"/>
                <a:gd name="T88" fmla="*/ 28 w 92"/>
                <a:gd name="T89" fmla="*/ 64 h 98"/>
                <a:gd name="T90" fmla="*/ 19 w 92"/>
                <a:gd name="T91" fmla="*/ 65 h 98"/>
                <a:gd name="T92" fmla="*/ 12 w 92"/>
                <a:gd name="T93" fmla="*/ 63 h 98"/>
                <a:gd name="T94" fmla="*/ 5 w 92"/>
                <a:gd name="T95" fmla="*/ 58 h 98"/>
                <a:gd name="T96" fmla="*/ 2 w 92"/>
                <a:gd name="T97" fmla="*/ 53 h 98"/>
                <a:gd name="T98" fmla="*/ 1 w 92"/>
                <a:gd name="T99" fmla="*/ 48 h 98"/>
                <a:gd name="T100" fmla="*/ 4 w 92"/>
                <a:gd name="T101" fmla="*/ 45 h 98"/>
                <a:gd name="T102" fmla="*/ 5 w 92"/>
                <a:gd name="T103" fmla="*/ 45 h 98"/>
                <a:gd name="T104" fmla="*/ 11 w 92"/>
                <a:gd name="T105" fmla="*/ 41 h 98"/>
                <a:gd name="T106" fmla="*/ 18 w 92"/>
                <a:gd name="T107" fmla="*/ 37 h 98"/>
                <a:gd name="T108" fmla="*/ 21 w 92"/>
                <a:gd name="T109" fmla="*/ 33 h 98"/>
                <a:gd name="T110" fmla="*/ 21 w 92"/>
                <a:gd name="T111" fmla="*/ 31 h 98"/>
                <a:gd name="T112" fmla="*/ 25 w 92"/>
                <a:gd name="T113" fmla="*/ 29 h 98"/>
                <a:gd name="T114" fmla="*/ 22 w 92"/>
                <a:gd name="T115" fmla="*/ 25 h 98"/>
                <a:gd name="T116" fmla="*/ 17 w 92"/>
                <a:gd name="T117" fmla="*/ 24 h 98"/>
                <a:gd name="T118" fmla="*/ 18 w 92"/>
                <a:gd name="T119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" h="98">
                  <a:moveTo>
                    <a:pt x="20" y="15"/>
                  </a:moveTo>
                  <a:cubicBezTo>
                    <a:pt x="20" y="15"/>
                    <a:pt x="20" y="14"/>
                    <a:pt x="21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5" y="16"/>
                    <a:pt x="25" y="16"/>
                  </a:cubicBezTo>
                  <a:cubicBezTo>
                    <a:pt x="25" y="16"/>
                    <a:pt x="26" y="16"/>
                    <a:pt x="26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2" y="15"/>
                    <a:pt x="22" y="14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2"/>
                    <a:pt x="18" y="12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6" y="9"/>
                    <a:pt x="15" y="8"/>
                    <a:pt x="15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4"/>
                    <a:pt x="9" y="3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1"/>
                    <a:pt x="10" y="1"/>
                    <a:pt x="11" y="1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2"/>
                    <a:pt x="20" y="3"/>
                    <a:pt x="21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1" y="3"/>
                    <a:pt x="20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7" y="4"/>
                    <a:pt x="28" y="4"/>
                    <a:pt x="28" y="4"/>
                  </a:cubicBezTo>
                  <a:cubicBezTo>
                    <a:pt x="29" y="5"/>
                    <a:pt x="29" y="5"/>
                    <a:pt x="30" y="5"/>
                  </a:cubicBezTo>
                  <a:cubicBezTo>
                    <a:pt x="30" y="5"/>
                    <a:pt x="31" y="5"/>
                    <a:pt x="31" y="5"/>
                  </a:cubicBezTo>
                  <a:cubicBezTo>
                    <a:pt x="32" y="5"/>
                    <a:pt x="32" y="6"/>
                    <a:pt x="33" y="6"/>
                  </a:cubicBezTo>
                  <a:cubicBezTo>
                    <a:pt x="33" y="6"/>
                    <a:pt x="32" y="6"/>
                    <a:pt x="33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6" y="7"/>
                    <a:pt x="36" y="8"/>
                  </a:cubicBezTo>
                  <a:cubicBezTo>
                    <a:pt x="36" y="9"/>
                    <a:pt x="36" y="8"/>
                    <a:pt x="37" y="9"/>
                  </a:cubicBezTo>
                  <a:cubicBezTo>
                    <a:pt x="38" y="9"/>
                    <a:pt x="39" y="9"/>
                    <a:pt x="39" y="9"/>
                  </a:cubicBezTo>
                  <a:cubicBezTo>
                    <a:pt x="40" y="9"/>
                    <a:pt x="40" y="10"/>
                    <a:pt x="41" y="10"/>
                  </a:cubicBezTo>
                  <a:cubicBezTo>
                    <a:pt x="41" y="10"/>
                    <a:pt x="41" y="9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0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5" y="12"/>
                    <a:pt x="46" y="12"/>
                  </a:cubicBezTo>
                  <a:cubicBezTo>
                    <a:pt x="46" y="13"/>
                    <a:pt x="46" y="12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4"/>
                  </a:cubicBezTo>
                  <a:cubicBezTo>
                    <a:pt x="47" y="15"/>
                    <a:pt x="48" y="15"/>
                    <a:pt x="47" y="15"/>
                  </a:cubicBezTo>
                  <a:cubicBezTo>
                    <a:pt x="47" y="15"/>
                    <a:pt x="46" y="15"/>
                    <a:pt x="46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8" y="15"/>
                    <a:pt x="48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5"/>
                    <a:pt x="49" y="15"/>
                    <a:pt x="50" y="15"/>
                  </a:cubicBezTo>
                  <a:cubicBezTo>
                    <a:pt x="50" y="15"/>
                    <a:pt x="50" y="14"/>
                    <a:pt x="51" y="15"/>
                  </a:cubicBezTo>
                  <a:cubicBezTo>
                    <a:pt x="51" y="15"/>
                    <a:pt x="51" y="15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7"/>
                    <a:pt x="48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1" y="17"/>
                    <a:pt x="50" y="18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7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1" y="12"/>
                    <a:pt x="50" y="12"/>
                  </a:cubicBezTo>
                  <a:cubicBezTo>
                    <a:pt x="50" y="12"/>
                    <a:pt x="49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0"/>
                    <a:pt x="52" y="10"/>
                    <a:pt x="52" y="11"/>
                  </a:cubicBezTo>
                  <a:cubicBezTo>
                    <a:pt x="52" y="11"/>
                    <a:pt x="53" y="11"/>
                    <a:pt x="53" y="11"/>
                  </a:cubicBezTo>
                  <a:cubicBezTo>
                    <a:pt x="53" y="11"/>
                    <a:pt x="54" y="11"/>
                    <a:pt x="53" y="10"/>
                  </a:cubicBezTo>
                  <a:cubicBezTo>
                    <a:pt x="53" y="9"/>
                    <a:pt x="52" y="9"/>
                    <a:pt x="53" y="9"/>
                  </a:cubicBezTo>
                  <a:cubicBezTo>
                    <a:pt x="53" y="8"/>
                    <a:pt x="53" y="8"/>
                    <a:pt x="54" y="8"/>
                  </a:cubicBezTo>
                  <a:cubicBezTo>
                    <a:pt x="54" y="8"/>
                    <a:pt x="54" y="9"/>
                    <a:pt x="54" y="8"/>
                  </a:cubicBezTo>
                  <a:cubicBezTo>
                    <a:pt x="55" y="8"/>
                    <a:pt x="55" y="8"/>
                    <a:pt x="55" y="7"/>
                  </a:cubicBezTo>
                  <a:cubicBezTo>
                    <a:pt x="55" y="7"/>
                    <a:pt x="55" y="6"/>
                    <a:pt x="55" y="6"/>
                  </a:cubicBezTo>
                  <a:cubicBezTo>
                    <a:pt x="56" y="6"/>
                    <a:pt x="55" y="5"/>
                    <a:pt x="56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8" y="7"/>
                    <a:pt x="59" y="7"/>
                    <a:pt x="59" y="7"/>
                  </a:cubicBezTo>
                  <a:cubicBezTo>
                    <a:pt x="60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2" y="10"/>
                    <a:pt x="61" y="10"/>
                  </a:cubicBezTo>
                  <a:cubicBezTo>
                    <a:pt x="61" y="10"/>
                    <a:pt x="61" y="11"/>
                    <a:pt x="61" y="11"/>
                  </a:cubicBezTo>
                  <a:cubicBezTo>
                    <a:pt x="61" y="11"/>
                    <a:pt x="61" y="12"/>
                    <a:pt x="61" y="12"/>
                  </a:cubicBezTo>
                  <a:cubicBezTo>
                    <a:pt x="61" y="12"/>
                    <a:pt x="61" y="12"/>
                    <a:pt x="61" y="13"/>
                  </a:cubicBezTo>
                  <a:cubicBezTo>
                    <a:pt x="61" y="13"/>
                    <a:pt x="61" y="13"/>
                    <a:pt x="61" y="14"/>
                  </a:cubicBezTo>
                  <a:cubicBezTo>
                    <a:pt x="61" y="14"/>
                    <a:pt x="61" y="15"/>
                    <a:pt x="61" y="15"/>
                  </a:cubicBezTo>
                  <a:cubicBezTo>
                    <a:pt x="62" y="16"/>
                    <a:pt x="62" y="16"/>
                    <a:pt x="63" y="17"/>
                  </a:cubicBezTo>
                  <a:cubicBezTo>
                    <a:pt x="63" y="17"/>
                    <a:pt x="63" y="17"/>
                    <a:pt x="63" y="18"/>
                  </a:cubicBezTo>
                  <a:cubicBezTo>
                    <a:pt x="63" y="20"/>
                    <a:pt x="63" y="20"/>
                    <a:pt x="63" y="21"/>
                  </a:cubicBezTo>
                  <a:cubicBezTo>
                    <a:pt x="64" y="22"/>
                    <a:pt x="64" y="21"/>
                    <a:pt x="64" y="22"/>
                  </a:cubicBezTo>
                  <a:cubicBezTo>
                    <a:pt x="64" y="23"/>
                    <a:pt x="64" y="23"/>
                    <a:pt x="65" y="23"/>
                  </a:cubicBezTo>
                  <a:cubicBezTo>
                    <a:pt x="65" y="23"/>
                    <a:pt x="65" y="23"/>
                    <a:pt x="66" y="24"/>
                  </a:cubicBezTo>
                  <a:cubicBezTo>
                    <a:pt x="66" y="24"/>
                    <a:pt x="66" y="24"/>
                    <a:pt x="66" y="25"/>
                  </a:cubicBezTo>
                  <a:cubicBezTo>
                    <a:pt x="66" y="25"/>
                    <a:pt x="66" y="26"/>
                    <a:pt x="66" y="26"/>
                  </a:cubicBezTo>
                  <a:cubicBezTo>
                    <a:pt x="66" y="27"/>
                    <a:pt x="65" y="27"/>
                    <a:pt x="65" y="28"/>
                  </a:cubicBezTo>
                  <a:cubicBezTo>
                    <a:pt x="66" y="28"/>
                    <a:pt x="66" y="29"/>
                    <a:pt x="66" y="29"/>
                  </a:cubicBezTo>
                  <a:cubicBezTo>
                    <a:pt x="66" y="29"/>
                    <a:pt x="66" y="30"/>
                    <a:pt x="65" y="30"/>
                  </a:cubicBezTo>
                  <a:cubicBezTo>
                    <a:pt x="65" y="31"/>
                    <a:pt x="64" y="31"/>
                    <a:pt x="64" y="32"/>
                  </a:cubicBezTo>
                  <a:cubicBezTo>
                    <a:pt x="64" y="32"/>
                    <a:pt x="64" y="33"/>
                    <a:pt x="64" y="33"/>
                  </a:cubicBezTo>
                  <a:cubicBezTo>
                    <a:pt x="65" y="33"/>
                    <a:pt x="65" y="32"/>
                    <a:pt x="65" y="32"/>
                  </a:cubicBezTo>
                  <a:cubicBezTo>
                    <a:pt x="66" y="32"/>
                    <a:pt x="66" y="32"/>
                    <a:pt x="67" y="33"/>
                  </a:cubicBezTo>
                  <a:cubicBezTo>
                    <a:pt x="67" y="33"/>
                    <a:pt x="67" y="34"/>
                    <a:pt x="67" y="33"/>
                  </a:cubicBezTo>
                  <a:cubicBezTo>
                    <a:pt x="68" y="33"/>
                    <a:pt x="67" y="32"/>
                    <a:pt x="68" y="32"/>
                  </a:cubicBezTo>
                  <a:cubicBezTo>
                    <a:pt x="68" y="32"/>
                    <a:pt x="68" y="31"/>
                    <a:pt x="68" y="31"/>
                  </a:cubicBezTo>
                  <a:cubicBezTo>
                    <a:pt x="68" y="31"/>
                    <a:pt x="69" y="31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4"/>
                    <a:pt x="69" y="34"/>
                  </a:cubicBezTo>
                  <a:cubicBezTo>
                    <a:pt x="69" y="34"/>
                    <a:pt x="69" y="34"/>
                    <a:pt x="68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5" y="34"/>
                    <a:pt x="66" y="34"/>
                    <a:pt x="65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3" y="34"/>
                    <a:pt x="63" y="34"/>
                    <a:pt x="62" y="35"/>
                  </a:cubicBezTo>
                  <a:cubicBezTo>
                    <a:pt x="62" y="35"/>
                    <a:pt x="61" y="35"/>
                    <a:pt x="62" y="35"/>
                  </a:cubicBezTo>
                  <a:cubicBezTo>
                    <a:pt x="62" y="36"/>
                    <a:pt x="62" y="35"/>
                    <a:pt x="62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4" y="36"/>
                    <a:pt x="64" y="36"/>
                    <a:pt x="65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7" y="37"/>
                    <a:pt x="67" y="37"/>
                    <a:pt x="68" y="37"/>
                  </a:cubicBezTo>
                  <a:cubicBezTo>
                    <a:pt x="68" y="37"/>
                    <a:pt x="68" y="38"/>
                    <a:pt x="67" y="38"/>
                  </a:cubicBezTo>
                  <a:cubicBezTo>
                    <a:pt x="67" y="37"/>
                    <a:pt x="67" y="37"/>
                    <a:pt x="66" y="37"/>
                  </a:cubicBezTo>
                  <a:cubicBezTo>
                    <a:pt x="66" y="37"/>
                    <a:pt x="66" y="37"/>
                    <a:pt x="65" y="38"/>
                  </a:cubicBezTo>
                  <a:cubicBezTo>
                    <a:pt x="65" y="38"/>
                    <a:pt x="65" y="37"/>
                    <a:pt x="65" y="38"/>
                  </a:cubicBezTo>
                  <a:cubicBezTo>
                    <a:pt x="65" y="38"/>
                    <a:pt x="65" y="38"/>
                    <a:pt x="65" y="39"/>
                  </a:cubicBezTo>
                  <a:cubicBezTo>
                    <a:pt x="65" y="39"/>
                    <a:pt x="66" y="39"/>
                    <a:pt x="66" y="39"/>
                  </a:cubicBezTo>
                  <a:cubicBezTo>
                    <a:pt x="66" y="39"/>
                    <a:pt x="67" y="39"/>
                    <a:pt x="67" y="3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1"/>
                    <a:pt x="66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3" y="41"/>
                    <a:pt x="63" y="40"/>
                    <a:pt x="63" y="40"/>
                  </a:cubicBezTo>
                  <a:cubicBezTo>
                    <a:pt x="62" y="41"/>
                    <a:pt x="63" y="40"/>
                    <a:pt x="62" y="41"/>
                  </a:cubicBezTo>
                  <a:cubicBezTo>
                    <a:pt x="62" y="41"/>
                    <a:pt x="63" y="42"/>
                    <a:pt x="63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5" y="43"/>
                    <a:pt x="65" y="44"/>
                    <a:pt x="66" y="44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7" y="44"/>
                    <a:pt x="68" y="45"/>
                    <a:pt x="67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4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7"/>
                    <a:pt x="65" y="47"/>
                    <a:pt x="65" y="47"/>
                  </a:cubicBezTo>
                  <a:cubicBezTo>
                    <a:pt x="65" y="47"/>
                    <a:pt x="65" y="47"/>
                    <a:pt x="66" y="48"/>
                  </a:cubicBezTo>
                  <a:cubicBezTo>
                    <a:pt x="66" y="48"/>
                    <a:pt x="65" y="48"/>
                    <a:pt x="66" y="49"/>
                  </a:cubicBezTo>
                  <a:cubicBezTo>
                    <a:pt x="66" y="49"/>
                    <a:pt x="66" y="49"/>
                    <a:pt x="66" y="50"/>
                  </a:cubicBezTo>
                  <a:cubicBezTo>
                    <a:pt x="66" y="50"/>
                    <a:pt x="67" y="50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5" y="54"/>
                    <a:pt x="64" y="55"/>
                    <a:pt x="64" y="55"/>
                  </a:cubicBezTo>
                  <a:cubicBezTo>
                    <a:pt x="64" y="55"/>
                    <a:pt x="64" y="56"/>
                    <a:pt x="64" y="56"/>
                  </a:cubicBezTo>
                  <a:cubicBezTo>
                    <a:pt x="63" y="56"/>
                    <a:pt x="63" y="57"/>
                    <a:pt x="63" y="57"/>
                  </a:cubicBezTo>
                  <a:cubicBezTo>
                    <a:pt x="63" y="57"/>
                    <a:pt x="63" y="57"/>
                    <a:pt x="62" y="57"/>
                  </a:cubicBezTo>
                  <a:cubicBezTo>
                    <a:pt x="62" y="57"/>
                    <a:pt x="62" y="57"/>
                    <a:pt x="61" y="57"/>
                  </a:cubicBezTo>
                  <a:cubicBezTo>
                    <a:pt x="60" y="57"/>
                    <a:pt x="61" y="56"/>
                    <a:pt x="60" y="56"/>
                  </a:cubicBezTo>
                  <a:cubicBezTo>
                    <a:pt x="60" y="57"/>
                    <a:pt x="60" y="57"/>
                    <a:pt x="60" y="58"/>
                  </a:cubicBezTo>
                  <a:cubicBezTo>
                    <a:pt x="60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60"/>
                  </a:cubicBezTo>
                  <a:cubicBezTo>
                    <a:pt x="59" y="60"/>
                    <a:pt x="59" y="60"/>
                    <a:pt x="59" y="61"/>
                  </a:cubicBezTo>
                  <a:cubicBezTo>
                    <a:pt x="59" y="61"/>
                    <a:pt x="59" y="61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3"/>
                    <a:pt x="59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1" y="66"/>
                  </a:cubicBezTo>
                  <a:cubicBezTo>
                    <a:pt x="61" y="66"/>
                    <a:pt x="61" y="67"/>
                    <a:pt x="61" y="68"/>
                  </a:cubicBezTo>
                  <a:cubicBezTo>
                    <a:pt x="61" y="68"/>
                    <a:pt x="62" y="68"/>
                    <a:pt x="62" y="68"/>
                  </a:cubicBezTo>
                  <a:cubicBezTo>
                    <a:pt x="61" y="69"/>
                    <a:pt x="61" y="68"/>
                    <a:pt x="61" y="69"/>
                  </a:cubicBezTo>
                  <a:cubicBezTo>
                    <a:pt x="61" y="69"/>
                    <a:pt x="60" y="69"/>
                    <a:pt x="60" y="70"/>
                  </a:cubicBezTo>
                  <a:cubicBezTo>
                    <a:pt x="61" y="70"/>
                    <a:pt x="61" y="70"/>
                    <a:pt x="62" y="70"/>
                  </a:cubicBezTo>
                  <a:cubicBezTo>
                    <a:pt x="62" y="70"/>
                    <a:pt x="62" y="71"/>
                    <a:pt x="63" y="71"/>
                  </a:cubicBezTo>
                  <a:cubicBezTo>
                    <a:pt x="63" y="71"/>
                    <a:pt x="63" y="71"/>
                    <a:pt x="63" y="70"/>
                  </a:cubicBezTo>
                  <a:cubicBezTo>
                    <a:pt x="64" y="69"/>
                    <a:pt x="64" y="68"/>
                    <a:pt x="64" y="67"/>
                  </a:cubicBezTo>
                  <a:cubicBezTo>
                    <a:pt x="64" y="67"/>
                    <a:pt x="64" y="66"/>
                    <a:pt x="64" y="65"/>
                  </a:cubicBezTo>
                  <a:cubicBezTo>
                    <a:pt x="64" y="64"/>
                    <a:pt x="64" y="62"/>
                    <a:pt x="64" y="61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6" y="57"/>
                    <a:pt x="66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2"/>
                    <a:pt x="67" y="52"/>
                    <a:pt x="67" y="51"/>
                  </a:cubicBezTo>
                  <a:cubicBezTo>
                    <a:pt x="68" y="51"/>
                    <a:pt x="68" y="51"/>
                    <a:pt x="68" y="50"/>
                  </a:cubicBezTo>
                  <a:cubicBezTo>
                    <a:pt x="68" y="50"/>
                    <a:pt x="68" y="50"/>
                    <a:pt x="68" y="49"/>
                  </a:cubicBezTo>
                  <a:cubicBezTo>
                    <a:pt x="68" y="48"/>
                    <a:pt x="69" y="47"/>
                    <a:pt x="69" y="46"/>
                  </a:cubicBezTo>
                  <a:cubicBezTo>
                    <a:pt x="70" y="44"/>
                    <a:pt x="70" y="45"/>
                    <a:pt x="70" y="44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0" y="42"/>
                    <a:pt x="70" y="42"/>
                    <a:pt x="69" y="42"/>
                  </a:cubicBezTo>
                  <a:cubicBezTo>
                    <a:pt x="69" y="42"/>
                    <a:pt x="68" y="41"/>
                    <a:pt x="69" y="41"/>
                  </a:cubicBezTo>
                  <a:cubicBezTo>
                    <a:pt x="70" y="40"/>
                    <a:pt x="70" y="40"/>
                    <a:pt x="71" y="40"/>
                  </a:cubicBezTo>
                  <a:cubicBezTo>
                    <a:pt x="71" y="40"/>
                    <a:pt x="71" y="40"/>
                    <a:pt x="72" y="39"/>
                  </a:cubicBezTo>
                  <a:cubicBezTo>
                    <a:pt x="72" y="39"/>
                    <a:pt x="72" y="38"/>
                    <a:pt x="72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3" y="37"/>
                    <a:pt x="74" y="37"/>
                    <a:pt x="74" y="36"/>
                  </a:cubicBezTo>
                  <a:cubicBezTo>
                    <a:pt x="75" y="35"/>
                    <a:pt x="75" y="35"/>
                    <a:pt x="75" y="34"/>
                  </a:cubicBezTo>
                  <a:cubicBezTo>
                    <a:pt x="76" y="34"/>
                    <a:pt x="76" y="33"/>
                    <a:pt x="77" y="33"/>
                  </a:cubicBezTo>
                  <a:cubicBezTo>
                    <a:pt x="78" y="32"/>
                    <a:pt x="78" y="31"/>
                    <a:pt x="78" y="32"/>
                  </a:cubicBezTo>
                  <a:cubicBezTo>
                    <a:pt x="78" y="33"/>
                    <a:pt x="79" y="33"/>
                    <a:pt x="78" y="33"/>
                  </a:cubicBezTo>
                  <a:cubicBezTo>
                    <a:pt x="78" y="34"/>
                    <a:pt x="77" y="34"/>
                    <a:pt x="77" y="34"/>
                  </a:cubicBezTo>
                  <a:cubicBezTo>
                    <a:pt x="76" y="35"/>
                    <a:pt x="76" y="36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ubicBezTo>
                    <a:pt x="75" y="37"/>
                    <a:pt x="74" y="37"/>
                    <a:pt x="74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40"/>
                    <a:pt x="72" y="40"/>
                    <a:pt x="72" y="41"/>
                  </a:cubicBezTo>
                  <a:cubicBezTo>
                    <a:pt x="72" y="41"/>
                    <a:pt x="72" y="41"/>
                    <a:pt x="72" y="42"/>
                  </a:cubicBezTo>
                  <a:cubicBezTo>
                    <a:pt x="72" y="42"/>
                    <a:pt x="72" y="43"/>
                    <a:pt x="71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46"/>
                    <a:pt x="70" y="46"/>
                    <a:pt x="69" y="47"/>
                  </a:cubicBezTo>
                  <a:cubicBezTo>
                    <a:pt x="69" y="47"/>
                    <a:pt x="69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68" y="49"/>
                    <a:pt x="68" y="49"/>
                    <a:pt x="68" y="50"/>
                  </a:cubicBezTo>
                  <a:cubicBezTo>
                    <a:pt x="68" y="50"/>
                    <a:pt x="68" y="51"/>
                    <a:pt x="68" y="51"/>
                  </a:cubicBezTo>
                  <a:cubicBezTo>
                    <a:pt x="68" y="51"/>
                    <a:pt x="68" y="52"/>
                    <a:pt x="68" y="52"/>
                  </a:cubicBezTo>
                  <a:cubicBezTo>
                    <a:pt x="68" y="52"/>
                    <a:pt x="68" y="52"/>
                    <a:pt x="68" y="53"/>
                  </a:cubicBezTo>
                  <a:cubicBezTo>
                    <a:pt x="67" y="53"/>
                    <a:pt x="68" y="53"/>
                    <a:pt x="67" y="54"/>
                  </a:cubicBezTo>
                  <a:cubicBezTo>
                    <a:pt x="67" y="54"/>
                    <a:pt x="67" y="56"/>
                    <a:pt x="67" y="56"/>
                  </a:cubicBezTo>
                  <a:cubicBezTo>
                    <a:pt x="67" y="57"/>
                    <a:pt x="67" y="57"/>
                    <a:pt x="66" y="58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5" y="61"/>
                    <a:pt x="66" y="61"/>
                    <a:pt x="65" y="62"/>
                  </a:cubicBezTo>
                  <a:cubicBezTo>
                    <a:pt x="65" y="63"/>
                    <a:pt x="65" y="64"/>
                    <a:pt x="65" y="65"/>
                  </a:cubicBezTo>
                  <a:cubicBezTo>
                    <a:pt x="65" y="65"/>
                    <a:pt x="65" y="66"/>
                    <a:pt x="65" y="66"/>
                  </a:cubicBezTo>
                  <a:cubicBezTo>
                    <a:pt x="65" y="67"/>
                    <a:pt x="65" y="67"/>
                    <a:pt x="65" y="6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4" y="71"/>
                    <a:pt x="65" y="71"/>
                  </a:cubicBezTo>
                  <a:cubicBezTo>
                    <a:pt x="65" y="72"/>
                    <a:pt x="64" y="71"/>
                    <a:pt x="65" y="72"/>
                  </a:cubicBezTo>
                  <a:cubicBezTo>
                    <a:pt x="65" y="72"/>
                    <a:pt x="65" y="72"/>
                    <a:pt x="66" y="72"/>
                  </a:cubicBezTo>
                  <a:cubicBezTo>
                    <a:pt x="67" y="73"/>
                    <a:pt x="66" y="72"/>
                    <a:pt x="67" y="73"/>
                  </a:cubicBezTo>
                  <a:cubicBezTo>
                    <a:pt x="67" y="73"/>
                    <a:pt x="68" y="73"/>
                    <a:pt x="69" y="73"/>
                  </a:cubicBezTo>
                  <a:cubicBezTo>
                    <a:pt x="70" y="74"/>
                    <a:pt x="70" y="74"/>
                    <a:pt x="71" y="75"/>
                  </a:cubicBezTo>
                  <a:cubicBezTo>
                    <a:pt x="71" y="75"/>
                    <a:pt x="72" y="75"/>
                    <a:pt x="72" y="75"/>
                  </a:cubicBezTo>
                  <a:cubicBezTo>
                    <a:pt x="72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4" y="74"/>
                    <a:pt x="74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7" y="75"/>
                    <a:pt x="78" y="74"/>
                    <a:pt x="77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7" y="76"/>
                    <a:pt x="76" y="77"/>
                  </a:cubicBezTo>
                  <a:cubicBezTo>
                    <a:pt x="76" y="77"/>
                    <a:pt x="76" y="78"/>
                    <a:pt x="76" y="78"/>
                  </a:cubicBezTo>
                  <a:cubicBezTo>
                    <a:pt x="76" y="78"/>
                    <a:pt x="76" y="78"/>
                    <a:pt x="76" y="79"/>
                  </a:cubicBezTo>
                  <a:cubicBezTo>
                    <a:pt x="77" y="79"/>
                    <a:pt x="77" y="79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2" y="80"/>
                    <a:pt x="82" y="80"/>
                  </a:cubicBezTo>
                  <a:cubicBezTo>
                    <a:pt x="82" y="80"/>
                    <a:pt x="83" y="80"/>
                    <a:pt x="83" y="81"/>
                  </a:cubicBezTo>
                  <a:cubicBezTo>
                    <a:pt x="84" y="81"/>
                    <a:pt x="84" y="82"/>
                    <a:pt x="84" y="82"/>
                  </a:cubicBezTo>
                  <a:cubicBezTo>
                    <a:pt x="85" y="82"/>
                    <a:pt x="85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7" y="85"/>
                    <a:pt x="87" y="85"/>
                    <a:pt x="87" y="86"/>
                  </a:cubicBezTo>
                  <a:cubicBezTo>
                    <a:pt x="87" y="86"/>
                    <a:pt x="88" y="86"/>
                    <a:pt x="88" y="87"/>
                  </a:cubicBezTo>
                  <a:cubicBezTo>
                    <a:pt x="88" y="87"/>
                    <a:pt x="88" y="87"/>
                    <a:pt x="88" y="88"/>
                  </a:cubicBezTo>
                  <a:cubicBezTo>
                    <a:pt x="89" y="88"/>
                    <a:pt x="89" y="87"/>
                    <a:pt x="89" y="88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90"/>
                    <a:pt x="90" y="90"/>
                    <a:pt x="90" y="90"/>
                  </a:cubicBezTo>
                  <a:cubicBezTo>
                    <a:pt x="90" y="91"/>
                    <a:pt x="90" y="91"/>
                    <a:pt x="91" y="91"/>
                  </a:cubicBezTo>
                  <a:cubicBezTo>
                    <a:pt x="91" y="91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0" y="92"/>
                    <a:pt x="90" y="93"/>
                  </a:cubicBezTo>
                  <a:cubicBezTo>
                    <a:pt x="90" y="93"/>
                    <a:pt x="89" y="94"/>
                    <a:pt x="89" y="94"/>
                  </a:cubicBezTo>
                  <a:cubicBezTo>
                    <a:pt x="89" y="94"/>
                    <a:pt x="88" y="94"/>
                    <a:pt x="88" y="93"/>
                  </a:cubicBezTo>
                  <a:cubicBezTo>
                    <a:pt x="88" y="93"/>
                    <a:pt x="87" y="92"/>
                    <a:pt x="87" y="92"/>
                  </a:cubicBezTo>
                  <a:cubicBezTo>
                    <a:pt x="87" y="92"/>
                    <a:pt x="87" y="91"/>
                    <a:pt x="87" y="91"/>
                  </a:cubicBezTo>
                  <a:cubicBezTo>
                    <a:pt x="87" y="91"/>
                    <a:pt x="87" y="90"/>
                    <a:pt x="87" y="90"/>
                  </a:cubicBezTo>
                  <a:cubicBezTo>
                    <a:pt x="87" y="90"/>
                    <a:pt x="87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3"/>
                    <a:pt x="85" y="93"/>
                    <a:pt x="84" y="93"/>
                  </a:cubicBezTo>
                  <a:cubicBezTo>
                    <a:pt x="84" y="92"/>
                    <a:pt x="83" y="92"/>
                    <a:pt x="83" y="92"/>
                  </a:cubicBezTo>
                  <a:cubicBezTo>
                    <a:pt x="83" y="92"/>
                    <a:pt x="82" y="92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1" y="93"/>
                    <a:pt x="81" y="93"/>
                  </a:cubicBezTo>
                  <a:cubicBezTo>
                    <a:pt x="81" y="93"/>
                    <a:pt x="81" y="92"/>
                    <a:pt x="81" y="93"/>
                  </a:cubicBezTo>
                  <a:cubicBezTo>
                    <a:pt x="80" y="93"/>
                    <a:pt x="80" y="93"/>
                    <a:pt x="80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3"/>
                    <a:pt x="78" y="93"/>
                  </a:cubicBezTo>
                  <a:cubicBezTo>
                    <a:pt x="78" y="93"/>
                    <a:pt x="78" y="92"/>
                    <a:pt x="78" y="92"/>
                  </a:cubicBezTo>
                  <a:cubicBezTo>
                    <a:pt x="78" y="92"/>
                    <a:pt x="78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5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5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7"/>
                  </a:cubicBezTo>
                  <a:cubicBezTo>
                    <a:pt x="78" y="97"/>
                    <a:pt x="78" y="98"/>
                    <a:pt x="78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6" y="97"/>
                    <a:pt x="75" y="97"/>
                    <a:pt x="75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7"/>
                    <a:pt x="74" y="97"/>
                    <a:pt x="74" y="96"/>
                  </a:cubicBezTo>
                  <a:cubicBezTo>
                    <a:pt x="73" y="96"/>
                    <a:pt x="73" y="95"/>
                    <a:pt x="73" y="95"/>
                  </a:cubicBezTo>
                  <a:cubicBezTo>
                    <a:pt x="72" y="95"/>
                    <a:pt x="72" y="95"/>
                    <a:pt x="71" y="95"/>
                  </a:cubicBezTo>
                  <a:cubicBezTo>
                    <a:pt x="71" y="95"/>
                    <a:pt x="71" y="95"/>
                    <a:pt x="70" y="94"/>
                  </a:cubicBezTo>
                  <a:cubicBezTo>
                    <a:pt x="70" y="93"/>
                    <a:pt x="71" y="93"/>
                    <a:pt x="70" y="93"/>
                  </a:cubicBezTo>
                  <a:cubicBezTo>
                    <a:pt x="70" y="92"/>
                    <a:pt x="70" y="93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1"/>
                    <a:pt x="71" y="92"/>
                    <a:pt x="70" y="91"/>
                  </a:cubicBezTo>
                  <a:cubicBezTo>
                    <a:pt x="70" y="91"/>
                    <a:pt x="70" y="92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6" y="89"/>
                    <a:pt x="67" y="89"/>
                    <a:pt x="66" y="89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5" y="89"/>
                    <a:pt x="66" y="90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3" y="88"/>
                    <a:pt x="63" y="88"/>
                    <a:pt x="63" y="87"/>
                  </a:cubicBezTo>
                  <a:cubicBezTo>
                    <a:pt x="63" y="87"/>
                    <a:pt x="63" y="88"/>
                    <a:pt x="63" y="87"/>
                  </a:cubicBezTo>
                  <a:cubicBezTo>
                    <a:pt x="63" y="87"/>
                    <a:pt x="63" y="88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5"/>
                  </a:cubicBezTo>
                  <a:cubicBezTo>
                    <a:pt x="63" y="85"/>
                    <a:pt x="64" y="84"/>
                    <a:pt x="63" y="84"/>
                  </a:cubicBezTo>
                  <a:cubicBezTo>
                    <a:pt x="63" y="83"/>
                    <a:pt x="63" y="81"/>
                    <a:pt x="63" y="81"/>
                  </a:cubicBezTo>
                  <a:cubicBezTo>
                    <a:pt x="63" y="81"/>
                    <a:pt x="62" y="79"/>
                    <a:pt x="62" y="79"/>
                  </a:cubicBezTo>
                  <a:cubicBezTo>
                    <a:pt x="62" y="78"/>
                    <a:pt x="60" y="76"/>
                    <a:pt x="60" y="76"/>
                  </a:cubicBezTo>
                  <a:cubicBezTo>
                    <a:pt x="60" y="76"/>
                    <a:pt x="59" y="75"/>
                    <a:pt x="59" y="75"/>
                  </a:cubicBezTo>
                  <a:cubicBezTo>
                    <a:pt x="58" y="75"/>
                    <a:pt x="57" y="75"/>
                    <a:pt x="57" y="75"/>
                  </a:cubicBezTo>
                  <a:cubicBezTo>
                    <a:pt x="56" y="75"/>
                    <a:pt x="56" y="75"/>
                    <a:pt x="55" y="75"/>
                  </a:cubicBezTo>
                  <a:cubicBezTo>
                    <a:pt x="55" y="75"/>
                    <a:pt x="55" y="75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7"/>
                    <a:pt x="55" y="77"/>
                    <a:pt x="54" y="77"/>
                  </a:cubicBezTo>
                  <a:cubicBezTo>
                    <a:pt x="54" y="77"/>
                    <a:pt x="53" y="77"/>
                    <a:pt x="53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8"/>
                  </a:cubicBezTo>
                  <a:cubicBezTo>
                    <a:pt x="52" y="78"/>
                    <a:pt x="51" y="78"/>
                    <a:pt x="51" y="7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49" y="74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8" y="76"/>
                    <a:pt x="49" y="76"/>
                    <a:pt x="48" y="76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5" y="74"/>
                    <a:pt x="44" y="75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2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2"/>
                    <a:pt x="41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0"/>
                    <a:pt x="37" y="70"/>
                    <a:pt x="37" y="70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8"/>
                    <a:pt x="37" y="69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3" y="67"/>
                    <a:pt x="33" y="66"/>
                  </a:cubicBezTo>
                  <a:cubicBezTo>
                    <a:pt x="33" y="66"/>
                    <a:pt x="31" y="65"/>
                    <a:pt x="31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6" y="64"/>
                    <a:pt x="26" y="64"/>
                  </a:cubicBezTo>
                  <a:cubicBezTo>
                    <a:pt x="25" y="64"/>
                    <a:pt x="24" y="64"/>
                    <a:pt x="24" y="64"/>
                  </a:cubicBezTo>
                  <a:cubicBezTo>
                    <a:pt x="24" y="64"/>
                    <a:pt x="23" y="64"/>
                    <a:pt x="23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4"/>
                    <a:pt x="22" y="64"/>
                    <a:pt x="21" y="64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5" y="65"/>
                  </a:cubicBezTo>
                  <a:cubicBezTo>
                    <a:pt x="15" y="64"/>
                    <a:pt x="15" y="64"/>
                    <a:pt x="14" y="63"/>
                  </a:cubicBezTo>
                  <a:cubicBezTo>
                    <a:pt x="14" y="63"/>
                    <a:pt x="14" y="62"/>
                    <a:pt x="14" y="62"/>
                  </a:cubicBezTo>
                  <a:cubicBezTo>
                    <a:pt x="13" y="63"/>
                    <a:pt x="13" y="62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4"/>
                    <a:pt x="11" y="64"/>
                  </a:cubicBezTo>
                  <a:cubicBezTo>
                    <a:pt x="11" y="63"/>
                    <a:pt x="11" y="64"/>
                    <a:pt x="10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2"/>
                    <a:pt x="9" y="62"/>
                  </a:cubicBezTo>
                  <a:cubicBezTo>
                    <a:pt x="9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6" y="61"/>
                    <a:pt x="6" y="60"/>
                  </a:cubicBezTo>
                  <a:cubicBezTo>
                    <a:pt x="6" y="60"/>
                    <a:pt x="5" y="60"/>
                    <a:pt x="5" y="59"/>
                  </a:cubicBezTo>
                  <a:cubicBezTo>
                    <a:pt x="5" y="59"/>
                    <a:pt x="5" y="59"/>
                    <a:pt x="5" y="58"/>
                  </a:cubicBezTo>
                  <a:cubicBezTo>
                    <a:pt x="5" y="58"/>
                    <a:pt x="5" y="58"/>
                    <a:pt x="4" y="58"/>
                  </a:cubicBezTo>
                  <a:cubicBezTo>
                    <a:pt x="4" y="58"/>
                    <a:pt x="4" y="58"/>
                    <a:pt x="3" y="58"/>
                  </a:cubicBezTo>
                  <a:cubicBezTo>
                    <a:pt x="2" y="57"/>
                    <a:pt x="3" y="58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1" y="56"/>
                    <a:pt x="1" y="56"/>
                    <a:pt x="1" y="55"/>
                  </a:cubicBezTo>
                  <a:cubicBezTo>
                    <a:pt x="2" y="55"/>
                    <a:pt x="2" y="55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1" y="54"/>
                    <a:pt x="2" y="53"/>
                  </a:cubicBezTo>
                  <a:cubicBezTo>
                    <a:pt x="2" y="53"/>
                    <a:pt x="1" y="53"/>
                    <a:pt x="2" y="53"/>
                  </a:cubicBezTo>
                  <a:cubicBezTo>
                    <a:pt x="2" y="53"/>
                    <a:pt x="2" y="52"/>
                    <a:pt x="2" y="52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3" y="52"/>
                    <a:pt x="3" y="51"/>
                    <a:pt x="3" y="51"/>
                  </a:cubicBezTo>
                  <a:cubicBezTo>
                    <a:pt x="3" y="51"/>
                    <a:pt x="3" y="51"/>
                    <a:pt x="3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5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2" y="43"/>
                    <a:pt x="3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6"/>
                    <a:pt x="6" y="46"/>
                  </a:cubicBezTo>
                  <a:cubicBezTo>
                    <a:pt x="6" y="46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8" y="44"/>
                    <a:pt x="8" y="43"/>
                  </a:cubicBezTo>
                  <a:cubicBezTo>
                    <a:pt x="8" y="43"/>
                    <a:pt x="8" y="43"/>
                    <a:pt x="9" y="43"/>
                  </a:cubicBezTo>
                  <a:cubicBezTo>
                    <a:pt x="9" y="43"/>
                    <a:pt x="9" y="42"/>
                    <a:pt x="9" y="42"/>
                  </a:cubicBezTo>
                  <a:cubicBezTo>
                    <a:pt x="9" y="42"/>
                    <a:pt x="10" y="42"/>
                    <a:pt x="10" y="42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6" y="39"/>
                    <a:pt x="16" y="39"/>
                  </a:cubicBezTo>
                  <a:cubicBezTo>
                    <a:pt x="16" y="39"/>
                    <a:pt x="17" y="39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1" y="36"/>
                  </a:cubicBezTo>
                  <a:cubicBezTo>
                    <a:pt x="21" y="36"/>
                    <a:pt x="22" y="37"/>
                    <a:pt x="22" y="36"/>
                  </a:cubicBezTo>
                  <a:cubicBezTo>
                    <a:pt x="22" y="36"/>
                    <a:pt x="22" y="35"/>
                    <a:pt x="21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2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3"/>
                    <a:pt x="23" y="33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2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29"/>
                    <a:pt x="24" y="29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8" y="18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9" y="15"/>
                  </a:cubicBezTo>
                  <a:lnTo>
                    <a:pt x="20" y="15"/>
                  </a:lnTo>
                  <a:close/>
                </a:path>
              </a:pathLst>
            </a:custGeom>
            <a:grpFill/>
            <a:ln w="6350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99592" y="757915"/>
            <a:ext cx="7200800" cy="3974074"/>
          </a:xfrm>
          <a:prstGeom prst="rect">
            <a:avLst/>
          </a:prstGeom>
          <a:solidFill>
            <a:schemeClr val="bg1">
              <a:alpha val="53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dirty="0" err="1" smtClean="0"/>
              <a:t>Ув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306507" y="2845230"/>
            <a:ext cx="2295455" cy="287702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400" dirty="0"/>
              <a:t>Налоговые органы</a:t>
            </a:r>
          </a:p>
        </p:txBody>
      </p:sp>
      <p:sp>
        <p:nvSpPr>
          <p:cNvPr id="26" name="Заголовок 2"/>
          <p:cNvSpPr txBox="1">
            <a:spLocks/>
          </p:cNvSpPr>
          <p:nvPr/>
        </p:nvSpPr>
        <p:spPr>
          <a:xfrm>
            <a:off x="235806" y="169425"/>
            <a:ext cx="8866733" cy="300811"/>
          </a:xfrm>
          <a:prstGeom prst="rect">
            <a:avLst/>
          </a:prstGeom>
        </p:spPr>
        <p:txBody>
          <a:bodyPr vert="horz" lIns="81601" tIns="40801" rIns="81601" bIns="40801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740119">
              <a:defRPr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данными с государственными внебюджетными фондами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878857" y="1916821"/>
            <a:ext cx="1106568" cy="102586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7" name="TextBox 26"/>
          <p:cNvSpPr txBox="1"/>
          <p:nvPr/>
        </p:nvSpPr>
        <p:spPr>
          <a:xfrm>
            <a:off x="2851627" y="3689885"/>
            <a:ext cx="3161029" cy="272314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300" dirty="0" smtClean="0"/>
              <a:t>Расчеты по страховым взносам (РСВ)</a:t>
            </a:r>
            <a:endParaRPr lang="ru-RU" sz="5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374003" y="843558"/>
            <a:ext cx="1307971" cy="531108"/>
          </a:xfrm>
          <a:prstGeom prst="roundRect">
            <a:avLst/>
          </a:prstGeom>
          <a:solidFill>
            <a:schemeClr val="accent6">
              <a:lumMod val="20000"/>
              <a:lumOff val="80000"/>
              <a:alpha val="48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ПФР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sz="9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1100" dirty="0">
              <a:solidFill>
                <a:srgbClr val="1F497D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62514" y="843558"/>
            <a:ext cx="1288075" cy="498497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4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ФСС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156176" y="843558"/>
            <a:ext cx="1512168" cy="52529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3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ФФОМС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sz="9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1300" b="1" dirty="0">
              <a:solidFill>
                <a:srgbClr val="1F497D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681974" y="4257261"/>
            <a:ext cx="3474202" cy="43965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4000"/>
            </a:schemeClr>
          </a:soli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 defTabSz="555027">
              <a:defRPr/>
            </a:pPr>
            <a:r>
              <a:rPr lang="ru-RU" sz="1400" dirty="0">
                <a:solidFill>
                  <a:schemeClr val="tx1"/>
                </a:solidFill>
              </a:rPr>
              <a:t>Плательщики страховых взносов</a:t>
            </a:r>
          </a:p>
          <a:p>
            <a:pPr algn="ctr" defTabSz="555027"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 </a:t>
            </a:r>
            <a:endParaRPr lang="ru-RU" sz="13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900" dirty="0">
              <a:solidFill>
                <a:srgbClr val="1F497D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45818" y="3962199"/>
            <a:ext cx="0" cy="285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5999212" y="1685941"/>
            <a:ext cx="486743" cy="178184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546584" y="1656920"/>
            <a:ext cx="486743" cy="178184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66083" y="1585286"/>
            <a:ext cx="2678023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о страхователях </a:t>
            </a:r>
          </a:p>
          <a:p>
            <a:pPr algn="ctr"/>
            <a:r>
              <a:rPr lang="ru-RU" sz="1100" dirty="0" smtClean="0"/>
              <a:t>и </a:t>
            </a:r>
            <a:r>
              <a:rPr lang="ru-RU" sz="1100" dirty="0"/>
              <a:t>застрахованных лицах</a:t>
            </a:r>
            <a:endParaRPr lang="ru-RU" sz="5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4376327" y="1347012"/>
            <a:ext cx="0" cy="108134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406551" y="1817012"/>
            <a:ext cx="0" cy="94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617719" y="1581408"/>
            <a:ext cx="2678023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</a:t>
            </a:r>
          </a:p>
          <a:p>
            <a:pPr algn="ctr"/>
            <a:r>
              <a:rPr lang="ru-RU" sz="1100" dirty="0" smtClean="0"/>
              <a:t>о работающих </a:t>
            </a:r>
            <a:r>
              <a:rPr lang="ru-RU" sz="1100" dirty="0"/>
              <a:t>лицах</a:t>
            </a:r>
            <a:endParaRPr lang="ru-RU" sz="500" dirty="0"/>
          </a:p>
        </p:txBody>
      </p:sp>
      <p:sp>
        <p:nvSpPr>
          <p:cNvPr id="61" name="TextBox 60"/>
          <p:cNvSpPr txBox="1"/>
          <p:nvPr/>
        </p:nvSpPr>
        <p:spPr>
          <a:xfrm>
            <a:off x="3098263" y="1429536"/>
            <a:ext cx="2803458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о </a:t>
            </a:r>
            <a:r>
              <a:rPr lang="ru-RU" sz="1100" dirty="0"/>
              <a:t>расходах </a:t>
            </a:r>
            <a:r>
              <a:rPr lang="ru-RU" sz="1100" dirty="0" smtClean="0"/>
              <a:t>страхователей на </a:t>
            </a:r>
            <a:r>
              <a:rPr lang="ru-RU" sz="1100" dirty="0"/>
              <a:t>выплаты по листам нетрудоспособности</a:t>
            </a:r>
            <a:endParaRPr lang="ru-RU" sz="500" dirty="0"/>
          </a:p>
        </p:txBody>
      </p:sp>
      <p:cxnSp>
        <p:nvCxnSpPr>
          <p:cNvPr id="65" name="Прямая со стрелкой 64"/>
          <p:cNvCxnSpPr/>
          <p:nvPr/>
        </p:nvCxnSpPr>
        <p:spPr>
          <a:xfrm>
            <a:off x="2004433" y="1368855"/>
            <a:ext cx="0" cy="253988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6945241" y="1374666"/>
            <a:ext cx="0" cy="253988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endCxn id="31" idx="2"/>
          </p:cNvCxnSpPr>
          <p:nvPr/>
        </p:nvCxnSpPr>
        <p:spPr>
          <a:xfrm rot="10800000">
            <a:off x="2005096" y="1996099"/>
            <a:ext cx="1819169" cy="28083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>
            <a:stCxn id="56" idx="2"/>
          </p:cNvCxnSpPr>
          <p:nvPr/>
        </p:nvCxnSpPr>
        <p:spPr>
          <a:xfrm rot="5400000">
            <a:off x="5845443" y="1167977"/>
            <a:ext cx="287044" cy="193553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61209" y="4531069"/>
            <a:ext cx="619711" cy="473875"/>
          </a:xfrm>
        </p:spPr>
        <p:txBody>
          <a:bodyPr/>
          <a:lstStyle/>
          <a:p>
            <a:r>
              <a:rPr lang="ru-RU" sz="1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2</a:t>
            </a:r>
            <a:endParaRPr lang="ru-RU" sz="19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699829" y="1401079"/>
            <a:ext cx="0" cy="220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699829" y="1992221"/>
            <a:ext cx="0" cy="579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99829" y="2571750"/>
            <a:ext cx="21244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87624" y="2672640"/>
            <a:ext cx="2156541" cy="31644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1640" y="2691530"/>
            <a:ext cx="2088232" cy="2511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/>
              <a:t>Протоколы загрузки сведений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2965716" y="2718903"/>
            <a:ext cx="858545" cy="643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965716" y="3361972"/>
            <a:ext cx="0" cy="790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187624" y="3237998"/>
            <a:ext cx="1727054" cy="10094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Требование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(при выявлении каких-либо несоответствий и/или в случае отрицательного протокола ПФР)</a:t>
            </a:r>
            <a:endParaRPr kumimoji="0" lang="ru-RU" sz="11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4" name="Прямая со стрелкой 63"/>
          <p:cNvCxnSpPr/>
          <p:nvPr/>
        </p:nvCxnSpPr>
        <p:spPr>
          <a:xfrm flipV="1">
            <a:off x="4454234" y="3132933"/>
            <a:ext cx="0" cy="556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5027720" y="2691529"/>
            <a:ext cx="991457" cy="643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19177" y="3334598"/>
            <a:ext cx="0" cy="8177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85955" y="357986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2330" y="3237998"/>
            <a:ext cx="156003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Уведомление об отказе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в приеме РСВ (в случае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наличия ошибок) </a:t>
            </a:r>
            <a:endParaRPr lang="ru-RU" sz="11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947669"/>
              </p:ext>
            </p:extLst>
          </p:nvPr>
        </p:nvGraphicFramePr>
        <p:xfrm>
          <a:off x="500063" y="910828"/>
          <a:ext cx="8451056" cy="3529013"/>
        </p:xfrm>
        <a:graphic>
          <a:graphicData uri="http://schemas.openxmlformats.org/drawingml/2006/table">
            <a:tbl>
              <a:tblPr/>
              <a:tblGrid>
                <a:gridCol w="8451056"/>
              </a:tblGrid>
              <a:tr h="27741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marL="78191" marR="78191" marT="31101" marB="311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95487">
                <a:tc>
                  <a:txBody>
                    <a:bodyPr/>
                    <a:lstStyle/>
                    <a:p>
                      <a:pPr marL="514350" marR="0" lvl="0" indent="-5143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Нарушение условия равенства суммы по плательщику совокупной сумме по застрахованным лицам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за указанный период:</a:t>
                      </a:r>
                    </a:p>
                    <a:p>
                      <a:pPr marL="514350" marR="0" lvl="0" indent="-5143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Строка 030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Подраздела 1.1 Приложения 1 Раздела 1 не совпадает с суммами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 210 Раздела 3 </a:t>
                      </a:r>
                    </a:p>
                    <a:p>
                      <a:pPr marL="514350" marR="0" lvl="0" indent="-5143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Строка 050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Подраздела 1.1 Приложения 1 Раздела 1 не совпадает с суммами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 220 Раздела 3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Calibri" pitchFamily="34" charset="0"/>
                      </a:endParaRPr>
                    </a:p>
                    <a:p>
                      <a:pPr marL="514350" marR="0" lvl="0" indent="-51435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Строка 061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Подраздела 1.1 Приложения 1 Раздела 1 не совпадает с суммами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 240 Раздела 3 </a:t>
                      </a:r>
                    </a:p>
                    <a:p>
                      <a:pPr marL="514350" marR="0" lvl="0" indent="-51435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</a:p>
                    <a:p>
                      <a:pPr marL="514350" marR="0" lvl="0" indent="-51435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Строка 040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Подраздела 1.3  Приложения 1 Раздела 1 не совпадает с суммами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 280 Раздела 3</a:t>
                      </a:r>
                    </a:p>
                    <a:p>
                      <a:pPr marL="514350" marR="0" lvl="0" indent="-5143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   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Строка 050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Подраздела 1.3  Приложения 1 Раздела 1 не совпадает с суммами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 290 Раздела 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</a:txBody>
                  <a:tcPr marL="78191" marR="78191" marT="31101" marB="311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FCD"/>
                    </a:solidFill>
                  </a:tcPr>
                </a:tc>
              </a:tr>
              <a:tr h="1256110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2.    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Указаны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недостоверные персональные данные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,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            идентифицирующие застрахованных физических лиц: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           </a:t>
                      </a: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ФИО – СНИЛС – ИНН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(при наличии)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       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marL="78191" marR="78191" marT="31101" marB="311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7E8"/>
                    </a:solidFill>
                  </a:tcPr>
                </a:tc>
              </a:tr>
            </a:tbl>
          </a:graphicData>
        </a:graphic>
      </p:graphicFrame>
      <p:sp>
        <p:nvSpPr>
          <p:cNvPr id="10252" name="Заголовок 2"/>
          <p:cNvSpPr>
            <a:spLocks noGrp="1"/>
          </p:cNvSpPr>
          <p:nvPr>
            <p:ph type="title"/>
          </p:nvPr>
        </p:nvSpPr>
        <p:spPr>
          <a:xfrm>
            <a:off x="755576" y="411510"/>
            <a:ext cx="8251031" cy="577379"/>
          </a:xfrm>
        </p:spPr>
        <p:txBody>
          <a:bodyPr lIns="60110" tIns="30056" rIns="60110" bIns="30056"/>
          <a:lstStyle/>
          <a:p>
            <a:r>
              <a:rPr lang="ru-RU" sz="2700" u="sng" dirty="0">
                <a:latin typeface="Times New Roman" pitchFamily="18" charset="0"/>
                <a:cs typeface="Times New Roman" pitchFamily="18" charset="0"/>
              </a:rPr>
              <a:t>Расчет </a:t>
            </a:r>
            <a:r>
              <a:rPr lang="ru-RU" sz="2700" u="sng" dirty="0" smtClean="0">
                <a:latin typeface="Times New Roman" pitchFamily="18" charset="0"/>
                <a:cs typeface="Times New Roman" pitchFamily="18" charset="0"/>
              </a:rPr>
              <a:t>СВ считается </a:t>
            </a:r>
            <a:r>
              <a:rPr lang="ru-RU" sz="2700" u="sng" dirty="0">
                <a:latin typeface="Times New Roman" pitchFamily="18" charset="0"/>
                <a:cs typeface="Times New Roman" pitchFamily="18" charset="0"/>
              </a:rPr>
              <a:t>непредставленным в случае: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59632" y="458797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lvl="0" defTabSz="1043056">
              <a:spcBef>
                <a:spcPct val="0"/>
              </a:spcBef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п.7 ст. 431 Налогового кодекса Российской Федерации</a:t>
            </a:r>
            <a:endParaRPr lang="ru-RU" sz="2000" b="1" dirty="0">
              <a:solidFill>
                <a:srgbClr val="FF0000"/>
              </a:solidFill>
              <a:latin typeface="Century Gothic" pitchFamily="34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60432" y="4443958"/>
            <a:ext cx="457200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315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37"/>
          <p:cNvGrpSpPr/>
          <p:nvPr/>
        </p:nvGrpSpPr>
        <p:grpSpPr>
          <a:xfrm>
            <a:off x="1699829" y="930799"/>
            <a:ext cx="5391133" cy="2431173"/>
            <a:chOff x="207149" y="457338"/>
            <a:chExt cx="8560621" cy="4839779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46" name="Группа 38"/>
            <p:cNvGrpSpPr/>
            <p:nvPr/>
          </p:nvGrpSpPr>
          <p:grpSpPr>
            <a:xfrm>
              <a:off x="472760" y="457338"/>
              <a:ext cx="8295010" cy="4839779"/>
              <a:chOff x="539552" y="873279"/>
              <a:chExt cx="8295010" cy="4839779"/>
            </a:xfrm>
            <a:grpFill/>
          </p:grpSpPr>
          <p:sp>
            <p:nvSpPr>
              <p:cNvPr id="50" name="Freeform 70"/>
              <p:cNvSpPr>
                <a:spLocks/>
              </p:cNvSpPr>
              <p:nvPr/>
            </p:nvSpPr>
            <p:spPr bwMode="auto">
              <a:xfrm>
                <a:off x="666955" y="4778257"/>
                <a:ext cx="488122" cy="781303"/>
              </a:xfrm>
              <a:custGeom>
                <a:avLst/>
                <a:gdLst>
                  <a:gd name="T0" fmla="*/ 157 w 159"/>
                  <a:gd name="T1" fmla="*/ 126 h 254"/>
                  <a:gd name="T2" fmla="*/ 156 w 159"/>
                  <a:gd name="T3" fmla="*/ 134 h 254"/>
                  <a:gd name="T4" fmla="*/ 157 w 159"/>
                  <a:gd name="T5" fmla="*/ 159 h 254"/>
                  <a:gd name="T6" fmla="*/ 151 w 159"/>
                  <a:gd name="T7" fmla="*/ 170 h 254"/>
                  <a:gd name="T8" fmla="*/ 141 w 159"/>
                  <a:gd name="T9" fmla="*/ 191 h 254"/>
                  <a:gd name="T10" fmla="*/ 136 w 159"/>
                  <a:gd name="T11" fmla="*/ 209 h 254"/>
                  <a:gd name="T12" fmla="*/ 140 w 159"/>
                  <a:gd name="T13" fmla="*/ 233 h 254"/>
                  <a:gd name="T14" fmla="*/ 141 w 159"/>
                  <a:gd name="T15" fmla="*/ 247 h 254"/>
                  <a:gd name="T16" fmla="*/ 131 w 159"/>
                  <a:gd name="T17" fmla="*/ 248 h 254"/>
                  <a:gd name="T18" fmla="*/ 115 w 159"/>
                  <a:gd name="T19" fmla="*/ 251 h 254"/>
                  <a:gd name="T20" fmla="*/ 102 w 159"/>
                  <a:gd name="T21" fmla="*/ 245 h 254"/>
                  <a:gd name="T22" fmla="*/ 97 w 159"/>
                  <a:gd name="T23" fmla="*/ 227 h 254"/>
                  <a:gd name="T24" fmla="*/ 94 w 159"/>
                  <a:gd name="T25" fmla="*/ 211 h 254"/>
                  <a:gd name="T26" fmla="*/ 81 w 159"/>
                  <a:gd name="T27" fmla="*/ 193 h 254"/>
                  <a:gd name="T28" fmla="*/ 78 w 159"/>
                  <a:gd name="T29" fmla="*/ 178 h 254"/>
                  <a:gd name="T30" fmla="*/ 72 w 159"/>
                  <a:gd name="T31" fmla="*/ 155 h 254"/>
                  <a:gd name="T32" fmla="*/ 64 w 159"/>
                  <a:gd name="T33" fmla="*/ 148 h 254"/>
                  <a:gd name="T34" fmla="*/ 50 w 159"/>
                  <a:gd name="T35" fmla="*/ 143 h 254"/>
                  <a:gd name="T36" fmla="*/ 50 w 159"/>
                  <a:gd name="T37" fmla="*/ 134 h 254"/>
                  <a:gd name="T38" fmla="*/ 44 w 159"/>
                  <a:gd name="T39" fmla="*/ 123 h 254"/>
                  <a:gd name="T40" fmla="*/ 42 w 159"/>
                  <a:gd name="T41" fmla="*/ 112 h 254"/>
                  <a:gd name="T42" fmla="*/ 30 w 159"/>
                  <a:gd name="T43" fmla="*/ 96 h 254"/>
                  <a:gd name="T44" fmla="*/ 18 w 159"/>
                  <a:gd name="T45" fmla="*/ 88 h 254"/>
                  <a:gd name="T46" fmla="*/ 6 w 159"/>
                  <a:gd name="T47" fmla="*/ 68 h 254"/>
                  <a:gd name="T48" fmla="*/ 0 w 159"/>
                  <a:gd name="T49" fmla="*/ 59 h 254"/>
                  <a:gd name="T50" fmla="*/ 1 w 159"/>
                  <a:gd name="T51" fmla="*/ 58 h 254"/>
                  <a:gd name="T52" fmla="*/ 10 w 159"/>
                  <a:gd name="T53" fmla="*/ 54 h 254"/>
                  <a:gd name="T54" fmla="*/ 18 w 159"/>
                  <a:gd name="T55" fmla="*/ 49 h 254"/>
                  <a:gd name="T56" fmla="*/ 25 w 159"/>
                  <a:gd name="T57" fmla="*/ 57 h 254"/>
                  <a:gd name="T58" fmla="*/ 35 w 159"/>
                  <a:gd name="T59" fmla="*/ 59 h 254"/>
                  <a:gd name="T60" fmla="*/ 42 w 159"/>
                  <a:gd name="T61" fmla="*/ 53 h 254"/>
                  <a:gd name="T62" fmla="*/ 43 w 159"/>
                  <a:gd name="T63" fmla="*/ 41 h 254"/>
                  <a:gd name="T64" fmla="*/ 54 w 159"/>
                  <a:gd name="T65" fmla="*/ 35 h 254"/>
                  <a:gd name="T66" fmla="*/ 52 w 159"/>
                  <a:gd name="T67" fmla="*/ 27 h 254"/>
                  <a:gd name="T68" fmla="*/ 51 w 159"/>
                  <a:gd name="T69" fmla="*/ 21 h 254"/>
                  <a:gd name="T70" fmla="*/ 49 w 159"/>
                  <a:gd name="T71" fmla="*/ 13 h 254"/>
                  <a:gd name="T72" fmla="*/ 51 w 159"/>
                  <a:gd name="T73" fmla="*/ 4 h 254"/>
                  <a:gd name="T74" fmla="*/ 62 w 159"/>
                  <a:gd name="T75" fmla="*/ 7 h 254"/>
                  <a:gd name="T76" fmla="*/ 73 w 159"/>
                  <a:gd name="T77" fmla="*/ 2 h 254"/>
                  <a:gd name="T78" fmla="*/ 81 w 159"/>
                  <a:gd name="T79" fmla="*/ 10 h 254"/>
                  <a:gd name="T80" fmla="*/ 89 w 159"/>
                  <a:gd name="T81" fmla="*/ 13 h 254"/>
                  <a:gd name="T82" fmla="*/ 97 w 159"/>
                  <a:gd name="T83" fmla="*/ 20 h 254"/>
                  <a:gd name="T84" fmla="*/ 108 w 159"/>
                  <a:gd name="T85" fmla="*/ 22 h 254"/>
                  <a:gd name="T86" fmla="*/ 114 w 159"/>
                  <a:gd name="T87" fmla="*/ 34 h 254"/>
                  <a:gd name="T88" fmla="*/ 122 w 159"/>
                  <a:gd name="T89" fmla="*/ 43 h 254"/>
                  <a:gd name="T90" fmla="*/ 121 w 159"/>
                  <a:gd name="T91" fmla="*/ 57 h 254"/>
                  <a:gd name="T92" fmla="*/ 131 w 159"/>
                  <a:gd name="T93" fmla="*/ 70 h 254"/>
                  <a:gd name="T94" fmla="*/ 137 w 159"/>
                  <a:gd name="T95" fmla="*/ 82 h 254"/>
                  <a:gd name="T96" fmla="*/ 140 w 159"/>
                  <a:gd name="T97" fmla="*/ 91 h 254"/>
                  <a:gd name="T98" fmla="*/ 141 w 159"/>
                  <a:gd name="T99" fmla="*/ 103 h 254"/>
                  <a:gd name="T100" fmla="*/ 155 w 159"/>
                  <a:gd name="T101" fmla="*/ 114 h 254"/>
                  <a:gd name="T102" fmla="*/ 156 w 159"/>
                  <a:gd name="T103" fmla="*/ 122 h 254"/>
                  <a:gd name="T104" fmla="*/ 157 w 159"/>
                  <a:gd name="T105" fmla="*/ 126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9" h="254">
                    <a:moveTo>
                      <a:pt x="157" y="126"/>
                    </a:moveTo>
                    <a:cubicBezTo>
                      <a:pt x="155" y="127"/>
                      <a:pt x="155" y="130"/>
                      <a:pt x="156" y="134"/>
                    </a:cubicBezTo>
                    <a:cubicBezTo>
                      <a:pt x="157" y="140"/>
                      <a:pt x="158" y="153"/>
                      <a:pt x="157" y="159"/>
                    </a:cubicBezTo>
                    <a:cubicBezTo>
                      <a:pt x="156" y="165"/>
                      <a:pt x="159" y="165"/>
                      <a:pt x="151" y="170"/>
                    </a:cubicBezTo>
                    <a:cubicBezTo>
                      <a:pt x="143" y="175"/>
                      <a:pt x="141" y="184"/>
                      <a:pt x="141" y="191"/>
                    </a:cubicBezTo>
                    <a:cubicBezTo>
                      <a:pt x="141" y="197"/>
                      <a:pt x="136" y="203"/>
                      <a:pt x="136" y="209"/>
                    </a:cubicBezTo>
                    <a:cubicBezTo>
                      <a:pt x="136" y="215"/>
                      <a:pt x="140" y="225"/>
                      <a:pt x="140" y="233"/>
                    </a:cubicBezTo>
                    <a:cubicBezTo>
                      <a:pt x="139" y="238"/>
                      <a:pt x="141" y="243"/>
                      <a:pt x="141" y="247"/>
                    </a:cubicBezTo>
                    <a:cubicBezTo>
                      <a:pt x="137" y="247"/>
                      <a:pt x="133" y="248"/>
                      <a:pt x="131" y="248"/>
                    </a:cubicBezTo>
                    <a:cubicBezTo>
                      <a:pt x="124" y="248"/>
                      <a:pt x="119" y="248"/>
                      <a:pt x="115" y="251"/>
                    </a:cubicBezTo>
                    <a:cubicBezTo>
                      <a:pt x="112" y="254"/>
                      <a:pt x="104" y="250"/>
                      <a:pt x="102" y="245"/>
                    </a:cubicBezTo>
                    <a:cubicBezTo>
                      <a:pt x="99" y="241"/>
                      <a:pt x="97" y="232"/>
                      <a:pt x="97" y="227"/>
                    </a:cubicBezTo>
                    <a:cubicBezTo>
                      <a:pt x="97" y="223"/>
                      <a:pt x="95" y="216"/>
                      <a:pt x="94" y="211"/>
                    </a:cubicBezTo>
                    <a:cubicBezTo>
                      <a:pt x="93" y="206"/>
                      <a:pt x="83" y="198"/>
                      <a:pt x="81" y="193"/>
                    </a:cubicBezTo>
                    <a:cubicBezTo>
                      <a:pt x="78" y="188"/>
                      <a:pt x="77" y="187"/>
                      <a:pt x="78" y="178"/>
                    </a:cubicBezTo>
                    <a:cubicBezTo>
                      <a:pt x="79" y="169"/>
                      <a:pt x="74" y="158"/>
                      <a:pt x="72" y="155"/>
                    </a:cubicBezTo>
                    <a:cubicBezTo>
                      <a:pt x="70" y="152"/>
                      <a:pt x="67" y="151"/>
                      <a:pt x="64" y="148"/>
                    </a:cubicBezTo>
                    <a:cubicBezTo>
                      <a:pt x="61" y="145"/>
                      <a:pt x="52" y="146"/>
                      <a:pt x="50" y="143"/>
                    </a:cubicBezTo>
                    <a:cubicBezTo>
                      <a:pt x="48" y="139"/>
                      <a:pt x="49" y="138"/>
                      <a:pt x="50" y="134"/>
                    </a:cubicBezTo>
                    <a:cubicBezTo>
                      <a:pt x="51" y="131"/>
                      <a:pt x="47" y="128"/>
                      <a:pt x="44" y="123"/>
                    </a:cubicBezTo>
                    <a:cubicBezTo>
                      <a:pt x="40" y="118"/>
                      <a:pt x="41" y="118"/>
                      <a:pt x="42" y="112"/>
                    </a:cubicBezTo>
                    <a:cubicBezTo>
                      <a:pt x="44" y="107"/>
                      <a:pt x="33" y="100"/>
                      <a:pt x="30" y="96"/>
                    </a:cubicBezTo>
                    <a:cubicBezTo>
                      <a:pt x="26" y="92"/>
                      <a:pt x="22" y="92"/>
                      <a:pt x="18" y="88"/>
                    </a:cubicBezTo>
                    <a:cubicBezTo>
                      <a:pt x="14" y="85"/>
                      <a:pt x="8" y="76"/>
                      <a:pt x="6" y="68"/>
                    </a:cubicBezTo>
                    <a:cubicBezTo>
                      <a:pt x="5" y="65"/>
                      <a:pt x="3" y="62"/>
                      <a:pt x="0" y="59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4" y="56"/>
                      <a:pt x="9" y="54"/>
                      <a:pt x="10" y="54"/>
                    </a:cubicBezTo>
                    <a:cubicBezTo>
                      <a:pt x="11" y="53"/>
                      <a:pt x="16" y="49"/>
                      <a:pt x="18" y="49"/>
                    </a:cubicBezTo>
                    <a:cubicBezTo>
                      <a:pt x="21" y="48"/>
                      <a:pt x="24" y="55"/>
                      <a:pt x="25" y="57"/>
                    </a:cubicBezTo>
                    <a:cubicBezTo>
                      <a:pt x="27" y="58"/>
                      <a:pt x="32" y="59"/>
                      <a:pt x="35" y="59"/>
                    </a:cubicBezTo>
                    <a:cubicBezTo>
                      <a:pt x="37" y="59"/>
                      <a:pt x="41" y="56"/>
                      <a:pt x="42" y="53"/>
                    </a:cubicBezTo>
                    <a:cubicBezTo>
                      <a:pt x="44" y="49"/>
                      <a:pt x="43" y="41"/>
                      <a:pt x="43" y="41"/>
                    </a:cubicBezTo>
                    <a:cubicBezTo>
                      <a:pt x="43" y="41"/>
                      <a:pt x="53" y="36"/>
                      <a:pt x="54" y="35"/>
                    </a:cubicBezTo>
                    <a:cubicBezTo>
                      <a:pt x="55" y="33"/>
                      <a:pt x="51" y="29"/>
                      <a:pt x="52" y="27"/>
                    </a:cubicBezTo>
                    <a:cubicBezTo>
                      <a:pt x="53" y="25"/>
                      <a:pt x="53" y="22"/>
                      <a:pt x="51" y="21"/>
                    </a:cubicBezTo>
                    <a:cubicBezTo>
                      <a:pt x="50" y="19"/>
                      <a:pt x="46" y="15"/>
                      <a:pt x="49" y="13"/>
                    </a:cubicBezTo>
                    <a:cubicBezTo>
                      <a:pt x="51" y="11"/>
                      <a:pt x="47" y="8"/>
                      <a:pt x="51" y="4"/>
                    </a:cubicBezTo>
                    <a:cubicBezTo>
                      <a:pt x="55" y="0"/>
                      <a:pt x="58" y="6"/>
                      <a:pt x="62" y="7"/>
                    </a:cubicBezTo>
                    <a:cubicBezTo>
                      <a:pt x="66" y="8"/>
                      <a:pt x="69" y="3"/>
                      <a:pt x="73" y="2"/>
                    </a:cubicBezTo>
                    <a:cubicBezTo>
                      <a:pt x="77" y="1"/>
                      <a:pt x="77" y="4"/>
                      <a:pt x="81" y="10"/>
                    </a:cubicBezTo>
                    <a:cubicBezTo>
                      <a:pt x="84" y="15"/>
                      <a:pt x="85" y="14"/>
                      <a:pt x="89" y="13"/>
                    </a:cubicBezTo>
                    <a:cubicBezTo>
                      <a:pt x="93" y="13"/>
                      <a:pt x="93" y="17"/>
                      <a:pt x="97" y="20"/>
                    </a:cubicBezTo>
                    <a:cubicBezTo>
                      <a:pt x="100" y="23"/>
                      <a:pt x="105" y="21"/>
                      <a:pt x="108" y="22"/>
                    </a:cubicBezTo>
                    <a:cubicBezTo>
                      <a:pt x="111" y="24"/>
                      <a:pt x="111" y="27"/>
                      <a:pt x="114" y="34"/>
                    </a:cubicBezTo>
                    <a:cubicBezTo>
                      <a:pt x="117" y="42"/>
                      <a:pt x="118" y="39"/>
                      <a:pt x="122" y="43"/>
                    </a:cubicBezTo>
                    <a:cubicBezTo>
                      <a:pt x="125" y="48"/>
                      <a:pt x="121" y="53"/>
                      <a:pt x="121" y="57"/>
                    </a:cubicBezTo>
                    <a:cubicBezTo>
                      <a:pt x="121" y="61"/>
                      <a:pt x="129" y="64"/>
                      <a:pt x="131" y="70"/>
                    </a:cubicBezTo>
                    <a:cubicBezTo>
                      <a:pt x="132" y="77"/>
                      <a:pt x="137" y="79"/>
                      <a:pt x="137" y="82"/>
                    </a:cubicBezTo>
                    <a:cubicBezTo>
                      <a:pt x="137" y="86"/>
                      <a:pt x="139" y="89"/>
                      <a:pt x="140" y="91"/>
                    </a:cubicBezTo>
                    <a:cubicBezTo>
                      <a:pt x="141" y="93"/>
                      <a:pt x="141" y="103"/>
                      <a:pt x="141" y="103"/>
                    </a:cubicBezTo>
                    <a:cubicBezTo>
                      <a:pt x="155" y="114"/>
                      <a:pt x="155" y="114"/>
                      <a:pt x="155" y="114"/>
                    </a:cubicBezTo>
                    <a:cubicBezTo>
                      <a:pt x="156" y="122"/>
                      <a:pt x="156" y="122"/>
                      <a:pt x="156" y="122"/>
                    </a:cubicBezTo>
                    <a:lnTo>
                      <a:pt x="157" y="126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71"/>
              <p:cNvSpPr>
                <a:spLocks/>
              </p:cNvSpPr>
              <p:nvPr/>
            </p:nvSpPr>
            <p:spPr bwMode="auto">
              <a:xfrm>
                <a:off x="539552" y="4340790"/>
                <a:ext cx="1022294" cy="824282"/>
              </a:xfrm>
              <a:custGeom>
                <a:avLst/>
                <a:gdLst>
                  <a:gd name="T0" fmla="*/ 327 w 332"/>
                  <a:gd name="T1" fmla="*/ 111 h 268"/>
                  <a:gd name="T2" fmla="*/ 303 w 332"/>
                  <a:gd name="T3" fmla="*/ 138 h 268"/>
                  <a:gd name="T4" fmla="*/ 285 w 332"/>
                  <a:gd name="T5" fmla="*/ 167 h 268"/>
                  <a:gd name="T6" fmla="*/ 293 w 332"/>
                  <a:gd name="T7" fmla="*/ 188 h 268"/>
                  <a:gd name="T8" fmla="*/ 296 w 332"/>
                  <a:gd name="T9" fmla="*/ 227 h 268"/>
                  <a:gd name="T10" fmla="*/ 284 w 332"/>
                  <a:gd name="T11" fmla="*/ 238 h 268"/>
                  <a:gd name="T12" fmla="*/ 280 w 332"/>
                  <a:gd name="T13" fmla="*/ 256 h 268"/>
                  <a:gd name="T14" fmla="*/ 259 w 332"/>
                  <a:gd name="T15" fmla="*/ 256 h 268"/>
                  <a:gd name="T16" fmla="*/ 236 w 332"/>
                  <a:gd name="T17" fmla="*/ 250 h 268"/>
                  <a:gd name="T18" fmla="*/ 205 w 332"/>
                  <a:gd name="T19" fmla="*/ 265 h 268"/>
                  <a:gd name="T20" fmla="*/ 197 w 332"/>
                  <a:gd name="T21" fmla="*/ 264 h 268"/>
                  <a:gd name="T22" fmla="*/ 182 w 332"/>
                  <a:gd name="T23" fmla="*/ 245 h 268"/>
                  <a:gd name="T24" fmla="*/ 178 w 332"/>
                  <a:gd name="T25" fmla="*/ 224 h 268"/>
                  <a:gd name="T26" fmla="*/ 162 w 332"/>
                  <a:gd name="T27" fmla="*/ 199 h 268"/>
                  <a:gd name="T28" fmla="*/ 155 w 332"/>
                  <a:gd name="T29" fmla="*/ 176 h 268"/>
                  <a:gd name="T30" fmla="*/ 138 w 332"/>
                  <a:gd name="T31" fmla="*/ 162 h 268"/>
                  <a:gd name="T32" fmla="*/ 122 w 332"/>
                  <a:gd name="T33" fmla="*/ 152 h 268"/>
                  <a:gd name="T34" fmla="*/ 103 w 332"/>
                  <a:gd name="T35" fmla="*/ 149 h 268"/>
                  <a:gd name="T36" fmla="*/ 90 w 332"/>
                  <a:gd name="T37" fmla="*/ 155 h 268"/>
                  <a:gd name="T38" fmla="*/ 93 w 332"/>
                  <a:gd name="T39" fmla="*/ 169 h 268"/>
                  <a:gd name="T40" fmla="*/ 84 w 332"/>
                  <a:gd name="T41" fmla="*/ 183 h 268"/>
                  <a:gd name="T42" fmla="*/ 76 w 332"/>
                  <a:gd name="T43" fmla="*/ 201 h 268"/>
                  <a:gd name="T44" fmla="*/ 59 w 332"/>
                  <a:gd name="T45" fmla="*/ 191 h 268"/>
                  <a:gd name="T46" fmla="*/ 42 w 332"/>
                  <a:gd name="T47" fmla="*/ 200 h 268"/>
                  <a:gd name="T48" fmla="*/ 30 w 332"/>
                  <a:gd name="T49" fmla="*/ 191 h 268"/>
                  <a:gd name="T50" fmla="*/ 24 w 332"/>
                  <a:gd name="T51" fmla="*/ 184 h 268"/>
                  <a:gd name="T52" fmla="*/ 11 w 332"/>
                  <a:gd name="T53" fmla="*/ 129 h 268"/>
                  <a:gd name="T54" fmla="*/ 3 w 332"/>
                  <a:gd name="T55" fmla="*/ 100 h 268"/>
                  <a:gd name="T56" fmla="*/ 9 w 332"/>
                  <a:gd name="T57" fmla="*/ 77 h 268"/>
                  <a:gd name="T58" fmla="*/ 28 w 332"/>
                  <a:gd name="T59" fmla="*/ 91 h 268"/>
                  <a:gd name="T60" fmla="*/ 49 w 332"/>
                  <a:gd name="T61" fmla="*/ 82 h 268"/>
                  <a:gd name="T62" fmla="*/ 56 w 332"/>
                  <a:gd name="T63" fmla="*/ 64 h 268"/>
                  <a:gd name="T64" fmla="*/ 78 w 332"/>
                  <a:gd name="T65" fmla="*/ 63 h 268"/>
                  <a:gd name="T66" fmla="*/ 102 w 332"/>
                  <a:gd name="T67" fmla="*/ 71 h 268"/>
                  <a:gd name="T68" fmla="*/ 84 w 332"/>
                  <a:gd name="T69" fmla="*/ 57 h 268"/>
                  <a:gd name="T70" fmla="*/ 99 w 332"/>
                  <a:gd name="T71" fmla="*/ 45 h 268"/>
                  <a:gd name="T72" fmla="*/ 121 w 332"/>
                  <a:gd name="T73" fmla="*/ 53 h 268"/>
                  <a:gd name="T74" fmla="*/ 144 w 332"/>
                  <a:gd name="T75" fmla="*/ 52 h 268"/>
                  <a:gd name="T76" fmla="*/ 158 w 332"/>
                  <a:gd name="T77" fmla="*/ 31 h 268"/>
                  <a:gd name="T78" fmla="*/ 177 w 332"/>
                  <a:gd name="T79" fmla="*/ 22 h 268"/>
                  <a:gd name="T80" fmla="*/ 180 w 332"/>
                  <a:gd name="T81" fmla="*/ 17 h 268"/>
                  <a:gd name="T82" fmla="*/ 189 w 332"/>
                  <a:gd name="T83" fmla="*/ 25 h 268"/>
                  <a:gd name="T84" fmla="*/ 200 w 332"/>
                  <a:gd name="T85" fmla="*/ 27 h 268"/>
                  <a:gd name="T86" fmla="*/ 213 w 332"/>
                  <a:gd name="T87" fmla="*/ 25 h 268"/>
                  <a:gd name="T88" fmla="*/ 226 w 332"/>
                  <a:gd name="T89" fmla="*/ 5 h 268"/>
                  <a:gd name="T90" fmla="*/ 245 w 332"/>
                  <a:gd name="T91" fmla="*/ 0 h 268"/>
                  <a:gd name="T92" fmla="*/ 260 w 332"/>
                  <a:gd name="T93" fmla="*/ 9 h 268"/>
                  <a:gd name="T94" fmla="*/ 270 w 332"/>
                  <a:gd name="T95" fmla="*/ 27 h 268"/>
                  <a:gd name="T96" fmla="*/ 286 w 332"/>
                  <a:gd name="T97" fmla="*/ 32 h 268"/>
                  <a:gd name="T98" fmla="*/ 292 w 332"/>
                  <a:gd name="T99" fmla="*/ 35 h 268"/>
                  <a:gd name="T100" fmla="*/ 305 w 332"/>
                  <a:gd name="T101" fmla="*/ 58 h 268"/>
                  <a:gd name="T102" fmla="*/ 304 w 332"/>
                  <a:gd name="T103" fmla="*/ 72 h 268"/>
                  <a:gd name="T104" fmla="*/ 314 w 332"/>
                  <a:gd name="T105" fmla="*/ 72 h 268"/>
                  <a:gd name="T106" fmla="*/ 319 w 332"/>
                  <a:gd name="T107" fmla="*/ 82 h 268"/>
                  <a:gd name="T108" fmla="*/ 326 w 332"/>
                  <a:gd name="T109" fmla="*/ 90 h 268"/>
                  <a:gd name="T110" fmla="*/ 332 w 332"/>
                  <a:gd name="T111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2" h="268">
                    <a:moveTo>
                      <a:pt x="332" y="107"/>
                    </a:moveTo>
                    <a:cubicBezTo>
                      <a:pt x="330" y="108"/>
                      <a:pt x="329" y="110"/>
                      <a:pt x="327" y="111"/>
                    </a:cubicBezTo>
                    <a:cubicBezTo>
                      <a:pt x="322" y="117"/>
                      <a:pt x="318" y="113"/>
                      <a:pt x="312" y="118"/>
                    </a:cubicBezTo>
                    <a:cubicBezTo>
                      <a:pt x="305" y="123"/>
                      <a:pt x="307" y="131"/>
                      <a:pt x="303" y="138"/>
                    </a:cubicBezTo>
                    <a:cubicBezTo>
                      <a:pt x="300" y="146"/>
                      <a:pt x="292" y="140"/>
                      <a:pt x="284" y="146"/>
                    </a:cubicBezTo>
                    <a:cubicBezTo>
                      <a:pt x="275" y="152"/>
                      <a:pt x="281" y="159"/>
                      <a:pt x="285" y="167"/>
                    </a:cubicBezTo>
                    <a:cubicBezTo>
                      <a:pt x="289" y="175"/>
                      <a:pt x="276" y="174"/>
                      <a:pt x="279" y="180"/>
                    </a:cubicBezTo>
                    <a:cubicBezTo>
                      <a:pt x="281" y="185"/>
                      <a:pt x="289" y="186"/>
                      <a:pt x="293" y="188"/>
                    </a:cubicBezTo>
                    <a:cubicBezTo>
                      <a:pt x="298" y="191"/>
                      <a:pt x="297" y="198"/>
                      <a:pt x="297" y="203"/>
                    </a:cubicBezTo>
                    <a:cubicBezTo>
                      <a:pt x="297" y="208"/>
                      <a:pt x="296" y="213"/>
                      <a:pt x="296" y="227"/>
                    </a:cubicBezTo>
                    <a:cubicBezTo>
                      <a:pt x="296" y="240"/>
                      <a:pt x="289" y="238"/>
                      <a:pt x="288" y="235"/>
                    </a:cubicBezTo>
                    <a:cubicBezTo>
                      <a:pt x="288" y="232"/>
                      <a:pt x="280" y="231"/>
                      <a:pt x="284" y="238"/>
                    </a:cubicBezTo>
                    <a:cubicBezTo>
                      <a:pt x="287" y="242"/>
                      <a:pt x="289" y="250"/>
                      <a:pt x="290" y="255"/>
                    </a:cubicBezTo>
                    <a:cubicBezTo>
                      <a:pt x="288" y="256"/>
                      <a:pt x="283" y="257"/>
                      <a:pt x="280" y="256"/>
                    </a:cubicBezTo>
                    <a:cubicBezTo>
                      <a:pt x="276" y="256"/>
                      <a:pt x="274" y="259"/>
                      <a:pt x="268" y="259"/>
                    </a:cubicBezTo>
                    <a:cubicBezTo>
                      <a:pt x="262" y="259"/>
                      <a:pt x="269" y="258"/>
                      <a:pt x="259" y="256"/>
                    </a:cubicBezTo>
                    <a:cubicBezTo>
                      <a:pt x="249" y="255"/>
                      <a:pt x="247" y="255"/>
                      <a:pt x="244" y="253"/>
                    </a:cubicBezTo>
                    <a:cubicBezTo>
                      <a:pt x="242" y="250"/>
                      <a:pt x="242" y="249"/>
                      <a:pt x="236" y="250"/>
                    </a:cubicBezTo>
                    <a:cubicBezTo>
                      <a:pt x="230" y="251"/>
                      <a:pt x="227" y="257"/>
                      <a:pt x="228" y="257"/>
                    </a:cubicBezTo>
                    <a:cubicBezTo>
                      <a:pt x="219" y="259"/>
                      <a:pt x="212" y="264"/>
                      <a:pt x="205" y="265"/>
                    </a:cubicBezTo>
                    <a:cubicBezTo>
                      <a:pt x="202" y="266"/>
                      <a:pt x="200" y="266"/>
                      <a:pt x="198" y="268"/>
                    </a:cubicBezTo>
                    <a:cubicBezTo>
                      <a:pt x="197" y="264"/>
                      <a:pt x="197" y="264"/>
                      <a:pt x="197" y="264"/>
                    </a:cubicBezTo>
                    <a:cubicBezTo>
                      <a:pt x="196" y="256"/>
                      <a:pt x="196" y="256"/>
                      <a:pt x="196" y="256"/>
                    </a:cubicBezTo>
                    <a:cubicBezTo>
                      <a:pt x="182" y="245"/>
                      <a:pt x="182" y="245"/>
                      <a:pt x="182" y="245"/>
                    </a:cubicBezTo>
                    <a:cubicBezTo>
                      <a:pt x="182" y="245"/>
                      <a:pt x="182" y="235"/>
                      <a:pt x="181" y="233"/>
                    </a:cubicBezTo>
                    <a:cubicBezTo>
                      <a:pt x="180" y="231"/>
                      <a:pt x="178" y="228"/>
                      <a:pt x="178" y="224"/>
                    </a:cubicBezTo>
                    <a:cubicBezTo>
                      <a:pt x="178" y="221"/>
                      <a:pt x="173" y="219"/>
                      <a:pt x="172" y="212"/>
                    </a:cubicBezTo>
                    <a:cubicBezTo>
                      <a:pt x="170" y="206"/>
                      <a:pt x="162" y="203"/>
                      <a:pt x="162" y="199"/>
                    </a:cubicBezTo>
                    <a:cubicBezTo>
                      <a:pt x="162" y="195"/>
                      <a:pt x="166" y="190"/>
                      <a:pt x="163" y="185"/>
                    </a:cubicBezTo>
                    <a:cubicBezTo>
                      <a:pt x="159" y="181"/>
                      <a:pt x="158" y="184"/>
                      <a:pt x="155" y="176"/>
                    </a:cubicBezTo>
                    <a:cubicBezTo>
                      <a:pt x="152" y="169"/>
                      <a:pt x="152" y="166"/>
                      <a:pt x="149" y="164"/>
                    </a:cubicBezTo>
                    <a:cubicBezTo>
                      <a:pt x="146" y="163"/>
                      <a:pt x="141" y="165"/>
                      <a:pt x="138" y="162"/>
                    </a:cubicBezTo>
                    <a:cubicBezTo>
                      <a:pt x="134" y="159"/>
                      <a:pt x="134" y="155"/>
                      <a:pt x="130" y="155"/>
                    </a:cubicBezTo>
                    <a:cubicBezTo>
                      <a:pt x="126" y="156"/>
                      <a:pt x="125" y="157"/>
                      <a:pt x="122" y="152"/>
                    </a:cubicBezTo>
                    <a:cubicBezTo>
                      <a:pt x="118" y="146"/>
                      <a:pt x="118" y="143"/>
                      <a:pt x="114" y="144"/>
                    </a:cubicBezTo>
                    <a:cubicBezTo>
                      <a:pt x="110" y="145"/>
                      <a:pt x="107" y="150"/>
                      <a:pt x="103" y="149"/>
                    </a:cubicBezTo>
                    <a:cubicBezTo>
                      <a:pt x="99" y="148"/>
                      <a:pt x="96" y="142"/>
                      <a:pt x="92" y="146"/>
                    </a:cubicBezTo>
                    <a:cubicBezTo>
                      <a:pt x="88" y="150"/>
                      <a:pt x="92" y="153"/>
                      <a:pt x="90" y="155"/>
                    </a:cubicBezTo>
                    <a:cubicBezTo>
                      <a:pt x="87" y="157"/>
                      <a:pt x="91" y="161"/>
                      <a:pt x="92" y="163"/>
                    </a:cubicBezTo>
                    <a:cubicBezTo>
                      <a:pt x="94" y="164"/>
                      <a:pt x="94" y="167"/>
                      <a:pt x="93" y="169"/>
                    </a:cubicBezTo>
                    <a:cubicBezTo>
                      <a:pt x="92" y="171"/>
                      <a:pt x="96" y="175"/>
                      <a:pt x="95" y="177"/>
                    </a:cubicBezTo>
                    <a:cubicBezTo>
                      <a:pt x="94" y="178"/>
                      <a:pt x="84" y="183"/>
                      <a:pt x="84" y="183"/>
                    </a:cubicBezTo>
                    <a:cubicBezTo>
                      <a:pt x="84" y="183"/>
                      <a:pt x="85" y="191"/>
                      <a:pt x="83" y="195"/>
                    </a:cubicBezTo>
                    <a:cubicBezTo>
                      <a:pt x="82" y="198"/>
                      <a:pt x="78" y="201"/>
                      <a:pt x="76" y="201"/>
                    </a:cubicBezTo>
                    <a:cubicBezTo>
                      <a:pt x="73" y="201"/>
                      <a:pt x="68" y="200"/>
                      <a:pt x="66" y="199"/>
                    </a:cubicBezTo>
                    <a:cubicBezTo>
                      <a:pt x="65" y="197"/>
                      <a:pt x="62" y="190"/>
                      <a:pt x="59" y="191"/>
                    </a:cubicBezTo>
                    <a:cubicBezTo>
                      <a:pt x="57" y="191"/>
                      <a:pt x="52" y="195"/>
                      <a:pt x="51" y="196"/>
                    </a:cubicBezTo>
                    <a:cubicBezTo>
                      <a:pt x="50" y="196"/>
                      <a:pt x="45" y="198"/>
                      <a:pt x="42" y="200"/>
                    </a:cubicBezTo>
                    <a:cubicBezTo>
                      <a:pt x="42" y="200"/>
                      <a:pt x="42" y="200"/>
                      <a:pt x="41" y="201"/>
                    </a:cubicBezTo>
                    <a:cubicBezTo>
                      <a:pt x="37" y="197"/>
                      <a:pt x="32" y="194"/>
                      <a:pt x="30" y="191"/>
                    </a:cubicBezTo>
                    <a:cubicBezTo>
                      <a:pt x="28" y="190"/>
                      <a:pt x="26" y="191"/>
                      <a:pt x="24" y="193"/>
                    </a:cubicBezTo>
                    <a:cubicBezTo>
                      <a:pt x="24" y="190"/>
                      <a:pt x="24" y="187"/>
                      <a:pt x="24" y="184"/>
                    </a:cubicBezTo>
                    <a:cubicBezTo>
                      <a:pt x="24" y="177"/>
                      <a:pt x="24" y="161"/>
                      <a:pt x="23" y="154"/>
                    </a:cubicBezTo>
                    <a:cubicBezTo>
                      <a:pt x="22" y="147"/>
                      <a:pt x="12" y="133"/>
                      <a:pt x="11" y="129"/>
                    </a:cubicBezTo>
                    <a:cubicBezTo>
                      <a:pt x="11" y="125"/>
                      <a:pt x="15" y="118"/>
                      <a:pt x="10" y="113"/>
                    </a:cubicBezTo>
                    <a:cubicBezTo>
                      <a:pt x="5" y="109"/>
                      <a:pt x="1" y="105"/>
                      <a:pt x="3" y="100"/>
                    </a:cubicBezTo>
                    <a:cubicBezTo>
                      <a:pt x="5" y="94"/>
                      <a:pt x="8" y="91"/>
                      <a:pt x="4" y="88"/>
                    </a:cubicBezTo>
                    <a:cubicBezTo>
                      <a:pt x="0" y="84"/>
                      <a:pt x="6" y="77"/>
                      <a:pt x="9" y="77"/>
                    </a:cubicBezTo>
                    <a:cubicBezTo>
                      <a:pt x="12" y="77"/>
                      <a:pt x="16" y="81"/>
                      <a:pt x="17" y="87"/>
                    </a:cubicBezTo>
                    <a:cubicBezTo>
                      <a:pt x="19" y="92"/>
                      <a:pt x="27" y="96"/>
                      <a:pt x="28" y="91"/>
                    </a:cubicBezTo>
                    <a:cubicBezTo>
                      <a:pt x="29" y="86"/>
                      <a:pt x="29" y="83"/>
                      <a:pt x="34" y="84"/>
                    </a:cubicBezTo>
                    <a:cubicBezTo>
                      <a:pt x="39" y="84"/>
                      <a:pt x="45" y="85"/>
                      <a:pt x="49" y="82"/>
                    </a:cubicBezTo>
                    <a:cubicBezTo>
                      <a:pt x="53" y="79"/>
                      <a:pt x="62" y="91"/>
                      <a:pt x="60" y="82"/>
                    </a:cubicBezTo>
                    <a:cubicBezTo>
                      <a:pt x="58" y="74"/>
                      <a:pt x="54" y="68"/>
                      <a:pt x="56" y="64"/>
                    </a:cubicBezTo>
                    <a:cubicBezTo>
                      <a:pt x="59" y="60"/>
                      <a:pt x="70" y="59"/>
                      <a:pt x="70" y="65"/>
                    </a:cubicBezTo>
                    <a:cubicBezTo>
                      <a:pt x="71" y="71"/>
                      <a:pt x="77" y="65"/>
                      <a:pt x="78" y="63"/>
                    </a:cubicBezTo>
                    <a:cubicBezTo>
                      <a:pt x="80" y="62"/>
                      <a:pt x="85" y="68"/>
                      <a:pt x="88" y="69"/>
                    </a:cubicBezTo>
                    <a:cubicBezTo>
                      <a:pt x="90" y="71"/>
                      <a:pt x="102" y="75"/>
                      <a:pt x="102" y="71"/>
                    </a:cubicBezTo>
                    <a:cubicBezTo>
                      <a:pt x="103" y="67"/>
                      <a:pt x="92" y="61"/>
                      <a:pt x="86" y="58"/>
                    </a:cubicBezTo>
                    <a:cubicBezTo>
                      <a:pt x="85" y="58"/>
                      <a:pt x="85" y="57"/>
                      <a:pt x="84" y="57"/>
                    </a:cubicBezTo>
                    <a:cubicBezTo>
                      <a:pt x="86" y="54"/>
                      <a:pt x="89" y="51"/>
                      <a:pt x="90" y="49"/>
                    </a:cubicBezTo>
                    <a:cubicBezTo>
                      <a:pt x="92" y="45"/>
                      <a:pt x="93" y="44"/>
                      <a:pt x="99" y="45"/>
                    </a:cubicBezTo>
                    <a:cubicBezTo>
                      <a:pt x="105" y="47"/>
                      <a:pt x="105" y="48"/>
                      <a:pt x="110" y="47"/>
                    </a:cubicBezTo>
                    <a:cubicBezTo>
                      <a:pt x="115" y="46"/>
                      <a:pt x="118" y="49"/>
                      <a:pt x="121" y="53"/>
                    </a:cubicBezTo>
                    <a:cubicBezTo>
                      <a:pt x="124" y="58"/>
                      <a:pt x="127" y="60"/>
                      <a:pt x="131" y="61"/>
                    </a:cubicBezTo>
                    <a:cubicBezTo>
                      <a:pt x="135" y="63"/>
                      <a:pt x="141" y="55"/>
                      <a:pt x="144" y="52"/>
                    </a:cubicBezTo>
                    <a:cubicBezTo>
                      <a:pt x="148" y="49"/>
                      <a:pt x="150" y="43"/>
                      <a:pt x="151" y="39"/>
                    </a:cubicBezTo>
                    <a:cubicBezTo>
                      <a:pt x="152" y="35"/>
                      <a:pt x="153" y="35"/>
                      <a:pt x="158" y="31"/>
                    </a:cubicBezTo>
                    <a:cubicBezTo>
                      <a:pt x="162" y="26"/>
                      <a:pt x="164" y="30"/>
                      <a:pt x="169" y="30"/>
                    </a:cubicBezTo>
                    <a:cubicBezTo>
                      <a:pt x="174" y="30"/>
                      <a:pt x="175" y="28"/>
                      <a:pt x="177" y="22"/>
                    </a:cubicBezTo>
                    <a:cubicBezTo>
                      <a:pt x="177" y="20"/>
                      <a:pt x="177" y="19"/>
                      <a:pt x="177" y="1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89" y="25"/>
                      <a:pt x="192" y="30"/>
                      <a:pt x="194" y="30"/>
                    </a:cubicBezTo>
                    <a:cubicBezTo>
                      <a:pt x="196" y="30"/>
                      <a:pt x="200" y="29"/>
                      <a:pt x="200" y="27"/>
                    </a:cubicBezTo>
                    <a:cubicBezTo>
                      <a:pt x="200" y="26"/>
                      <a:pt x="203" y="25"/>
                      <a:pt x="203" y="25"/>
                    </a:cubicBezTo>
                    <a:cubicBezTo>
                      <a:pt x="213" y="25"/>
                      <a:pt x="213" y="25"/>
                      <a:pt x="213" y="25"/>
                    </a:cubicBezTo>
                    <a:cubicBezTo>
                      <a:pt x="213" y="25"/>
                      <a:pt x="226" y="14"/>
                      <a:pt x="226" y="11"/>
                    </a:cubicBezTo>
                    <a:cubicBezTo>
                      <a:pt x="225" y="9"/>
                      <a:pt x="226" y="5"/>
                      <a:pt x="226" y="5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42" y="0"/>
                      <a:pt x="245" y="0"/>
                    </a:cubicBezTo>
                    <a:cubicBezTo>
                      <a:pt x="248" y="0"/>
                      <a:pt x="254" y="1"/>
                      <a:pt x="254" y="4"/>
                    </a:cubicBezTo>
                    <a:cubicBezTo>
                      <a:pt x="254" y="7"/>
                      <a:pt x="259" y="8"/>
                      <a:pt x="260" y="9"/>
                    </a:cubicBezTo>
                    <a:cubicBezTo>
                      <a:pt x="260" y="9"/>
                      <a:pt x="268" y="9"/>
                      <a:pt x="268" y="9"/>
                    </a:cubicBezTo>
                    <a:cubicBezTo>
                      <a:pt x="270" y="27"/>
                      <a:pt x="270" y="27"/>
                      <a:pt x="270" y="27"/>
                    </a:cubicBezTo>
                    <a:cubicBezTo>
                      <a:pt x="270" y="27"/>
                      <a:pt x="275" y="26"/>
                      <a:pt x="278" y="28"/>
                    </a:cubicBezTo>
                    <a:cubicBezTo>
                      <a:pt x="282" y="31"/>
                      <a:pt x="286" y="32"/>
                      <a:pt x="286" y="32"/>
                    </a:cubicBezTo>
                    <a:cubicBezTo>
                      <a:pt x="286" y="37"/>
                      <a:pt x="286" y="37"/>
                      <a:pt x="286" y="37"/>
                    </a:cubicBezTo>
                    <a:cubicBezTo>
                      <a:pt x="292" y="35"/>
                      <a:pt x="292" y="35"/>
                      <a:pt x="292" y="35"/>
                    </a:cubicBezTo>
                    <a:cubicBezTo>
                      <a:pt x="305" y="47"/>
                      <a:pt x="305" y="47"/>
                      <a:pt x="305" y="47"/>
                    </a:cubicBezTo>
                    <a:cubicBezTo>
                      <a:pt x="305" y="58"/>
                      <a:pt x="305" y="58"/>
                      <a:pt x="305" y="58"/>
                    </a:cubicBezTo>
                    <a:cubicBezTo>
                      <a:pt x="298" y="66"/>
                      <a:pt x="298" y="66"/>
                      <a:pt x="298" y="66"/>
                    </a:cubicBezTo>
                    <a:cubicBezTo>
                      <a:pt x="304" y="72"/>
                      <a:pt x="304" y="72"/>
                      <a:pt x="304" y="72"/>
                    </a:cubicBezTo>
                    <a:cubicBezTo>
                      <a:pt x="308" y="69"/>
                      <a:pt x="308" y="69"/>
                      <a:pt x="308" y="69"/>
                    </a:cubicBezTo>
                    <a:cubicBezTo>
                      <a:pt x="314" y="72"/>
                      <a:pt x="314" y="72"/>
                      <a:pt x="314" y="72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9" y="82"/>
                      <a:pt x="319" y="82"/>
                      <a:pt x="319" y="82"/>
                    </a:cubicBezTo>
                    <a:cubicBezTo>
                      <a:pt x="325" y="83"/>
                      <a:pt x="325" y="83"/>
                      <a:pt x="325" y="83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31" y="94"/>
                      <a:pt x="331" y="94"/>
                      <a:pt x="331" y="94"/>
                    </a:cubicBezTo>
                    <a:lnTo>
                      <a:pt x="332" y="107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72"/>
              <p:cNvSpPr>
                <a:spLocks/>
              </p:cNvSpPr>
              <p:nvPr/>
            </p:nvSpPr>
            <p:spPr bwMode="auto">
              <a:xfrm>
                <a:off x="1362299" y="3643911"/>
                <a:ext cx="1522696" cy="1468972"/>
              </a:xfrm>
              <a:custGeom>
                <a:avLst/>
                <a:gdLst>
                  <a:gd name="T0" fmla="*/ 376 w 495"/>
                  <a:gd name="T1" fmla="*/ 451 h 477"/>
                  <a:gd name="T2" fmla="*/ 338 w 495"/>
                  <a:gd name="T3" fmla="*/ 460 h 477"/>
                  <a:gd name="T4" fmla="*/ 303 w 495"/>
                  <a:gd name="T5" fmla="*/ 434 h 477"/>
                  <a:gd name="T6" fmla="*/ 259 w 495"/>
                  <a:gd name="T7" fmla="*/ 420 h 477"/>
                  <a:gd name="T8" fmla="*/ 217 w 495"/>
                  <a:gd name="T9" fmla="*/ 407 h 477"/>
                  <a:gd name="T10" fmla="*/ 196 w 495"/>
                  <a:gd name="T11" fmla="*/ 351 h 477"/>
                  <a:gd name="T12" fmla="*/ 152 w 495"/>
                  <a:gd name="T13" fmla="*/ 336 h 477"/>
                  <a:gd name="T14" fmla="*/ 93 w 495"/>
                  <a:gd name="T15" fmla="*/ 357 h 477"/>
                  <a:gd name="T16" fmla="*/ 64 w 495"/>
                  <a:gd name="T17" fmla="*/ 320 h 477"/>
                  <a:gd name="T18" fmla="*/ 48 w 495"/>
                  <a:gd name="T19" fmla="*/ 305 h 477"/>
                  <a:gd name="T20" fmla="*/ 31 w 495"/>
                  <a:gd name="T21" fmla="*/ 292 h 477"/>
                  <a:gd name="T22" fmla="*/ 19 w 495"/>
                  <a:gd name="T23" fmla="*/ 263 h 477"/>
                  <a:gd name="T24" fmla="*/ 1 w 495"/>
                  <a:gd name="T25" fmla="*/ 235 h 477"/>
                  <a:gd name="T26" fmla="*/ 10 w 495"/>
                  <a:gd name="T27" fmla="*/ 221 h 477"/>
                  <a:gd name="T28" fmla="*/ 41 w 495"/>
                  <a:gd name="T29" fmla="*/ 189 h 477"/>
                  <a:gd name="T30" fmla="*/ 47 w 495"/>
                  <a:gd name="T31" fmla="*/ 155 h 477"/>
                  <a:gd name="T32" fmla="*/ 66 w 495"/>
                  <a:gd name="T33" fmla="*/ 146 h 477"/>
                  <a:gd name="T34" fmla="*/ 73 w 495"/>
                  <a:gd name="T35" fmla="*/ 119 h 477"/>
                  <a:gd name="T36" fmla="*/ 91 w 495"/>
                  <a:gd name="T37" fmla="*/ 100 h 477"/>
                  <a:gd name="T38" fmla="*/ 125 w 495"/>
                  <a:gd name="T39" fmla="*/ 89 h 477"/>
                  <a:gd name="T40" fmla="*/ 149 w 495"/>
                  <a:gd name="T41" fmla="*/ 80 h 477"/>
                  <a:gd name="T42" fmla="*/ 173 w 495"/>
                  <a:gd name="T43" fmla="*/ 71 h 477"/>
                  <a:gd name="T44" fmla="*/ 201 w 495"/>
                  <a:gd name="T45" fmla="*/ 77 h 477"/>
                  <a:gd name="T46" fmla="*/ 231 w 495"/>
                  <a:gd name="T47" fmla="*/ 71 h 477"/>
                  <a:gd name="T48" fmla="*/ 256 w 495"/>
                  <a:gd name="T49" fmla="*/ 47 h 477"/>
                  <a:gd name="T50" fmla="*/ 258 w 495"/>
                  <a:gd name="T51" fmla="*/ 20 h 477"/>
                  <a:gd name="T52" fmla="*/ 304 w 495"/>
                  <a:gd name="T53" fmla="*/ 10 h 477"/>
                  <a:gd name="T54" fmla="*/ 301 w 495"/>
                  <a:gd name="T55" fmla="*/ 37 h 477"/>
                  <a:gd name="T56" fmla="*/ 287 w 495"/>
                  <a:gd name="T57" fmla="*/ 58 h 477"/>
                  <a:gd name="T58" fmla="*/ 295 w 495"/>
                  <a:gd name="T59" fmla="*/ 84 h 477"/>
                  <a:gd name="T60" fmla="*/ 320 w 495"/>
                  <a:gd name="T61" fmla="*/ 73 h 477"/>
                  <a:gd name="T62" fmla="*/ 341 w 495"/>
                  <a:gd name="T63" fmla="*/ 78 h 477"/>
                  <a:gd name="T64" fmla="*/ 359 w 495"/>
                  <a:gd name="T65" fmla="*/ 65 h 477"/>
                  <a:gd name="T66" fmla="*/ 372 w 495"/>
                  <a:gd name="T67" fmla="*/ 56 h 477"/>
                  <a:gd name="T68" fmla="*/ 385 w 495"/>
                  <a:gd name="T69" fmla="*/ 67 h 477"/>
                  <a:gd name="T70" fmla="*/ 417 w 495"/>
                  <a:gd name="T71" fmla="*/ 75 h 477"/>
                  <a:gd name="T72" fmla="*/ 438 w 495"/>
                  <a:gd name="T73" fmla="*/ 78 h 477"/>
                  <a:gd name="T74" fmla="*/ 493 w 495"/>
                  <a:gd name="T75" fmla="*/ 89 h 477"/>
                  <a:gd name="T76" fmla="*/ 480 w 495"/>
                  <a:gd name="T77" fmla="*/ 121 h 477"/>
                  <a:gd name="T78" fmla="*/ 445 w 495"/>
                  <a:gd name="T79" fmla="*/ 163 h 477"/>
                  <a:gd name="T80" fmla="*/ 448 w 495"/>
                  <a:gd name="T81" fmla="*/ 193 h 477"/>
                  <a:gd name="T82" fmla="*/ 427 w 495"/>
                  <a:gd name="T83" fmla="*/ 215 h 477"/>
                  <a:gd name="T84" fmla="*/ 401 w 495"/>
                  <a:gd name="T85" fmla="*/ 229 h 477"/>
                  <a:gd name="T86" fmla="*/ 371 w 495"/>
                  <a:gd name="T87" fmla="*/ 253 h 477"/>
                  <a:gd name="T88" fmla="*/ 404 w 495"/>
                  <a:gd name="T89" fmla="*/ 270 h 477"/>
                  <a:gd name="T90" fmla="*/ 386 w 495"/>
                  <a:gd name="T91" fmla="*/ 302 h 477"/>
                  <a:gd name="T92" fmla="*/ 365 w 495"/>
                  <a:gd name="T93" fmla="*/ 293 h 477"/>
                  <a:gd name="T94" fmla="*/ 350 w 495"/>
                  <a:gd name="T95" fmla="*/ 308 h 477"/>
                  <a:gd name="T96" fmla="*/ 369 w 495"/>
                  <a:gd name="T97" fmla="*/ 329 h 477"/>
                  <a:gd name="T98" fmla="*/ 387 w 495"/>
                  <a:gd name="T99" fmla="*/ 340 h 477"/>
                  <a:gd name="T100" fmla="*/ 369 w 495"/>
                  <a:gd name="T101" fmla="*/ 343 h 477"/>
                  <a:gd name="T102" fmla="*/ 349 w 495"/>
                  <a:gd name="T103" fmla="*/ 372 h 477"/>
                  <a:gd name="T104" fmla="*/ 335 w 495"/>
                  <a:gd name="T105" fmla="*/ 396 h 477"/>
                  <a:gd name="T106" fmla="*/ 359 w 495"/>
                  <a:gd name="T107" fmla="*/ 405 h 477"/>
                  <a:gd name="T108" fmla="*/ 358 w 495"/>
                  <a:gd name="T109" fmla="*/ 422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5" h="477">
                    <a:moveTo>
                      <a:pt x="358" y="422"/>
                    </a:moveTo>
                    <a:cubicBezTo>
                      <a:pt x="358" y="422"/>
                      <a:pt x="357" y="422"/>
                      <a:pt x="357" y="422"/>
                    </a:cubicBezTo>
                    <a:cubicBezTo>
                      <a:pt x="353" y="425"/>
                      <a:pt x="363" y="433"/>
                      <a:pt x="365" y="438"/>
                    </a:cubicBezTo>
                    <a:cubicBezTo>
                      <a:pt x="368" y="443"/>
                      <a:pt x="371" y="446"/>
                      <a:pt x="376" y="451"/>
                    </a:cubicBezTo>
                    <a:cubicBezTo>
                      <a:pt x="381" y="456"/>
                      <a:pt x="378" y="459"/>
                      <a:pt x="375" y="465"/>
                    </a:cubicBezTo>
                    <a:cubicBezTo>
                      <a:pt x="372" y="471"/>
                      <a:pt x="371" y="477"/>
                      <a:pt x="362" y="476"/>
                    </a:cubicBezTo>
                    <a:cubicBezTo>
                      <a:pt x="353" y="474"/>
                      <a:pt x="343" y="470"/>
                      <a:pt x="343" y="467"/>
                    </a:cubicBezTo>
                    <a:cubicBezTo>
                      <a:pt x="343" y="464"/>
                      <a:pt x="339" y="460"/>
                      <a:pt x="338" y="460"/>
                    </a:cubicBezTo>
                    <a:cubicBezTo>
                      <a:pt x="336" y="460"/>
                      <a:pt x="333" y="465"/>
                      <a:pt x="330" y="465"/>
                    </a:cubicBezTo>
                    <a:cubicBezTo>
                      <a:pt x="327" y="465"/>
                      <a:pt x="317" y="457"/>
                      <a:pt x="315" y="453"/>
                    </a:cubicBezTo>
                    <a:cubicBezTo>
                      <a:pt x="312" y="449"/>
                      <a:pt x="309" y="447"/>
                      <a:pt x="312" y="441"/>
                    </a:cubicBezTo>
                    <a:cubicBezTo>
                      <a:pt x="315" y="435"/>
                      <a:pt x="307" y="438"/>
                      <a:pt x="303" y="434"/>
                    </a:cubicBezTo>
                    <a:cubicBezTo>
                      <a:pt x="299" y="429"/>
                      <a:pt x="297" y="429"/>
                      <a:pt x="295" y="432"/>
                    </a:cubicBezTo>
                    <a:cubicBezTo>
                      <a:pt x="294" y="435"/>
                      <a:pt x="283" y="440"/>
                      <a:pt x="282" y="436"/>
                    </a:cubicBezTo>
                    <a:cubicBezTo>
                      <a:pt x="282" y="432"/>
                      <a:pt x="280" y="426"/>
                      <a:pt x="277" y="422"/>
                    </a:cubicBezTo>
                    <a:cubicBezTo>
                      <a:pt x="273" y="417"/>
                      <a:pt x="266" y="415"/>
                      <a:pt x="259" y="420"/>
                    </a:cubicBezTo>
                    <a:cubicBezTo>
                      <a:pt x="253" y="425"/>
                      <a:pt x="241" y="428"/>
                      <a:pt x="241" y="424"/>
                    </a:cubicBezTo>
                    <a:cubicBezTo>
                      <a:pt x="241" y="420"/>
                      <a:pt x="233" y="410"/>
                      <a:pt x="232" y="405"/>
                    </a:cubicBezTo>
                    <a:cubicBezTo>
                      <a:pt x="231" y="400"/>
                      <a:pt x="225" y="400"/>
                      <a:pt x="224" y="406"/>
                    </a:cubicBezTo>
                    <a:cubicBezTo>
                      <a:pt x="224" y="412"/>
                      <a:pt x="214" y="415"/>
                      <a:pt x="217" y="407"/>
                    </a:cubicBezTo>
                    <a:cubicBezTo>
                      <a:pt x="219" y="400"/>
                      <a:pt x="220" y="398"/>
                      <a:pt x="219" y="395"/>
                    </a:cubicBezTo>
                    <a:cubicBezTo>
                      <a:pt x="218" y="391"/>
                      <a:pt x="215" y="384"/>
                      <a:pt x="214" y="377"/>
                    </a:cubicBezTo>
                    <a:cubicBezTo>
                      <a:pt x="214" y="370"/>
                      <a:pt x="210" y="369"/>
                      <a:pt x="201" y="364"/>
                    </a:cubicBezTo>
                    <a:cubicBezTo>
                      <a:pt x="191" y="358"/>
                      <a:pt x="196" y="357"/>
                      <a:pt x="196" y="351"/>
                    </a:cubicBezTo>
                    <a:cubicBezTo>
                      <a:pt x="196" y="346"/>
                      <a:pt x="189" y="345"/>
                      <a:pt x="185" y="346"/>
                    </a:cubicBezTo>
                    <a:cubicBezTo>
                      <a:pt x="180" y="347"/>
                      <a:pt x="175" y="349"/>
                      <a:pt x="174" y="346"/>
                    </a:cubicBezTo>
                    <a:cubicBezTo>
                      <a:pt x="173" y="343"/>
                      <a:pt x="174" y="340"/>
                      <a:pt x="169" y="333"/>
                    </a:cubicBezTo>
                    <a:cubicBezTo>
                      <a:pt x="163" y="327"/>
                      <a:pt x="158" y="333"/>
                      <a:pt x="152" y="336"/>
                    </a:cubicBezTo>
                    <a:cubicBezTo>
                      <a:pt x="146" y="339"/>
                      <a:pt x="132" y="338"/>
                      <a:pt x="131" y="336"/>
                    </a:cubicBezTo>
                    <a:cubicBezTo>
                      <a:pt x="130" y="334"/>
                      <a:pt x="125" y="331"/>
                      <a:pt x="122" y="337"/>
                    </a:cubicBezTo>
                    <a:cubicBezTo>
                      <a:pt x="119" y="342"/>
                      <a:pt x="115" y="340"/>
                      <a:pt x="106" y="338"/>
                    </a:cubicBezTo>
                    <a:cubicBezTo>
                      <a:pt x="98" y="337"/>
                      <a:pt x="95" y="345"/>
                      <a:pt x="93" y="357"/>
                    </a:cubicBezTo>
                    <a:cubicBezTo>
                      <a:pt x="91" y="368"/>
                      <a:pt x="74" y="360"/>
                      <a:pt x="75" y="354"/>
                    </a:cubicBezTo>
                    <a:cubicBezTo>
                      <a:pt x="76" y="349"/>
                      <a:pt x="76" y="337"/>
                      <a:pt x="74" y="330"/>
                    </a:cubicBezTo>
                    <a:cubicBezTo>
                      <a:pt x="73" y="325"/>
                      <a:pt x="69" y="328"/>
                      <a:pt x="65" y="333"/>
                    </a:cubicBezTo>
                    <a:cubicBezTo>
                      <a:pt x="64" y="320"/>
                      <a:pt x="64" y="320"/>
                      <a:pt x="64" y="320"/>
                    </a:cubicBezTo>
                    <a:cubicBezTo>
                      <a:pt x="59" y="316"/>
                      <a:pt x="59" y="316"/>
                      <a:pt x="59" y="316"/>
                    </a:cubicBezTo>
                    <a:cubicBezTo>
                      <a:pt x="58" y="309"/>
                      <a:pt x="58" y="309"/>
                      <a:pt x="58" y="309"/>
                    </a:cubicBezTo>
                    <a:cubicBezTo>
                      <a:pt x="52" y="308"/>
                      <a:pt x="52" y="308"/>
                      <a:pt x="52" y="308"/>
                    </a:cubicBezTo>
                    <a:cubicBezTo>
                      <a:pt x="48" y="305"/>
                      <a:pt x="48" y="305"/>
                      <a:pt x="48" y="305"/>
                    </a:cubicBezTo>
                    <a:cubicBezTo>
                      <a:pt x="47" y="298"/>
                      <a:pt x="47" y="298"/>
                      <a:pt x="47" y="298"/>
                    </a:cubicBezTo>
                    <a:cubicBezTo>
                      <a:pt x="41" y="295"/>
                      <a:pt x="41" y="295"/>
                      <a:pt x="41" y="295"/>
                    </a:cubicBezTo>
                    <a:cubicBezTo>
                      <a:pt x="37" y="298"/>
                      <a:pt x="37" y="298"/>
                      <a:pt x="37" y="298"/>
                    </a:cubicBezTo>
                    <a:cubicBezTo>
                      <a:pt x="31" y="292"/>
                      <a:pt x="31" y="292"/>
                      <a:pt x="31" y="292"/>
                    </a:cubicBezTo>
                    <a:cubicBezTo>
                      <a:pt x="38" y="284"/>
                      <a:pt x="38" y="284"/>
                      <a:pt x="38" y="284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25" y="261"/>
                      <a:pt x="25" y="261"/>
                      <a:pt x="25" y="261"/>
                    </a:cubicBezTo>
                    <a:cubicBezTo>
                      <a:pt x="19" y="263"/>
                      <a:pt x="19" y="263"/>
                      <a:pt x="19" y="263"/>
                    </a:cubicBezTo>
                    <a:cubicBezTo>
                      <a:pt x="19" y="258"/>
                      <a:pt x="19" y="258"/>
                      <a:pt x="19" y="258"/>
                    </a:cubicBezTo>
                    <a:cubicBezTo>
                      <a:pt x="19" y="258"/>
                      <a:pt x="15" y="257"/>
                      <a:pt x="11" y="254"/>
                    </a:cubicBezTo>
                    <a:cubicBezTo>
                      <a:pt x="8" y="252"/>
                      <a:pt x="3" y="253"/>
                      <a:pt x="3" y="253"/>
                    </a:cubicBezTo>
                    <a:cubicBezTo>
                      <a:pt x="1" y="235"/>
                      <a:pt x="1" y="235"/>
                      <a:pt x="1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4" y="232"/>
                      <a:pt x="4" y="232"/>
                      <a:pt x="4" y="232"/>
                    </a:cubicBezTo>
                    <a:cubicBezTo>
                      <a:pt x="1" y="224"/>
                      <a:pt x="1" y="224"/>
                      <a:pt x="1" y="224"/>
                    </a:cubicBezTo>
                    <a:cubicBezTo>
                      <a:pt x="10" y="221"/>
                      <a:pt x="10" y="221"/>
                      <a:pt x="10" y="221"/>
                    </a:cubicBezTo>
                    <a:cubicBezTo>
                      <a:pt x="29" y="208"/>
                      <a:pt x="29" y="208"/>
                      <a:pt x="29" y="208"/>
                    </a:cubicBezTo>
                    <a:cubicBezTo>
                      <a:pt x="31" y="201"/>
                      <a:pt x="31" y="201"/>
                      <a:pt x="31" y="201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38" y="184"/>
                      <a:pt x="38" y="184"/>
                      <a:pt x="38" y="184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5" y="155"/>
                      <a:pt x="55" y="155"/>
                      <a:pt x="55" y="155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70" y="139"/>
                      <a:pt x="70" y="139"/>
                      <a:pt x="70" y="139"/>
                    </a:cubicBezTo>
                    <a:cubicBezTo>
                      <a:pt x="81" y="138"/>
                      <a:pt x="81" y="138"/>
                      <a:pt x="81" y="138"/>
                    </a:cubicBezTo>
                    <a:cubicBezTo>
                      <a:pt x="81" y="127"/>
                      <a:pt x="81" y="127"/>
                      <a:pt x="81" y="127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100" y="99"/>
                      <a:pt x="100" y="99"/>
                      <a:pt x="100" y="99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18" y="95"/>
                      <a:pt x="118" y="95"/>
                      <a:pt x="118" y="95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49" y="80"/>
                      <a:pt x="149" y="80"/>
                      <a:pt x="149" y="80"/>
                    </a:cubicBezTo>
                    <a:cubicBezTo>
                      <a:pt x="149" y="73"/>
                      <a:pt x="149" y="73"/>
                      <a:pt x="149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70" y="76"/>
                      <a:pt x="170" y="76"/>
                      <a:pt x="170" y="76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9" y="72"/>
                      <a:pt x="179" y="72"/>
                      <a:pt x="179" y="72"/>
                    </a:cubicBezTo>
                    <a:cubicBezTo>
                      <a:pt x="188" y="66"/>
                      <a:pt x="188" y="66"/>
                      <a:pt x="188" y="66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201" y="77"/>
                      <a:pt x="201" y="77"/>
                      <a:pt x="201" y="77"/>
                    </a:cubicBezTo>
                    <a:cubicBezTo>
                      <a:pt x="212" y="77"/>
                      <a:pt x="212" y="77"/>
                      <a:pt x="212" y="77"/>
                    </a:cubicBezTo>
                    <a:cubicBezTo>
                      <a:pt x="215" y="80"/>
                      <a:pt x="215" y="80"/>
                      <a:pt x="215" y="80"/>
                    </a:cubicBezTo>
                    <a:cubicBezTo>
                      <a:pt x="221" y="74"/>
                      <a:pt x="221" y="74"/>
                      <a:pt x="221" y="74"/>
                    </a:cubicBezTo>
                    <a:cubicBezTo>
                      <a:pt x="231" y="71"/>
                      <a:pt x="231" y="71"/>
                      <a:pt x="231" y="71"/>
                    </a:cubicBezTo>
                    <a:cubicBezTo>
                      <a:pt x="235" y="74"/>
                      <a:pt x="235" y="74"/>
                      <a:pt x="235" y="74"/>
                    </a:cubicBezTo>
                    <a:cubicBezTo>
                      <a:pt x="242" y="70"/>
                      <a:pt x="242" y="70"/>
                      <a:pt x="242" y="70"/>
                    </a:cubicBezTo>
                    <a:cubicBezTo>
                      <a:pt x="254" y="70"/>
                      <a:pt x="254" y="70"/>
                      <a:pt x="254" y="70"/>
                    </a:cubicBezTo>
                    <a:cubicBezTo>
                      <a:pt x="256" y="47"/>
                      <a:pt x="256" y="47"/>
                      <a:pt x="256" y="47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9" y="29"/>
                      <a:pt x="269" y="29"/>
                      <a:pt x="269" y="29"/>
                    </a:cubicBezTo>
                    <a:cubicBezTo>
                      <a:pt x="258" y="20"/>
                      <a:pt x="258" y="20"/>
                      <a:pt x="258" y="20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72" y="19"/>
                      <a:pt x="272" y="19"/>
                      <a:pt x="272" y="19"/>
                    </a:cubicBezTo>
                    <a:cubicBezTo>
                      <a:pt x="293" y="0"/>
                      <a:pt x="293" y="0"/>
                      <a:pt x="293" y="0"/>
                    </a:cubicBezTo>
                    <a:cubicBezTo>
                      <a:pt x="304" y="10"/>
                      <a:pt x="304" y="10"/>
                      <a:pt x="304" y="10"/>
                    </a:cubicBezTo>
                    <a:cubicBezTo>
                      <a:pt x="303" y="16"/>
                      <a:pt x="303" y="16"/>
                      <a:pt x="303" y="16"/>
                    </a:cubicBezTo>
                    <a:cubicBezTo>
                      <a:pt x="308" y="19"/>
                      <a:pt x="308" y="19"/>
                      <a:pt x="308" y="19"/>
                    </a:cubicBezTo>
                    <a:cubicBezTo>
                      <a:pt x="303" y="27"/>
                      <a:pt x="303" y="27"/>
                      <a:pt x="303" y="27"/>
                    </a:cubicBezTo>
                    <a:cubicBezTo>
                      <a:pt x="301" y="37"/>
                      <a:pt x="301" y="37"/>
                      <a:pt x="301" y="37"/>
                    </a:cubicBezTo>
                    <a:cubicBezTo>
                      <a:pt x="293" y="38"/>
                      <a:pt x="293" y="38"/>
                      <a:pt x="293" y="38"/>
                    </a:cubicBezTo>
                    <a:cubicBezTo>
                      <a:pt x="292" y="46"/>
                      <a:pt x="292" y="46"/>
                      <a:pt x="292" y="46"/>
                    </a:cubicBezTo>
                    <a:cubicBezTo>
                      <a:pt x="287" y="51"/>
                      <a:pt x="287" y="51"/>
                      <a:pt x="287" y="51"/>
                    </a:cubicBezTo>
                    <a:cubicBezTo>
                      <a:pt x="287" y="58"/>
                      <a:pt x="287" y="58"/>
                      <a:pt x="287" y="58"/>
                    </a:cubicBezTo>
                    <a:cubicBezTo>
                      <a:pt x="293" y="63"/>
                      <a:pt x="293" y="63"/>
                      <a:pt x="293" y="63"/>
                    </a:cubicBezTo>
                    <a:cubicBezTo>
                      <a:pt x="293" y="77"/>
                      <a:pt x="293" y="77"/>
                      <a:pt x="293" y="77"/>
                    </a:cubicBezTo>
                    <a:cubicBezTo>
                      <a:pt x="292" y="81"/>
                      <a:pt x="292" y="81"/>
                      <a:pt x="292" y="81"/>
                    </a:cubicBezTo>
                    <a:cubicBezTo>
                      <a:pt x="295" y="84"/>
                      <a:pt x="295" y="84"/>
                      <a:pt x="295" y="84"/>
                    </a:cubicBezTo>
                    <a:cubicBezTo>
                      <a:pt x="302" y="77"/>
                      <a:pt x="302" y="77"/>
                      <a:pt x="302" y="77"/>
                    </a:cubicBezTo>
                    <a:cubicBezTo>
                      <a:pt x="304" y="69"/>
                      <a:pt x="304" y="69"/>
                      <a:pt x="304" y="69"/>
                    </a:cubicBezTo>
                    <a:cubicBezTo>
                      <a:pt x="311" y="67"/>
                      <a:pt x="311" y="67"/>
                      <a:pt x="311" y="67"/>
                    </a:cubicBezTo>
                    <a:cubicBezTo>
                      <a:pt x="320" y="73"/>
                      <a:pt x="320" y="73"/>
                      <a:pt x="320" y="73"/>
                    </a:cubicBezTo>
                    <a:cubicBezTo>
                      <a:pt x="324" y="76"/>
                      <a:pt x="324" y="76"/>
                      <a:pt x="324" y="76"/>
                    </a:cubicBezTo>
                    <a:cubicBezTo>
                      <a:pt x="331" y="70"/>
                      <a:pt x="331" y="70"/>
                      <a:pt x="331" y="70"/>
                    </a:cubicBezTo>
                    <a:cubicBezTo>
                      <a:pt x="336" y="78"/>
                      <a:pt x="336" y="78"/>
                      <a:pt x="336" y="78"/>
                    </a:cubicBezTo>
                    <a:cubicBezTo>
                      <a:pt x="341" y="78"/>
                      <a:pt x="341" y="78"/>
                      <a:pt x="341" y="78"/>
                    </a:cubicBezTo>
                    <a:cubicBezTo>
                      <a:pt x="345" y="73"/>
                      <a:pt x="345" y="73"/>
                      <a:pt x="345" y="73"/>
                    </a:cubicBezTo>
                    <a:cubicBezTo>
                      <a:pt x="357" y="72"/>
                      <a:pt x="357" y="72"/>
                      <a:pt x="357" y="72"/>
                    </a:cubicBezTo>
                    <a:cubicBezTo>
                      <a:pt x="359" y="69"/>
                      <a:pt x="359" y="69"/>
                      <a:pt x="359" y="69"/>
                    </a:cubicBezTo>
                    <a:cubicBezTo>
                      <a:pt x="359" y="65"/>
                      <a:pt x="359" y="65"/>
                      <a:pt x="359" y="65"/>
                    </a:cubicBezTo>
                    <a:cubicBezTo>
                      <a:pt x="355" y="62"/>
                      <a:pt x="355" y="62"/>
                      <a:pt x="355" y="62"/>
                    </a:cubicBezTo>
                    <a:cubicBezTo>
                      <a:pt x="360" y="54"/>
                      <a:pt x="360" y="54"/>
                      <a:pt x="360" y="54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72" y="56"/>
                      <a:pt x="372" y="56"/>
                      <a:pt x="372" y="56"/>
                    </a:cubicBezTo>
                    <a:cubicBezTo>
                      <a:pt x="374" y="57"/>
                      <a:pt x="374" y="57"/>
                      <a:pt x="374" y="57"/>
                    </a:cubicBezTo>
                    <a:cubicBezTo>
                      <a:pt x="379" y="53"/>
                      <a:pt x="379" y="53"/>
                      <a:pt x="379" y="53"/>
                    </a:cubicBezTo>
                    <a:cubicBezTo>
                      <a:pt x="385" y="58"/>
                      <a:pt x="385" y="58"/>
                      <a:pt x="385" y="58"/>
                    </a:cubicBezTo>
                    <a:cubicBezTo>
                      <a:pt x="385" y="67"/>
                      <a:pt x="385" y="67"/>
                      <a:pt x="385" y="67"/>
                    </a:cubicBezTo>
                    <a:cubicBezTo>
                      <a:pt x="390" y="71"/>
                      <a:pt x="390" y="71"/>
                      <a:pt x="390" y="71"/>
                    </a:cubicBezTo>
                    <a:cubicBezTo>
                      <a:pt x="398" y="69"/>
                      <a:pt x="398" y="69"/>
                      <a:pt x="398" y="69"/>
                    </a:cubicBezTo>
                    <a:cubicBezTo>
                      <a:pt x="410" y="78"/>
                      <a:pt x="410" y="78"/>
                      <a:pt x="410" y="78"/>
                    </a:cubicBezTo>
                    <a:cubicBezTo>
                      <a:pt x="417" y="75"/>
                      <a:pt x="417" y="75"/>
                      <a:pt x="417" y="75"/>
                    </a:cubicBezTo>
                    <a:cubicBezTo>
                      <a:pt x="425" y="80"/>
                      <a:pt x="425" y="80"/>
                      <a:pt x="425" y="80"/>
                    </a:cubicBezTo>
                    <a:cubicBezTo>
                      <a:pt x="429" y="74"/>
                      <a:pt x="429" y="74"/>
                      <a:pt x="429" y="74"/>
                    </a:cubicBezTo>
                    <a:cubicBezTo>
                      <a:pt x="435" y="76"/>
                      <a:pt x="435" y="76"/>
                      <a:pt x="435" y="76"/>
                    </a:cubicBezTo>
                    <a:cubicBezTo>
                      <a:pt x="438" y="78"/>
                      <a:pt x="438" y="78"/>
                      <a:pt x="438" y="78"/>
                    </a:cubicBezTo>
                    <a:cubicBezTo>
                      <a:pt x="445" y="71"/>
                      <a:pt x="445" y="71"/>
                      <a:pt x="445" y="71"/>
                    </a:cubicBezTo>
                    <a:cubicBezTo>
                      <a:pt x="455" y="74"/>
                      <a:pt x="455" y="74"/>
                      <a:pt x="455" y="74"/>
                    </a:cubicBezTo>
                    <a:cubicBezTo>
                      <a:pt x="478" y="87"/>
                      <a:pt x="478" y="87"/>
                      <a:pt x="478" y="87"/>
                    </a:cubicBezTo>
                    <a:cubicBezTo>
                      <a:pt x="493" y="89"/>
                      <a:pt x="493" y="89"/>
                      <a:pt x="493" y="89"/>
                    </a:cubicBezTo>
                    <a:cubicBezTo>
                      <a:pt x="495" y="98"/>
                      <a:pt x="495" y="98"/>
                      <a:pt x="495" y="98"/>
                    </a:cubicBezTo>
                    <a:cubicBezTo>
                      <a:pt x="485" y="101"/>
                      <a:pt x="485" y="101"/>
                      <a:pt x="485" y="101"/>
                    </a:cubicBezTo>
                    <a:cubicBezTo>
                      <a:pt x="485" y="113"/>
                      <a:pt x="485" y="113"/>
                      <a:pt x="485" y="113"/>
                    </a:cubicBezTo>
                    <a:cubicBezTo>
                      <a:pt x="480" y="121"/>
                      <a:pt x="480" y="121"/>
                      <a:pt x="480" y="121"/>
                    </a:cubicBezTo>
                    <a:cubicBezTo>
                      <a:pt x="463" y="144"/>
                      <a:pt x="463" y="144"/>
                      <a:pt x="463" y="144"/>
                    </a:cubicBezTo>
                    <a:cubicBezTo>
                      <a:pt x="451" y="144"/>
                      <a:pt x="451" y="144"/>
                      <a:pt x="451" y="144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63"/>
                      <a:pt x="445" y="163"/>
                      <a:pt x="445" y="163"/>
                    </a:cubicBezTo>
                    <a:cubicBezTo>
                      <a:pt x="450" y="169"/>
                      <a:pt x="450" y="169"/>
                      <a:pt x="450" y="169"/>
                    </a:cubicBezTo>
                    <a:cubicBezTo>
                      <a:pt x="450" y="178"/>
                      <a:pt x="450" y="178"/>
                      <a:pt x="450" y="178"/>
                    </a:cubicBezTo>
                    <a:cubicBezTo>
                      <a:pt x="442" y="185"/>
                      <a:pt x="442" y="185"/>
                      <a:pt x="442" y="185"/>
                    </a:cubicBezTo>
                    <a:cubicBezTo>
                      <a:pt x="448" y="193"/>
                      <a:pt x="448" y="193"/>
                      <a:pt x="448" y="193"/>
                    </a:cubicBezTo>
                    <a:cubicBezTo>
                      <a:pt x="439" y="203"/>
                      <a:pt x="439" y="203"/>
                      <a:pt x="439" y="203"/>
                    </a:cubicBezTo>
                    <a:cubicBezTo>
                      <a:pt x="430" y="202"/>
                      <a:pt x="430" y="202"/>
                      <a:pt x="430" y="202"/>
                    </a:cubicBezTo>
                    <a:cubicBezTo>
                      <a:pt x="422" y="207"/>
                      <a:pt x="422" y="207"/>
                      <a:pt x="422" y="207"/>
                    </a:cubicBezTo>
                    <a:cubicBezTo>
                      <a:pt x="427" y="215"/>
                      <a:pt x="427" y="215"/>
                      <a:pt x="427" y="215"/>
                    </a:cubicBezTo>
                    <a:cubicBezTo>
                      <a:pt x="419" y="222"/>
                      <a:pt x="419" y="222"/>
                      <a:pt x="419" y="222"/>
                    </a:cubicBezTo>
                    <a:cubicBezTo>
                      <a:pt x="412" y="215"/>
                      <a:pt x="412" y="215"/>
                      <a:pt x="412" y="215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1" y="229"/>
                      <a:pt x="401" y="229"/>
                      <a:pt x="401" y="229"/>
                    </a:cubicBezTo>
                    <a:cubicBezTo>
                      <a:pt x="395" y="233"/>
                      <a:pt x="395" y="233"/>
                      <a:pt x="395" y="233"/>
                    </a:cubicBezTo>
                    <a:cubicBezTo>
                      <a:pt x="382" y="232"/>
                      <a:pt x="382" y="232"/>
                      <a:pt x="382" y="232"/>
                    </a:cubicBezTo>
                    <a:cubicBezTo>
                      <a:pt x="380" y="243"/>
                      <a:pt x="380" y="243"/>
                      <a:pt x="380" y="243"/>
                    </a:cubicBezTo>
                    <a:cubicBezTo>
                      <a:pt x="371" y="253"/>
                      <a:pt x="371" y="253"/>
                      <a:pt x="371" y="253"/>
                    </a:cubicBezTo>
                    <a:cubicBezTo>
                      <a:pt x="383" y="268"/>
                      <a:pt x="383" y="268"/>
                      <a:pt x="383" y="268"/>
                    </a:cubicBezTo>
                    <a:cubicBezTo>
                      <a:pt x="392" y="269"/>
                      <a:pt x="392" y="269"/>
                      <a:pt x="392" y="269"/>
                    </a:cubicBezTo>
                    <a:cubicBezTo>
                      <a:pt x="396" y="277"/>
                      <a:pt x="396" y="277"/>
                      <a:pt x="396" y="277"/>
                    </a:cubicBezTo>
                    <a:cubicBezTo>
                      <a:pt x="404" y="270"/>
                      <a:pt x="404" y="270"/>
                      <a:pt x="404" y="270"/>
                    </a:cubicBezTo>
                    <a:cubicBezTo>
                      <a:pt x="404" y="283"/>
                      <a:pt x="404" y="283"/>
                      <a:pt x="404" y="283"/>
                    </a:cubicBezTo>
                    <a:cubicBezTo>
                      <a:pt x="404" y="283"/>
                      <a:pt x="400" y="291"/>
                      <a:pt x="399" y="291"/>
                    </a:cubicBezTo>
                    <a:cubicBezTo>
                      <a:pt x="399" y="292"/>
                      <a:pt x="396" y="299"/>
                      <a:pt x="396" y="299"/>
                    </a:cubicBezTo>
                    <a:cubicBezTo>
                      <a:pt x="386" y="302"/>
                      <a:pt x="386" y="302"/>
                      <a:pt x="386" y="302"/>
                    </a:cubicBezTo>
                    <a:cubicBezTo>
                      <a:pt x="382" y="308"/>
                      <a:pt x="382" y="308"/>
                      <a:pt x="382" y="308"/>
                    </a:cubicBezTo>
                    <a:cubicBezTo>
                      <a:pt x="373" y="306"/>
                      <a:pt x="373" y="306"/>
                      <a:pt x="373" y="306"/>
                    </a:cubicBezTo>
                    <a:cubicBezTo>
                      <a:pt x="373" y="298"/>
                      <a:pt x="373" y="298"/>
                      <a:pt x="373" y="298"/>
                    </a:cubicBezTo>
                    <a:cubicBezTo>
                      <a:pt x="365" y="293"/>
                      <a:pt x="365" y="293"/>
                      <a:pt x="365" y="293"/>
                    </a:cubicBezTo>
                    <a:cubicBezTo>
                      <a:pt x="357" y="288"/>
                      <a:pt x="357" y="288"/>
                      <a:pt x="357" y="288"/>
                    </a:cubicBezTo>
                    <a:cubicBezTo>
                      <a:pt x="350" y="290"/>
                      <a:pt x="350" y="290"/>
                      <a:pt x="350" y="290"/>
                    </a:cubicBezTo>
                    <a:cubicBezTo>
                      <a:pt x="344" y="297"/>
                      <a:pt x="344" y="297"/>
                      <a:pt x="344" y="297"/>
                    </a:cubicBezTo>
                    <a:cubicBezTo>
                      <a:pt x="350" y="308"/>
                      <a:pt x="350" y="308"/>
                      <a:pt x="350" y="308"/>
                    </a:cubicBezTo>
                    <a:cubicBezTo>
                      <a:pt x="351" y="318"/>
                      <a:pt x="351" y="318"/>
                      <a:pt x="351" y="318"/>
                    </a:cubicBezTo>
                    <a:cubicBezTo>
                      <a:pt x="355" y="326"/>
                      <a:pt x="355" y="326"/>
                      <a:pt x="355" y="326"/>
                    </a:cubicBezTo>
                    <a:cubicBezTo>
                      <a:pt x="363" y="329"/>
                      <a:pt x="363" y="329"/>
                      <a:pt x="363" y="329"/>
                    </a:cubicBezTo>
                    <a:cubicBezTo>
                      <a:pt x="369" y="329"/>
                      <a:pt x="369" y="329"/>
                      <a:pt x="369" y="329"/>
                    </a:cubicBezTo>
                    <a:cubicBezTo>
                      <a:pt x="372" y="326"/>
                      <a:pt x="372" y="326"/>
                      <a:pt x="372" y="326"/>
                    </a:cubicBezTo>
                    <a:cubicBezTo>
                      <a:pt x="381" y="327"/>
                      <a:pt x="381" y="327"/>
                      <a:pt x="381" y="327"/>
                    </a:cubicBezTo>
                    <a:cubicBezTo>
                      <a:pt x="385" y="332"/>
                      <a:pt x="385" y="332"/>
                      <a:pt x="385" y="332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6" y="347"/>
                      <a:pt x="386" y="347"/>
                      <a:pt x="386" y="347"/>
                    </a:cubicBezTo>
                    <a:cubicBezTo>
                      <a:pt x="379" y="346"/>
                      <a:pt x="379" y="346"/>
                      <a:pt x="379" y="346"/>
                    </a:cubicBezTo>
                    <a:cubicBezTo>
                      <a:pt x="375" y="342"/>
                      <a:pt x="375" y="342"/>
                      <a:pt x="375" y="342"/>
                    </a:cubicBezTo>
                    <a:cubicBezTo>
                      <a:pt x="369" y="343"/>
                      <a:pt x="369" y="343"/>
                      <a:pt x="369" y="343"/>
                    </a:cubicBezTo>
                    <a:cubicBezTo>
                      <a:pt x="366" y="348"/>
                      <a:pt x="366" y="348"/>
                      <a:pt x="366" y="348"/>
                    </a:cubicBezTo>
                    <a:cubicBezTo>
                      <a:pt x="356" y="356"/>
                      <a:pt x="356" y="356"/>
                      <a:pt x="356" y="356"/>
                    </a:cubicBezTo>
                    <a:cubicBezTo>
                      <a:pt x="355" y="364"/>
                      <a:pt x="355" y="364"/>
                      <a:pt x="355" y="364"/>
                    </a:cubicBezTo>
                    <a:cubicBezTo>
                      <a:pt x="349" y="372"/>
                      <a:pt x="349" y="372"/>
                      <a:pt x="349" y="372"/>
                    </a:cubicBezTo>
                    <a:cubicBezTo>
                      <a:pt x="349" y="377"/>
                      <a:pt x="349" y="377"/>
                      <a:pt x="349" y="377"/>
                    </a:cubicBezTo>
                    <a:cubicBezTo>
                      <a:pt x="345" y="378"/>
                      <a:pt x="345" y="378"/>
                      <a:pt x="345" y="378"/>
                    </a:cubicBezTo>
                    <a:cubicBezTo>
                      <a:pt x="341" y="387"/>
                      <a:pt x="341" y="387"/>
                      <a:pt x="341" y="387"/>
                    </a:cubicBezTo>
                    <a:cubicBezTo>
                      <a:pt x="341" y="387"/>
                      <a:pt x="336" y="395"/>
                      <a:pt x="335" y="396"/>
                    </a:cubicBezTo>
                    <a:cubicBezTo>
                      <a:pt x="335" y="396"/>
                      <a:pt x="329" y="401"/>
                      <a:pt x="329" y="401"/>
                    </a:cubicBezTo>
                    <a:cubicBezTo>
                      <a:pt x="343" y="403"/>
                      <a:pt x="343" y="403"/>
                      <a:pt x="343" y="403"/>
                    </a:cubicBezTo>
                    <a:cubicBezTo>
                      <a:pt x="351" y="401"/>
                      <a:pt x="351" y="401"/>
                      <a:pt x="351" y="401"/>
                    </a:cubicBezTo>
                    <a:cubicBezTo>
                      <a:pt x="359" y="405"/>
                      <a:pt x="359" y="405"/>
                      <a:pt x="359" y="405"/>
                    </a:cubicBezTo>
                    <a:cubicBezTo>
                      <a:pt x="362" y="409"/>
                      <a:pt x="362" y="409"/>
                      <a:pt x="362" y="409"/>
                    </a:cubicBezTo>
                    <a:cubicBezTo>
                      <a:pt x="358" y="417"/>
                      <a:pt x="358" y="417"/>
                      <a:pt x="358" y="417"/>
                    </a:cubicBezTo>
                    <a:cubicBezTo>
                      <a:pt x="354" y="419"/>
                      <a:pt x="354" y="419"/>
                      <a:pt x="354" y="419"/>
                    </a:cubicBezTo>
                    <a:lnTo>
                      <a:pt x="358" y="422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73"/>
              <p:cNvSpPr>
                <a:spLocks/>
              </p:cNvSpPr>
              <p:nvPr/>
            </p:nvSpPr>
            <p:spPr bwMode="auto">
              <a:xfrm>
                <a:off x="863432" y="3358405"/>
                <a:ext cx="1295520" cy="1074483"/>
              </a:xfrm>
              <a:custGeom>
                <a:avLst/>
                <a:gdLst>
                  <a:gd name="T0" fmla="*/ 63 w 421"/>
                  <a:gd name="T1" fmla="*/ 316 h 349"/>
                  <a:gd name="T2" fmla="*/ 45 w 421"/>
                  <a:gd name="T3" fmla="*/ 294 h 349"/>
                  <a:gd name="T4" fmla="*/ 35 w 421"/>
                  <a:gd name="T5" fmla="*/ 266 h 349"/>
                  <a:gd name="T6" fmla="*/ 17 w 421"/>
                  <a:gd name="T7" fmla="*/ 236 h 349"/>
                  <a:gd name="T8" fmla="*/ 18 w 421"/>
                  <a:gd name="T9" fmla="*/ 202 h 349"/>
                  <a:gd name="T10" fmla="*/ 34 w 421"/>
                  <a:gd name="T11" fmla="*/ 176 h 349"/>
                  <a:gd name="T12" fmla="*/ 17 w 421"/>
                  <a:gd name="T13" fmla="*/ 147 h 349"/>
                  <a:gd name="T14" fmla="*/ 0 w 421"/>
                  <a:gd name="T15" fmla="*/ 135 h 349"/>
                  <a:gd name="T16" fmla="*/ 22 w 421"/>
                  <a:gd name="T17" fmla="*/ 101 h 349"/>
                  <a:gd name="T18" fmla="*/ 51 w 421"/>
                  <a:gd name="T19" fmla="*/ 109 h 349"/>
                  <a:gd name="T20" fmla="*/ 52 w 421"/>
                  <a:gd name="T21" fmla="*/ 84 h 349"/>
                  <a:gd name="T22" fmla="*/ 58 w 421"/>
                  <a:gd name="T23" fmla="*/ 51 h 349"/>
                  <a:gd name="T24" fmla="*/ 82 w 421"/>
                  <a:gd name="T25" fmla="*/ 32 h 349"/>
                  <a:gd name="T26" fmla="*/ 96 w 421"/>
                  <a:gd name="T27" fmla="*/ 31 h 349"/>
                  <a:gd name="T28" fmla="*/ 107 w 421"/>
                  <a:gd name="T29" fmla="*/ 10 h 349"/>
                  <a:gd name="T30" fmla="*/ 122 w 421"/>
                  <a:gd name="T31" fmla="*/ 5 h 349"/>
                  <a:gd name="T32" fmla="*/ 146 w 421"/>
                  <a:gd name="T33" fmla="*/ 10 h 349"/>
                  <a:gd name="T34" fmla="*/ 163 w 421"/>
                  <a:gd name="T35" fmla="*/ 18 h 349"/>
                  <a:gd name="T36" fmla="*/ 180 w 421"/>
                  <a:gd name="T37" fmla="*/ 14 h 349"/>
                  <a:gd name="T38" fmla="*/ 196 w 421"/>
                  <a:gd name="T39" fmla="*/ 17 h 349"/>
                  <a:gd name="T40" fmla="*/ 212 w 421"/>
                  <a:gd name="T41" fmla="*/ 29 h 349"/>
                  <a:gd name="T42" fmla="*/ 236 w 421"/>
                  <a:gd name="T43" fmla="*/ 36 h 349"/>
                  <a:gd name="T44" fmla="*/ 268 w 421"/>
                  <a:gd name="T45" fmla="*/ 52 h 349"/>
                  <a:gd name="T46" fmla="*/ 293 w 421"/>
                  <a:gd name="T47" fmla="*/ 69 h 349"/>
                  <a:gd name="T48" fmla="*/ 321 w 421"/>
                  <a:gd name="T49" fmla="*/ 90 h 349"/>
                  <a:gd name="T50" fmla="*/ 350 w 421"/>
                  <a:gd name="T51" fmla="*/ 102 h 349"/>
                  <a:gd name="T52" fmla="*/ 371 w 421"/>
                  <a:gd name="T53" fmla="*/ 121 h 349"/>
                  <a:gd name="T54" fmla="*/ 397 w 421"/>
                  <a:gd name="T55" fmla="*/ 134 h 349"/>
                  <a:gd name="T56" fmla="*/ 421 w 421"/>
                  <a:gd name="T57" fmla="*/ 137 h 349"/>
                  <a:gd name="T58" fmla="*/ 404 w 421"/>
                  <a:gd name="T59" fmla="*/ 163 h 349"/>
                  <a:gd name="T60" fmla="*/ 383 w 421"/>
                  <a:gd name="T61" fmla="*/ 167 h 349"/>
                  <a:gd name="T62" fmla="*/ 363 w 421"/>
                  <a:gd name="T63" fmla="*/ 170 h 349"/>
                  <a:gd name="T64" fmla="*/ 341 w 421"/>
                  <a:gd name="T65" fmla="*/ 165 h 349"/>
                  <a:gd name="T66" fmla="*/ 327 w 421"/>
                  <a:gd name="T67" fmla="*/ 166 h 349"/>
                  <a:gd name="T68" fmla="*/ 300 w 421"/>
                  <a:gd name="T69" fmla="*/ 175 h 349"/>
                  <a:gd name="T70" fmla="*/ 287 w 421"/>
                  <a:gd name="T71" fmla="*/ 182 h 349"/>
                  <a:gd name="T72" fmla="*/ 262 w 421"/>
                  <a:gd name="T73" fmla="*/ 192 h 349"/>
                  <a:gd name="T74" fmla="*/ 243 w 421"/>
                  <a:gd name="T75" fmla="*/ 199 h 349"/>
                  <a:gd name="T76" fmla="*/ 243 w 421"/>
                  <a:gd name="T77" fmla="*/ 220 h 349"/>
                  <a:gd name="T78" fmla="*/ 228 w 421"/>
                  <a:gd name="T79" fmla="*/ 239 h 349"/>
                  <a:gd name="T80" fmla="*/ 217 w 421"/>
                  <a:gd name="T81" fmla="*/ 248 h 349"/>
                  <a:gd name="T82" fmla="*/ 202 w 421"/>
                  <a:gd name="T83" fmla="*/ 263 h 349"/>
                  <a:gd name="T84" fmla="*/ 203 w 421"/>
                  <a:gd name="T85" fmla="*/ 296 h 349"/>
                  <a:gd name="T86" fmla="*/ 172 w 421"/>
                  <a:gd name="T87" fmla="*/ 314 h 349"/>
                  <a:gd name="T88" fmla="*/ 162 w 421"/>
                  <a:gd name="T89" fmla="*/ 328 h 349"/>
                  <a:gd name="T90" fmla="*/ 140 w 421"/>
                  <a:gd name="T91" fmla="*/ 319 h 349"/>
                  <a:gd name="T92" fmla="*/ 121 w 421"/>
                  <a:gd name="T93" fmla="*/ 330 h 349"/>
                  <a:gd name="T94" fmla="*/ 95 w 421"/>
                  <a:gd name="T95" fmla="*/ 346 h 349"/>
                  <a:gd name="T96" fmla="*/ 77 w 421"/>
                  <a:gd name="T97" fmla="*/ 343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1" h="349">
                    <a:moveTo>
                      <a:pt x="72" y="337"/>
                    </a:moveTo>
                    <a:cubicBezTo>
                      <a:pt x="71" y="334"/>
                      <a:pt x="67" y="332"/>
                      <a:pt x="68" y="329"/>
                    </a:cubicBezTo>
                    <a:cubicBezTo>
                      <a:pt x="68" y="325"/>
                      <a:pt x="65" y="318"/>
                      <a:pt x="63" y="316"/>
                    </a:cubicBezTo>
                    <a:cubicBezTo>
                      <a:pt x="61" y="314"/>
                      <a:pt x="59" y="312"/>
                      <a:pt x="57" y="307"/>
                    </a:cubicBezTo>
                    <a:cubicBezTo>
                      <a:pt x="55" y="303"/>
                      <a:pt x="55" y="303"/>
                      <a:pt x="54" y="298"/>
                    </a:cubicBezTo>
                    <a:cubicBezTo>
                      <a:pt x="54" y="293"/>
                      <a:pt x="48" y="297"/>
                      <a:pt x="45" y="294"/>
                    </a:cubicBezTo>
                    <a:cubicBezTo>
                      <a:pt x="41" y="291"/>
                      <a:pt x="43" y="289"/>
                      <a:pt x="43" y="285"/>
                    </a:cubicBezTo>
                    <a:cubicBezTo>
                      <a:pt x="43" y="281"/>
                      <a:pt x="47" y="279"/>
                      <a:pt x="47" y="273"/>
                    </a:cubicBezTo>
                    <a:cubicBezTo>
                      <a:pt x="48" y="267"/>
                      <a:pt x="41" y="268"/>
                      <a:pt x="35" y="266"/>
                    </a:cubicBezTo>
                    <a:cubicBezTo>
                      <a:pt x="30" y="263"/>
                      <a:pt x="25" y="260"/>
                      <a:pt x="25" y="255"/>
                    </a:cubicBezTo>
                    <a:cubicBezTo>
                      <a:pt x="25" y="250"/>
                      <a:pt x="25" y="245"/>
                      <a:pt x="21" y="245"/>
                    </a:cubicBezTo>
                    <a:cubicBezTo>
                      <a:pt x="18" y="245"/>
                      <a:pt x="17" y="240"/>
                      <a:pt x="17" y="236"/>
                    </a:cubicBezTo>
                    <a:cubicBezTo>
                      <a:pt x="17" y="232"/>
                      <a:pt x="21" y="230"/>
                      <a:pt x="23" y="227"/>
                    </a:cubicBezTo>
                    <a:cubicBezTo>
                      <a:pt x="25" y="225"/>
                      <a:pt x="26" y="216"/>
                      <a:pt x="26" y="212"/>
                    </a:cubicBezTo>
                    <a:cubicBezTo>
                      <a:pt x="26" y="209"/>
                      <a:pt x="21" y="205"/>
                      <a:pt x="18" y="202"/>
                    </a:cubicBezTo>
                    <a:cubicBezTo>
                      <a:pt x="16" y="200"/>
                      <a:pt x="19" y="192"/>
                      <a:pt x="22" y="187"/>
                    </a:cubicBezTo>
                    <a:cubicBezTo>
                      <a:pt x="25" y="181"/>
                      <a:pt x="25" y="183"/>
                      <a:pt x="30" y="185"/>
                    </a:cubicBezTo>
                    <a:cubicBezTo>
                      <a:pt x="34" y="188"/>
                      <a:pt x="31" y="180"/>
                      <a:pt x="34" y="176"/>
                    </a:cubicBezTo>
                    <a:cubicBezTo>
                      <a:pt x="38" y="171"/>
                      <a:pt x="38" y="165"/>
                      <a:pt x="37" y="160"/>
                    </a:cubicBezTo>
                    <a:cubicBezTo>
                      <a:pt x="36" y="155"/>
                      <a:pt x="31" y="155"/>
                      <a:pt x="28" y="151"/>
                    </a:cubicBezTo>
                    <a:cubicBezTo>
                      <a:pt x="25" y="148"/>
                      <a:pt x="18" y="151"/>
                      <a:pt x="17" y="147"/>
                    </a:cubicBezTo>
                    <a:cubicBezTo>
                      <a:pt x="16" y="144"/>
                      <a:pt x="14" y="140"/>
                      <a:pt x="13" y="140"/>
                    </a:cubicBezTo>
                    <a:cubicBezTo>
                      <a:pt x="12" y="140"/>
                      <a:pt x="10" y="140"/>
                      <a:pt x="6" y="140"/>
                    </a:cubicBezTo>
                    <a:cubicBezTo>
                      <a:pt x="2" y="141"/>
                      <a:pt x="0" y="140"/>
                      <a:pt x="0" y="135"/>
                    </a:cubicBezTo>
                    <a:cubicBezTo>
                      <a:pt x="0" y="130"/>
                      <a:pt x="5" y="127"/>
                      <a:pt x="5" y="123"/>
                    </a:cubicBezTo>
                    <a:cubicBezTo>
                      <a:pt x="6" y="119"/>
                      <a:pt x="15" y="118"/>
                      <a:pt x="15" y="109"/>
                    </a:cubicBezTo>
                    <a:cubicBezTo>
                      <a:pt x="15" y="100"/>
                      <a:pt x="18" y="101"/>
                      <a:pt x="22" y="101"/>
                    </a:cubicBezTo>
                    <a:cubicBezTo>
                      <a:pt x="27" y="102"/>
                      <a:pt x="29" y="103"/>
                      <a:pt x="29" y="110"/>
                    </a:cubicBezTo>
                    <a:cubicBezTo>
                      <a:pt x="29" y="118"/>
                      <a:pt x="36" y="116"/>
                      <a:pt x="42" y="116"/>
                    </a:cubicBezTo>
                    <a:cubicBezTo>
                      <a:pt x="48" y="116"/>
                      <a:pt x="50" y="116"/>
                      <a:pt x="51" y="109"/>
                    </a:cubicBezTo>
                    <a:cubicBezTo>
                      <a:pt x="52" y="102"/>
                      <a:pt x="53" y="103"/>
                      <a:pt x="53" y="100"/>
                    </a:cubicBezTo>
                    <a:cubicBezTo>
                      <a:pt x="52" y="96"/>
                      <a:pt x="47" y="95"/>
                      <a:pt x="46" y="91"/>
                    </a:cubicBezTo>
                    <a:cubicBezTo>
                      <a:pt x="45" y="86"/>
                      <a:pt x="52" y="87"/>
                      <a:pt x="52" y="84"/>
                    </a:cubicBezTo>
                    <a:cubicBezTo>
                      <a:pt x="52" y="81"/>
                      <a:pt x="50" y="78"/>
                      <a:pt x="50" y="74"/>
                    </a:cubicBezTo>
                    <a:cubicBezTo>
                      <a:pt x="50" y="71"/>
                      <a:pt x="55" y="65"/>
                      <a:pt x="58" y="63"/>
                    </a:cubicBezTo>
                    <a:cubicBezTo>
                      <a:pt x="60" y="61"/>
                      <a:pt x="58" y="54"/>
                      <a:pt x="58" y="51"/>
                    </a:cubicBezTo>
                    <a:cubicBezTo>
                      <a:pt x="59" y="48"/>
                      <a:pt x="67" y="47"/>
                      <a:pt x="71" y="47"/>
                    </a:cubicBezTo>
                    <a:cubicBezTo>
                      <a:pt x="75" y="46"/>
                      <a:pt x="71" y="39"/>
                      <a:pt x="78" y="36"/>
                    </a:cubicBezTo>
                    <a:cubicBezTo>
                      <a:pt x="81" y="34"/>
                      <a:pt x="82" y="33"/>
                      <a:pt x="82" y="32"/>
                    </a:cubicBezTo>
                    <a:cubicBezTo>
                      <a:pt x="88" y="31"/>
                      <a:pt x="88" y="31"/>
                      <a:pt x="88" y="31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8" y="20"/>
                      <a:pt x="108" y="20"/>
                      <a:pt x="108" y="2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63" y="18"/>
                      <a:pt x="163" y="18"/>
                      <a:pt x="163" y="18"/>
                    </a:cubicBezTo>
                    <a:cubicBezTo>
                      <a:pt x="168" y="18"/>
                      <a:pt x="168" y="18"/>
                      <a:pt x="168" y="18"/>
                    </a:cubicBezTo>
                    <a:cubicBezTo>
                      <a:pt x="173" y="14"/>
                      <a:pt x="173" y="14"/>
                      <a:pt x="173" y="14"/>
                    </a:cubicBezTo>
                    <a:cubicBezTo>
                      <a:pt x="180" y="14"/>
                      <a:pt x="180" y="14"/>
                      <a:pt x="180" y="14"/>
                    </a:cubicBezTo>
                    <a:cubicBezTo>
                      <a:pt x="186" y="10"/>
                      <a:pt x="186" y="10"/>
                      <a:pt x="186" y="10"/>
                    </a:cubicBezTo>
                    <a:cubicBezTo>
                      <a:pt x="194" y="10"/>
                      <a:pt x="194" y="10"/>
                      <a:pt x="194" y="10"/>
                    </a:cubicBezTo>
                    <a:cubicBezTo>
                      <a:pt x="196" y="17"/>
                      <a:pt x="196" y="17"/>
                      <a:pt x="196" y="17"/>
                    </a:cubicBezTo>
                    <a:cubicBezTo>
                      <a:pt x="199" y="23"/>
                      <a:pt x="199" y="23"/>
                      <a:pt x="199" y="23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212" y="29"/>
                      <a:pt x="212" y="29"/>
                      <a:pt x="212" y="29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36" y="36"/>
                      <a:pt x="236" y="36"/>
                      <a:pt x="236" y="36"/>
                    </a:cubicBezTo>
                    <a:cubicBezTo>
                      <a:pt x="252" y="37"/>
                      <a:pt x="252" y="37"/>
                      <a:pt x="252" y="37"/>
                    </a:cubicBezTo>
                    <a:cubicBezTo>
                      <a:pt x="253" y="52"/>
                      <a:pt x="253" y="52"/>
                      <a:pt x="253" y="52"/>
                    </a:cubicBezTo>
                    <a:cubicBezTo>
                      <a:pt x="268" y="52"/>
                      <a:pt x="268" y="52"/>
                      <a:pt x="268" y="52"/>
                    </a:cubicBezTo>
                    <a:cubicBezTo>
                      <a:pt x="282" y="65"/>
                      <a:pt x="282" y="65"/>
                      <a:pt x="282" y="65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93" y="69"/>
                      <a:pt x="293" y="69"/>
                      <a:pt x="293" y="69"/>
                    </a:cubicBezTo>
                    <a:cubicBezTo>
                      <a:pt x="293" y="85"/>
                      <a:pt x="293" y="85"/>
                      <a:pt x="293" y="85"/>
                    </a:cubicBezTo>
                    <a:cubicBezTo>
                      <a:pt x="305" y="96"/>
                      <a:pt x="305" y="96"/>
                      <a:pt x="305" y="96"/>
                    </a:cubicBezTo>
                    <a:cubicBezTo>
                      <a:pt x="321" y="90"/>
                      <a:pt x="321" y="90"/>
                      <a:pt x="321" y="90"/>
                    </a:cubicBezTo>
                    <a:cubicBezTo>
                      <a:pt x="333" y="93"/>
                      <a:pt x="333" y="93"/>
                      <a:pt x="333" y="93"/>
                    </a:cubicBezTo>
                    <a:cubicBezTo>
                      <a:pt x="341" y="88"/>
                      <a:pt x="341" y="88"/>
                      <a:pt x="341" y="88"/>
                    </a:cubicBezTo>
                    <a:cubicBezTo>
                      <a:pt x="350" y="102"/>
                      <a:pt x="350" y="102"/>
                      <a:pt x="350" y="102"/>
                    </a:cubicBezTo>
                    <a:cubicBezTo>
                      <a:pt x="360" y="105"/>
                      <a:pt x="360" y="105"/>
                      <a:pt x="360" y="105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86" y="126"/>
                      <a:pt x="386" y="126"/>
                      <a:pt x="386" y="126"/>
                    </a:cubicBezTo>
                    <a:cubicBezTo>
                      <a:pt x="392" y="138"/>
                      <a:pt x="392" y="138"/>
                      <a:pt x="392" y="138"/>
                    </a:cubicBezTo>
                    <a:cubicBezTo>
                      <a:pt x="397" y="134"/>
                      <a:pt x="397" y="134"/>
                      <a:pt x="397" y="134"/>
                    </a:cubicBezTo>
                    <a:cubicBezTo>
                      <a:pt x="405" y="136"/>
                      <a:pt x="405" y="136"/>
                      <a:pt x="405" y="136"/>
                    </a:cubicBezTo>
                    <a:cubicBezTo>
                      <a:pt x="412" y="127"/>
                      <a:pt x="412" y="127"/>
                      <a:pt x="412" y="127"/>
                    </a:cubicBezTo>
                    <a:cubicBezTo>
                      <a:pt x="421" y="137"/>
                      <a:pt x="421" y="137"/>
                      <a:pt x="421" y="137"/>
                    </a:cubicBezTo>
                    <a:cubicBezTo>
                      <a:pt x="418" y="140"/>
                      <a:pt x="418" y="140"/>
                      <a:pt x="418" y="140"/>
                    </a:cubicBezTo>
                    <a:cubicBezTo>
                      <a:pt x="416" y="163"/>
                      <a:pt x="416" y="163"/>
                      <a:pt x="416" y="163"/>
                    </a:cubicBezTo>
                    <a:cubicBezTo>
                      <a:pt x="404" y="163"/>
                      <a:pt x="404" y="163"/>
                      <a:pt x="404" y="163"/>
                    </a:cubicBezTo>
                    <a:cubicBezTo>
                      <a:pt x="397" y="167"/>
                      <a:pt x="397" y="167"/>
                      <a:pt x="397" y="167"/>
                    </a:cubicBezTo>
                    <a:cubicBezTo>
                      <a:pt x="393" y="164"/>
                      <a:pt x="393" y="164"/>
                      <a:pt x="393" y="164"/>
                    </a:cubicBezTo>
                    <a:cubicBezTo>
                      <a:pt x="383" y="167"/>
                      <a:pt x="383" y="167"/>
                      <a:pt x="383" y="167"/>
                    </a:cubicBezTo>
                    <a:cubicBezTo>
                      <a:pt x="377" y="173"/>
                      <a:pt x="377" y="173"/>
                      <a:pt x="377" y="173"/>
                    </a:cubicBez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63" y="170"/>
                      <a:pt x="363" y="170"/>
                      <a:pt x="363" y="170"/>
                    </a:cubicBezTo>
                    <a:cubicBezTo>
                      <a:pt x="357" y="160"/>
                      <a:pt x="357" y="160"/>
                      <a:pt x="357" y="160"/>
                    </a:cubicBezTo>
                    <a:cubicBezTo>
                      <a:pt x="350" y="159"/>
                      <a:pt x="350" y="159"/>
                      <a:pt x="350" y="159"/>
                    </a:cubicBezTo>
                    <a:cubicBezTo>
                      <a:pt x="341" y="165"/>
                      <a:pt x="341" y="165"/>
                      <a:pt x="341" y="165"/>
                    </a:cubicBezTo>
                    <a:cubicBezTo>
                      <a:pt x="335" y="164"/>
                      <a:pt x="335" y="164"/>
                      <a:pt x="335" y="164"/>
                    </a:cubicBezTo>
                    <a:cubicBezTo>
                      <a:pt x="332" y="169"/>
                      <a:pt x="332" y="169"/>
                      <a:pt x="332" y="169"/>
                    </a:cubicBezTo>
                    <a:cubicBezTo>
                      <a:pt x="327" y="166"/>
                      <a:pt x="327" y="166"/>
                      <a:pt x="327" y="166"/>
                    </a:cubicBezTo>
                    <a:cubicBezTo>
                      <a:pt x="311" y="166"/>
                      <a:pt x="311" y="166"/>
                      <a:pt x="311" y="166"/>
                    </a:cubicBezTo>
                    <a:cubicBezTo>
                      <a:pt x="311" y="173"/>
                      <a:pt x="311" y="173"/>
                      <a:pt x="311" y="173"/>
                    </a:cubicBezTo>
                    <a:cubicBezTo>
                      <a:pt x="300" y="175"/>
                      <a:pt x="300" y="175"/>
                      <a:pt x="300" y="175"/>
                    </a:cubicBezTo>
                    <a:cubicBezTo>
                      <a:pt x="294" y="168"/>
                      <a:pt x="294" y="168"/>
                      <a:pt x="294" y="168"/>
                    </a:cubicBezTo>
                    <a:cubicBezTo>
                      <a:pt x="289" y="173"/>
                      <a:pt x="289" y="173"/>
                      <a:pt x="289" y="173"/>
                    </a:cubicBezTo>
                    <a:cubicBezTo>
                      <a:pt x="287" y="182"/>
                      <a:pt x="287" y="182"/>
                      <a:pt x="287" y="182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70" y="189"/>
                      <a:pt x="270" y="189"/>
                      <a:pt x="270" y="189"/>
                    </a:cubicBezTo>
                    <a:cubicBezTo>
                      <a:pt x="262" y="192"/>
                      <a:pt x="262" y="192"/>
                      <a:pt x="262" y="192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48" y="199"/>
                      <a:pt x="248" y="199"/>
                      <a:pt x="248" y="199"/>
                    </a:cubicBezTo>
                    <a:cubicBezTo>
                      <a:pt x="243" y="199"/>
                      <a:pt x="243" y="199"/>
                      <a:pt x="243" y="199"/>
                    </a:cubicBezTo>
                    <a:cubicBezTo>
                      <a:pt x="236" y="203"/>
                      <a:pt x="236" y="203"/>
                      <a:pt x="236" y="203"/>
                    </a:cubicBezTo>
                    <a:cubicBezTo>
                      <a:pt x="235" y="212"/>
                      <a:pt x="235" y="212"/>
                      <a:pt x="235" y="212"/>
                    </a:cubicBezTo>
                    <a:cubicBezTo>
                      <a:pt x="243" y="220"/>
                      <a:pt x="243" y="220"/>
                      <a:pt x="243" y="220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232" y="232"/>
                      <a:pt x="232" y="232"/>
                      <a:pt x="232" y="232"/>
                    </a:cubicBezTo>
                    <a:cubicBezTo>
                      <a:pt x="228" y="239"/>
                      <a:pt x="228" y="239"/>
                      <a:pt x="228" y="239"/>
                    </a:cubicBezTo>
                    <a:cubicBezTo>
                      <a:pt x="222" y="239"/>
                      <a:pt x="222" y="239"/>
                      <a:pt x="222" y="239"/>
                    </a:cubicBezTo>
                    <a:cubicBezTo>
                      <a:pt x="222" y="243"/>
                      <a:pt x="222" y="243"/>
                      <a:pt x="222" y="243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09" y="248"/>
                      <a:pt x="209" y="248"/>
                      <a:pt x="209" y="248"/>
                    </a:cubicBezTo>
                    <a:cubicBezTo>
                      <a:pt x="201" y="256"/>
                      <a:pt x="201" y="256"/>
                      <a:pt x="201" y="256"/>
                    </a:cubicBezTo>
                    <a:cubicBezTo>
                      <a:pt x="202" y="263"/>
                      <a:pt x="202" y="263"/>
                      <a:pt x="202" y="263"/>
                    </a:cubicBezTo>
                    <a:cubicBezTo>
                      <a:pt x="200" y="277"/>
                      <a:pt x="200" y="277"/>
                      <a:pt x="200" y="277"/>
                    </a:cubicBezTo>
                    <a:cubicBezTo>
                      <a:pt x="203" y="282"/>
                      <a:pt x="203" y="282"/>
                      <a:pt x="203" y="282"/>
                    </a:cubicBezTo>
                    <a:cubicBezTo>
                      <a:pt x="203" y="296"/>
                      <a:pt x="203" y="296"/>
                      <a:pt x="203" y="296"/>
                    </a:cubicBezTo>
                    <a:cubicBezTo>
                      <a:pt x="193" y="294"/>
                      <a:pt x="193" y="294"/>
                      <a:pt x="193" y="294"/>
                    </a:cubicBezTo>
                    <a:cubicBezTo>
                      <a:pt x="191" y="301"/>
                      <a:pt x="191" y="301"/>
                      <a:pt x="191" y="301"/>
                    </a:cubicBezTo>
                    <a:cubicBezTo>
                      <a:pt x="172" y="314"/>
                      <a:pt x="172" y="314"/>
                      <a:pt x="172" y="314"/>
                    </a:cubicBezTo>
                    <a:cubicBezTo>
                      <a:pt x="163" y="317"/>
                      <a:pt x="163" y="317"/>
                      <a:pt x="163" y="317"/>
                    </a:cubicBezTo>
                    <a:cubicBezTo>
                      <a:pt x="166" y="325"/>
                      <a:pt x="166" y="325"/>
                      <a:pt x="166" y="325"/>
                    </a:cubicBezTo>
                    <a:cubicBezTo>
                      <a:pt x="162" y="328"/>
                      <a:pt x="162" y="328"/>
                      <a:pt x="162" y="328"/>
                    </a:cubicBezTo>
                    <a:cubicBezTo>
                      <a:pt x="161" y="328"/>
                      <a:pt x="155" y="328"/>
                      <a:pt x="155" y="328"/>
                    </a:cubicBezTo>
                    <a:cubicBezTo>
                      <a:pt x="154" y="327"/>
                      <a:pt x="149" y="326"/>
                      <a:pt x="149" y="323"/>
                    </a:cubicBezTo>
                    <a:cubicBezTo>
                      <a:pt x="149" y="320"/>
                      <a:pt x="143" y="319"/>
                      <a:pt x="140" y="319"/>
                    </a:cubicBezTo>
                    <a:cubicBezTo>
                      <a:pt x="137" y="319"/>
                      <a:pt x="134" y="323"/>
                      <a:pt x="134" y="323"/>
                    </a:cubicBezTo>
                    <a:cubicBezTo>
                      <a:pt x="121" y="324"/>
                      <a:pt x="121" y="324"/>
                      <a:pt x="121" y="324"/>
                    </a:cubicBezTo>
                    <a:cubicBezTo>
                      <a:pt x="121" y="324"/>
                      <a:pt x="120" y="328"/>
                      <a:pt x="121" y="330"/>
                    </a:cubicBezTo>
                    <a:cubicBezTo>
                      <a:pt x="121" y="333"/>
                      <a:pt x="108" y="344"/>
                      <a:pt x="108" y="344"/>
                    </a:cubicBezTo>
                    <a:cubicBezTo>
                      <a:pt x="98" y="344"/>
                      <a:pt x="98" y="344"/>
                      <a:pt x="98" y="344"/>
                    </a:cubicBezTo>
                    <a:cubicBezTo>
                      <a:pt x="98" y="344"/>
                      <a:pt x="95" y="345"/>
                      <a:pt x="95" y="346"/>
                    </a:cubicBezTo>
                    <a:cubicBezTo>
                      <a:pt x="95" y="348"/>
                      <a:pt x="91" y="349"/>
                      <a:pt x="89" y="349"/>
                    </a:cubicBezTo>
                    <a:cubicBezTo>
                      <a:pt x="87" y="349"/>
                      <a:pt x="84" y="344"/>
                      <a:pt x="84" y="344"/>
                    </a:cubicBezTo>
                    <a:cubicBezTo>
                      <a:pt x="77" y="343"/>
                      <a:pt x="77" y="343"/>
                      <a:pt x="77" y="343"/>
                    </a:cubicBezTo>
                    <a:cubicBezTo>
                      <a:pt x="75" y="336"/>
                      <a:pt x="75" y="336"/>
                      <a:pt x="75" y="336"/>
                    </a:cubicBezTo>
                    <a:lnTo>
                      <a:pt x="72" y="337"/>
                    </a:ln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74"/>
              <p:cNvSpPr>
                <a:spLocks noEditPoints="1"/>
              </p:cNvSpPr>
              <p:nvPr/>
            </p:nvSpPr>
            <p:spPr bwMode="auto">
              <a:xfrm>
                <a:off x="561042" y="1622347"/>
                <a:ext cx="3446021" cy="2296324"/>
              </a:xfrm>
              <a:custGeom>
                <a:avLst/>
                <a:gdLst>
                  <a:gd name="T0" fmla="*/ 283 w 1120"/>
                  <a:gd name="T1" fmla="*/ 448 h 746"/>
                  <a:gd name="T2" fmla="*/ 397 w 1120"/>
                  <a:gd name="T3" fmla="*/ 385 h 746"/>
                  <a:gd name="T4" fmla="*/ 457 w 1120"/>
                  <a:gd name="T5" fmla="*/ 333 h 746"/>
                  <a:gd name="T6" fmla="*/ 544 w 1120"/>
                  <a:gd name="T7" fmla="*/ 233 h 746"/>
                  <a:gd name="T8" fmla="*/ 598 w 1120"/>
                  <a:gd name="T9" fmla="*/ 260 h 746"/>
                  <a:gd name="T10" fmla="*/ 625 w 1120"/>
                  <a:gd name="T11" fmla="*/ 394 h 746"/>
                  <a:gd name="T12" fmla="*/ 520 w 1120"/>
                  <a:gd name="T13" fmla="*/ 330 h 746"/>
                  <a:gd name="T14" fmla="*/ 480 w 1120"/>
                  <a:gd name="T15" fmla="*/ 414 h 746"/>
                  <a:gd name="T16" fmla="*/ 498 w 1120"/>
                  <a:gd name="T17" fmla="*/ 445 h 746"/>
                  <a:gd name="T18" fmla="*/ 549 w 1120"/>
                  <a:gd name="T19" fmla="*/ 472 h 746"/>
                  <a:gd name="T20" fmla="*/ 622 w 1120"/>
                  <a:gd name="T21" fmla="*/ 464 h 746"/>
                  <a:gd name="T22" fmla="*/ 700 w 1120"/>
                  <a:gd name="T23" fmla="*/ 406 h 746"/>
                  <a:gd name="T24" fmla="*/ 692 w 1120"/>
                  <a:gd name="T25" fmla="*/ 469 h 746"/>
                  <a:gd name="T26" fmla="*/ 807 w 1120"/>
                  <a:gd name="T27" fmla="*/ 457 h 746"/>
                  <a:gd name="T28" fmla="*/ 842 w 1120"/>
                  <a:gd name="T29" fmla="*/ 491 h 746"/>
                  <a:gd name="T30" fmla="*/ 891 w 1120"/>
                  <a:gd name="T31" fmla="*/ 491 h 746"/>
                  <a:gd name="T32" fmla="*/ 917 w 1120"/>
                  <a:gd name="T33" fmla="*/ 478 h 746"/>
                  <a:gd name="T34" fmla="*/ 941 w 1120"/>
                  <a:gd name="T35" fmla="*/ 551 h 746"/>
                  <a:gd name="T36" fmla="*/ 919 w 1120"/>
                  <a:gd name="T37" fmla="*/ 594 h 746"/>
                  <a:gd name="T38" fmla="*/ 825 w 1120"/>
                  <a:gd name="T39" fmla="*/ 644 h 746"/>
                  <a:gd name="T40" fmla="*/ 779 w 1120"/>
                  <a:gd name="T41" fmla="*/ 687 h 746"/>
                  <a:gd name="T42" fmla="*/ 759 w 1120"/>
                  <a:gd name="T43" fmla="*/ 739 h 746"/>
                  <a:gd name="T44" fmla="*/ 689 w 1120"/>
                  <a:gd name="T45" fmla="*/ 731 h 746"/>
                  <a:gd name="T46" fmla="*/ 645 w 1120"/>
                  <a:gd name="T47" fmla="*/ 715 h 746"/>
                  <a:gd name="T48" fmla="*/ 619 w 1120"/>
                  <a:gd name="T49" fmla="*/ 722 h 746"/>
                  <a:gd name="T50" fmla="*/ 584 w 1120"/>
                  <a:gd name="T51" fmla="*/ 733 h 746"/>
                  <a:gd name="T52" fmla="*/ 553 w 1120"/>
                  <a:gd name="T53" fmla="*/ 734 h 746"/>
                  <a:gd name="T54" fmla="*/ 563 w 1120"/>
                  <a:gd name="T55" fmla="*/ 684 h 746"/>
                  <a:gd name="T56" fmla="*/ 518 w 1120"/>
                  <a:gd name="T57" fmla="*/ 677 h 746"/>
                  <a:gd name="T58" fmla="*/ 495 w 1120"/>
                  <a:gd name="T59" fmla="*/ 698 h 746"/>
                  <a:gd name="T60" fmla="*/ 439 w 1120"/>
                  <a:gd name="T61" fmla="*/ 652 h 746"/>
                  <a:gd name="T62" fmla="*/ 380 w 1120"/>
                  <a:gd name="T63" fmla="*/ 629 h 746"/>
                  <a:gd name="T64" fmla="*/ 310 w 1120"/>
                  <a:gd name="T65" fmla="*/ 593 h 746"/>
                  <a:gd name="T66" fmla="*/ 271 w 1120"/>
                  <a:gd name="T67" fmla="*/ 578 h 746"/>
                  <a:gd name="T68" fmla="*/ 233 w 1120"/>
                  <a:gd name="T69" fmla="*/ 571 h 746"/>
                  <a:gd name="T70" fmla="*/ 194 w 1120"/>
                  <a:gd name="T71" fmla="*/ 595 h 746"/>
                  <a:gd name="T72" fmla="*/ 162 w 1120"/>
                  <a:gd name="T73" fmla="*/ 553 h 746"/>
                  <a:gd name="T74" fmla="*/ 213 w 1120"/>
                  <a:gd name="T75" fmla="*/ 479 h 746"/>
                  <a:gd name="T76" fmla="*/ 14 w 1120"/>
                  <a:gd name="T77" fmla="*/ 435 h 746"/>
                  <a:gd name="T78" fmla="*/ 37 w 1120"/>
                  <a:gd name="T79" fmla="*/ 486 h 746"/>
                  <a:gd name="T80" fmla="*/ 756 w 1120"/>
                  <a:gd name="T81" fmla="*/ 426 h 746"/>
                  <a:gd name="T82" fmla="*/ 1001 w 1120"/>
                  <a:gd name="T83" fmla="*/ 19 h 746"/>
                  <a:gd name="T84" fmla="*/ 1040 w 1120"/>
                  <a:gd name="T85" fmla="*/ 70 h 746"/>
                  <a:gd name="T86" fmla="*/ 1118 w 1120"/>
                  <a:gd name="T87" fmla="*/ 66 h 746"/>
                  <a:gd name="T88" fmla="*/ 1077 w 1120"/>
                  <a:gd name="T89" fmla="*/ 55 h 746"/>
                  <a:gd name="T90" fmla="*/ 1053 w 1120"/>
                  <a:gd name="T91" fmla="*/ 27 h 746"/>
                  <a:gd name="T92" fmla="*/ 1068 w 1120"/>
                  <a:gd name="T93" fmla="*/ 45 h 746"/>
                  <a:gd name="T94" fmla="*/ 1005 w 1120"/>
                  <a:gd name="T95" fmla="*/ 27 h 746"/>
                  <a:gd name="T96" fmla="*/ 983 w 1120"/>
                  <a:gd name="T97" fmla="*/ 32 h 746"/>
                  <a:gd name="T98" fmla="*/ 833 w 1120"/>
                  <a:gd name="T99" fmla="*/ 359 h 746"/>
                  <a:gd name="T100" fmla="*/ 836 w 1120"/>
                  <a:gd name="T101" fmla="*/ 391 h 746"/>
                  <a:gd name="T102" fmla="*/ 883 w 1120"/>
                  <a:gd name="T103" fmla="*/ 355 h 746"/>
                  <a:gd name="T104" fmla="*/ 999 w 1120"/>
                  <a:gd name="T105" fmla="*/ 273 h 746"/>
                  <a:gd name="T106" fmla="*/ 1008 w 1120"/>
                  <a:gd name="T107" fmla="*/ 234 h 746"/>
                  <a:gd name="T108" fmla="*/ 897 w 1120"/>
                  <a:gd name="T109" fmla="*/ 291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0" h="746">
                    <a:moveTo>
                      <a:pt x="253" y="454"/>
                    </a:moveTo>
                    <a:cubicBezTo>
                      <a:pt x="255" y="453"/>
                      <a:pt x="256" y="451"/>
                      <a:pt x="258" y="449"/>
                    </a:cubicBezTo>
                    <a:cubicBezTo>
                      <a:pt x="261" y="445"/>
                      <a:pt x="269" y="451"/>
                      <a:pt x="271" y="455"/>
                    </a:cubicBezTo>
                    <a:cubicBezTo>
                      <a:pt x="273" y="459"/>
                      <a:pt x="277" y="459"/>
                      <a:pt x="280" y="460"/>
                    </a:cubicBezTo>
                    <a:cubicBezTo>
                      <a:pt x="283" y="460"/>
                      <a:pt x="286" y="469"/>
                      <a:pt x="287" y="470"/>
                    </a:cubicBezTo>
                    <a:cubicBezTo>
                      <a:pt x="287" y="472"/>
                      <a:pt x="295" y="466"/>
                      <a:pt x="289" y="460"/>
                    </a:cubicBezTo>
                    <a:cubicBezTo>
                      <a:pt x="284" y="455"/>
                      <a:pt x="282" y="453"/>
                      <a:pt x="283" y="448"/>
                    </a:cubicBezTo>
                    <a:cubicBezTo>
                      <a:pt x="284" y="444"/>
                      <a:pt x="293" y="442"/>
                      <a:pt x="282" y="434"/>
                    </a:cubicBezTo>
                    <a:cubicBezTo>
                      <a:pt x="280" y="433"/>
                      <a:pt x="279" y="431"/>
                      <a:pt x="278" y="430"/>
                    </a:cubicBezTo>
                    <a:cubicBezTo>
                      <a:pt x="292" y="430"/>
                      <a:pt x="310" y="431"/>
                      <a:pt x="317" y="431"/>
                    </a:cubicBezTo>
                    <a:cubicBezTo>
                      <a:pt x="331" y="431"/>
                      <a:pt x="345" y="431"/>
                      <a:pt x="360" y="431"/>
                    </a:cubicBezTo>
                    <a:cubicBezTo>
                      <a:pt x="375" y="431"/>
                      <a:pt x="380" y="427"/>
                      <a:pt x="389" y="425"/>
                    </a:cubicBezTo>
                    <a:cubicBezTo>
                      <a:pt x="399" y="424"/>
                      <a:pt x="395" y="417"/>
                      <a:pt x="395" y="409"/>
                    </a:cubicBezTo>
                    <a:cubicBezTo>
                      <a:pt x="396" y="402"/>
                      <a:pt x="397" y="389"/>
                      <a:pt x="397" y="385"/>
                    </a:cubicBezTo>
                    <a:cubicBezTo>
                      <a:pt x="397" y="381"/>
                      <a:pt x="402" y="381"/>
                      <a:pt x="409" y="381"/>
                    </a:cubicBezTo>
                    <a:cubicBezTo>
                      <a:pt x="417" y="381"/>
                      <a:pt x="417" y="377"/>
                      <a:pt x="417" y="368"/>
                    </a:cubicBezTo>
                    <a:cubicBezTo>
                      <a:pt x="417" y="359"/>
                      <a:pt x="417" y="358"/>
                      <a:pt x="423" y="358"/>
                    </a:cubicBezTo>
                    <a:cubicBezTo>
                      <a:pt x="429" y="359"/>
                      <a:pt x="426" y="356"/>
                      <a:pt x="426" y="352"/>
                    </a:cubicBezTo>
                    <a:cubicBezTo>
                      <a:pt x="425" y="347"/>
                      <a:pt x="433" y="347"/>
                      <a:pt x="435" y="344"/>
                    </a:cubicBezTo>
                    <a:cubicBezTo>
                      <a:pt x="437" y="341"/>
                      <a:pt x="444" y="335"/>
                      <a:pt x="449" y="332"/>
                    </a:cubicBezTo>
                    <a:cubicBezTo>
                      <a:pt x="453" y="329"/>
                      <a:pt x="455" y="335"/>
                      <a:pt x="457" y="333"/>
                    </a:cubicBezTo>
                    <a:cubicBezTo>
                      <a:pt x="459" y="331"/>
                      <a:pt x="476" y="298"/>
                      <a:pt x="480" y="292"/>
                    </a:cubicBezTo>
                    <a:cubicBezTo>
                      <a:pt x="484" y="286"/>
                      <a:pt x="495" y="287"/>
                      <a:pt x="505" y="287"/>
                    </a:cubicBezTo>
                    <a:cubicBezTo>
                      <a:pt x="514" y="287"/>
                      <a:pt x="512" y="280"/>
                      <a:pt x="512" y="275"/>
                    </a:cubicBezTo>
                    <a:cubicBezTo>
                      <a:pt x="512" y="271"/>
                      <a:pt x="519" y="268"/>
                      <a:pt x="516" y="263"/>
                    </a:cubicBezTo>
                    <a:cubicBezTo>
                      <a:pt x="513" y="259"/>
                      <a:pt x="516" y="251"/>
                      <a:pt x="520" y="249"/>
                    </a:cubicBezTo>
                    <a:cubicBezTo>
                      <a:pt x="524" y="247"/>
                      <a:pt x="527" y="241"/>
                      <a:pt x="534" y="240"/>
                    </a:cubicBezTo>
                    <a:cubicBezTo>
                      <a:pt x="542" y="239"/>
                      <a:pt x="540" y="236"/>
                      <a:pt x="544" y="233"/>
                    </a:cubicBezTo>
                    <a:cubicBezTo>
                      <a:pt x="548" y="230"/>
                      <a:pt x="552" y="236"/>
                      <a:pt x="552" y="236"/>
                    </a:cubicBezTo>
                    <a:cubicBezTo>
                      <a:pt x="552" y="236"/>
                      <a:pt x="560" y="242"/>
                      <a:pt x="564" y="238"/>
                    </a:cubicBezTo>
                    <a:cubicBezTo>
                      <a:pt x="568" y="234"/>
                      <a:pt x="570" y="244"/>
                      <a:pt x="574" y="244"/>
                    </a:cubicBezTo>
                    <a:cubicBezTo>
                      <a:pt x="577" y="244"/>
                      <a:pt x="580" y="241"/>
                      <a:pt x="583" y="238"/>
                    </a:cubicBezTo>
                    <a:cubicBezTo>
                      <a:pt x="585" y="242"/>
                      <a:pt x="581" y="244"/>
                      <a:pt x="587" y="243"/>
                    </a:cubicBezTo>
                    <a:cubicBezTo>
                      <a:pt x="594" y="242"/>
                      <a:pt x="596" y="243"/>
                      <a:pt x="598" y="248"/>
                    </a:cubicBezTo>
                    <a:cubicBezTo>
                      <a:pt x="600" y="252"/>
                      <a:pt x="601" y="261"/>
                      <a:pt x="598" y="260"/>
                    </a:cubicBezTo>
                    <a:cubicBezTo>
                      <a:pt x="594" y="258"/>
                      <a:pt x="591" y="257"/>
                      <a:pt x="589" y="259"/>
                    </a:cubicBezTo>
                    <a:cubicBezTo>
                      <a:pt x="586" y="261"/>
                      <a:pt x="591" y="268"/>
                      <a:pt x="594" y="273"/>
                    </a:cubicBezTo>
                    <a:cubicBezTo>
                      <a:pt x="597" y="278"/>
                      <a:pt x="599" y="288"/>
                      <a:pt x="607" y="293"/>
                    </a:cubicBezTo>
                    <a:cubicBezTo>
                      <a:pt x="614" y="298"/>
                      <a:pt x="617" y="308"/>
                      <a:pt x="616" y="314"/>
                    </a:cubicBezTo>
                    <a:cubicBezTo>
                      <a:pt x="615" y="319"/>
                      <a:pt x="617" y="340"/>
                      <a:pt x="617" y="348"/>
                    </a:cubicBezTo>
                    <a:cubicBezTo>
                      <a:pt x="618" y="356"/>
                      <a:pt x="618" y="363"/>
                      <a:pt x="622" y="373"/>
                    </a:cubicBezTo>
                    <a:cubicBezTo>
                      <a:pt x="627" y="383"/>
                      <a:pt x="627" y="390"/>
                      <a:pt x="625" y="394"/>
                    </a:cubicBezTo>
                    <a:cubicBezTo>
                      <a:pt x="624" y="398"/>
                      <a:pt x="620" y="409"/>
                      <a:pt x="617" y="414"/>
                    </a:cubicBezTo>
                    <a:cubicBezTo>
                      <a:pt x="614" y="420"/>
                      <a:pt x="586" y="425"/>
                      <a:pt x="577" y="424"/>
                    </a:cubicBezTo>
                    <a:cubicBezTo>
                      <a:pt x="568" y="424"/>
                      <a:pt x="561" y="419"/>
                      <a:pt x="556" y="414"/>
                    </a:cubicBezTo>
                    <a:cubicBezTo>
                      <a:pt x="550" y="408"/>
                      <a:pt x="549" y="394"/>
                      <a:pt x="544" y="388"/>
                    </a:cubicBezTo>
                    <a:cubicBezTo>
                      <a:pt x="538" y="381"/>
                      <a:pt x="530" y="377"/>
                      <a:pt x="531" y="370"/>
                    </a:cubicBezTo>
                    <a:cubicBezTo>
                      <a:pt x="531" y="362"/>
                      <a:pt x="525" y="353"/>
                      <a:pt x="522" y="347"/>
                    </a:cubicBezTo>
                    <a:cubicBezTo>
                      <a:pt x="520" y="341"/>
                      <a:pt x="521" y="335"/>
                      <a:pt x="520" y="330"/>
                    </a:cubicBezTo>
                    <a:cubicBezTo>
                      <a:pt x="519" y="324"/>
                      <a:pt x="517" y="319"/>
                      <a:pt x="515" y="324"/>
                    </a:cubicBezTo>
                    <a:cubicBezTo>
                      <a:pt x="514" y="329"/>
                      <a:pt x="516" y="338"/>
                      <a:pt x="513" y="346"/>
                    </a:cubicBezTo>
                    <a:cubicBezTo>
                      <a:pt x="511" y="354"/>
                      <a:pt x="508" y="349"/>
                      <a:pt x="512" y="361"/>
                    </a:cubicBezTo>
                    <a:cubicBezTo>
                      <a:pt x="517" y="373"/>
                      <a:pt x="515" y="377"/>
                      <a:pt x="512" y="380"/>
                    </a:cubicBezTo>
                    <a:cubicBezTo>
                      <a:pt x="509" y="382"/>
                      <a:pt x="502" y="388"/>
                      <a:pt x="498" y="389"/>
                    </a:cubicBezTo>
                    <a:cubicBezTo>
                      <a:pt x="494" y="389"/>
                      <a:pt x="489" y="389"/>
                      <a:pt x="489" y="395"/>
                    </a:cubicBezTo>
                    <a:cubicBezTo>
                      <a:pt x="489" y="401"/>
                      <a:pt x="486" y="411"/>
                      <a:pt x="480" y="414"/>
                    </a:cubicBezTo>
                    <a:cubicBezTo>
                      <a:pt x="474" y="416"/>
                      <a:pt x="474" y="422"/>
                      <a:pt x="473" y="425"/>
                    </a:cubicBezTo>
                    <a:cubicBezTo>
                      <a:pt x="472" y="427"/>
                      <a:pt x="480" y="431"/>
                      <a:pt x="480" y="436"/>
                    </a:cubicBezTo>
                    <a:cubicBezTo>
                      <a:pt x="481" y="442"/>
                      <a:pt x="477" y="445"/>
                      <a:pt x="478" y="450"/>
                    </a:cubicBezTo>
                    <a:cubicBezTo>
                      <a:pt x="479" y="455"/>
                      <a:pt x="484" y="458"/>
                      <a:pt x="486" y="463"/>
                    </a:cubicBezTo>
                    <a:cubicBezTo>
                      <a:pt x="487" y="468"/>
                      <a:pt x="491" y="470"/>
                      <a:pt x="497" y="468"/>
                    </a:cubicBezTo>
                    <a:cubicBezTo>
                      <a:pt x="502" y="466"/>
                      <a:pt x="507" y="460"/>
                      <a:pt x="505" y="456"/>
                    </a:cubicBezTo>
                    <a:cubicBezTo>
                      <a:pt x="503" y="452"/>
                      <a:pt x="497" y="453"/>
                      <a:pt x="498" y="445"/>
                    </a:cubicBezTo>
                    <a:cubicBezTo>
                      <a:pt x="500" y="436"/>
                      <a:pt x="501" y="431"/>
                      <a:pt x="500" y="429"/>
                    </a:cubicBezTo>
                    <a:cubicBezTo>
                      <a:pt x="499" y="426"/>
                      <a:pt x="506" y="423"/>
                      <a:pt x="510" y="425"/>
                    </a:cubicBezTo>
                    <a:cubicBezTo>
                      <a:pt x="514" y="426"/>
                      <a:pt x="517" y="417"/>
                      <a:pt x="520" y="426"/>
                    </a:cubicBezTo>
                    <a:cubicBezTo>
                      <a:pt x="522" y="435"/>
                      <a:pt x="521" y="443"/>
                      <a:pt x="522" y="447"/>
                    </a:cubicBezTo>
                    <a:cubicBezTo>
                      <a:pt x="523" y="451"/>
                      <a:pt x="528" y="455"/>
                      <a:pt x="529" y="460"/>
                    </a:cubicBezTo>
                    <a:cubicBezTo>
                      <a:pt x="530" y="466"/>
                      <a:pt x="535" y="472"/>
                      <a:pt x="536" y="473"/>
                    </a:cubicBezTo>
                    <a:cubicBezTo>
                      <a:pt x="537" y="474"/>
                      <a:pt x="547" y="480"/>
                      <a:pt x="549" y="472"/>
                    </a:cubicBezTo>
                    <a:cubicBezTo>
                      <a:pt x="551" y="463"/>
                      <a:pt x="550" y="457"/>
                      <a:pt x="553" y="450"/>
                    </a:cubicBezTo>
                    <a:cubicBezTo>
                      <a:pt x="556" y="443"/>
                      <a:pt x="553" y="442"/>
                      <a:pt x="561" y="442"/>
                    </a:cubicBezTo>
                    <a:cubicBezTo>
                      <a:pt x="569" y="442"/>
                      <a:pt x="579" y="442"/>
                      <a:pt x="583" y="442"/>
                    </a:cubicBezTo>
                    <a:cubicBezTo>
                      <a:pt x="588" y="443"/>
                      <a:pt x="595" y="445"/>
                      <a:pt x="598" y="443"/>
                    </a:cubicBezTo>
                    <a:cubicBezTo>
                      <a:pt x="601" y="441"/>
                      <a:pt x="607" y="435"/>
                      <a:pt x="613" y="440"/>
                    </a:cubicBezTo>
                    <a:cubicBezTo>
                      <a:pt x="618" y="444"/>
                      <a:pt x="622" y="451"/>
                      <a:pt x="623" y="455"/>
                    </a:cubicBezTo>
                    <a:cubicBezTo>
                      <a:pt x="624" y="459"/>
                      <a:pt x="622" y="461"/>
                      <a:pt x="622" y="464"/>
                    </a:cubicBezTo>
                    <a:cubicBezTo>
                      <a:pt x="623" y="468"/>
                      <a:pt x="629" y="465"/>
                      <a:pt x="634" y="460"/>
                    </a:cubicBezTo>
                    <a:cubicBezTo>
                      <a:pt x="639" y="455"/>
                      <a:pt x="647" y="450"/>
                      <a:pt x="646" y="444"/>
                    </a:cubicBezTo>
                    <a:cubicBezTo>
                      <a:pt x="646" y="438"/>
                      <a:pt x="643" y="434"/>
                      <a:pt x="648" y="428"/>
                    </a:cubicBezTo>
                    <a:cubicBezTo>
                      <a:pt x="653" y="423"/>
                      <a:pt x="672" y="413"/>
                      <a:pt x="674" y="408"/>
                    </a:cubicBezTo>
                    <a:cubicBezTo>
                      <a:pt x="676" y="404"/>
                      <a:pt x="673" y="386"/>
                      <a:pt x="673" y="385"/>
                    </a:cubicBezTo>
                    <a:cubicBezTo>
                      <a:pt x="672" y="384"/>
                      <a:pt x="677" y="379"/>
                      <a:pt x="682" y="390"/>
                    </a:cubicBezTo>
                    <a:cubicBezTo>
                      <a:pt x="688" y="400"/>
                      <a:pt x="694" y="403"/>
                      <a:pt x="700" y="406"/>
                    </a:cubicBezTo>
                    <a:cubicBezTo>
                      <a:pt x="706" y="409"/>
                      <a:pt x="703" y="420"/>
                      <a:pt x="700" y="428"/>
                    </a:cubicBezTo>
                    <a:cubicBezTo>
                      <a:pt x="697" y="436"/>
                      <a:pt x="697" y="441"/>
                      <a:pt x="692" y="438"/>
                    </a:cubicBezTo>
                    <a:cubicBezTo>
                      <a:pt x="686" y="434"/>
                      <a:pt x="675" y="433"/>
                      <a:pt x="671" y="435"/>
                    </a:cubicBezTo>
                    <a:cubicBezTo>
                      <a:pt x="667" y="437"/>
                      <a:pt x="663" y="439"/>
                      <a:pt x="665" y="443"/>
                    </a:cubicBezTo>
                    <a:cubicBezTo>
                      <a:pt x="667" y="448"/>
                      <a:pt x="668" y="450"/>
                      <a:pt x="665" y="455"/>
                    </a:cubicBezTo>
                    <a:cubicBezTo>
                      <a:pt x="662" y="460"/>
                      <a:pt x="667" y="467"/>
                      <a:pt x="671" y="469"/>
                    </a:cubicBezTo>
                    <a:cubicBezTo>
                      <a:pt x="676" y="472"/>
                      <a:pt x="689" y="473"/>
                      <a:pt x="692" y="469"/>
                    </a:cubicBezTo>
                    <a:cubicBezTo>
                      <a:pt x="694" y="465"/>
                      <a:pt x="701" y="450"/>
                      <a:pt x="706" y="454"/>
                    </a:cubicBezTo>
                    <a:cubicBezTo>
                      <a:pt x="711" y="458"/>
                      <a:pt x="717" y="462"/>
                      <a:pt x="720" y="458"/>
                    </a:cubicBezTo>
                    <a:cubicBezTo>
                      <a:pt x="723" y="455"/>
                      <a:pt x="732" y="461"/>
                      <a:pt x="739" y="457"/>
                    </a:cubicBezTo>
                    <a:cubicBezTo>
                      <a:pt x="746" y="453"/>
                      <a:pt x="757" y="451"/>
                      <a:pt x="765" y="457"/>
                    </a:cubicBezTo>
                    <a:cubicBezTo>
                      <a:pt x="774" y="462"/>
                      <a:pt x="777" y="471"/>
                      <a:pt x="781" y="464"/>
                    </a:cubicBezTo>
                    <a:cubicBezTo>
                      <a:pt x="784" y="458"/>
                      <a:pt x="787" y="456"/>
                      <a:pt x="790" y="454"/>
                    </a:cubicBezTo>
                    <a:cubicBezTo>
                      <a:pt x="793" y="453"/>
                      <a:pt x="805" y="454"/>
                      <a:pt x="807" y="457"/>
                    </a:cubicBezTo>
                    <a:cubicBezTo>
                      <a:pt x="808" y="460"/>
                      <a:pt x="805" y="462"/>
                      <a:pt x="802" y="465"/>
                    </a:cubicBezTo>
                    <a:cubicBezTo>
                      <a:pt x="799" y="469"/>
                      <a:pt x="797" y="471"/>
                      <a:pt x="796" y="474"/>
                    </a:cubicBezTo>
                    <a:cubicBezTo>
                      <a:pt x="795" y="476"/>
                      <a:pt x="789" y="474"/>
                      <a:pt x="790" y="476"/>
                    </a:cubicBezTo>
                    <a:cubicBezTo>
                      <a:pt x="791" y="479"/>
                      <a:pt x="797" y="490"/>
                      <a:pt x="803" y="486"/>
                    </a:cubicBezTo>
                    <a:cubicBezTo>
                      <a:pt x="809" y="482"/>
                      <a:pt x="809" y="480"/>
                      <a:pt x="817" y="480"/>
                    </a:cubicBezTo>
                    <a:cubicBezTo>
                      <a:pt x="825" y="480"/>
                      <a:pt x="829" y="482"/>
                      <a:pt x="832" y="486"/>
                    </a:cubicBezTo>
                    <a:cubicBezTo>
                      <a:pt x="834" y="489"/>
                      <a:pt x="837" y="494"/>
                      <a:pt x="842" y="491"/>
                    </a:cubicBezTo>
                    <a:cubicBezTo>
                      <a:pt x="847" y="489"/>
                      <a:pt x="853" y="489"/>
                      <a:pt x="856" y="488"/>
                    </a:cubicBezTo>
                    <a:cubicBezTo>
                      <a:pt x="860" y="487"/>
                      <a:pt x="861" y="482"/>
                      <a:pt x="867" y="487"/>
                    </a:cubicBezTo>
                    <a:cubicBezTo>
                      <a:pt x="873" y="492"/>
                      <a:pt x="870" y="496"/>
                      <a:pt x="865" y="500"/>
                    </a:cubicBezTo>
                    <a:cubicBezTo>
                      <a:pt x="861" y="505"/>
                      <a:pt x="863" y="510"/>
                      <a:pt x="866" y="512"/>
                    </a:cubicBezTo>
                    <a:cubicBezTo>
                      <a:pt x="868" y="513"/>
                      <a:pt x="873" y="507"/>
                      <a:pt x="873" y="504"/>
                    </a:cubicBezTo>
                    <a:cubicBezTo>
                      <a:pt x="872" y="500"/>
                      <a:pt x="881" y="503"/>
                      <a:pt x="885" y="505"/>
                    </a:cubicBezTo>
                    <a:cubicBezTo>
                      <a:pt x="888" y="507"/>
                      <a:pt x="894" y="497"/>
                      <a:pt x="891" y="491"/>
                    </a:cubicBezTo>
                    <a:cubicBezTo>
                      <a:pt x="889" y="485"/>
                      <a:pt x="891" y="479"/>
                      <a:pt x="893" y="475"/>
                    </a:cubicBezTo>
                    <a:cubicBezTo>
                      <a:pt x="894" y="470"/>
                      <a:pt x="891" y="466"/>
                      <a:pt x="886" y="462"/>
                    </a:cubicBezTo>
                    <a:cubicBezTo>
                      <a:pt x="881" y="457"/>
                      <a:pt x="877" y="453"/>
                      <a:pt x="879" y="446"/>
                    </a:cubicBezTo>
                    <a:cubicBezTo>
                      <a:pt x="881" y="439"/>
                      <a:pt x="889" y="431"/>
                      <a:pt x="893" y="437"/>
                    </a:cubicBezTo>
                    <a:cubicBezTo>
                      <a:pt x="897" y="443"/>
                      <a:pt x="901" y="457"/>
                      <a:pt x="900" y="461"/>
                    </a:cubicBezTo>
                    <a:cubicBezTo>
                      <a:pt x="900" y="466"/>
                      <a:pt x="900" y="471"/>
                      <a:pt x="905" y="471"/>
                    </a:cubicBezTo>
                    <a:cubicBezTo>
                      <a:pt x="909" y="470"/>
                      <a:pt x="914" y="474"/>
                      <a:pt x="917" y="478"/>
                    </a:cubicBezTo>
                    <a:cubicBezTo>
                      <a:pt x="920" y="482"/>
                      <a:pt x="929" y="481"/>
                      <a:pt x="937" y="490"/>
                    </a:cubicBezTo>
                    <a:cubicBezTo>
                      <a:pt x="944" y="500"/>
                      <a:pt x="943" y="502"/>
                      <a:pt x="948" y="510"/>
                    </a:cubicBezTo>
                    <a:cubicBezTo>
                      <a:pt x="949" y="511"/>
                      <a:pt x="950" y="512"/>
                      <a:pt x="951" y="514"/>
                    </a:cubicBezTo>
                    <a:cubicBezTo>
                      <a:pt x="941" y="527"/>
                      <a:pt x="941" y="527"/>
                      <a:pt x="941" y="527"/>
                    </a:cubicBezTo>
                    <a:cubicBezTo>
                      <a:pt x="949" y="534"/>
                      <a:pt x="949" y="534"/>
                      <a:pt x="949" y="534"/>
                    </a:cubicBezTo>
                    <a:cubicBezTo>
                      <a:pt x="948" y="547"/>
                      <a:pt x="948" y="547"/>
                      <a:pt x="948" y="547"/>
                    </a:cubicBezTo>
                    <a:cubicBezTo>
                      <a:pt x="941" y="551"/>
                      <a:pt x="941" y="551"/>
                      <a:pt x="941" y="551"/>
                    </a:cubicBezTo>
                    <a:cubicBezTo>
                      <a:pt x="938" y="562"/>
                      <a:pt x="938" y="562"/>
                      <a:pt x="938" y="562"/>
                    </a:cubicBezTo>
                    <a:cubicBezTo>
                      <a:pt x="946" y="569"/>
                      <a:pt x="946" y="569"/>
                      <a:pt x="946" y="569"/>
                    </a:cubicBezTo>
                    <a:cubicBezTo>
                      <a:pt x="937" y="576"/>
                      <a:pt x="937" y="576"/>
                      <a:pt x="937" y="576"/>
                    </a:cubicBezTo>
                    <a:cubicBezTo>
                      <a:pt x="944" y="582"/>
                      <a:pt x="944" y="582"/>
                      <a:pt x="944" y="582"/>
                    </a:cubicBezTo>
                    <a:cubicBezTo>
                      <a:pt x="934" y="586"/>
                      <a:pt x="934" y="586"/>
                      <a:pt x="934" y="586"/>
                    </a:cubicBezTo>
                    <a:cubicBezTo>
                      <a:pt x="926" y="594"/>
                      <a:pt x="926" y="594"/>
                      <a:pt x="926" y="594"/>
                    </a:cubicBezTo>
                    <a:cubicBezTo>
                      <a:pt x="919" y="594"/>
                      <a:pt x="919" y="594"/>
                      <a:pt x="919" y="594"/>
                    </a:cubicBezTo>
                    <a:cubicBezTo>
                      <a:pt x="916" y="604"/>
                      <a:pt x="916" y="604"/>
                      <a:pt x="916" y="604"/>
                    </a:cubicBezTo>
                    <a:cubicBezTo>
                      <a:pt x="893" y="604"/>
                      <a:pt x="893" y="604"/>
                      <a:pt x="893" y="604"/>
                    </a:cubicBezTo>
                    <a:cubicBezTo>
                      <a:pt x="873" y="614"/>
                      <a:pt x="873" y="614"/>
                      <a:pt x="873" y="614"/>
                    </a:cubicBezTo>
                    <a:cubicBezTo>
                      <a:pt x="872" y="623"/>
                      <a:pt x="872" y="623"/>
                      <a:pt x="872" y="623"/>
                    </a:cubicBezTo>
                    <a:cubicBezTo>
                      <a:pt x="854" y="623"/>
                      <a:pt x="854" y="623"/>
                      <a:pt x="854" y="623"/>
                    </a:cubicBezTo>
                    <a:cubicBezTo>
                      <a:pt x="833" y="643"/>
                      <a:pt x="833" y="643"/>
                      <a:pt x="833" y="643"/>
                    </a:cubicBezTo>
                    <a:cubicBezTo>
                      <a:pt x="825" y="644"/>
                      <a:pt x="825" y="644"/>
                      <a:pt x="825" y="644"/>
                    </a:cubicBezTo>
                    <a:cubicBezTo>
                      <a:pt x="827" y="638"/>
                      <a:pt x="827" y="638"/>
                      <a:pt x="827" y="638"/>
                    </a:cubicBezTo>
                    <a:cubicBezTo>
                      <a:pt x="819" y="636"/>
                      <a:pt x="819" y="636"/>
                      <a:pt x="819" y="636"/>
                    </a:cubicBezTo>
                    <a:cubicBezTo>
                      <a:pt x="800" y="656"/>
                      <a:pt x="800" y="656"/>
                      <a:pt x="800" y="656"/>
                    </a:cubicBezTo>
                    <a:cubicBezTo>
                      <a:pt x="802" y="666"/>
                      <a:pt x="802" y="666"/>
                      <a:pt x="802" y="666"/>
                    </a:cubicBezTo>
                    <a:cubicBezTo>
                      <a:pt x="791" y="670"/>
                      <a:pt x="791" y="670"/>
                      <a:pt x="791" y="670"/>
                    </a:cubicBezTo>
                    <a:cubicBezTo>
                      <a:pt x="792" y="681"/>
                      <a:pt x="792" y="681"/>
                      <a:pt x="792" y="681"/>
                    </a:cubicBezTo>
                    <a:cubicBezTo>
                      <a:pt x="779" y="687"/>
                      <a:pt x="779" y="687"/>
                      <a:pt x="779" y="687"/>
                    </a:cubicBezTo>
                    <a:cubicBezTo>
                      <a:pt x="775" y="699"/>
                      <a:pt x="775" y="699"/>
                      <a:pt x="775" y="699"/>
                    </a:cubicBezTo>
                    <a:cubicBezTo>
                      <a:pt x="776" y="708"/>
                      <a:pt x="776" y="708"/>
                      <a:pt x="776" y="708"/>
                    </a:cubicBezTo>
                    <a:cubicBezTo>
                      <a:pt x="774" y="710"/>
                      <a:pt x="774" y="710"/>
                      <a:pt x="774" y="710"/>
                    </a:cubicBezTo>
                    <a:cubicBezTo>
                      <a:pt x="772" y="719"/>
                      <a:pt x="772" y="719"/>
                      <a:pt x="772" y="719"/>
                    </a:cubicBezTo>
                    <a:cubicBezTo>
                      <a:pt x="761" y="730"/>
                      <a:pt x="761" y="730"/>
                      <a:pt x="761" y="730"/>
                    </a:cubicBezTo>
                    <a:cubicBezTo>
                      <a:pt x="762" y="737"/>
                      <a:pt x="762" y="737"/>
                      <a:pt x="762" y="737"/>
                    </a:cubicBezTo>
                    <a:cubicBezTo>
                      <a:pt x="759" y="739"/>
                      <a:pt x="759" y="739"/>
                      <a:pt x="759" y="739"/>
                    </a:cubicBezTo>
                    <a:cubicBezTo>
                      <a:pt x="753" y="746"/>
                      <a:pt x="753" y="746"/>
                      <a:pt x="753" y="746"/>
                    </a:cubicBezTo>
                    <a:cubicBezTo>
                      <a:pt x="738" y="744"/>
                      <a:pt x="738" y="744"/>
                      <a:pt x="738" y="744"/>
                    </a:cubicBezTo>
                    <a:cubicBezTo>
                      <a:pt x="715" y="731"/>
                      <a:pt x="715" y="731"/>
                      <a:pt x="715" y="731"/>
                    </a:cubicBezTo>
                    <a:cubicBezTo>
                      <a:pt x="705" y="728"/>
                      <a:pt x="705" y="728"/>
                      <a:pt x="705" y="728"/>
                    </a:cubicBezTo>
                    <a:cubicBezTo>
                      <a:pt x="698" y="735"/>
                      <a:pt x="698" y="735"/>
                      <a:pt x="698" y="735"/>
                    </a:cubicBezTo>
                    <a:cubicBezTo>
                      <a:pt x="695" y="733"/>
                      <a:pt x="695" y="733"/>
                      <a:pt x="695" y="733"/>
                    </a:cubicBezTo>
                    <a:cubicBezTo>
                      <a:pt x="689" y="731"/>
                      <a:pt x="689" y="731"/>
                      <a:pt x="689" y="731"/>
                    </a:cubicBezTo>
                    <a:cubicBezTo>
                      <a:pt x="685" y="737"/>
                      <a:pt x="685" y="737"/>
                      <a:pt x="685" y="737"/>
                    </a:cubicBezTo>
                    <a:cubicBezTo>
                      <a:pt x="677" y="732"/>
                      <a:pt x="677" y="732"/>
                      <a:pt x="677" y="732"/>
                    </a:cubicBezTo>
                    <a:cubicBezTo>
                      <a:pt x="670" y="735"/>
                      <a:pt x="670" y="735"/>
                      <a:pt x="670" y="735"/>
                    </a:cubicBezTo>
                    <a:cubicBezTo>
                      <a:pt x="658" y="726"/>
                      <a:pt x="658" y="726"/>
                      <a:pt x="658" y="726"/>
                    </a:cubicBezTo>
                    <a:cubicBezTo>
                      <a:pt x="650" y="728"/>
                      <a:pt x="650" y="728"/>
                      <a:pt x="650" y="728"/>
                    </a:cubicBezTo>
                    <a:cubicBezTo>
                      <a:pt x="645" y="724"/>
                      <a:pt x="645" y="724"/>
                      <a:pt x="645" y="724"/>
                    </a:cubicBezTo>
                    <a:cubicBezTo>
                      <a:pt x="645" y="715"/>
                      <a:pt x="645" y="715"/>
                      <a:pt x="645" y="715"/>
                    </a:cubicBezTo>
                    <a:cubicBezTo>
                      <a:pt x="639" y="710"/>
                      <a:pt x="639" y="710"/>
                      <a:pt x="639" y="710"/>
                    </a:cubicBezTo>
                    <a:cubicBezTo>
                      <a:pt x="634" y="714"/>
                      <a:pt x="634" y="714"/>
                      <a:pt x="634" y="714"/>
                    </a:cubicBezTo>
                    <a:cubicBezTo>
                      <a:pt x="632" y="713"/>
                      <a:pt x="632" y="713"/>
                      <a:pt x="632" y="713"/>
                    </a:cubicBezTo>
                    <a:cubicBezTo>
                      <a:pt x="629" y="715"/>
                      <a:pt x="629" y="715"/>
                      <a:pt x="629" y="715"/>
                    </a:cubicBezTo>
                    <a:cubicBezTo>
                      <a:pt x="620" y="711"/>
                      <a:pt x="620" y="711"/>
                      <a:pt x="620" y="711"/>
                    </a:cubicBezTo>
                    <a:cubicBezTo>
                      <a:pt x="615" y="719"/>
                      <a:pt x="615" y="719"/>
                      <a:pt x="615" y="719"/>
                    </a:cubicBezTo>
                    <a:cubicBezTo>
                      <a:pt x="619" y="722"/>
                      <a:pt x="619" y="722"/>
                      <a:pt x="619" y="722"/>
                    </a:cubicBezTo>
                    <a:cubicBezTo>
                      <a:pt x="619" y="726"/>
                      <a:pt x="619" y="726"/>
                      <a:pt x="619" y="726"/>
                    </a:cubicBezTo>
                    <a:cubicBezTo>
                      <a:pt x="617" y="729"/>
                      <a:pt x="617" y="729"/>
                      <a:pt x="617" y="729"/>
                    </a:cubicBezTo>
                    <a:cubicBezTo>
                      <a:pt x="605" y="730"/>
                      <a:pt x="605" y="730"/>
                      <a:pt x="605" y="730"/>
                    </a:cubicBezTo>
                    <a:cubicBezTo>
                      <a:pt x="601" y="735"/>
                      <a:pt x="601" y="735"/>
                      <a:pt x="601" y="735"/>
                    </a:cubicBezTo>
                    <a:cubicBezTo>
                      <a:pt x="596" y="735"/>
                      <a:pt x="596" y="735"/>
                      <a:pt x="596" y="735"/>
                    </a:cubicBezTo>
                    <a:cubicBezTo>
                      <a:pt x="591" y="727"/>
                      <a:pt x="591" y="727"/>
                      <a:pt x="591" y="727"/>
                    </a:cubicBezTo>
                    <a:cubicBezTo>
                      <a:pt x="584" y="733"/>
                      <a:pt x="584" y="733"/>
                      <a:pt x="584" y="733"/>
                    </a:cubicBezTo>
                    <a:cubicBezTo>
                      <a:pt x="580" y="730"/>
                      <a:pt x="580" y="730"/>
                      <a:pt x="580" y="730"/>
                    </a:cubicBezTo>
                    <a:cubicBezTo>
                      <a:pt x="571" y="724"/>
                      <a:pt x="571" y="724"/>
                      <a:pt x="571" y="724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2" y="734"/>
                      <a:pt x="562" y="734"/>
                      <a:pt x="562" y="734"/>
                    </a:cubicBezTo>
                    <a:cubicBezTo>
                      <a:pt x="555" y="741"/>
                      <a:pt x="555" y="741"/>
                      <a:pt x="555" y="741"/>
                    </a:cubicBezTo>
                    <a:cubicBezTo>
                      <a:pt x="552" y="738"/>
                      <a:pt x="552" y="738"/>
                      <a:pt x="552" y="738"/>
                    </a:cubicBezTo>
                    <a:cubicBezTo>
                      <a:pt x="553" y="734"/>
                      <a:pt x="553" y="734"/>
                      <a:pt x="553" y="734"/>
                    </a:cubicBezTo>
                    <a:cubicBezTo>
                      <a:pt x="553" y="720"/>
                      <a:pt x="553" y="720"/>
                      <a:pt x="553" y="720"/>
                    </a:cubicBezTo>
                    <a:cubicBezTo>
                      <a:pt x="547" y="715"/>
                      <a:pt x="547" y="715"/>
                      <a:pt x="547" y="715"/>
                    </a:cubicBezTo>
                    <a:cubicBezTo>
                      <a:pt x="547" y="708"/>
                      <a:pt x="547" y="708"/>
                      <a:pt x="547" y="708"/>
                    </a:cubicBezTo>
                    <a:cubicBezTo>
                      <a:pt x="552" y="703"/>
                      <a:pt x="552" y="703"/>
                      <a:pt x="552" y="703"/>
                    </a:cubicBezTo>
                    <a:cubicBezTo>
                      <a:pt x="553" y="695"/>
                      <a:pt x="553" y="695"/>
                      <a:pt x="553" y="695"/>
                    </a:cubicBezTo>
                    <a:cubicBezTo>
                      <a:pt x="561" y="694"/>
                      <a:pt x="561" y="694"/>
                      <a:pt x="561" y="694"/>
                    </a:cubicBezTo>
                    <a:cubicBezTo>
                      <a:pt x="563" y="684"/>
                      <a:pt x="563" y="684"/>
                      <a:pt x="563" y="684"/>
                    </a:cubicBezTo>
                    <a:cubicBezTo>
                      <a:pt x="568" y="676"/>
                      <a:pt x="568" y="676"/>
                      <a:pt x="568" y="676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4" y="667"/>
                      <a:pt x="564" y="667"/>
                      <a:pt x="564" y="667"/>
                    </a:cubicBezTo>
                    <a:cubicBezTo>
                      <a:pt x="553" y="657"/>
                      <a:pt x="553" y="657"/>
                      <a:pt x="553" y="657"/>
                    </a:cubicBezTo>
                    <a:cubicBezTo>
                      <a:pt x="532" y="676"/>
                      <a:pt x="532" y="676"/>
                      <a:pt x="532" y="676"/>
                    </a:cubicBezTo>
                    <a:cubicBezTo>
                      <a:pt x="525" y="672"/>
                      <a:pt x="525" y="672"/>
                      <a:pt x="525" y="672"/>
                    </a:cubicBezTo>
                    <a:cubicBezTo>
                      <a:pt x="518" y="677"/>
                      <a:pt x="518" y="677"/>
                      <a:pt x="518" y="677"/>
                    </a:cubicBezTo>
                    <a:cubicBezTo>
                      <a:pt x="529" y="686"/>
                      <a:pt x="529" y="686"/>
                      <a:pt x="529" y="686"/>
                    </a:cubicBezTo>
                    <a:cubicBezTo>
                      <a:pt x="523" y="691"/>
                      <a:pt x="523" y="691"/>
                      <a:pt x="523" y="691"/>
                    </a:cubicBezTo>
                    <a:cubicBezTo>
                      <a:pt x="522" y="697"/>
                      <a:pt x="522" y="697"/>
                      <a:pt x="522" y="697"/>
                    </a:cubicBezTo>
                    <a:cubicBezTo>
                      <a:pt x="519" y="701"/>
                      <a:pt x="519" y="701"/>
                      <a:pt x="519" y="701"/>
                    </a:cubicBezTo>
                    <a:cubicBezTo>
                      <a:pt x="510" y="691"/>
                      <a:pt x="510" y="691"/>
                      <a:pt x="510" y="691"/>
                    </a:cubicBezTo>
                    <a:cubicBezTo>
                      <a:pt x="503" y="700"/>
                      <a:pt x="503" y="700"/>
                      <a:pt x="503" y="700"/>
                    </a:cubicBezTo>
                    <a:cubicBezTo>
                      <a:pt x="495" y="698"/>
                      <a:pt x="495" y="698"/>
                      <a:pt x="495" y="698"/>
                    </a:cubicBezTo>
                    <a:cubicBezTo>
                      <a:pt x="490" y="702"/>
                      <a:pt x="490" y="702"/>
                      <a:pt x="490" y="702"/>
                    </a:cubicBezTo>
                    <a:cubicBezTo>
                      <a:pt x="484" y="690"/>
                      <a:pt x="484" y="690"/>
                      <a:pt x="484" y="690"/>
                    </a:cubicBezTo>
                    <a:cubicBezTo>
                      <a:pt x="469" y="685"/>
                      <a:pt x="469" y="685"/>
                      <a:pt x="469" y="685"/>
                    </a:cubicBezTo>
                    <a:cubicBezTo>
                      <a:pt x="467" y="678"/>
                      <a:pt x="467" y="678"/>
                      <a:pt x="467" y="678"/>
                    </a:cubicBezTo>
                    <a:cubicBezTo>
                      <a:pt x="458" y="669"/>
                      <a:pt x="458" y="669"/>
                      <a:pt x="458" y="669"/>
                    </a:cubicBezTo>
                    <a:cubicBezTo>
                      <a:pt x="448" y="666"/>
                      <a:pt x="448" y="666"/>
                      <a:pt x="448" y="666"/>
                    </a:cubicBezTo>
                    <a:cubicBezTo>
                      <a:pt x="439" y="652"/>
                      <a:pt x="439" y="652"/>
                      <a:pt x="439" y="652"/>
                    </a:cubicBezTo>
                    <a:cubicBezTo>
                      <a:pt x="431" y="657"/>
                      <a:pt x="431" y="657"/>
                      <a:pt x="431" y="657"/>
                    </a:cubicBezTo>
                    <a:cubicBezTo>
                      <a:pt x="419" y="654"/>
                      <a:pt x="419" y="654"/>
                      <a:pt x="419" y="654"/>
                    </a:cubicBezTo>
                    <a:cubicBezTo>
                      <a:pt x="403" y="660"/>
                      <a:pt x="403" y="660"/>
                      <a:pt x="403" y="660"/>
                    </a:cubicBezTo>
                    <a:cubicBezTo>
                      <a:pt x="391" y="649"/>
                      <a:pt x="391" y="649"/>
                      <a:pt x="391" y="649"/>
                    </a:cubicBezTo>
                    <a:cubicBezTo>
                      <a:pt x="391" y="633"/>
                      <a:pt x="391" y="633"/>
                      <a:pt x="391" y="633"/>
                    </a:cubicBezTo>
                    <a:cubicBezTo>
                      <a:pt x="386" y="626"/>
                      <a:pt x="386" y="626"/>
                      <a:pt x="386" y="626"/>
                    </a:cubicBezTo>
                    <a:cubicBezTo>
                      <a:pt x="380" y="629"/>
                      <a:pt x="380" y="629"/>
                      <a:pt x="380" y="629"/>
                    </a:cubicBezTo>
                    <a:cubicBezTo>
                      <a:pt x="366" y="616"/>
                      <a:pt x="366" y="616"/>
                      <a:pt x="366" y="616"/>
                    </a:cubicBezTo>
                    <a:cubicBezTo>
                      <a:pt x="351" y="616"/>
                      <a:pt x="351" y="616"/>
                      <a:pt x="351" y="616"/>
                    </a:cubicBezTo>
                    <a:cubicBezTo>
                      <a:pt x="350" y="601"/>
                      <a:pt x="350" y="601"/>
                      <a:pt x="350" y="601"/>
                    </a:cubicBezTo>
                    <a:cubicBezTo>
                      <a:pt x="334" y="600"/>
                      <a:pt x="334" y="600"/>
                      <a:pt x="334" y="600"/>
                    </a:cubicBezTo>
                    <a:cubicBezTo>
                      <a:pt x="314" y="588"/>
                      <a:pt x="314" y="588"/>
                      <a:pt x="314" y="588"/>
                    </a:cubicBezTo>
                    <a:cubicBezTo>
                      <a:pt x="314" y="592"/>
                      <a:pt x="314" y="592"/>
                      <a:pt x="314" y="592"/>
                    </a:cubicBezTo>
                    <a:cubicBezTo>
                      <a:pt x="310" y="593"/>
                      <a:pt x="310" y="593"/>
                      <a:pt x="310" y="593"/>
                    </a:cubicBezTo>
                    <a:cubicBezTo>
                      <a:pt x="304" y="588"/>
                      <a:pt x="304" y="588"/>
                      <a:pt x="304" y="588"/>
                    </a:cubicBezTo>
                    <a:cubicBezTo>
                      <a:pt x="297" y="587"/>
                      <a:pt x="297" y="587"/>
                      <a:pt x="297" y="587"/>
                    </a:cubicBezTo>
                    <a:cubicBezTo>
                      <a:pt x="294" y="581"/>
                      <a:pt x="294" y="581"/>
                      <a:pt x="294" y="581"/>
                    </a:cubicBezTo>
                    <a:cubicBezTo>
                      <a:pt x="292" y="574"/>
                      <a:pt x="292" y="574"/>
                      <a:pt x="292" y="574"/>
                    </a:cubicBezTo>
                    <a:cubicBezTo>
                      <a:pt x="284" y="574"/>
                      <a:pt x="284" y="574"/>
                      <a:pt x="284" y="574"/>
                    </a:cubicBezTo>
                    <a:cubicBezTo>
                      <a:pt x="278" y="578"/>
                      <a:pt x="278" y="578"/>
                      <a:pt x="278" y="578"/>
                    </a:cubicBezTo>
                    <a:cubicBezTo>
                      <a:pt x="271" y="578"/>
                      <a:pt x="271" y="578"/>
                      <a:pt x="271" y="578"/>
                    </a:cubicBezTo>
                    <a:cubicBezTo>
                      <a:pt x="266" y="582"/>
                      <a:pt x="266" y="582"/>
                      <a:pt x="266" y="582"/>
                    </a:cubicBezTo>
                    <a:cubicBezTo>
                      <a:pt x="261" y="582"/>
                      <a:pt x="261" y="582"/>
                      <a:pt x="261" y="582"/>
                    </a:cubicBezTo>
                    <a:cubicBezTo>
                      <a:pt x="255" y="579"/>
                      <a:pt x="255" y="579"/>
                      <a:pt x="255" y="579"/>
                    </a:cubicBezTo>
                    <a:cubicBezTo>
                      <a:pt x="245" y="578"/>
                      <a:pt x="245" y="578"/>
                      <a:pt x="245" y="578"/>
                    </a:cubicBezTo>
                    <a:cubicBezTo>
                      <a:pt x="244" y="574"/>
                      <a:pt x="244" y="574"/>
                      <a:pt x="244" y="574"/>
                    </a:cubicBezTo>
                    <a:cubicBezTo>
                      <a:pt x="236" y="574"/>
                      <a:pt x="236" y="574"/>
                      <a:pt x="236" y="574"/>
                    </a:cubicBezTo>
                    <a:cubicBezTo>
                      <a:pt x="233" y="571"/>
                      <a:pt x="233" y="571"/>
                      <a:pt x="233" y="571"/>
                    </a:cubicBezTo>
                    <a:cubicBezTo>
                      <a:pt x="220" y="569"/>
                      <a:pt x="220" y="569"/>
                      <a:pt x="220" y="569"/>
                    </a:cubicBezTo>
                    <a:cubicBezTo>
                      <a:pt x="213" y="564"/>
                      <a:pt x="213" y="564"/>
                      <a:pt x="213" y="564"/>
                    </a:cubicBezTo>
                    <a:cubicBezTo>
                      <a:pt x="210" y="571"/>
                      <a:pt x="210" y="571"/>
                      <a:pt x="210" y="571"/>
                    </a:cubicBezTo>
                    <a:cubicBezTo>
                      <a:pt x="205" y="574"/>
                      <a:pt x="205" y="574"/>
                      <a:pt x="205" y="574"/>
                    </a:cubicBezTo>
                    <a:cubicBezTo>
                      <a:pt x="206" y="584"/>
                      <a:pt x="206" y="584"/>
                      <a:pt x="206" y="584"/>
                    </a:cubicBezTo>
                    <a:cubicBezTo>
                      <a:pt x="201" y="593"/>
                      <a:pt x="201" y="593"/>
                      <a:pt x="201" y="593"/>
                    </a:cubicBezTo>
                    <a:cubicBezTo>
                      <a:pt x="194" y="595"/>
                      <a:pt x="194" y="595"/>
                      <a:pt x="194" y="595"/>
                    </a:cubicBezTo>
                    <a:cubicBezTo>
                      <a:pt x="191" y="602"/>
                      <a:pt x="191" y="602"/>
                      <a:pt x="191" y="602"/>
                    </a:cubicBezTo>
                    <a:cubicBezTo>
                      <a:pt x="186" y="595"/>
                      <a:pt x="186" y="595"/>
                      <a:pt x="186" y="595"/>
                    </a:cubicBezTo>
                    <a:cubicBezTo>
                      <a:pt x="180" y="596"/>
                      <a:pt x="180" y="596"/>
                      <a:pt x="180" y="596"/>
                    </a:cubicBezTo>
                    <a:cubicBezTo>
                      <a:pt x="180" y="593"/>
                      <a:pt x="178" y="591"/>
                      <a:pt x="178" y="586"/>
                    </a:cubicBezTo>
                    <a:cubicBezTo>
                      <a:pt x="178" y="577"/>
                      <a:pt x="176" y="575"/>
                      <a:pt x="170" y="573"/>
                    </a:cubicBezTo>
                    <a:cubicBezTo>
                      <a:pt x="165" y="572"/>
                      <a:pt x="164" y="570"/>
                      <a:pt x="168" y="565"/>
                    </a:cubicBezTo>
                    <a:cubicBezTo>
                      <a:pt x="172" y="561"/>
                      <a:pt x="165" y="557"/>
                      <a:pt x="162" y="553"/>
                    </a:cubicBezTo>
                    <a:cubicBezTo>
                      <a:pt x="158" y="549"/>
                      <a:pt x="160" y="544"/>
                      <a:pt x="159" y="541"/>
                    </a:cubicBezTo>
                    <a:cubicBezTo>
                      <a:pt x="158" y="538"/>
                      <a:pt x="166" y="533"/>
                      <a:pt x="171" y="527"/>
                    </a:cubicBezTo>
                    <a:cubicBezTo>
                      <a:pt x="175" y="521"/>
                      <a:pt x="173" y="515"/>
                      <a:pt x="174" y="513"/>
                    </a:cubicBezTo>
                    <a:cubicBezTo>
                      <a:pt x="175" y="510"/>
                      <a:pt x="186" y="511"/>
                      <a:pt x="187" y="508"/>
                    </a:cubicBezTo>
                    <a:cubicBezTo>
                      <a:pt x="189" y="506"/>
                      <a:pt x="190" y="492"/>
                      <a:pt x="190" y="492"/>
                    </a:cubicBezTo>
                    <a:cubicBezTo>
                      <a:pt x="190" y="492"/>
                      <a:pt x="201" y="491"/>
                      <a:pt x="206" y="490"/>
                    </a:cubicBezTo>
                    <a:cubicBezTo>
                      <a:pt x="211" y="490"/>
                      <a:pt x="212" y="485"/>
                      <a:pt x="213" y="479"/>
                    </a:cubicBezTo>
                    <a:cubicBezTo>
                      <a:pt x="214" y="472"/>
                      <a:pt x="220" y="467"/>
                      <a:pt x="229" y="466"/>
                    </a:cubicBezTo>
                    <a:cubicBezTo>
                      <a:pt x="237" y="465"/>
                      <a:pt x="249" y="465"/>
                      <a:pt x="253" y="463"/>
                    </a:cubicBezTo>
                    <a:cubicBezTo>
                      <a:pt x="254" y="463"/>
                      <a:pt x="254" y="458"/>
                      <a:pt x="253" y="454"/>
                    </a:cubicBezTo>
                    <a:close/>
                    <a:moveTo>
                      <a:pt x="0" y="430"/>
                    </a:moveTo>
                    <a:cubicBezTo>
                      <a:pt x="0" y="430"/>
                      <a:pt x="0" y="430"/>
                      <a:pt x="0" y="430"/>
                    </a:cubicBezTo>
                    <a:cubicBezTo>
                      <a:pt x="1" y="430"/>
                      <a:pt x="1" y="431"/>
                      <a:pt x="2" y="431"/>
                    </a:cubicBezTo>
                    <a:cubicBezTo>
                      <a:pt x="11" y="434"/>
                      <a:pt x="10" y="436"/>
                      <a:pt x="14" y="435"/>
                    </a:cubicBezTo>
                    <a:cubicBezTo>
                      <a:pt x="17" y="435"/>
                      <a:pt x="25" y="442"/>
                      <a:pt x="27" y="444"/>
                    </a:cubicBezTo>
                    <a:cubicBezTo>
                      <a:pt x="28" y="447"/>
                      <a:pt x="38" y="447"/>
                      <a:pt x="44" y="440"/>
                    </a:cubicBezTo>
                    <a:cubicBezTo>
                      <a:pt x="44" y="439"/>
                      <a:pt x="45" y="438"/>
                      <a:pt x="45" y="438"/>
                    </a:cubicBezTo>
                    <a:cubicBezTo>
                      <a:pt x="46" y="443"/>
                      <a:pt x="46" y="447"/>
                      <a:pt x="46" y="449"/>
                    </a:cubicBezTo>
                    <a:cubicBezTo>
                      <a:pt x="43" y="458"/>
                      <a:pt x="45" y="460"/>
                      <a:pt x="51" y="467"/>
                    </a:cubicBezTo>
                    <a:cubicBezTo>
                      <a:pt x="57" y="474"/>
                      <a:pt x="54" y="482"/>
                      <a:pt x="49" y="481"/>
                    </a:cubicBezTo>
                    <a:cubicBezTo>
                      <a:pt x="45" y="481"/>
                      <a:pt x="41" y="482"/>
                      <a:pt x="37" y="486"/>
                    </a:cubicBezTo>
                    <a:cubicBezTo>
                      <a:pt x="32" y="490"/>
                      <a:pt x="28" y="481"/>
                      <a:pt x="25" y="476"/>
                    </a:cubicBezTo>
                    <a:cubicBezTo>
                      <a:pt x="23" y="470"/>
                      <a:pt x="6" y="443"/>
                      <a:pt x="5" y="442"/>
                    </a:cubicBezTo>
                    <a:cubicBezTo>
                      <a:pt x="4" y="440"/>
                      <a:pt x="2" y="435"/>
                      <a:pt x="0" y="430"/>
                    </a:cubicBezTo>
                    <a:close/>
                    <a:moveTo>
                      <a:pt x="747" y="407"/>
                    </a:moveTo>
                    <a:cubicBezTo>
                      <a:pt x="747" y="407"/>
                      <a:pt x="747" y="407"/>
                      <a:pt x="747" y="407"/>
                    </a:cubicBezTo>
                    <a:cubicBezTo>
                      <a:pt x="738" y="414"/>
                      <a:pt x="737" y="414"/>
                      <a:pt x="738" y="422"/>
                    </a:cubicBezTo>
                    <a:cubicBezTo>
                      <a:pt x="738" y="429"/>
                      <a:pt x="746" y="428"/>
                      <a:pt x="756" y="426"/>
                    </a:cubicBezTo>
                    <a:cubicBezTo>
                      <a:pt x="766" y="425"/>
                      <a:pt x="768" y="419"/>
                      <a:pt x="767" y="415"/>
                    </a:cubicBezTo>
                    <a:cubicBezTo>
                      <a:pt x="765" y="411"/>
                      <a:pt x="761" y="404"/>
                      <a:pt x="755" y="404"/>
                    </a:cubicBezTo>
                    <a:cubicBezTo>
                      <a:pt x="749" y="404"/>
                      <a:pt x="747" y="407"/>
                      <a:pt x="747" y="407"/>
                    </a:cubicBezTo>
                    <a:close/>
                    <a:moveTo>
                      <a:pt x="986" y="13"/>
                    </a:moveTo>
                    <a:cubicBezTo>
                      <a:pt x="986" y="13"/>
                      <a:pt x="986" y="13"/>
                      <a:pt x="986" y="13"/>
                    </a:cubicBezTo>
                    <a:cubicBezTo>
                      <a:pt x="986" y="16"/>
                      <a:pt x="984" y="23"/>
                      <a:pt x="989" y="21"/>
                    </a:cubicBezTo>
                    <a:cubicBezTo>
                      <a:pt x="995" y="20"/>
                      <a:pt x="1000" y="16"/>
                      <a:pt x="1001" y="19"/>
                    </a:cubicBezTo>
                    <a:cubicBezTo>
                      <a:pt x="1002" y="21"/>
                      <a:pt x="1010" y="21"/>
                      <a:pt x="1007" y="16"/>
                    </a:cubicBezTo>
                    <a:cubicBezTo>
                      <a:pt x="1004" y="10"/>
                      <a:pt x="997" y="9"/>
                      <a:pt x="993" y="9"/>
                    </a:cubicBezTo>
                    <a:cubicBezTo>
                      <a:pt x="990" y="10"/>
                      <a:pt x="987" y="0"/>
                      <a:pt x="985" y="4"/>
                    </a:cubicBezTo>
                    <a:cubicBezTo>
                      <a:pt x="983" y="8"/>
                      <a:pt x="986" y="13"/>
                      <a:pt x="986" y="13"/>
                    </a:cubicBezTo>
                    <a:close/>
                    <a:moveTo>
                      <a:pt x="1046" y="62"/>
                    </a:moveTo>
                    <a:cubicBezTo>
                      <a:pt x="1046" y="62"/>
                      <a:pt x="1046" y="62"/>
                      <a:pt x="1046" y="62"/>
                    </a:cubicBezTo>
                    <a:cubicBezTo>
                      <a:pt x="1043" y="62"/>
                      <a:pt x="1038" y="66"/>
                      <a:pt x="1040" y="70"/>
                    </a:cubicBezTo>
                    <a:cubicBezTo>
                      <a:pt x="1041" y="75"/>
                      <a:pt x="1045" y="75"/>
                      <a:pt x="1049" y="75"/>
                    </a:cubicBezTo>
                    <a:cubicBezTo>
                      <a:pt x="1053" y="74"/>
                      <a:pt x="1057" y="77"/>
                      <a:pt x="1059" y="74"/>
                    </a:cubicBezTo>
                    <a:cubicBezTo>
                      <a:pt x="1061" y="71"/>
                      <a:pt x="1065" y="64"/>
                      <a:pt x="1067" y="67"/>
                    </a:cubicBezTo>
                    <a:cubicBezTo>
                      <a:pt x="1070" y="70"/>
                      <a:pt x="1077" y="75"/>
                      <a:pt x="1080" y="75"/>
                    </a:cubicBezTo>
                    <a:cubicBezTo>
                      <a:pt x="1083" y="75"/>
                      <a:pt x="1086" y="66"/>
                      <a:pt x="1091" y="65"/>
                    </a:cubicBezTo>
                    <a:cubicBezTo>
                      <a:pt x="1096" y="64"/>
                      <a:pt x="1097" y="71"/>
                      <a:pt x="1101" y="72"/>
                    </a:cubicBezTo>
                    <a:cubicBezTo>
                      <a:pt x="1105" y="73"/>
                      <a:pt x="1116" y="74"/>
                      <a:pt x="1118" y="66"/>
                    </a:cubicBezTo>
                    <a:cubicBezTo>
                      <a:pt x="1120" y="58"/>
                      <a:pt x="1120" y="51"/>
                      <a:pt x="1115" y="53"/>
                    </a:cubicBezTo>
                    <a:cubicBezTo>
                      <a:pt x="1111" y="55"/>
                      <a:pt x="1101" y="59"/>
                      <a:pt x="1099" y="59"/>
                    </a:cubicBezTo>
                    <a:cubicBezTo>
                      <a:pt x="1096" y="59"/>
                      <a:pt x="1093" y="62"/>
                      <a:pt x="1091" y="58"/>
                    </a:cubicBezTo>
                    <a:cubicBezTo>
                      <a:pt x="1090" y="55"/>
                      <a:pt x="1099" y="55"/>
                      <a:pt x="1097" y="50"/>
                    </a:cubicBezTo>
                    <a:cubicBezTo>
                      <a:pt x="1096" y="45"/>
                      <a:pt x="1085" y="45"/>
                      <a:pt x="1084" y="48"/>
                    </a:cubicBezTo>
                    <a:cubicBezTo>
                      <a:pt x="1083" y="51"/>
                      <a:pt x="1089" y="54"/>
                      <a:pt x="1085" y="55"/>
                    </a:cubicBezTo>
                    <a:cubicBezTo>
                      <a:pt x="1081" y="56"/>
                      <a:pt x="1082" y="54"/>
                      <a:pt x="1077" y="55"/>
                    </a:cubicBezTo>
                    <a:cubicBezTo>
                      <a:pt x="1071" y="57"/>
                      <a:pt x="1072" y="63"/>
                      <a:pt x="1069" y="64"/>
                    </a:cubicBezTo>
                    <a:cubicBezTo>
                      <a:pt x="1066" y="64"/>
                      <a:pt x="1060" y="64"/>
                      <a:pt x="1058" y="64"/>
                    </a:cubicBezTo>
                    <a:cubicBezTo>
                      <a:pt x="1055" y="64"/>
                      <a:pt x="1046" y="62"/>
                      <a:pt x="1046" y="62"/>
                    </a:cubicBezTo>
                    <a:close/>
                    <a:moveTo>
                      <a:pt x="1043" y="37"/>
                    </a:moveTo>
                    <a:cubicBezTo>
                      <a:pt x="1043" y="37"/>
                      <a:pt x="1043" y="37"/>
                      <a:pt x="1043" y="37"/>
                    </a:cubicBezTo>
                    <a:cubicBezTo>
                      <a:pt x="1043" y="37"/>
                      <a:pt x="1047" y="35"/>
                      <a:pt x="1046" y="31"/>
                    </a:cubicBezTo>
                    <a:cubicBezTo>
                      <a:pt x="1045" y="27"/>
                      <a:pt x="1053" y="27"/>
                      <a:pt x="1053" y="27"/>
                    </a:cubicBezTo>
                    <a:cubicBezTo>
                      <a:pt x="1053" y="27"/>
                      <a:pt x="1054" y="30"/>
                      <a:pt x="1059" y="28"/>
                    </a:cubicBezTo>
                    <a:cubicBezTo>
                      <a:pt x="1064" y="27"/>
                      <a:pt x="1060" y="23"/>
                      <a:pt x="1062" y="23"/>
                    </a:cubicBezTo>
                    <a:cubicBezTo>
                      <a:pt x="1065" y="23"/>
                      <a:pt x="1072" y="23"/>
                      <a:pt x="1073" y="20"/>
                    </a:cubicBezTo>
                    <a:cubicBezTo>
                      <a:pt x="1074" y="16"/>
                      <a:pt x="1079" y="17"/>
                      <a:pt x="1082" y="23"/>
                    </a:cubicBezTo>
                    <a:cubicBezTo>
                      <a:pt x="1085" y="29"/>
                      <a:pt x="1079" y="30"/>
                      <a:pt x="1076" y="28"/>
                    </a:cubicBezTo>
                    <a:cubicBezTo>
                      <a:pt x="1073" y="27"/>
                      <a:pt x="1072" y="31"/>
                      <a:pt x="1070" y="35"/>
                    </a:cubicBezTo>
                    <a:cubicBezTo>
                      <a:pt x="1067" y="38"/>
                      <a:pt x="1070" y="41"/>
                      <a:pt x="1068" y="45"/>
                    </a:cubicBezTo>
                    <a:cubicBezTo>
                      <a:pt x="1066" y="49"/>
                      <a:pt x="1061" y="53"/>
                      <a:pt x="1056" y="53"/>
                    </a:cubicBezTo>
                    <a:cubicBezTo>
                      <a:pt x="1051" y="53"/>
                      <a:pt x="1050" y="49"/>
                      <a:pt x="1048" y="44"/>
                    </a:cubicBezTo>
                    <a:cubicBezTo>
                      <a:pt x="1046" y="39"/>
                      <a:pt x="1038" y="38"/>
                      <a:pt x="1043" y="37"/>
                    </a:cubicBezTo>
                    <a:close/>
                    <a:moveTo>
                      <a:pt x="987" y="29"/>
                    </a:moveTo>
                    <a:cubicBezTo>
                      <a:pt x="987" y="29"/>
                      <a:pt x="987" y="29"/>
                      <a:pt x="987" y="29"/>
                    </a:cubicBezTo>
                    <a:cubicBezTo>
                      <a:pt x="989" y="30"/>
                      <a:pt x="994" y="29"/>
                      <a:pt x="995" y="26"/>
                    </a:cubicBezTo>
                    <a:cubicBezTo>
                      <a:pt x="995" y="22"/>
                      <a:pt x="1002" y="25"/>
                      <a:pt x="1005" y="27"/>
                    </a:cubicBezTo>
                    <a:cubicBezTo>
                      <a:pt x="1008" y="30"/>
                      <a:pt x="1012" y="26"/>
                      <a:pt x="1013" y="21"/>
                    </a:cubicBezTo>
                    <a:cubicBezTo>
                      <a:pt x="1015" y="16"/>
                      <a:pt x="1025" y="20"/>
                      <a:pt x="1023" y="24"/>
                    </a:cubicBezTo>
                    <a:cubicBezTo>
                      <a:pt x="1022" y="27"/>
                      <a:pt x="1025" y="29"/>
                      <a:pt x="1024" y="31"/>
                    </a:cubicBezTo>
                    <a:cubicBezTo>
                      <a:pt x="1024" y="32"/>
                      <a:pt x="1015" y="37"/>
                      <a:pt x="1011" y="37"/>
                    </a:cubicBezTo>
                    <a:cubicBezTo>
                      <a:pt x="1007" y="37"/>
                      <a:pt x="1005" y="40"/>
                      <a:pt x="1001" y="42"/>
                    </a:cubicBezTo>
                    <a:cubicBezTo>
                      <a:pt x="997" y="43"/>
                      <a:pt x="992" y="44"/>
                      <a:pt x="989" y="40"/>
                    </a:cubicBezTo>
                    <a:cubicBezTo>
                      <a:pt x="985" y="36"/>
                      <a:pt x="981" y="36"/>
                      <a:pt x="983" y="32"/>
                    </a:cubicBezTo>
                    <a:cubicBezTo>
                      <a:pt x="984" y="28"/>
                      <a:pt x="987" y="29"/>
                      <a:pt x="987" y="29"/>
                    </a:cubicBezTo>
                    <a:close/>
                    <a:moveTo>
                      <a:pt x="863" y="325"/>
                    </a:moveTo>
                    <a:cubicBezTo>
                      <a:pt x="863" y="325"/>
                      <a:pt x="863" y="325"/>
                      <a:pt x="863" y="325"/>
                    </a:cubicBezTo>
                    <a:cubicBezTo>
                      <a:pt x="859" y="328"/>
                      <a:pt x="860" y="334"/>
                      <a:pt x="855" y="336"/>
                    </a:cubicBezTo>
                    <a:cubicBezTo>
                      <a:pt x="849" y="339"/>
                      <a:pt x="848" y="339"/>
                      <a:pt x="843" y="336"/>
                    </a:cubicBezTo>
                    <a:cubicBezTo>
                      <a:pt x="837" y="333"/>
                      <a:pt x="832" y="344"/>
                      <a:pt x="830" y="348"/>
                    </a:cubicBezTo>
                    <a:cubicBezTo>
                      <a:pt x="828" y="352"/>
                      <a:pt x="830" y="359"/>
                      <a:pt x="833" y="359"/>
                    </a:cubicBezTo>
                    <a:cubicBezTo>
                      <a:pt x="836" y="360"/>
                      <a:pt x="841" y="363"/>
                      <a:pt x="841" y="364"/>
                    </a:cubicBezTo>
                    <a:cubicBezTo>
                      <a:pt x="842" y="365"/>
                      <a:pt x="837" y="360"/>
                      <a:pt x="834" y="366"/>
                    </a:cubicBezTo>
                    <a:cubicBezTo>
                      <a:pt x="830" y="372"/>
                      <a:pt x="830" y="378"/>
                      <a:pt x="832" y="380"/>
                    </a:cubicBezTo>
                    <a:cubicBezTo>
                      <a:pt x="834" y="382"/>
                      <a:pt x="842" y="374"/>
                      <a:pt x="842" y="371"/>
                    </a:cubicBezTo>
                    <a:cubicBezTo>
                      <a:pt x="842" y="367"/>
                      <a:pt x="846" y="366"/>
                      <a:pt x="846" y="370"/>
                    </a:cubicBezTo>
                    <a:cubicBezTo>
                      <a:pt x="846" y="374"/>
                      <a:pt x="848" y="382"/>
                      <a:pt x="844" y="384"/>
                    </a:cubicBezTo>
                    <a:cubicBezTo>
                      <a:pt x="840" y="386"/>
                      <a:pt x="836" y="388"/>
                      <a:pt x="836" y="391"/>
                    </a:cubicBezTo>
                    <a:cubicBezTo>
                      <a:pt x="837" y="395"/>
                      <a:pt x="841" y="401"/>
                      <a:pt x="843" y="402"/>
                    </a:cubicBezTo>
                    <a:cubicBezTo>
                      <a:pt x="845" y="403"/>
                      <a:pt x="852" y="409"/>
                      <a:pt x="856" y="412"/>
                    </a:cubicBezTo>
                    <a:cubicBezTo>
                      <a:pt x="860" y="416"/>
                      <a:pt x="868" y="420"/>
                      <a:pt x="871" y="421"/>
                    </a:cubicBezTo>
                    <a:cubicBezTo>
                      <a:pt x="874" y="423"/>
                      <a:pt x="884" y="420"/>
                      <a:pt x="879" y="413"/>
                    </a:cubicBezTo>
                    <a:cubicBezTo>
                      <a:pt x="874" y="406"/>
                      <a:pt x="874" y="396"/>
                      <a:pt x="875" y="391"/>
                    </a:cubicBezTo>
                    <a:cubicBezTo>
                      <a:pt x="876" y="387"/>
                      <a:pt x="877" y="380"/>
                      <a:pt x="878" y="374"/>
                    </a:cubicBezTo>
                    <a:cubicBezTo>
                      <a:pt x="879" y="367"/>
                      <a:pt x="878" y="360"/>
                      <a:pt x="883" y="355"/>
                    </a:cubicBezTo>
                    <a:cubicBezTo>
                      <a:pt x="888" y="349"/>
                      <a:pt x="892" y="344"/>
                      <a:pt x="898" y="338"/>
                    </a:cubicBezTo>
                    <a:cubicBezTo>
                      <a:pt x="904" y="333"/>
                      <a:pt x="909" y="331"/>
                      <a:pt x="911" y="327"/>
                    </a:cubicBezTo>
                    <a:cubicBezTo>
                      <a:pt x="913" y="324"/>
                      <a:pt x="923" y="326"/>
                      <a:pt x="925" y="323"/>
                    </a:cubicBezTo>
                    <a:cubicBezTo>
                      <a:pt x="927" y="320"/>
                      <a:pt x="943" y="307"/>
                      <a:pt x="947" y="305"/>
                    </a:cubicBezTo>
                    <a:cubicBezTo>
                      <a:pt x="951" y="302"/>
                      <a:pt x="960" y="296"/>
                      <a:pt x="963" y="295"/>
                    </a:cubicBezTo>
                    <a:cubicBezTo>
                      <a:pt x="966" y="293"/>
                      <a:pt x="978" y="290"/>
                      <a:pt x="981" y="287"/>
                    </a:cubicBezTo>
                    <a:cubicBezTo>
                      <a:pt x="985" y="284"/>
                      <a:pt x="983" y="278"/>
                      <a:pt x="999" y="273"/>
                    </a:cubicBezTo>
                    <a:cubicBezTo>
                      <a:pt x="1016" y="268"/>
                      <a:pt x="1026" y="269"/>
                      <a:pt x="1036" y="269"/>
                    </a:cubicBezTo>
                    <a:cubicBezTo>
                      <a:pt x="1047" y="270"/>
                      <a:pt x="1065" y="260"/>
                      <a:pt x="1069" y="260"/>
                    </a:cubicBezTo>
                    <a:cubicBezTo>
                      <a:pt x="1073" y="260"/>
                      <a:pt x="1083" y="257"/>
                      <a:pt x="1085" y="249"/>
                    </a:cubicBezTo>
                    <a:cubicBezTo>
                      <a:pt x="1087" y="241"/>
                      <a:pt x="1087" y="229"/>
                      <a:pt x="1077" y="230"/>
                    </a:cubicBezTo>
                    <a:cubicBezTo>
                      <a:pt x="1067" y="231"/>
                      <a:pt x="1064" y="235"/>
                      <a:pt x="1053" y="240"/>
                    </a:cubicBezTo>
                    <a:cubicBezTo>
                      <a:pt x="1043" y="246"/>
                      <a:pt x="1036" y="247"/>
                      <a:pt x="1029" y="243"/>
                    </a:cubicBezTo>
                    <a:cubicBezTo>
                      <a:pt x="1023" y="239"/>
                      <a:pt x="1015" y="229"/>
                      <a:pt x="1008" y="234"/>
                    </a:cubicBezTo>
                    <a:cubicBezTo>
                      <a:pt x="1001" y="239"/>
                      <a:pt x="997" y="240"/>
                      <a:pt x="986" y="240"/>
                    </a:cubicBezTo>
                    <a:cubicBezTo>
                      <a:pt x="976" y="240"/>
                      <a:pt x="964" y="244"/>
                      <a:pt x="959" y="249"/>
                    </a:cubicBezTo>
                    <a:cubicBezTo>
                      <a:pt x="953" y="255"/>
                      <a:pt x="950" y="259"/>
                      <a:pt x="947" y="256"/>
                    </a:cubicBezTo>
                    <a:cubicBezTo>
                      <a:pt x="943" y="254"/>
                      <a:pt x="942" y="259"/>
                      <a:pt x="940" y="265"/>
                    </a:cubicBezTo>
                    <a:cubicBezTo>
                      <a:pt x="939" y="272"/>
                      <a:pt x="935" y="270"/>
                      <a:pt x="929" y="274"/>
                    </a:cubicBezTo>
                    <a:cubicBezTo>
                      <a:pt x="923" y="277"/>
                      <a:pt x="921" y="283"/>
                      <a:pt x="914" y="285"/>
                    </a:cubicBezTo>
                    <a:cubicBezTo>
                      <a:pt x="907" y="287"/>
                      <a:pt x="899" y="287"/>
                      <a:pt x="897" y="291"/>
                    </a:cubicBezTo>
                    <a:cubicBezTo>
                      <a:pt x="894" y="295"/>
                      <a:pt x="900" y="299"/>
                      <a:pt x="896" y="302"/>
                    </a:cubicBezTo>
                    <a:cubicBezTo>
                      <a:pt x="891" y="304"/>
                      <a:pt x="900" y="309"/>
                      <a:pt x="890" y="309"/>
                    </a:cubicBezTo>
                    <a:cubicBezTo>
                      <a:pt x="880" y="309"/>
                      <a:pt x="875" y="310"/>
                      <a:pt x="874" y="312"/>
                    </a:cubicBezTo>
                    <a:cubicBezTo>
                      <a:pt x="873" y="314"/>
                      <a:pt x="869" y="314"/>
                      <a:pt x="867" y="316"/>
                    </a:cubicBezTo>
                    <a:cubicBezTo>
                      <a:pt x="864" y="318"/>
                      <a:pt x="863" y="325"/>
                      <a:pt x="863" y="325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75"/>
              <p:cNvSpPr>
                <a:spLocks noEditPoints="1"/>
              </p:cNvSpPr>
              <p:nvPr/>
            </p:nvSpPr>
            <p:spPr bwMode="auto">
              <a:xfrm>
                <a:off x="2373849" y="2764369"/>
                <a:ext cx="1947885" cy="2185805"/>
              </a:xfrm>
              <a:custGeom>
                <a:avLst/>
                <a:gdLst>
                  <a:gd name="T0" fmla="*/ 403 w 633"/>
                  <a:gd name="T1" fmla="*/ 172 h 710"/>
                  <a:gd name="T2" fmla="*/ 406 w 633"/>
                  <a:gd name="T3" fmla="*/ 101 h 710"/>
                  <a:gd name="T4" fmla="*/ 462 w 633"/>
                  <a:gd name="T5" fmla="*/ 22 h 710"/>
                  <a:gd name="T6" fmla="*/ 478 w 633"/>
                  <a:gd name="T7" fmla="*/ 102 h 710"/>
                  <a:gd name="T8" fmla="*/ 461 w 633"/>
                  <a:gd name="T9" fmla="*/ 207 h 710"/>
                  <a:gd name="T10" fmla="*/ 395 w 633"/>
                  <a:gd name="T11" fmla="*/ 252 h 710"/>
                  <a:gd name="T12" fmla="*/ 424 w 633"/>
                  <a:gd name="T13" fmla="*/ 280 h 710"/>
                  <a:gd name="T14" fmla="*/ 480 w 633"/>
                  <a:gd name="T15" fmla="*/ 203 h 710"/>
                  <a:gd name="T16" fmla="*/ 510 w 633"/>
                  <a:gd name="T17" fmla="*/ 239 h 710"/>
                  <a:gd name="T18" fmla="*/ 527 w 633"/>
                  <a:gd name="T19" fmla="*/ 216 h 710"/>
                  <a:gd name="T20" fmla="*/ 478 w 633"/>
                  <a:gd name="T21" fmla="*/ 172 h 710"/>
                  <a:gd name="T22" fmla="*/ 491 w 633"/>
                  <a:gd name="T23" fmla="*/ 83 h 710"/>
                  <a:gd name="T24" fmla="*/ 520 w 633"/>
                  <a:gd name="T25" fmla="*/ 74 h 710"/>
                  <a:gd name="T26" fmla="*/ 547 w 633"/>
                  <a:gd name="T27" fmla="*/ 113 h 710"/>
                  <a:gd name="T28" fmla="*/ 548 w 633"/>
                  <a:gd name="T29" fmla="*/ 70 h 710"/>
                  <a:gd name="T30" fmla="*/ 573 w 633"/>
                  <a:gd name="T31" fmla="*/ 103 h 710"/>
                  <a:gd name="T32" fmla="*/ 576 w 633"/>
                  <a:gd name="T33" fmla="*/ 149 h 710"/>
                  <a:gd name="T34" fmla="*/ 567 w 633"/>
                  <a:gd name="T35" fmla="*/ 190 h 710"/>
                  <a:gd name="T36" fmla="*/ 588 w 633"/>
                  <a:gd name="T37" fmla="*/ 191 h 710"/>
                  <a:gd name="T38" fmla="*/ 591 w 633"/>
                  <a:gd name="T39" fmla="*/ 224 h 710"/>
                  <a:gd name="T40" fmla="*/ 588 w 633"/>
                  <a:gd name="T41" fmla="*/ 265 h 710"/>
                  <a:gd name="T42" fmla="*/ 598 w 633"/>
                  <a:gd name="T43" fmla="*/ 296 h 710"/>
                  <a:gd name="T44" fmla="*/ 594 w 633"/>
                  <a:gd name="T45" fmla="*/ 332 h 710"/>
                  <a:gd name="T46" fmla="*/ 609 w 633"/>
                  <a:gd name="T47" fmla="*/ 369 h 710"/>
                  <a:gd name="T48" fmla="*/ 633 w 633"/>
                  <a:gd name="T49" fmla="*/ 397 h 710"/>
                  <a:gd name="T50" fmla="*/ 615 w 633"/>
                  <a:gd name="T51" fmla="*/ 444 h 710"/>
                  <a:gd name="T52" fmla="*/ 614 w 633"/>
                  <a:gd name="T53" fmla="*/ 507 h 710"/>
                  <a:gd name="T54" fmla="*/ 556 w 633"/>
                  <a:gd name="T55" fmla="*/ 528 h 710"/>
                  <a:gd name="T56" fmla="*/ 503 w 633"/>
                  <a:gd name="T57" fmla="*/ 516 h 710"/>
                  <a:gd name="T58" fmla="*/ 449 w 633"/>
                  <a:gd name="T59" fmla="*/ 530 h 710"/>
                  <a:gd name="T60" fmla="*/ 410 w 633"/>
                  <a:gd name="T61" fmla="*/ 575 h 710"/>
                  <a:gd name="T62" fmla="*/ 358 w 633"/>
                  <a:gd name="T63" fmla="*/ 589 h 710"/>
                  <a:gd name="T64" fmla="*/ 335 w 633"/>
                  <a:gd name="T65" fmla="*/ 568 h 710"/>
                  <a:gd name="T66" fmla="*/ 309 w 633"/>
                  <a:gd name="T67" fmla="*/ 598 h 710"/>
                  <a:gd name="T68" fmla="*/ 325 w 633"/>
                  <a:gd name="T69" fmla="*/ 625 h 710"/>
                  <a:gd name="T70" fmla="*/ 302 w 633"/>
                  <a:gd name="T71" fmla="*/ 652 h 710"/>
                  <a:gd name="T72" fmla="*/ 282 w 633"/>
                  <a:gd name="T73" fmla="*/ 674 h 710"/>
                  <a:gd name="T74" fmla="*/ 221 w 633"/>
                  <a:gd name="T75" fmla="*/ 670 h 710"/>
                  <a:gd name="T76" fmla="*/ 134 w 633"/>
                  <a:gd name="T77" fmla="*/ 661 h 710"/>
                  <a:gd name="T78" fmla="*/ 76 w 633"/>
                  <a:gd name="T79" fmla="*/ 667 h 710"/>
                  <a:gd name="T80" fmla="*/ 56 w 633"/>
                  <a:gd name="T81" fmla="*/ 689 h 710"/>
                  <a:gd name="T82" fmla="*/ 29 w 633"/>
                  <a:gd name="T83" fmla="*/ 703 h 710"/>
                  <a:gd name="T84" fmla="*/ 0 w 633"/>
                  <a:gd name="T85" fmla="*/ 687 h 710"/>
                  <a:gd name="T86" fmla="*/ 20 w 633"/>
                  <a:gd name="T87" fmla="*/ 658 h 710"/>
                  <a:gd name="T88" fmla="*/ 46 w 633"/>
                  <a:gd name="T89" fmla="*/ 628 h 710"/>
                  <a:gd name="T90" fmla="*/ 52 w 633"/>
                  <a:gd name="T91" fmla="*/ 613 h 710"/>
                  <a:gd name="T92" fmla="*/ 22 w 633"/>
                  <a:gd name="T93" fmla="*/ 604 h 710"/>
                  <a:gd name="T94" fmla="*/ 36 w 633"/>
                  <a:gd name="T95" fmla="*/ 579 h 710"/>
                  <a:gd name="T96" fmla="*/ 67 w 633"/>
                  <a:gd name="T97" fmla="*/ 585 h 710"/>
                  <a:gd name="T98" fmla="*/ 63 w 633"/>
                  <a:gd name="T99" fmla="*/ 555 h 710"/>
                  <a:gd name="T100" fmla="*/ 66 w 633"/>
                  <a:gd name="T101" fmla="*/ 519 h 710"/>
                  <a:gd name="T102" fmla="*/ 98 w 633"/>
                  <a:gd name="T103" fmla="*/ 501 h 710"/>
                  <a:gd name="T104" fmla="*/ 113 w 633"/>
                  <a:gd name="T105" fmla="*/ 471 h 710"/>
                  <a:gd name="T106" fmla="*/ 122 w 633"/>
                  <a:gd name="T107" fmla="*/ 430 h 710"/>
                  <a:gd name="T108" fmla="*/ 166 w 633"/>
                  <a:gd name="T109" fmla="*/ 384 h 710"/>
                  <a:gd name="T110" fmla="*/ 183 w 633"/>
                  <a:gd name="T111" fmla="*/ 348 h 710"/>
                  <a:gd name="T112" fmla="*/ 203 w 633"/>
                  <a:gd name="T113" fmla="*/ 310 h 710"/>
                  <a:gd name="T114" fmla="*/ 238 w 633"/>
                  <a:gd name="T115" fmla="*/ 267 h 710"/>
                  <a:gd name="T116" fmla="*/ 284 w 633"/>
                  <a:gd name="T117" fmla="*/ 243 h 710"/>
                  <a:gd name="T118" fmla="*/ 345 w 633"/>
                  <a:gd name="T119" fmla="*/ 215 h 710"/>
                  <a:gd name="T120" fmla="*/ 352 w 633"/>
                  <a:gd name="T121" fmla="*/ 180 h 710"/>
                  <a:gd name="T122" fmla="*/ 468 w 633"/>
                  <a:gd name="T123" fmla="*/ 15 h 710"/>
                  <a:gd name="T124" fmla="*/ 473 w 633"/>
                  <a:gd name="T125" fmla="*/ 2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3" h="710">
                    <a:moveTo>
                      <a:pt x="362" y="143"/>
                    </a:moveTo>
                    <a:cubicBezTo>
                      <a:pt x="366" y="148"/>
                      <a:pt x="371" y="149"/>
                      <a:pt x="375" y="155"/>
                    </a:cubicBezTo>
                    <a:cubicBezTo>
                      <a:pt x="379" y="163"/>
                      <a:pt x="383" y="167"/>
                      <a:pt x="385" y="176"/>
                    </a:cubicBezTo>
                    <a:cubicBezTo>
                      <a:pt x="387" y="185"/>
                      <a:pt x="389" y="194"/>
                      <a:pt x="393" y="188"/>
                    </a:cubicBezTo>
                    <a:cubicBezTo>
                      <a:pt x="397" y="183"/>
                      <a:pt x="404" y="180"/>
                      <a:pt x="403" y="172"/>
                    </a:cubicBezTo>
                    <a:cubicBezTo>
                      <a:pt x="401" y="165"/>
                      <a:pt x="401" y="152"/>
                      <a:pt x="402" y="147"/>
                    </a:cubicBezTo>
                    <a:cubicBezTo>
                      <a:pt x="402" y="142"/>
                      <a:pt x="397" y="133"/>
                      <a:pt x="393" y="135"/>
                    </a:cubicBezTo>
                    <a:cubicBezTo>
                      <a:pt x="389" y="136"/>
                      <a:pt x="384" y="132"/>
                      <a:pt x="389" y="127"/>
                    </a:cubicBezTo>
                    <a:cubicBezTo>
                      <a:pt x="393" y="122"/>
                      <a:pt x="400" y="122"/>
                      <a:pt x="401" y="117"/>
                    </a:cubicBezTo>
                    <a:cubicBezTo>
                      <a:pt x="402" y="111"/>
                      <a:pt x="403" y="105"/>
                      <a:pt x="406" y="101"/>
                    </a:cubicBezTo>
                    <a:cubicBezTo>
                      <a:pt x="408" y="97"/>
                      <a:pt x="399" y="98"/>
                      <a:pt x="400" y="89"/>
                    </a:cubicBezTo>
                    <a:cubicBezTo>
                      <a:pt x="401" y="80"/>
                      <a:pt x="404" y="74"/>
                      <a:pt x="412" y="73"/>
                    </a:cubicBezTo>
                    <a:cubicBezTo>
                      <a:pt x="420" y="72"/>
                      <a:pt x="425" y="70"/>
                      <a:pt x="429" y="65"/>
                    </a:cubicBezTo>
                    <a:cubicBezTo>
                      <a:pt x="433" y="60"/>
                      <a:pt x="450" y="39"/>
                      <a:pt x="452" y="31"/>
                    </a:cubicBezTo>
                    <a:cubicBezTo>
                      <a:pt x="455" y="23"/>
                      <a:pt x="458" y="16"/>
                      <a:pt x="462" y="22"/>
                    </a:cubicBezTo>
                    <a:cubicBezTo>
                      <a:pt x="466" y="27"/>
                      <a:pt x="472" y="28"/>
                      <a:pt x="479" y="28"/>
                    </a:cubicBezTo>
                    <a:cubicBezTo>
                      <a:pt x="486" y="28"/>
                      <a:pt x="494" y="37"/>
                      <a:pt x="494" y="42"/>
                    </a:cubicBezTo>
                    <a:cubicBezTo>
                      <a:pt x="495" y="48"/>
                      <a:pt x="492" y="56"/>
                      <a:pt x="488" y="63"/>
                    </a:cubicBezTo>
                    <a:cubicBezTo>
                      <a:pt x="484" y="70"/>
                      <a:pt x="470" y="81"/>
                      <a:pt x="471" y="86"/>
                    </a:cubicBezTo>
                    <a:cubicBezTo>
                      <a:pt x="472" y="92"/>
                      <a:pt x="478" y="95"/>
                      <a:pt x="478" y="102"/>
                    </a:cubicBezTo>
                    <a:cubicBezTo>
                      <a:pt x="477" y="108"/>
                      <a:pt x="473" y="126"/>
                      <a:pt x="469" y="131"/>
                    </a:cubicBezTo>
                    <a:cubicBezTo>
                      <a:pt x="464" y="136"/>
                      <a:pt x="466" y="145"/>
                      <a:pt x="464" y="152"/>
                    </a:cubicBezTo>
                    <a:cubicBezTo>
                      <a:pt x="462" y="159"/>
                      <a:pt x="455" y="170"/>
                      <a:pt x="455" y="172"/>
                    </a:cubicBezTo>
                    <a:cubicBezTo>
                      <a:pt x="455" y="174"/>
                      <a:pt x="459" y="187"/>
                      <a:pt x="461" y="190"/>
                    </a:cubicBezTo>
                    <a:cubicBezTo>
                      <a:pt x="463" y="194"/>
                      <a:pt x="466" y="204"/>
                      <a:pt x="461" y="207"/>
                    </a:cubicBezTo>
                    <a:cubicBezTo>
                      <a:pt x="457" y="209"/>
                      <a:pt x="456" y="214"/>
                      <a:pt x="456" y="222"/>
                    </a:cubicBezTo>
                    <a:cubicBezTo>
                      <a:pt x="455" y="230"/>
                      <a:pt x="446" y="231"/>
                      <a:pt x="443" y="234"/>
                    </a:cubicBezTo>
                    <a:cubicBezTo>
                      <a:pt x="440" y="237"/>
                      <a:pt x="437" y="238"/>
                      <a:pt x="431" y="244"/>
                    </a:cubicBezTo>
                    <a:cubicBezTo>
                      <a:pt x="426" y="251"/>
                      <a:pt x="414" y="256"/>
                      <a:pt x="408" y="256"/>
                    </a:cubicBezTo>
                    <a:cubicBezTo>
                      <a:pt x="403" y="256"/>
                      <a:pt x="402" y="257"/>
                      <a:pt x="395" y="252"/>
                    </a:cubicBezTo>
                    <a:cubicBezTo>
                      <a:pt x="388" y="248"/>
                      <a:pt x="386" y="246"/>
                      <a:pt x="383" y="254"/>
                    </a:cubicBezTo>
                    <a:cubicBezTo>
                      <a:pt x="380" y="262"/>
                      <a:pt x="387" y="261"/>
                      <a:pt x="390" y="265"/>
                    </a:cubicBezTo>
                    <a:cubicBezTo>
                      <a:pt x="393" y="270"/>
                      <a:pt x="399" y="270"/>
                      <a:pt x="400" y="273"/>
                    </a:cubicBezTo>
                    <a:cubicBezTo>
                      <a:pt x="402" y="277"/>
                      <a:pt x="409" y="271"/>
                      <a:pt x="412" y="276"/>
                    </a:cubicBezTo>
                    <a:cubicBezTo>
                      <a:pt x="414" y="281"/>
                      <a:pt x="419" y="284"/>
                      <a:pt x="424" y="280"/>
                    </a:cubicBezTo>
                    <a:cubicBezTo>
                      <a:pt x="430" y="275"/>
                      <a:pt x="429" y="270"/>
                      <a:pt x="435" y="270"/>
                    </a:cubicBezTo>
                    <a:cubicBezTo>
                      <a:pt x="440" y="270"/>
                      <a:pt x="458" y="263"/>
                      <a:pt x="458" y="256"/>
                    </a:cubicBezTo>
                    <a:cubicBezTo>
                      <a:pt x="459" y="249"/>
                      <a:pt x="464" y="246"/>
                      <a:pt x="469" y="243"/>
                    </a:cubicBezTo>
                    <a:cubicBezTo>
                      <a:pt x="474" y="239"/>
                      <a:pt x="474" y="233"/>
                      <a:pt x="476" y="226"/>
                    </a:cubicBezTo>
                    <a:cubicBezTo>
                      <a:pt x="479" y="220"/>
                      <a:pt x="479" y="208"/>
                      <a:pt x="480" y="203"/>
                    </a:cubicBezTo>
                    <a:cubicBezTo>
                      <a:pt x="480" y="198"/>
                      <a:pt x="490" y="194"/>
                      <a:pt x="493" y="194"/>
                    </a:cubicBezTo>
                    <a:cubicBezTo>
                      <a:pt x="496" y="194"/>
                      <a:pt x="508" y="191"/>
                      <a:pt x="509" y="196"/>
                    </a:cubicBezTo>
                    <a:cubicBezTo>
                      <a:pt x="511" y="201"/>
                      <a:pt x="512" y="205"/>
                      <a:pt x="514" y="208"/>
                    </a:cubicBezTo>
                    <a:cubicBezTo>
                      <a:pt x="516" y="211"/>
                      <a:pt x="518" y="215"/>
                      <a:pt x="516" y="220"/>
                    </a:cubicBezTo>
                    <a:cubicBezTo>
                      <a:pt x="514" y="224"/>
                      <a:pt x="510" y="232"/>
                      <a:pt x="510" y="239"/>
                    </a:cubicBezTo>
                    <a:cubicBezTo>
                      <a:pt x="510" y="246"/>
                      <a:pt x="510" y="251"/>
                      <a:pt x="520" y="253"/>
                    </a:cubicBezTo>
                    <a:cubicBezTo>
                      <a:pt x="530" y="254"/>
                      <a:pt x="536" y="252"/>
                      <a:pt x="532" y="249"/>
                    </a:cubicBezTo>
                    <a:cubicBezTo>
                      <a:pt x="529" y="246"/>
                      <a:pt x="512" y="248"/>
                      <a:pt x="514" y="239"/>
                    </a:cubicBezTo>
                    <a:cubicBezTo>
                      <a:pt x="516" y="231"/>
                      <a:pt x="517" y="229"/>
                      <a:pt x="523" y="228"/>
                    </a:cubicBezTo>
                    <a:cubicBezTo>
                      <a:pt x="529" y="227"/>
                      <a:pt x="527" y="222"/>
                      <a:pt x="527" y="216"/>
                    </a:cubicBezTo>
                    <a:cubicBezTo>
                      <a:pt x="526" y="211"/>
                      <a:pt x="525" y="202"/>
                      <a:pt x="526" y="199"/>
                    </a:cubicBezTo>
                    <a:cubicBezTo>
                      <a:pt x="527" y="196"/>
                      <a:pt x="514" y="191"/>
                      <a:pt x="508" y="186"/>
                    </a:cubicBezTo>
                    <a:cubicBezTo>
                      <a:pt x="503" y="180"/>
                      <a:pt x="496" y="180"/>
                      <a:pt x="493" y="183"/>
                    </a:cubicBezTo>
                    <a:cubicBezTo>
                      <a:pt x="490" y="187"/>
                      <a:pt x="489" y="179"/>
                      <a:pt x="480" y="181"/>
                    </a:cubicBezTo>
                    <a:cubicBezTo>
                      <a:pt x="470" y="182"/>
                      <a:pt x="476" y="177"/>
                      <a:pt x="478" y="172"/>
                    </a:cubicBezTo>
                    <a:cubicBezTo>
                      <a:pt x="480" y="167"/>
                      <a:pt x="471" y="160"/>
                      <a:pt x="473" y="156"/>
                    </a:cubicBezTo>
                    <a:cubicBezTo>
                      <a:pt x="475" y="152"/>
                      <a:pt x="482" y="141"/>
                      <a:pt x="486" y="136"/>
                    </a:cubicBezTo>
                    <a:cubicBezTo>
                      <a:pt x="490" y="130"/>
                      <a:pt x="492" y="121"/>
                      <a:pt x="491" y="114"/>
                    </a:cubicBezTo>
                    <a:cubicBezTo>
                      <a:pt x="489" y="107"/>
                      <a:pt x="489" y="97"/>
                      <a:pt x="487" y="93"/>
                    </a:cubicBezTo>
                    <a:cubicBezTo>
                      <a:pt x="484" y="90"/>
                      <a:pt x="488" y="86"/>
                      <a:pt x="491" y="83"/>
                    </a:cubicBezTo>
                    <a:cubicBezTo>
                      <a:pt x="494" y="80"/>
                      <a:pt x="503" y="73"/>
                      <a:pt x="508" y="70"/>
                    </a:cubicBezTo>
                    <a:cubicBezTo>
                      <a:pt x="513" y="67"/>
                      <a:pt x="518" y="66"/>
                      <a:pt x="518" y="61"/>
                    </a:cubicBezTo>
                    <a:cubicBezTo>
                      <a:pt x="517" y="55"/>
                      <a:pt x="515" y="44"/>
                      <a:pt x="519" y="41"/>
                    </a:cubicBezTo>
                    <a:cubicBezTo>
                      <a:pt x="522" y="39"/>
                      <a:pt x="526" y="43"/>
                      <a:pt x="525" y="52"/>
                    </a:cubicBezTo>
                    <a:cubicBezTo>
                      <a:pt x="524" y="60"/>
                      <a:pt x="524" y="68"/>
                      <a:pt x="520" y="74"/>
                    </a:cubicBezTo>
                    <a:cubicBezTo>
                      <a:pt x="515" y="79"/>
                      <a:pt x="516" y="88"/>
                      <a:pt x="514" y="93"/>
                    </a:cubicBezTo>
                    <a:cubicBezTo>
                      <a:pt x="513" y="97"/>
                      <a:pt x="516" y="101"/>
                      <a:pt x="519" y="104"/>
                    </a:cubicBezTo>
                    <a:cubicBezTo>
                      <a:pt x="522" y="107"/>
                      <a:pt x="529" y="109"/>
                      <a:pt x="535" y="111"/>
                    </a:cubicBezTo>
                    <a:cubicBezTo>
                      <a:pt x="541" y="113"/>
                      <a:pt x="540" y="116"/>
                      <a:pt x="543" y="120"/>
                    </a:cubicBezTo>
                    <a:cubicBezTo>
                      <a:pt x="547" y="125"/>
                      <a:pt x="554" y="120"/>
                      <a:pt x="547" y="113"/>
                    </a:cubicBezTo>
                    <a:cubicBezTo>
                      <a:pt x="541" y="106"/>
                      <a:pt x="534" y="104"/>
                      <a:pt x="529" y="99"/>
                    </a:cubicBezTo>
                    <a:cubicBezTo>
                      <a:pt x="524" y="93"/>
                      <a:pt x="522" y="83"/>
                      <a:pt x="526" y="78"/>
                    </a:cubicBezTo>
                    <a:cubicBezTo>
                      <a:pt x="531" y="74"/>
                      <a:pt x="539" y="77"/>
                      <a:pt x="540" y="84"/>
                    </a:cubicBezTo>
                    <a:cubicBezTo>
                      <a:pt x="541" y="90"/>
                      <a:pt x="554" y="91"/>
                      <a:pt x="551" y="84"/>
                    </a:cubicBezTo>
                    <a:cubicBezTo>
                      <a:pt x="548" y="78"/>
                      <a:pt x="539" y="74"/>
                      <a:pt x="548" y="70"/>
                    </a:cubicBezTo>
                    <a:cubicBezTo>
                      <a:pt x="551" y="70"/>
                      <a:pt x="554" y="69"/>
                      <a:pt x="557" y="68"/>
                    </a:cubicBezTo>
                    <a:cubicBezTo>
                      <a:pt x="556" y="79"/>
                      <a:pt x="556" y="79"/>
                      <a:pt x="556" y="79"/>
                    </a:cubicBezTo>
                    <a:cubicBezTo>
                      <a:pt x="568" y="85"/>
                      <a:pt x="568" y="85"/>
                      <a:pt x="568" y="85"/>
                    </a:cubicBezTo>
                    <a:cubicBezTo>
                      <a:pt x="578" y="92"/>
                      <a:pt x="578" y="92"/>
                      <a:pt x="578" y="92"/>
                    </a:cubicBezTo>
                    <a:cubicBezTo>
                      <a:pt x="573" y="103"/>
                      <a:pt x="573" y="103"/>
                      <a:pt x="573" y="103"/>
                    </a:cubicBezTo>
                    <a:cubicBezTo>
                      <a:pt x="568" y="102"/>
                      <a:pt x="568" y="102"/>
                      <a:pt x="568" y="102"/>
                    </a:cubicBezTo>
                    <a:cubicBezTo>
                      <a:pt x="561" y="112"/>
                      <a:pt x="561" y="112"/>
                      <a:pt x="561" y="112"/>
                    </a:cubicBezTo>
                    <a:cubicBezTo>
                      <a:pt x="566" y="119"/>
                      <a:pt x="566" y="119"/>
                      <a:pt x="566" y="119"/>
                    </a:cubicBezTo>
                    <a:cubicBezTo>
                      <a:pt x="576" y="125"/>
                      <a:pt x="576" y="125"/>
                      <a:pt x="576" y="125"/>
                    </a:cubicBezTo>
                    <a:cubicBezTo>
                      <a:pt x="576" y="149"/>
                      <a:pt x="576" y="149"/>
                      <a:pt x="576" y="149"/>
                    </a:cubicBezTo>
                    <a:cubicBezTo>
                      <a:pt x="567" y="151"/>
                      <a:pt x="567" y="151"/>
                      <a:pt x="567" y="151"/>
                    </a:cubicBezTo>
                    <a:cubicBezTo>
                      <a:pt x="549" y="169"/>
                      <a:pt x="549" y="169"/>
                      <a:pt x="549" y="169"/>
                    </a:cubicBezTo>
                    <a:cubicBezTo>
                      <a:pt x="549" y="176"/>
                      <a:pt x="549" y="176"/>
                      <a:pt x="549" y="176"/>
                    </a:cubicBezTo>
                    <a:cubicBezTo>
                      <a:pt x="560" y="189"/>
                      <a:pt x="560" y="189"/>
                      <a:pt x="560" y="189"/>
                    </a:cubicBezTo>
                    <a:cubicBezTo>
                      <a:pt x="567" y="190"/>
                      <a:pt x="567" y="190"/>
                      <a:pt x="567" y="190"/>
                    </a:cubicBezTo>
                    <a:cubicBezTo>
                      <a:pt x="568" y="193"/>
                      <a:pt x="568" y="193"/>
                      <a:pt x="568" y="193"/>
                    </a:cubicBezTo>
                    <a:cubicBezTo>
                      <a:pt x="573" y="199"/>
                      <a:pt x="573" y="199"/>
                      <a:pt x="573" y="199"/>
                    </a:cubicBezTo>
                    <a:cubicBezTo>
                      <a:pt x="576" y="194"/>
                      <a:pt x="576" y="194"/>
                      <a:pt x="576" y="194"/>
                    </a:cubicBezTo>
                    <a:cubicBezTo>
                      <a:pt x="583" y="195"/>
                      <a:pt x="583" y="195"/>
                      <a:pt x="583" y="195"/>
                    </a:cubicBezTo>
                    <a:cubicBezTo>
                      <a:pt x="588" y="191"/>
                      <a:pt x="588" y="191"/>
                      <a:pt x="588" y="191"/>
                    </a:cubicBezTo>
                    <a:cubicBezTo>
                      <a:pt x="588" y="191"/>
                      <a:pt x="589" y="198"/>
                      <a:pt x="589" y="199"/>
                    </a:cubicBezTo>
                    <a:cubicBezTo>
                      <a:pt x="589" y="200"/>
                      <a:pt x="591" y="200"/>
                      <a:pt x="591" y="200"/>
                    </a:cubicBezTo>
                    <a:cubicBezTo>
                      <a:pt x="593" y="207"/>
                      <a:pt x="593" y="207"/>
                      <a:pt x="593" y="207"/>
                    </a:cubicBezTo>
                    <a:cubicBezTo>
                      <a:pt x="597" y="219"/>
                      <a:pt x="597" y="219"/>
                      <a:pt x="597" y="219"/>
                    </a:cubicBezTo>
                    <a:cubicBezTo>
                      <a:pt x="591" y="224"/>
                      <a:pt x="591" y="224"/>
                      <a:pt x="591" y="224"/>
                    </a:cubicBezTo>
                    <a:cubicBezTo>
                      <a:pt x="594" y="235"/>
                      <a:pt x="594" y="235"/>
                      <a:pt x="594" y="235"/>
                    </a:cubicBezTo>
                    <a:cubicBezTo>
                      <a:pt x="586" y="248"/>
                      <a:pt x="586" y="248"/>
                      <a:pt x="586" y="248"/>
                    </a:cubicBezTo>
                    <a:cubicBezTo>
                      <a:pt x="580" y="248"/>
                      <a:pt x="580" y="248"/>
                      <a:pt x="580" y="248"/>
                    </a:cubicBezTo>
                    <a:cubicBezTo>
                      <a:pt x="581" y="259"/>
                      <a:pt x="581" y="259"/>
                      <a:pt x="581" y="259"/>
                    </a:cubicBezTo>
                    <a:cubicBezTo>
                      <a:pt x="588" y="265"/>
                      <a:pt x="588" y="265"/>
                      <a:pt x="588" y="265"/>
                    </a:cubicBezTo>
                    <a:cubicBezTo>
                      <a:pt x="580" y="274"/>
                      <a:pt x="580" y="274"/>
                      <a:pt x="580" y="274"/>
                    </a:cubicBezTo>
                    <a:cubicBezTo>
                      <a:pt x="584" y="278"/>
                      <a:pt x="584" y="278"/>
                      <a:pt x="584" y="278"/>
                    </a:cubicBezTo>
                    <a:cubicBezTo>
                      <a:pt x="585" y="285"/>
                      <a:pt x="585" y="285"/>
                      <a:pt x="585" y="285"/>
                    </a:cubicBezTo>
                    <a:cubicBezTo>
                      <a:pt x="593" y="289"/>
                      <a:pt x="593" y="289"/>
                      <a:pt x="593" y="289"/>
                    </a:cubicBezTo>
                    <a:cubicBezTo>
                      <a:pt x="598" y="296"/>
                      <a:pt x="598" y="296"/>
                      <a:pt x="598" y="296"/>
                    </a:cubicBezTo>
                    <a:cubicBezTo>
                      <a:pt x="592" y="304"/>
                      <a:pt x="592" y="304"/>
                      <a:pt x="592" y="304"/>
                    </a:cubicBezTo>
                    <a:cubicBezTo>
                      <a:pt x="595" y="310"/>
                      <a:pt x="595" y="310"/>
                      <a:pt x="595" y="310"/>
                    </a:cubicBezTo>
                    <a:cubicBezTo>
                      <a:pt x="596" y="320"/>
                      <a:pt x="596" y="320"/>
                      <a:pt x="596" y="320"/>
                    </a:cubicBezTo>
                    <a:cubicBezTo>
                      <a:pt x="590" y="323"/>
                      <a:pt x="590" y="323"/>
                      <a:pt x="590" y="323"/>
                    </a:cubicBezTo>
                    <a:cubicBezTo>
                      <a:pt x="594" y="332"/>
                      <a:pt x="594" y="332"/>
                      <a:pt x="594" y="332"/>
                    </a:cubicBezTo>
                    <a:cubicBezTo>
                      <a:pt x="601" y="331"/>
                      <a:pt x="601" y="331"/>
                      <a:pt x="601" y="331"/>
                    </a:cubicBezTo>
                    <a:cubicBezTo>
                      <a:pt x="609" y="339"/>
                      <a:pt x="609" y="339"/>
                      <a:pt x="609" y="339"/>
                    </a:cubicBezTo>
                    <a:cubicBezTo>
                      <a:pt x="613" y="353"/>
                      <a:pt x="613" y="353"/>
                      <a:pt x="613" y="353"/>
                    </a:cubicBezTo>
                    <a:cubicBezTo>
                      <a:pt x="605" y="361"/>
                      <a:pt x="605" y="361"/>
                      <a:pt x="605" y="361"/>
                    </a:cubicBezTo>
                    <a:cubicBezTo>
                      <a:pt x="609" y="369"/>
                      <a:pt x="609" y="369"/>
                      <a:pt x="609" y="369"/>
                    </a:cubicBezTo>
                    <a:cubicBezTo>
                      <a:pt x="617" y="369"/>
                      <a:pt x="617" y="369"/>
                      <a:pt x="617" y="369"/>
                    </a:cubicBezTo>
                    <a:cubicBezTo>
                      <a:pt x="625" y="375"/>
                      <a:pt x="625" y="375"/>
                      <a:pt x="625" y="375"/>
                    </a:cubicBezTo>
                    <a:cubicBezTo>
                      <a:pt x="630" y="369"/>
                      <a:pt x="630" y="369"/>
                      <a:pt x="630" y="369"/>
                    </a:cubicBezTo>
                    <a:cubicBezTo>
                      <a:pt x="629" y="389"/>
                      <a:pt x="629" y="389"/>
                      <a:pt x="629" y="389"/>
                    </a:cubicBezTo>
                    <a:cubicBezTo>
                      <a:pt x="633" y="397"/>
                      <a:pt x="633" y="397"/>
                      <a:pt x="633" y="397"/>
                    </a:cubicBezTo>
                    <a:cubicBezTo>
                      <a:pt x="622" y="407"/>
                      <a:pt x="622" y="407"/>
                      <a:pt x="622" y="407"/>
                    </a:cubicBezTo>
                    <a:cubicBezTo>
                      <a:pt x="615" y="418"/>
                      <a:pt x="615" y="418"/>
                      <a:pt x="615" y="418"/>
                    </a:cubicBezTo>
                    <a:cubicBezTo>
                      <a:pt x="622" y="427"/>
                      <a:pt x="622" y="427"/>
                      <a:pt x="622" y="427"/>
                    </a:cubicBezTo>
                    <a:cubicBezTo>
                      <a:pt x="623" y="438"/>
                      <a:pt x="623" y="438"/>
                      <a:pt x="623" y="438"/>
                    </a:cubicBezTo>
                    <a:cubicBezTo>
                      <a:pt x="615" y="444"/>
                      <a:pt x="615" y="444"/>
                      <a:pt x="615" y="444"/>
                    </a:cubicBezTo>
                    <a:cubicBezTo>
                      <a:pt x="615" y="454"/>
                      <a:pt x="615" y="454"/>
                      <a:pt x="615" y="454"/>
                    </a:cubicBezTo>
                    <a:cubicBezTo>
                      <a:pt x="602" y="467"/>
                      <a:pt x="602" y="467"/>
                      <a:pt x="602" y="467"/>
                    </a:cubicBezTo>
                    <a:cubicBezTo>
                      <a:pt x="602" y="481"/>
                      <a:pt x="602" y="481"/>
                      <a:pt x="602" y="481"/>
                    </a:cubicBezTo>
                    <a:cubicBezTo>
                      <a:pt x="624" y="495"/>
                      <a:pt x="624" y="495"/>
                      <a:pt x="624" y="495"/>
                    </a:cubicBezTo>
                    <a:cubicBezTo>
                      <a:pt x="614" y="507"/>
                      <a:pt x="614" y="507"/>
                      <a:pt x="614" y="507"/>
                    </a:cubicBezTo>
                    <a:cubicBezTo>
                      <a:pt x="605" y="511"/>
                      <a:pt x="605" y="511"/>
                      <a:pt x="605" y="511"/>
                    </a:cubicBezTo>
                    <a:cubicBezTo>
                      <a:pt x="592" y="521"/>
                      <a:pt x="592" y="521"/>
                      <a:pt x="592" y="521"/>
                    </a:cubicBezTo>
                    <a:cubicBezTo>
                      <a:pt x="575" y="510"/>
                      <a:pt x="575" y="510"/>
                      <a:pt x="575" y="510"/>
                    </a:cubicBezTo>
                    <a:cubicBezTo>
                      <a:pt x="559" y="519"/>
                      <a:pt x="559" y="519"/>
                      <a:pt x="559" y="519"/>
                    </a:cubicBezTo>
                    <a:cubicBezTo>
                      <a:pt x="556" y="528"/>
                      <a:pt x="556" y="528"/>
                      <a:pt x="556" y="528"/>
                    </a:cubicBezTo>
                    <a:cubicBezTo>
                      <a:pt x="544" y="520"/>
                      <a:pt x="544" y="520"/>
                      <a:pt x="544" y="520"/>
                    </a:cubicBezTo>
                    <a:cubicBezTo>
                      <a:pt x="536" y="523"/>
                      <a:pt x="536" y="523"/>
                      <a:pt x="536" y="523"/>
                    </a:cubicBezTo>
                    <a:cubicBezTo>
                      <a:pt x="527" y="513"/>
                      <a:pt x="527" y="513"/>
                      <a:pt x="527" y="513"/>
                    </a:cubicBezTo>
                    <a:cubicBezTo>
                      <a:pt x="517" y="517"/>
                      <a:pt x="517" y="517"/>
                      <a:pt x="517" y="517"/>
                    </a:cubicBezTo>
                    <a:cubicBezTo>
                      <a:pt x="503" y="516"/>
                      <a:pt x="503" y="516"/>
                      <a:pt x="503" y="516"/>
                    </a:cubicBezTo>
                    <a:cubicBezTo>
                      <a:pt x="499" y="511"/>
                      <a:pt x="499" y="511"/>
                      <a:pt x="499" y="511"/>
                    </a:cubicBezTo>
                    <a:cubicBezTo>
                      <a:pt x="483" y="510"/>
                      <a:pt x="483" y="510"/>
                      <a:pt x="483" y="510"/>
                    </a:cubicBezTo>
                    <a:cubicBezTo>
                      <a:pt x="475" y="507"/>
                      <a:pt x="475" y="507"/>
                      <a:pt x="475" y="507"/>
                    </a:cubicBezTo>
                    <a:cubicBezTo>
                      <a:pt x="459" y="509"/>
                      <a:pt x="459" y="509"/>
                      <a:pt x="459" y="509"/>
                    </a:cubicBezTo>
                    <a:cubicBezTo>
                      <a:pt x="449" y="530"/>
                      <a:pt x="449" y="530"/>
                      <a:pt x="449" y="530"/>
                    </a:cubicBezTo>
                    <a:cubicBezTo>
                      <a:pt x="449" y="544"/>
                      <a:pt x="449" y="544"/>
                      <a:pt x="449" y="544"/>
                    </a:cubicBezTo>
                    <a:cubicBezTo>
                      <a:pt x="438" y="547"/>
                      <a:pt x="438" y="547"/>
                      <a:pt x="438" y="547"/>
                    </a:cubicBezTo>
                    <a:cubicBezTo>
                      <a:pt x="424" y="557"/>
                      <a:pt x="424" y="557"/>
                      <a:pt x="424" y="557"/>
                    </a:cubicBezTo>
                    <a:cubicBezTo>
                      <a:pt x="423" y="565"/>
                      <a:pt x="423" y="565"/>
                      <a:pt x="423" y="565"/>
                    </a:cubicBezTo>
                    <a:cubicBezTo>
                      <a:pt x="410" y="575"/>
                      <a:pt x="410" y="575"/>
                      <a:pt x="410" y="575"/>
                    </a:cubicBezTo>
                    <a:cubicBezTo>
                      <a:pt x="392" y="589"/>
                      <a:pt x="392" y="589"/>
                      <a:pt x="392" y="589"/>
                    </a:cubicBezTo>
                    <a:cubicBezTo>
                      <a:pt x="374" y="588"/>
                      <a:pt x="374" y="588"/>
                      <a:pt x="374" y="588"/>
                    </a:cubicBezTo>
                    <a:cubicBezTo>
                      <a:pt x="367" y="583"/>
                      <a:pt x="367" y="583"/>
                      <a:pt x="367" y="583"/>
                    </a:cubicBezTo>
                    <a:cubicBezTo>
                      <a:pt x="363" y="588"/>
                      <a:pt x="363" y="588"/>
                      <a:pt x="363" y="588"/>
                    </a:cubicBezTo>
                    <a:cubicBezTo>
                      <a:pt x="358" y="589"/>
                      <a:pt x="358" y="589"/>
                      <a:pt x="358" y="589"/>
                    </a:cubicBezTo>
                    <a:cubicBezTo>
                      <a:pt x="351" y="586"/>
                      <a:pt x="351" y="586"/>
                      <a:pt x="351" y="586"/>
                    </a:cubicBezTo>
                    <a:cubicBezTo>
                      <a:pt x="339" y="580"/>
                      <a:pt x="339" y="580"/>
                      <a:pt x="339" y="580"/>
                    </a:cubicBezTo>
                    <a:cubicBezTo>
                      <a:pt x="331" y="579"/>
                      <a:pt x="331" y="579"/>
                      <a:pt x="331" y="579"/>
                    </a:cubicBezTo>
                    <a:cubicBezTo>
                      <a:pt x="330" y="574"/>
                      <a:pt x="330" y="574"/>
                      <a:pt x="330" y="574"/>
                    </a:cubicBezTo>
                    <a:cubicBezTo>
                      <a:pt x="335" y="568"/>
                      <a:pt x="335" y="568"/>
                      <a:pt x="335" y="568"/>
                    </a:cubicBezTo>
                    <a:cubicBezTo>
                      <a:pt x="325" y="563"/>
                      <a:pt x="325" y="563"/>
                      <a:pt x="325" y="563"/>
                    </a:cubicBezTo>
                    <a:cubicBezTo>
                      <a:pt x="313" y="579"/>
                      <a:pt x="313" y="579"/>
                      <a:pt x="313" y="579"/>
                    </a:cubicBezTo>
                    <a:cubicBezTo>
                      <a:pt x="313" y="585"/>
                      <a:pt x="313" y="585"/>
                      <a:pt x="313" y="585"/>
                    </a:cubicBezTo>
                    <a:cubicBezTo>
                      <a:pt x="315" y="593"/>
                      <a:pt x="315" y="593"/>
                      <a:pt x="315" y="593"/>
                    </a:cubicBezTo>
                    <a:cubicBezTo>
                      <a:pt x="309" y="598"/>
                      <a:pt x="309" y="598"/>
                      <a:pt x="309" y="598"/>
                    </a:cubicBezTo>
                    <a:cubicBezTo>
                      <a:pt x="309" y="601"/>
                      <a:pt x="309" y="601"/>
                      <a:pt x="309" y="601"/>
                    </a:cubicBezTo>
                    <a:cubicBezTo>
                      <a:pt x="318" y="606"/>
                      <a:pt x="318" y="606"/>
                      <a:pt x="318" y="606"/>
                    </a:cubicBezTo>
                    <a:cubicBezTo>
                      <a:pt x="322" y="613"/>
                      <a:pt x="322" y="613"/>
                      <a:pt x="322" y="613"/>
                    </a:cubicBezTo>
                    <a:cubicBezTo>
                      <a:pt x="329" y="621"/>
                      <a:pt x="329" y="621"/>
                      <a:pt x="329" y="621"/>
                    </a:cubicBezTo>
                    <a:cubicBezTo>
                      <a:pt x="325" y="625"/>
                      <a:pt x="325" y="625"/>
                      <a:pt x="325" y="625"/>
                    </a:cubicBezTo>
                    <a:cubicBezTo>
                      <a:pt x="320" y="627"/>
                      <a:pt x="320" y="627"/>
                      <a:pt x="320" y="627"/>
                    </a:cubicBezTo>
                    <a:cubicBezTo>
                      <a:pt x="314" y="628"/>
                      <a:pt x="314" y="628"/>
                      <a:pt x="314" y="628"/>
                    </a:cubicBezTo>
                    <a:cubicBezTo>
                      <a:pt x="304" y="636"/>
                      <a:pt x="304" y="636"/>
                      <a:pt x="304" y="636"/>
                    </a:cubicBezTo>
                    <a:cubicBezTo>
                      <a:pt x="305" y="648"/>
                      <a:pt x="305" y="648"/>
                      <a:pt x="305" y="648"/>
                    </a:cubicBezTo>
                    <a:cubicBezTo>
                      <a:pt x="302" y="652"/>
                      <a:pt x="302" y="652"/>
                      <a:pt x="302" y="652"/>
                    </a:cubicBezTo>
                    <a:cubicBezTo>
                      <a:pt x="294" y="656"/>
                      <a:pt x="294" y="656"/>
                      <a:pt x="294" y="656"/>
                    </a:cubicBezTo>
                    <a:cubicBezTo>
                      <a:pt x="293" y="663"/>
                      <a:pt x="293" y="663"/>
                      <a:pt x="293" y="663"/>
                    </a:cubicBezTo>
                    <a:cubicBezTo>
                      <a:pt x="288" y="667"/>
                      <a:pt x="288" y="667"/>
                      <a:pt x="288" y="667"/>
                    </a:cubicBezTo>
                    <a:cubicBezTo>
                      <a:pt x="288" y="673"/>
                      <a:pt x="288" y="673"/>
                      <a:pt x="288" y="673"/>
                    </a:cubicBezTo>
                    <a:cubicBezTo>
                      <a:pt x="286" y="673"/>
                      <a:pt x="284" y="673"/>
                      <a:pt x="282" y="674"/>
                    </a:cubicBezTo>
                    <a:cubicBezTo>
                      <a:pt x="277" y="677"/>
                      <a:pt x="276" y="673"/>
                      <a:pt x="274" y="670"/>
                    </a:cubicBezTo>
                    <a:cubicBezTo>
                      <a:pt x="273" y="666"/>
                      <a:pt x="263" y="658"/>
                      <a:pt x="256" y="658"/>
                    </a:cubicBezTo>
                    <a:cubicBezTo>
                      <a:pt x="250" y="659"/>
                      <a:pt x="249" y="662"/>
                      <a:pt x="244" y="662"/>
                    </a:cubicBezTo>
                    <a:cubicBezTo>
                      <a:pt x="240" y="663"/>
                      <a:pt x="239" y="668"/>
                      <a:pt x="237" y="668"/>
                    </a:cubicBezTo>
                    <a:cubicBezTo>
                      <a:pt x="236" y="669"/>
                      <a:pt x="223" y="671"/>
                      <a:pt x="221" y="670"/>
                    </a:cubicBezTo>
                    <a:cubicBezTo>
                      <a:pt x="218" y="669"/>
                      <a:pt x="208" y="668"/>
                      <a:pt x="202" y="668"/>
                    </a:cubicBezTo>
                    <a:cubicBezTo>
                      <a:pt x="196" y="668"/>
                      <a:pt x="190" y="668"/>
                      <a:pt x="185" y="663"/>
                    </a:cubicBezTo>
                    <a:cubicBezTo>
                      <a:pt x="180" y="659"/>
                      <a:pt x="175" y="663"/>
                      <a:pt x="169" y="668"/>
                    </a:cubicBezTo>
                    <a:cubicBezTo>
                      <a:pt x="164" y="674"/>
                      <a:pt x="158" y="665"/>
                      <a:pt x="153" y="664"/>
                    </a:cubicBezTo>
                    <a:cubicBezTo>
                      <a:pt x="148" y="663"/>
                      <a:pt x="141" y="663"/>
                      <a:pt x="134" y="661"/>
                    </a:cubicBezTo>
                    <a:cubicBezTo>
                      <a:pt x="127" y="659"/>
                      <a:pt x="120" y="661"/>
                      <a:pt x="115" y="661"/>
                    </a:cubicBezTo>
                    <a:cubicBezTo>
                      <a:pt x="110" y="661"/>
                      <a:pt x="108" y="661"/>
                      <a:pt x="102" y="656"/>
                    </a:cubicBezTo>
                    <a:cubicBezTo>
                      <a:pt x="96" y="652"/>
                      <a:pt x="83" y="649"/>
                      <a:pt x="82" y="650"/>
                    </a:cubicBezTo>
                    <a:cubicBezTo>
                      <a:pt x="81" y="652"/>
                      <a:pt x="79" y="654"/>
                      <a:pt x="76" y="659"/>
                    </a:cubicBezTo>
                    <a:cubicBezTo>
                      <a:pt x="72" y="663"/>
                      <a:pt x="75" y="664"/>
                      <a:pt x="76" y="667"/>
                    </a:cubicBezTo>
                    <a:cubicBezTo>
                      <a:pt x="78" y="670"/>
                      <a:pt x="75" y="670"/>
                      <a:pt x="73" y="673"/>
                    </a:cubicBezTo>
                    <a:cubicBezTo>
                      <a:pt x="70" y="676"/>
                      <a:pt x="76" y="678"/>
                      <a:pt x="85" y="685"/>
                    </a:cubicBezTo>
                    <a:cubicBezTo>
                      <a:pt x="93" y="692"/>
                      <a:pt x="88" y="693"/>
                      <a:pt x="84" y="694"/>
                    </a:cubicBezTo>
                    <a:cubicBezTo>
                      <a:pt x="80" y="696"/>
                      <a:pt x="73" y="688"/>
                      <a:pt x="70" y="685"/>
                    </a:cubicBezTo>
                    <a:cubicBezTo>
                      <a:pt x="66" y="681"/>
                      <a:pt x="61" y="686"/>
                      <a:pt x="56" y="689"/>
                    </a:cubicBezTo>
                    <a:cubicBezTo>
                      <a:pt x="51" y="693"/>
                      <a:pt x="54" y="701"/>
                      <a:pt x="54" y="705"/>
                    </a:cubicBezTo>
                    <a:cubicBezTo>
                      <a:pt x="54" y="710"/>
                      <a:pt x="53" y="708"/>
                      <a:pt x="46" y="708"/>
                    </a:cubicBezTo>
                    <a:cubicBezTo>
                      <a:pt x="39" y="708"/>
                      <a:pt x="33" y="706"/>
                      <a:pt x="29" y="708"/>
                    </a:cubicBezTo>
                    <a:cubicBezTo>
                      <a:pt x="25" y="705"/>
                      <a:pt x="25" y="705"/>
                      <a:pt x="25" y="705"/>
                    </a:cubicBezTo>
                    <a:cubicBezTo>
                      <a:pt x="29" y="703"/>
                      <a:pt x="29" y="703"/>
                      <a:pt x="29" y="703"/>
                    </a:cubicBezTo>
                    <a:cubicBezTo>
                      <a:pt x="33" y="695"/>
                      <a:pt x="33" y="695"/>
                      <a:pt x="33" y="695"/>
                    </a:cubicBezTo>
                    <a:cubicBezTo>
                      <a:pt x="30" y="691"/>
                      <a:pt x="30" y="691"/>
                      <a:pt x="30" y="691"/>
                    </a:cubicBezTo>
                    <a:cubicBezTo>
                      <a:pt x="22" y="687"/>
                      <a:pt x="22" y="687"/>
                      <a:pt x="22" y="687"/>
                    </a:cubicBezTo>
                    <a:cubicBezTo>
                      <a:pt x="14" y="689"/>
                      <a:pt x="14" y="689"/>
                      <a:pt x="14" y="689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0" y="687"/>
                      <a:pt x="6" y="682"/>
                      <a:pt x="6" y="682"/>
                    </a:cubicBezTo>
                    <a:cubicBezTo>
                      <a:pt x="7" y="681"/>
                      <a:pt x="12" y="673"/>
                      <a:pt x="12" y="673"/>
                    </a:cubicBezTo>
                    <a:cubicBezTo>
                      <a:pt x="16" y="664"/>
                      <a:pt x="16" y="664"/>
                      <a:pt x="16" y="664"/>
                    </a:cubicBezTo>
                    <a:cubicBezTo>
                      <a:pt x="20" y="663"/>
                      <a:pt x="20" y="663"/>
                      <a:pt x="20" y="663"/>
                    </a:cubicBezTo>
                    <a:cubicBezTo>
                      <a:pt x="20" y="658"/>
                      <a:pt x="20" y="658"/>
                      <a:pt x="20" y="658"/>
                    </a:cubicBezTo>
                    <a:cubicBezTo>
                      <a:pt x="26" y="650"/>
                      <a:pt x="26" y="650"/>
                      <a:pt x="26" y="650"/>
                    </a:cubicBezTo>
                    <a:cubicBezTo>
                      <a:pt x="27" y="642"/>
                      <a:pt x="27" y="642"/>
                      <a:pt x="27" y="642"/>
                    </a:cubicBezTo>
                    <a:cubicBezTo>
                      <a:pt x="37" y="634"/>
                      <a:pt x="37" y="634"/>
                      <a:pt x="37" y="634"/>
                    </a:cubicBezTo>
                    <a:cubicBezTo>
                      <a:pt x="40" y="629"/>
                      <a:pt x="40" y="629"/>
                      <a:pt x="40" y="629"/>
                    </a:cubicBezTo>
                    <a:cubicBezTo>
                      <a:pt x="46" y="628"/>
                      <a:pt x="46" y="628"/>
                      <a:pt x="46" y="628"/>
                    </a:cubicBezTo>
                    <a:cubicBezTo>
                      <a:pt x="50" y="632"/>
                      <a:pt x="50" y="632"/>
                      <a:pt x="50" y="632"/>
                    </a:cubicBezTo>
                    <a:cubicBezTo>
                      <a:pt x="57" y="633"/>
                      <a:pt x="57" y="633"/>
                      <a:pt x="57" y="633"/>
                    </a:cubicBezTo>
                    <a:cubicBezTo>
                      <a:pt x="58" y="626"/>
                      <a:pt x="58" y="626"/>
                      <a:pt x="58" y="626"/>
                    </a:cubicBezTo>
                    <a:cubicBezTo>
                      <a:pt x="56" y="618"/>
                      <a:pt x="56" y="618"/>
                      <a:pt x="56" y="618"/>
                    </a:cubicBezTo>
                    <a:cubicBezTo>
                      <a:pt x="52" y="613"/>
                      <a:pt x="52" y="613"/>
                      <a:pt x="52" y="613"/>
                    </a:cubicBezTo>
                    <a:cubicBezTo>
                      <a:pt x="43" y="612"/>
                      <a:pt x="43" y="612"/>
                      <a:pt x="43" y="612"/>
                    </a:cubicBezTo>
                    <a:cubicBezTo>
                      <a:pt x="40" y="615"/>
                      <a:pt x="40" y="615"/>
                      <a:pt x="40" y="615"/>
                    </a:cubicBezTo>
                    <a:cubicBezTo>
                      <a:pt x="34" y="615"/>
                      <a:pt x="34" y="615"/>
                      <a:pt x="34" y="615"/>
                    </a:cubicBezTo>
                    <a:cubicBezTo>
                      <a:pt x="26" y="612"/>
                      <a:pt x="26" y="612"/>
                      <a:pt x="26" y="612"/>
                    </a:cubicBezTo>
                    <a:cubicBezTo>
                      <a:pt x="22" y="604"/>
                      <a:pt x="22" y="604"/>
                      <a:pt x="22" y="604"/>
                    </a:cubicBezTo>
                    <a:cubicBezTo>
                      <a:pt x="21" y="594"/>
                      <a:pt x="21" y="594"/>
                      <a:pt x="21" y="594"/>
                    </a:cubicBezTo>
                    <a:cubicBezTo>
                      <a:pt x="15" y="583"/>
                      <a:pt x="15" y="583"/>
                      <a:pt x="15" y="583"/>
                    </a:cubicBezTo>
                    <a:cubicBezTo>
                      <a:pt x="21" y="576"/>
                      <a:pt x="21" y="576"/>
                      <a:pt x="21" y="576"/>
                    </a:cubicBezTo>
                    <a:cubicBezTo>
                      <a:pt x="28" y="574"/>
                      <a:pt x="28" y="574"/>
                      <a:pt x="28" y="574"/>
                    </a:cubicBezTo>
                    <a:cubicBezTo>
                      <a:pt x="36" y="579"/>
                      <a:pt x="36" y="579"/>
                      <a:pt x="36" y="579"/>
                    </a:cubicBezTo>
                    <a:cubicBezTo>
                      <a:pt x="44" y="584"/>
                      <a:pt x="44" y="584"/>
                      <a:pt x="44" y="584"/>
                    </a:cubicBezTo>
                    <a:cubicBezTo>
                      <a:pt x="44" y="592"/>
                      <a:pt x="44" y="592"/>
                      <a:pt x="44" y="592"/>
                    </a:cubicBezTo>
                    <a:cubicBezTo>
                      <a:pt x="53" y="594"/>
                      <a:pt x="53" y="594"/>
                      <a:pt x="53" y="594"/>
                    </a:cubicBezTo>
                    <a:cubicBezTo>
                      <a:pt x="57" y="588"/>
                      <a:pt x="57" y="588"/>
                      <a:pt x="57" y="588"/>
                    </a:cubicBezTo>
                    <a:cubicBezTo>
                      <a:pt x="67" y="585"/>
                      <a:pt x="67" y="585"/>
                      <a:pt x="67" y="585"/>
                    </a:cubicBezTo>
                    <a:cubicBezTo>
                      <a:pt x="67" y="585"/>
                      <a:pt x="70" y="578"/>
                      <a:pt x="70" y="577"/>
                    </a:cubicBezTo>
                    <a:cubicBezTo>
                      <a:pt x="71" y="577"/>
                      <a:pt x="75" y="569"/>
                      <a:pt x="75" y="569"/>
                    </a:cubicBezTo>
                    <a:cubicBezTo>
                      <a:pt x="75" y="556"/>
                      <a:pt x="75" y="556"/>
                      <a:pt x="75" y="556"/>
                    </a:cubicBezTo>
                    <a:cubicBezTo>
                      <a:pt x="67" y="563"/>
                      <a:pt x="67" y="563"/>
                      <a:pt x="67" y="563"/>
                    </a:cubicBezTo>
                    <a:cubicBezTo>
                      <a:pt x="63" y="555"/>
                      <a:pt x="63" y="555"/>
                      <a:pt x="63" y="555"/>
                    </a:cubicBezTo>
                    <a:cubicBezTo>
                      <a:pt x="54" y="554"/>
                      <a:pt x="54" y="554"/>
                      <a:pt x="54" y="554"/>
                    </a:cubicBezTo>
                    <a:cubicBezTo>
                      <a:pt x="42" y="539"/>
                      <a:pt x="42" y="539"/>
                      <a:pt x="42" y="539"/>
                    </a:cubicBezTo>
                    <a:cubicBezTo>
                      <a:pt x="51" y="529"/>
                      <a:pt x="51" y="529"/>
                      <a:pt x="51" y="529"/>
                    </a:cubicBezTo>
                    <a:cubicBezTo>
                      <a:pt x="53" y="518"/>
                      <a:pt x="53" y="518"/>
                      <a:pt x="53" y="518"/>
                    </a:cubicBezTo>
                    <a:cubicBezTo>
                      <a:pt x="66" y="519"/>
                      <a:pt x="66" y="519"/>
                      <a:pt x="66" y="519"/>
                    </a:cubicBezTo>
                    <a:cubicBezTo>
                      <a:pt x="72" y="515"/>
                      <a:pt x="72" y="515"/>
                      <a:pt x="72" y="515"/>
                    </a:cubicBezTo>
                    <a:cubicBezTo>
                      <a:pt x="76" y="504"/>
                      <a:pt x="76" y="504"/>
                      <a:pt x="76" y="504"/>
                    </a:cubicBezTo>
                    <a:cubicBezTo>
                      <a:pt x="83" y="501"/>
                      <a:pt x="83" y="501"/>
                      <a:pt x="83" y="501"/>
                    </a:cubicBezTo>
                    <a:cubicBezTo>
                      <a:pt x="90" y="508"/>
                      <a:pt x="90" y="508"/>
                      <a:pt x="90" y="508"/>
                    </a:cubicBezTo>
                    <a:cubicBezTo>
                      <a:pt x="98" y="501"/>
                      <a:pt x="98" y="501"/>
                      <a:pt x="98" y="501"/>
                    </a:cubicBezTo>
                    <a:cubicBezTo>
                      <a:pt x="93" y="493"/>
                      <a:pt x="93" y="493"/>
                      <a:pt x="93" y="493"/>
                    </a:cubicBezTo>
                    <a:cubicBezTo>
                      <a:pt x="101" y="488"/>
                      <a:pt x="101" y="488"/>
                      <a:pt x="101" y="488"/>
                    </a:cubicBezTo>
                    <a:cubicBezTo>
                      <a:pt x="110" y="489"/>
                      <a:pt x="110" y="489"/>
                      <a:pt x="110" y="489"/>
                    </a:cubicBezTo>
                    <a:cubicBezTo>
                      <a:pt x="119" y="479"/>
                      <a:pt x="119" y="479"/>
                      <a:pt x="119" y="479"/>
                    </a:cubicBezTo>
                    <a:cubicBezTo>
                      <a:pt x="113" y="471"/>
                      <a:pt x="113" y="471"/>
                      <a:pt x="113" y="471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21" y="455"/>
                      <a:pt x="121" y="455"/>
                      <a:pt x="121" y="455"/>
                    </a:cubicBezTo>
                    <a:cubicBezTo>
                      <a:pt x="116" y="449"/>
                      <a:pt x="116" y="449"/>
                      <a:pt x="116" y="449"/>
                    </a:cubicBezTo>
                    <a:cubicBezTo>
                      <a:pt x="116" y="439"/>
                      <a:pt x="116" y="439"/>
                      <a:pt x="116" y="439"/>
                    </a:cubicBezTo>
                    <a:cubicBezTo>
                      <a:pt x="122" y="430"/>
                      <a:pt x="122" y="430"/>
                      <a:pt x="122" y="430"/>
                    </a:cubicBezTo>
                    <a:cubicBezTo>
                      <a:pt x="134" y="430"/>
                      <a:pt x="134" y="430"/>
                      <a:pt x="134" y="430"/>
                    </a:cubicBezTo>
                    <a:cubicBezTo>
                      <a:pt x="151" y="407"/>
                      <a:pt x="151" y="407"/>
                      <a:pt x="151" y="407"/>
                    </a:cubicBezTo>
                    <a:cubicBezTo>
                      <a:pt x="156" y="399"/>
                      <a:pt x="156" y="399"/>
                      <a:pt x="156" y="399"/>
                    </a:cubicBezTo>
                    <a:cubicBezTo>
                      <a:pt x="156" y="387"/>
                      <a:pt x="156" y="387"/>
                      <a:pt x="156" y="387"/>
                    </a:cubicBezTo>
                    <a:cubicBezTo>
                      <a:pt x="166" y="384"/>
                      <a:pt x="166" y="384"/>
                      <a:pt x="166" y="384"/>
                    </a:cubicBezTo>
                    <a:cubicBezTo>
                      <a:pt x="164" y="375"/>
                      <a:pt x="164" y="375"/>
                      <a:pt x="164" y="375"/>
                    </a:cubicBezTo>
                    <a:cubicBezTo>
                      <a:pt x="170" y="368"/>
                      <a:pt x="170" y="368"/>
                      <a:pt x="170" y="368"/>
                    </a:cubicBezTo>
                    <a:cubicBezTo>
                      <a:pt x="173" y="366"/>
                      <a:pt x="173" y="366"/>
                      <a:pt x="173" y="366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83" y="348"/>
                      <a:pt x="183" y="348"/>
                      <a:pt x="183" y="348"/>
                    </a:cubicBezTo>
                    <a:cubicBezTo>
                      <a:pt x="185" y="339"/>
                      <a:pt x="185" y="339"/>
                      <a:pt x="185" y="339"/>
                    </a:cubicBezTo>
                    <a:cubicBezTo>
                      <a:pt x="187" y="337"/>
                      <a:pt x="187" y="337"/>
                      <a:pt x="187" y="337"/>
                    </a:cubicBezTo>
                    <a:cubicBezTo>
                      <a:pt x="186" y="328"/>
                      <a:pt x="186" y="328"/>
                      <a:pt x="186" y="328"/>
                    </a:cubicBezTo>
                    <a:cubicBezTo>
                      <a:pt x="190" y="316"/>
                      <a:pt x="190" y="316"/>
                      <a:pt x="190" y="316"/>
                    </a:cubicBezTo>
                    <a:cubicBezTo>
                      <a:pt x="203" y="310"/>
                      <a:pt x="203" y="310"/>
                      <a:pt x="203" y="310"/>
                    </a:cubicBezTo>
                    <a:cubicBezTo>
                      <a:pt x="202" y="299"/>
                      <a:pt x="202" y="299"/>
                      <a:pt x="202" y="299"/>
                    </a:cubicBezTo>
                    <a:cubicBezTo>
                      <a:pt x="213" y="295"/>
                      <a:pt x="213" y="295"/>
                      <a:pt x="213" y="295"/>
                    </a:cubicBezTo>
                    <a:cubicBezTo>
                      <a:pt x="211" y="285"/>
                      <a:pt x="211" y="285"/>
                      <a:pt x="211" y="285"/>
                    </a:cubicBezTo>
                    <a:cubicBezTo>
                      <a:pt x="230" y="265"/>
                      <a:pt x="230" y="265"/>
                      <a:pt x="230" y="265"/>
                    </a:cubicBezTo>
                    <a:cubicBezTo>
                      <a:pt x="238" y="267"/>
                      <a:pt x="238" y="267"/>
                      <a:pt x="238" y="267"/>
                    </a:cubicBezTo>
                    <a:cubicBezTo>
                      <a:pt x="236" y="273"/>
                      <a:pt x="236" y="273"/>
                      <a:pt x="236" y="273"/>
                    </a:cubicBezTo>
                    <a:cubicBezTo>
                      <a:pt x="244" y="272"/>
                      <a:pt x="244" y="272"/>
                      <a:pt x="244" y="272"/>
                    </a:cubicBezTo>
                    <a:cubicBezTo>
                      <a:pt x="265" y="252"/>
                      <a:pt x="265" y="252"/>
                      <a:pt x="265" y="252"/>
                    </a:cubicBezTo>
                    <a:cubicBezTo>
                      <a:pt x="283" y="252"/>
                      <a:pt x="283" y="252"/>
                      <a:pt x="283" y="252"/>
                    </a:cubicBezTo>
                    <a:cubicBezTo>
                      <a:pt x="284" y="243"/>
                      <a:pt x="284" y="243"/>
                      <a:pt x="284" y="243"/>
                    </a:cubicBezTo>
                    <a:cubicBezTo>
                      <a:pt x="304" y="233"/>
                      <a:pt x="304" y="233"/>
                      <a:pt x="304" y="233"/>
                    </a:cubicBezTo>
                    <a:cubicBezTo>
                      <a:pt x="327" y="233"/>
                      <a:pt x="327" y="233"/>
                      <a:pt x="327" y="233"/>
                    </a:cubicBezTo>
                    <a:cubicBezTo>
                      <a:pt x="330" y="223"/>
                      <a:pt x="330" y="223"/>
                      <a:pt x="330" y="223"/>
                    </a:cubicBezTo>
                    <a:cubicBezTo>
                      <a:pt x="337" y="223"/>
                      <a:pt x="337" y="223"/>
                      <a:pt x="337" y="223"/>
                    </a:cubicBezTo>
                    <a:cubicBezTo>
                      <a:pt x="345" y="215"/>
                      <a:pt x="345" y="215"/>
                      <a:pt x="345" y="215"/>
                    </a:cubicBezTo>
                    <a:cubicBezTo>
                      <a:pt x="355" y="211"/>
                      <a:pt x="355" y="211"/>
                      <a:pt x="355" y="211"/>
                    </a:cubicBezTo>
                    <a:cubicBezTo>
                      <a:pt x="348" y="205"/>
                      <a:pt x="348" y="205"/>
                      <a:pt x="348" y="205"/>
                    </a:cubicBezTo>
                    <a:cubicBezTo>
                      <a:pt x="357" y="198"/>
                      <a:pt x="357" y="198"/>
                      <a:pt x="357" y="198"/>
                    </a:cubicBezTo>
                    <a:cubicBezTo>
                      <a:pt x="349" y="191"/>
                      <a:pt x="349" y="191"/>
                      <a:pt x="349" y="191"/>
                    </a:cubicBezTo>
                    <a:cubicBezTo>
                      <a:pt x="352" y="180"/>
                      <a:pt x="352" y="180"/>
                      <a:pt x="352" y="180"/>
                    </a:cubicBezTo>
                    <a:cubicBezTo>
                      <a:pt x="359" y="176"/>
                      <a:pt x="359" y="176"/>
                      <a:pt x="359" y="176"/>
                    </a:cubicBezTo>
                    <a:cubicBezTo>
                      <a:pt x="360" y="163"/>
                      <a:pt x="360" y="163"/>
                      <a:pt x="360" y="163"/>
                    </a:cubicBezTo>
                    <a:cubicBezTo>
                      <a:pt x="352" y="156"/>
                      <a:pt x="352" y="156"/>
                      <a:pt x="352" y="156"/>
                    </a:cubicBezTo>
                    <a:cubicBezTo>
                      <a:pt x="362" y="143"/>
                      <a:pt x="362" y="143"/>
                      <a:pt x="362" y="143"/>
                    </a:cubicBezTo>
                    <a:close/>
                    <a:moveTo>
                      <a:pt x="468" y="15"/>
                    </a:moveTo>
                    <a:cubicBezTo>
                      <a:pt x="468" y="15"/>
                      <a:pt x="468" y="15"/>
                      <a:pt x="468" y="15"/>
                    </a:cubicBezTo>
                    <a:cubicBezTo>
                      <a:pt x="468" y="15"/>
                      <a:pt x="469" y="19"/>
                      <a:pt x="475" y="22"/>
                    </a:cubicBezTo>
                    <a:cubicBezTo>
                      <a:pt x="480" y="24"/>
                      <a:pt x="487" y="19"/>
                      <a:pt x="486" y="15"/>
                    </a:cubicBezTo>
                    <a:cubicBezTo>
                      <a:pt x="485" y="10"/>
                      <a:pt x="482" y="12"/>
                      <a:pt x="484" y="8"/>
                    </a:cubicBezTo>
                    <a:cubicBezTo>
                      <a:pt x="486" y="4"/>
                      <a:pt x="476" y="0"/>
                      <a:pt x="473" y="2"/>
                    </a:cubicBezTo>
                    <a:cubicBezTo>
                      <a:pt x="470" y="5"/>
                      <a:pt x="468" y="14"/>
                      <a:pt x="468" y="15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76"/>
              <p:cNvSpPr>
                <a:spLocks noEditPoints="1"/>
              </p:cNvSpPr>
              <p:nvPr/>
            </p:nvSpPr>
            <p:spPr bwMode="auto">
              <a:xfrm>
                <a:off x="5204344" y="873279"/>
                <a:ext cx="3630218" cy="4624882"/>
              </a:xfrm>
              <a:custGeom>
                <a:avLst/>
                <a:gdLst>
                  <a:gd name="T0" fmla="*/ 131 w 1180"/>
                  <a:gd name="T1" fmla="*/ 586 h 1502"/>
                  <a:gd name="T2" fmla="*/ 224 w 1180"/>
                  <a:gd name="T3" fmla="*/ 563 h 1502"/>
                  <a:gd name="T4" fmla="*/ 327 w 1180"/>
                  <a:gd name="T5" fmla="*/ 539 h 1502"/>
                  <a:gd name="T6" fmla="*/ 345 w 1180"/>
                  <a:gd name="T7" fmla="*/ 455 h 1502"/>
                  <a:gd name="T8" fmla="*/ 442 w 1180"/>
                  <a:gd name="T9" fmla="*/ 422 h 1502"/>
                  <a:gd name="T10" fmla="*/ 593 w 1180"/>
                  <a:gd name="T11" fmla="*/ 351 h 1502"/>
                  <a:gd name="T12" fmla="*/ 645 w 1180"/>
                  <a:gd name="T13" fmla="*/ 271 h 1502"/>
                  <a:gd name="T14" fmla="*/ 667 w 1180"/>
                  <a:gd name="T15" fmla="*/ 165 h 1502"/>
                  <a:gd name="T16" fmla="*/ 826 w 1180"/>
                  <a:gd name="T17" fmla="*/ 69 h 1502"/>
                  <a:gd name="T18" fmla="*/ 869 w 1180"/>
                  <a:gd name="T19" fmla="*/ 23 h 1502"/>
                  <a:gd name="T20" fmla="*/ 885 w 1180"/>
                  <a:gd name="T21" fmla="*/ 101 h 1502"/>
                  <a:gd name="T22" fmla="*/ 840 w 1180"/>
                  <a:gd name="T23" fmla="*/ 156 h 1502"/>
                  <a:gd name="T24" fmla="*/ 873 w 1180"/>
                  <a:gd name="T25" fmla="*/ 214 h 1502"/>
                  <a:gd name="T26" fmla="*/ 939 w 1180"/>
                  <a:gd name="T27" fmla="*/ 277 h 1502"/>
                  <a:gd name="T28" fmla="*/ 942 w 1180"/>
                  <a:gd name="T29" fmla="*/ 451 h 1502"/>
                  <a:gd name="T30" fmla="*/ 963 w 1180"/>
                  <a:gd name="T31" fmla="*/ 572 h 1502"/>
                  <a:gd name="T32" fmla="*/ 1055 w 1180"/>
                  <a:gd name="T33" fmla="*/ 628 h 1502"/>
                  <a:gd name="T34" fmla="*/ 1109 w 1180"/>
                  <a:gd name="T35" fmla="*/ 805 h 1502"/>
                  <a:gd name="T36" fmla="*/ 905 w 1180"/>
                  <a:gd name="T37" fmla="*/ 567 h 1502"/>
                  <a:gd name="T38" fmla="*/ 841 w 1180"/>
                  <a:gd name="T39" fmla="*/ 472 h 1502"/>
                  <a:gd name="T40" fmla="*/ 808 w 1180"/>
                  <a:gd name="T41" fmla="*/ 560 h 1502"/>
                  <a:gd name="T42" fmla="*/ 849 w 1180"/>
                  <a:gd name="T43" fmla="*/ 669 h 1502"/>
                  <a:gd name="T44" fmla="*/ 772 w 1180"/>
                  <a:gd name="T45" fmla="*/ 734 h 1502"/>
                  <a:gd name="T46" fmla="*/ 697 w 1180"/>
                  <a:gd name="T47" fmla="*/ 901 h 1502"/>
                  <a:gd name="T48" fmla="*/ 752 w 1180"/>
                  <a:gd name="T49" fmla="*/ 1051 h 1502"/>
                  <a:gd name="T50" fmla="*/ 841 w 1180"/>
                  <a:gd name="T51" fmla="*/ 1035 h 1502"/>
                  <a:gd name="T52" fmla="*/ 925 w 1180"/>
                  <a:gd name="T53" fmla="*/ 1205 h 1502"/>
                  <a:gd name="T54" fmla="*/ 912 w 1180"/>
                  <a:gd name="T55" fmla="*/ 1456 h 1502"/>
                  <a:gd name="T56" fmla="*/ 852 w 1180"/>
                  <a:gd name="T57" fmla="*/ 1494 h 1502"/>
                  <a:gd name="T58" fmla="*/ 851 w 1180"/>
                  <a:gd name="T59" fmla="*/ 1351 h 1502"/>
                  <a:gd name="T60" fmla="*/ 789 w 1180"/>
                  <a:gd name="T61" fmla="*/ 1302 h 1502"/>
                  <a:gd name="T62" fmla="*/ 638 w 1180"/>
                  <a:gd name="T63" fmla="*/ 1303 h 1502"/>
                  <a:gd name="T64" fmla="*/ 460 w 1180"/>
                  <a:gd name="T65" fmla="*/ 1241 h 1502"/>
                  <a:gd name="T66" fmla="*/ 415 w 1180"/>
                  <a:gd name="T67" fmla="*/ 1181 h 1502"/>
                  <a:gd name="T68" fmla="*/ 366 w 1180"/>
                  <a:gd name="T69" fmla="*/ 1158 h 1502"/>
                  <a:gd name="T70" fmla="*/ 316 w 1180"/>
                  <a:gd name="T71" fmla="*/ 1088 h 1502"/>
                  <a:gd name="T72" fmla="*/ 231 w 1180"/>
                  <a:gd name="T73" fmla="*/ 1081 h 1502"/>
                  <a:gd name="T74" fmla="*/ 192 w 1180"/>
                  <a:gd name="T75" fmla="*/ 1131 h 1502"/>
                  <a:gd name="T76" fmla="*/ 127 w 1180"/>
                  <a:gd name="T77" fmla="*/ 1056 h 1502"/>
                  <a:gd name="T78" fmla="*/ 84 w 1180"/>
                  <a:gd name="T79" fmla="*/ 996 h 1502"/>
                  <a:gd name="T80" fmla="*/ 33 w 1180"/>
                  <a:gd name="T81" fmla="*/ 973 h 1502"/>
                  <a:gd name="T82" fmla="*/ 21 w 1180"/>
                  <a:gd name="T83" fmla="*/ 883 h 1502"/>
                  <a:gd name="T84" fmla="*/ 18 w 1180"/>
                  <a:gd name="T85" fmla="*/ 761 h 1502"/>
                  <a:gd name="T86" fmla="*/ 59 w 1180"/>
                  <a:gd name="T87" fmla="*/ 690 h 1502"/>
                  <a:gd name="T88" fmla="*/ 7 w 1180"/>
                  <a:gd name="T89" fmla="*/ 599 h 1502"/>
                  <a:gd name="T90" fmla="*/ 903 w 1180"/>
                  <a:gd name="T91" fmla="*/ 1076 h 1502"/>
                  <a:gd name="T92" fmla="*/ 1031 w 1180"/>
                  <a:gd name="T93" fmla="*/ 1170 h 1502"/>
                  <a:gd name="T94" fmla="*/ 972 w 1180"/>
                  <a:gd name="T95" fmla="*/ 1074 h 1502"/>
                  <a:gd name="T96" fmla="*/ 721 w 1180"/>
                  <a:gd name="T97" fmla="*/ 1026 h 1502"/>
                  <a:gd name="T98" fmla="*/ 1169 w 1180"/>
                  <a:gd name="T99" fmla="*/ 1043 h 1502"/>
                  <a:gd name="T100" fmla="*/ 1153 w 1180"/>
                  <a:gd name="T101" fmla="*/ 905 h 1502"/>
                  <a:gd name="T102" fmla="*/ 1123 w 1180"/>
                  <a:gd name="T103" fmla="*/ 829 h 1502"/>
                  <a:gd name="T104" fmla="*/ 1099 w 1180"/>
                  <a:gd name="T105" fmla="*/ 545 h 1502"/>
                  <a:gd name="T106" fmla="*/ 619 w 1180"/>
                  <a:gd name="T107" fmla="*/ 88 h 1502"/>
                  <a:gd name="T108" fmla="*/ 325 w 1180"/>
                  <a:gd name="T109" fmla="*/ 355 h 1502"/>
                  <a:gd name="T110" fmla="*/ 283 w 1180"/>
                  <a:gd name="T111" fmla="*/ 393 h 1502"/>
                  <a:gd name="T112" fmla="*/ 228 w 1180"/>
                  <a:gd name="T113" fmla="*/ 382 h 1502"/>
                  <a:gd name="T114" fmla="*/ 293 w 1180"/>
                  <a:gd name="T115" fmla="*/ 428 h 1502"/>
                  <a:gd name="T116" fmla="*/ 18 w 1180"/>
                  <a:gd name="T117" fmla="*/ 568 h 1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80" h="1502">
                    <a:moveTo>
                      <a:pt x="5" y="595"/>
                    </a:moveTo>
                    <a:cubicBezTo>
                      <a:pt x="5" y="595"/>
                      <a:pt x="5" y="595"/>
                      <a:pt x="5" y="595"/>
                    </a:cubicBezTo>
                    <a:cubicBezTo>
                      <a:pt x="8" y="592"/>
                      <a:pt x="12" y="590"/>
                      <a:pt x="13" y="595"/>
                    </a:cubicBezTo>
                    <a:cubicBezTo>
                      <a:pt x="15" y="599"/>
                      <a:pt x="20" y="602"/>
                      <a:pt x="24" y="598"/>
                    </a:cubicBezTo>
                    <a:cubicBezTo>
                      <a:pt x="28" y="595"/>
                      <a:pt x="28" y="588"/>
                      <a:pt x="31" y="590"/>
                    </a:cubicBezTo>
                    <a:cubicBezTo>
                      <a:pt x="35" y="591"/>
                      <a:pt x="36" y="599"/>
                      <a:pt x="38" y="600"/>
                    </a:cubicBezTo>
                    <a:cubicBezTo>
                      <a:pt x="41" y="600"/>
                      <a:pt x="48" y="595"/>
                      <a:pt x="51" y="591"/>
                    </a:cubicBezTo>
                    <a:cubicBezTo>
                      <a:pt x="55" y="588"/>
                      <a:pt x="65" y="586"/>
                      <a:pt x="77" y="584"/>
                    </a:cubicBezTo>
                    <a:cubicBezTo>
                      <a:pt x="89" y="581"/>
                      <a:pt x="94" y="577"/>
                      <a:pt x="94" y="582"/>
                    </a:cubicBezTo>
                    <a:cubicBezTo>
                      <a:pt x="94" y="586"/>
                      <a:pt x="95" y="590"/>
                      <a:pt x="103" y="593"/>
                    </a:cubicBezTo>
                    <a:cubicBezTo>
                      <a:pt x="110" y="596"/>
                      <a:pt x="126" y="590"/>
                      <a:pt x="131" y="586"/>
                    </a:cubicBezTo>
                    <a:cubicBezTo>
                      <a:pt x="136" y="582"/>
                      <a:pt x="147" y="583"/>
                      <a:pt x="150" y="579"/>
                    </a:cubicBezTo>
                    <a:cubicBezTo>
                      <a:pt x="152" y="574"/>
                      <a:pt x="148" y="569"/>
                      <a:pt x="145" y="567"/>
                    </a:cubicBezTo>
                    <a:cubicBezTo>
                      <a:pt x="141" y="564"/>
                      <a:pt x="137" y="557"/>
                      <a:pt x="139" y="552"/>
                    </a:cubicBezTo>
                    <a:cubicBezTo>
                      <a:pt x="141" y="547"/>
                      <a:pt x="148" y="541"/>
                      <a:pt x="153" y="544"/>
                    </a:cubicBezTo>
                    <a:cubicBezTo>
                      <a:pt x="157" y="547"/>
                      <a:pt x="168" y="547"/>
                      <a:pt x="172" y="544"/>
                    </a:cubicBezTo>
                    <a:cubicBezTo>
                      <a:pt x="176" y="541"/>
                      <a:pt x="183" y="536"/>
                      <a:pt x="188" y="537"/>
                    </a:cubicBezTo>
                    <a:cubicBezTo>
                      <a:pt x="192" y="539"/>
                      <a:pt x="206" y="540"/>
                      <a:pt x="207" y="544"/>
                    </a:cubicBezTo>
                    <a:cubicBezTo>
                      <a:pt x="209" y="547"/>
                      <a:pt x="210" y="549"/>
                      <a:pt x="208" y="551"/>
                    </a:cubicBezTo>
                    <a:cubicBezTo>
                      <a:pt x="206" y="553"/>
                      <a:pt x="217" y="552"/>
                      <a:pt x="218" y="552"/>
                    </a:cubicBezTo>
                    <a:cubicBezTo>
                      <a:pt x="219" y="553"/>
                      <a:pt x="214" y="561"/>
                      <a:pt x="211" y="563"/>
                    </a:cubicBezTo>
                    <a:cubicBezTo>
                      <a:pt x="207" y="565"/>
                      <a:pt x="219" y="558"/>
                      <a:pt x="224" y="563"/>
                    </a:cubicBezTo>
                    <a:cubicBezTo>
                      <a:pt x="229" y="568"/>
                      <a:pt x="233" y="568"/>
                      <a:pt x="230" y="571"/>
                    </a:cubicBezTo>
                    <a:cubicBezTo>
                      <a:pt x="227" y="574"/>
                      <a:pt x="220" y="574"/>
                      <a:pt x="218" y="576"/>
                    </a:cubicBezTo>
                    <a:cubicBezTo>
                      <a:pt x="216" y="578"/>
                      <a:pt x="223" y="578"/>
                      <a:pt x="232" y="585"/>
                    </a:cubicBezTo>
                    <a:cubicBezTo>
                      <a:pt x="241" y="591"/>
                      <a:pt x="256" y="601"/>
                      <a:pt x="259" y="603"/>
                    </a:cubicBezTo>
                    <a:cubicBezTo>
                      <a:pt x="261" y="605"/>
                      <a:pt x="279" y="610"/>
                      <a:pt x="278" y="601"/>
                    </a:cubicBezTo>
                    <a:cubicBezTo>
                      <a:pt x="278" y="593"/>
                      <a:pt x="274" y="583"/>
                      <a:pt x="270" y="576"/>
                    </a:cubicBezTo>
                    <a:cubicBezTo>
                      <a:pt x="266" y="569"/>
                      <a:pt x="265" y="559"/>
                      <a:pt x="267" y="558"/>
                    </a:cubicBezTo>
                    <a:cubicBezTo>
                      <a:pt x="270" y="558"/>
                      <a:pt x="277" y="562"/>
                      <a:pt x="282" y="564"/>
                    </a:cubicBezTo>
                    <a:cubicBezTo>
                      <a:pt x="288" y="566"/>
                      <a:pt x="301" y="562"/>
                      <a:pt x="301" y="560"/>
                    </a:cubicBezTo>
                    <a:cubicBezTo>
                      <a:pt x="301" y="557"/>
                      <a:pt x="301" y="547"/>
                      <a:pt x="309" y="543"/>
                    </a:cubicBezTo>
                    <a:cubicBezTo>
                      <a:pt x="317" y="539"/>
                      <a:pt x="319" y="537"/>
                      <a:pt x="327" y="539"/>
                    </a:cubicBezTo>
                    <a:cubicBezTo>
                      <a:pt x="336" y="542"/>
                      <a:pt x="337" y="535"/>
                      <a:pt x="333" y="533"/>
                    </a:cubicBezTo>
                    <a:cubicBezTo>
                      <a:pt x="329" y="532"/>
                      <a:pt x="328" y="527"/>
                      <a:pt x="333" y="524"/>
                    </a:cubicBezTo>
                    <a:cubicBezTo>
                      <a:pt x="337" y="521"/>
                      <a:pt x="347" y="521"/>
                      <a:pt x="346" y="518"/>
                    </a:cubicBezTo>
                    <a:cubicBezTo>
                      <a:pt x="345" y="514"/>
                      <a:pt x="333" y="507"/>
                      <a:pt x="333" y="503"/>
                    </a:cubicBezTo>
                    <a:cubicBezTo>
                      <a:pt x="333" y="499"/>
                      <a:pt x="334" y="492"/>
                      <a:pt x="332" y="494"/>
                    </a:cubicBezTo>
                    <a:cubicBezTo>
                      <a:pt x="329" y="496"/>
                      <a:pt x="325" y="502"/>
                      <a:pt x="320" y="496"/>
                    </a:cubicBezTo>
                    <a:cubicBezTo>
                      <a:pt x="316" y="489"/>
                      <a:pt x="321" y="487"/>
                      <a:pt x="325" y="486"/>
                    </a:cubicBezTo>
                    <a:cubicBezTo>
                      <a:pt x="329" y="485"/>
                      <a:pt x="330" y="479"/>
                      <a:pt x="329" y="476"/>
                    </a:cubicBezTo>
                    <a:cubicBezTo>
                      <a:pt x="327" y="474"/>
                      <a:pt x="318" y="471"/>
                      <a:pt x="320" y="469"/>
                    </a:cubicBezTo>
                    <a:cubicBezTo>
                      <a:pt x="321" y="468"/>
                      <a:pt x="323" y="464"/>
                      <a:pt x="327" y="464"/>
                    </a:cubicBezTo>
                    <a:cubicBezTo>
                      <a:pt x="331" y="465"/>
                      <a:pt x="340" y="459"/>
                      <a:pt x="345" y="455"/>
                    </a:cubicBezTo>
                    <a:cubicBezTo>
                      <a:pt x="350" y="450"/>
                      <a:pt x="358" y="448"/>
                      <a:pt x="364" y="443"/>
                    </a:cubicBezTo>
                    <a:cubicBezTo>
                      <a:pt x="370" y="439"/>
                      <a:pt x="379" y="432"/>
                      <a:pt x="381" y="435"/>
                    </a:cubicBezTo>
                    <a:cubicBezTo>
                      <a:pt x="383" y="438"/>
                      <a:pt x="376" y="442"/>
                      <a:pt x="375" y="446"/>
                    </a:cubicBezTo>
                    <a:cubicBezTo>
                      <a:pt x="374" y="450"/>
                      <a:pt x="382" y="445"/>
                      <a:pt x="385" y="442"/>
                    </a:cubicBezTo>
                    <a:cubicBezTo>
                      <a:pt x="387" y="440"/>
                      <a:pt x="389" y="446"/>
                      <a:pt x="390" y="449"/>
                    </a:cubicBezTo>
                    <a:cubicBezTo>
                      <a:pt x="391" y="452"/>
                      <a:pt x="394" y="447"/>
                      <a:pt x="391" y="440"/>
                    </a:cubicBezTo>
                    <a:cubicBezTo>
                      <a:pt x="387" y="433"/>
                      <a:pt x="388" y="430"/>
                      <a:pt x="393" y="425"/>
                    </a:cubicBezTo>
                    <a:cubicBezTo>
                      <a:pt x="398" y="421"/>
                      <a:pt x="406" y="416"/>
                      <a:pt x="414" y="414"/>
                    </a:cubicBezTo>
                    <a:cubicBezTo>
                      <a:pt x="422" y="411"/>
                      <a:pt x="428" y="413"/>
                      <a:pt x="426" y="417"/>
                    </a:cubicBezTo>
                    <a:cubicBezTo>
                      <a:pt x="424" y="421"/>
                      <a:pt x="422" y="429"/>
                      <a:pt x="428" y="426"/>
                    </a:cubicBezTo>
                    <a:cubicBezTo>
                      <a:pt x="434" y="424"/>
                      <a:pt x="439" y="420"/>
                      <a:pt x="442" y="422"/>
                    </a:cubicBezTo>
                    <a:cubicBezTo>
                      <a:pt x="445" y="425"/>
                      <a:pt x="450" y="424"/>
                      <a:pt x="454" y="419"/>
                    </a:cubicBezTo>
                    <a:cubicBezTo>
                      <a:pt x="458" y="414"/>
                      <a:pt x="466" y="413"/>
                      <a:pt x="469" y="417"/>
                    </a:cubicBezTo>
                    <a:cubicBezTo>
                      <a:pt x="472" y="421"/>
                      <a:pt x="486" y="416"/>
                      <a:pt x="488" y="407"/>
                    </a:cubicBezTo>
                    <a:cubicBezTo>
                      <a:pt x="490" y="397"/>
                      <a:pt x="491" y="388"/>
                      <a:pt x="498" y="380"/>
                    </a:cubicBezTo>
                    <a:cubicBezTo>
                      <a:pt x="505" y="372"/>
                      <a:pt x="509" y="364"/>
                      <a:pt x="519" y="354"/>
                    </a:cubicBezTo>
                    <a:cubicBezTo>
                      <a:pt x="529" y="344"/>
                      <a:pt x="546" y="345"/>
                      <a:pt x="554" y="349"/>
                    </a:cubicBezTo>
                    <a:cubicBezTo>
                      <a:pt x="561" y="353"/>
                      <a:pt x="559" y="357"/>
                      <a:pt x="564" y="362"/>
                    </a:cubicBezTo>
                    <a:cubicBezTo>
                      <a:pt x="570" y="366"/>
                      <a:pt x="576" y="359"/>
                      <a:pt x="578" y="355"/>
                    </a:cubicBezTo>
                    <a:cubicBezTo>
                      <a:pt x="580" y="351"/>
                      <a:pt x="587" y="355"/>
                      <a:pt x="592" y="360"/>
                    </a:cubicBezTo>
                    <a:cubicBezTo>
                      <a:pt x="597" y="365"/>
                      <a:pt x="605" y="365"/>
                      <a:pt x="605" y="363"/>
                    </a:cubicBezTo>
                    <a:cubicBezTo>
                      <a:pt x="605" y="361"/>
                      <a:pt x="597" y="358"/>
                      <a:pt x="593" y="351"/>
                    </a:cubicBezTo>
                    <a:cubicBezTo>
                      <a:pt x="589" y="343"/>
                      <a:pt x="589" y="342"/>
                      <a:pt x="593" y="334"/>
                    </a:cubicBezTo>
                    <a:cubicBezTo>
                      <a:pt x="597" y="325"/>
                      <a:pt x="598" y="319"/>
                      <a:pt x="601" y="316"/>
                    </a:cubicBezTo>
                    <a:cubicBezTo>
                      <a:pt x="603" y="312"/>
                      <a:pt x="609" y="311"/>
                      <a:pt x="614" y="306"/>
                    </a:cubicBezTo>
                    <a:cubicBezTo>
                      <a:pt x="618" y="300"/>
                      <a:pt x="625" y="294"/>
                      <a:pt x="625" y="289"/>
                    </a:cubicBezTo>
                    <a:cubicBezTo>
                      <a:pt x="625" y="284"/>
                      <a:pt x="623" y="275"/>
                      <a:pt x="620" y="272"/>
                    </a:cubicBezTo>
                    <a:cubicBezTo>
                      <a:pt x="617" y="270"/>
                      <a:pt x="616" y="264"/>
                      <a:pt x="617" y="262"/>
                    </a:cubicBezTo>
                    <a:cubicBezTo>
                      <a:pt x="618" y="260"/>
                      <a:pt x="627" y="252"/>
                      <a:pt x="629" y="251"/>
                    </a:cubicBezTo>
                    <a:cubicBezTo>
                      <a:pt x="631" y="250"/>
                      <a:pt x="640" y="257"/>
                      <a:pt x="640" y="259"/>
                    </a:cubicBezTo>
                    <a:cubicBezTo>
                      <a:pt x="639" y="261"/>
                      <a:pt x="632" y="266"/>
                      <a:pt x="631" y="269"/>
                    </a:cubicBezTo>
                    <a:cubicBezTo>
                      <a:pt x="629" y="271"/>
                      <a:pt x="634" y="272"/>
                      <a:pt x="637" y="273"/>
                    </a:cubicBezTo>
                    <a:cubicBezTo>
                      <a:pt x="640" y="274"/>
                      <a:pt x="641" y="274"/>
                      <a:pt x="645" y="271"/>
                    </a:cubicBezTo>
                    <a:cubicBezTo>
                      <a:pt x="650" y="268"/>
                      <a:pt x="653" y="262"/>
                      <a:pt x="657" y="264"/>
                    </a:cubicBezTo>
                    <a:cubicBezTo>
                      <a:pt x="661" y="266"/>
                      <a:pt x="667" y="264"/>
                      <a:pt x="669" y="259"/>
                    </a:cubicBezTo>
                    <a:cubicBezTo>
                      <a:pt x="671" y="254"/>
                      <a:pt x="670" y="245"/>
                      <a:pt x="660" y="243"/>
                    </a:cubicBezTo>
                    <a:cubicBezTo>
                      <a:pt x="651" y="241"/>
                      <a:pt x="645" y="243"/>
                      <a:pt x="643" y="244"/>
                    </a:cubicBezTo>
                    <a:cubicBezTo>
                      <a:pt x="641" y="246"/>
                      <a:pt x="639" y="243"/>
                      <a:pt x="636" y="240"/>
                    </a:cubicBezTo>
                    <a:cubicBezTo>
                      <a:pt x="632" y="236"/>
                      <a:pt x="626" y="232"/>
                      <a:pt x="626" y="231"/>
                    </a:cubicBezTo>
                    <a:cubicBezTo>
                      <a:pt x="625" y="230"/>
                      <a:pt x="628" y="226"/>
                      <a:pt x="633" y="221"/>
                    </a:cubicBezTo>
                    <a:cubicBezTo>
                      <a:pt x="638" y="217"/>
                      <a:pt x="644" y="206"/>
                      <a:pt x="648" y="206"/>
                    </a:cubicBezTo>
                    <a:cubicBezTo>
                      <a:pt x="651" y="205"/>
                      <a:pt x="650" y="199"/>
                      <a:pt x="652" y="196"/>
                    </a:cubicBezTo>
                    <a:cubicBezTo>
                      <a:pt x="653" y="192"/>
                      <a:pt x="660" y="183"/>
                      <a:pt x="660" y="177"/>
                    </a:cubicBezTo>
                    <a:cubicBezTo>
                      <a:pt x="659" y="172"/>
                      <a:pt x="659" y="171"/>
                      <a:pt x="667" y="165"/>
                    </a:cubicBezTo>
                    <a:cubicBezTo>
                      <a:pt x="675" y="159"/>
                      <a:pt x="687" y="150"/>
                      <a:pt x="688" y="146"/>
                    </a:cubicBezTo>
                    <a:cubicBezTo>
                      <a:pt x="690" y="141"/>
                      <a:pt x="698" y="134"/>
                      <a:pt x="705" y="129"/>
                    </a:cubicBezTo>
                    <a:cubicBezTo>
                      <a:pt x="712" y="124"/>
                      <a:pt x="716" y="126"/>
                      <a:pt x="722" y="119"/>
                    </a:cubicBezTo>
                    <a:cubicBezTo>
                      <a:pt x="727" y="113"/>
                      <a:pt x="738" y="111"/>
                      <a:pt x="741" y="108"/>
                    </a:cubicBezTo>
                    <a:cubicBezTo>
                      <a:pt x="744" y="105"/>
                      <a:pt x="756" y="97"/>
                      <a:pt x="759" y="93"/>
                    </a:cubicBezTo>
                    <a:cubicBezTo>
                      <a:pt x="762" y="90"/>
                      <a:pt x="774" y="81"/>
                      <a:pt x="777" y="78"/>
                    </a:cubicBezTo>
                    <a:cubicBezTo>
                      <a:pt x="780" y="75"/>
                      <a:pt x="786" y="76"/>
                      <a:pt x="789" y="74"/>
                    </a:cubicBezTo>
                    <a:cubicBezTo>
                      <a:pt x="792" y="71"/>
                      <a:pt x="796" y="71"/>
                      <a:pt x="797" y="73"/>
                    </a:cubicBezTo>
                    <a:cubicBezTo>
                      <a:pt x="799" y="75"/>
                      <a:pt x="804" y="76"/>
                      <a:pt x="808" y="75"/>
                    </a:cubicBezTo>
                    <a:cubicBezTo>
                      <a:pt x="812" y="74"/>
                      <a:pt x="819" y="78"/>
                      <a:pt x="820" y="77"/>
                    </a:cubicBezTo>
                    <a:cubicBezTo>
                      <a:pt x="821" y="76"/>
                      <a:pt x="831" y="70"/>
                      <a:pt x="826" y="69"/>
                    </a:cubicBezTo>
                    <a:cubicBezTo>
                      <a:pt x="822" y="68"/>
                      <a:pt x="821" y="65"/>
                      <a:pt x="816" y="67"/>
                    </a:cubicBezTo>
                    <a:cubicBezTo>
                      <a:pt x="811" y="68"/>
                      <a:pt x="809" y="66"/>
                      <a:pt x="805" y="67"/>
                    </a:cubicBezTo>
                    <a:cubicBezTo>
                      <a:pt x="802" y="68"/>
                      <a:pt x="803" y="62"/>
                      <a:pt x="806" y="58"/>
                    </a:cubicBezTo>
                    <a:cubicBezTo>
                      <a:pt x="808" y="54"/>
                      <a:pt x="811" y="57"/>
                      <a:pt x="812" y="53"/>
                    </a:cubicBezTo>
                    <a:cubicBezTo>
                      <a:pt x="813" y="48"/>
                      <a:pt x="813" y="46"/>
                      <a:pt x="811" y="44"/>
                    </a:cubicBezTo>
                    <a:cubicBezTo>
                      <a:pt x="810" y="41"/>
                      <a:pt x="812" y="35"/>
                      <a:pt x="814" y="31"/>
                    </a:cubicBezTo>
                    <a:cubicBezTo>
                      <a:pt x="817" y="28"/>
                      <a:pt x="822" y="29"/>
                      <a:pt x="826" y="26"/>
                    </a:cubicBezTo>
                    <a:cubicBezTo>
                      <a:pt x="830" y="23"/>
                      <a:pt x="850" y="5"/>
                      <a:pt x="853" y="2"/>
                    </a:cubicBezTo>
                    <a:cubicBezTo>
                      <a:pt x="855" y="0"/>
                      <a:pt x="857" y="5"/>
                      <a:pt x="857" y="8"/>
                    </a:cubicBezTo>
                    <a:cubicBezTo>
                      <a:pt x="857" y="11"/>
                      <a:pt x="859" y="16"/>
                      <a:pt x="862" y="17"/>
                    </a:cubicBezTo>
                    <a:cubicBezTo>
                      <a:pt x="866" y="18"/>
                      <a:pt x="869" y="20"/>
                      <a:pt x="869" y="23"/>
                    </a:cubicBezTo>
                    <a:cubicBezTo>
                      <a:pt x="869" y="26"/>
                      <a:pt x="868" y="30"/>
                      <a:pt x="869" y="33"/>
                    </a:cubicBezTo>
                    <a:cubicBezTo>
                      <a:pt x="871" y="35"/>
                      <a:pt x="872" y="43"/>
                      <a:pt x="870" y="45"/>
                    </a:cubicBezTo>
                    <a:cubicBezTo>
                      <a:pt x="869" y="47"/>
                      <a:pt x="871" y="52"/>
                      <a:pt x="877" y="49"/>
                    </a:cubicBezTo>
                    <a:cubicBezTo>
                      <a:pt x="884" y="47"/>
                      <a:pt x="893" y="53"/>
                      <a:pt x="893" y="57"/>
                    </a:cubicBezTo>
                    <a:cubicBezTo>
                      <a:pt x="893" y="61"/>
                      <a:pt x="895" y="64"/>
                      <a:pt x="899" y="61"/>
                    </a:cubicBezTo>
                    <a:cubicBezTo>
                      <a:pt x="903" y="58"/>
                      <a:pt x="906" y="56"/>
                      <a:pt x="907" y="58"/>
                    </a:cubicBezTo>
                    <a:cubicBezTo>
                      <a:pt x="908" y="60"/>
                      <a:pt x="907" y="64"/>
                      <a:pt x="908" y="66"/>
                    </a:cubicBezTo>
                    <a:cubicBezTo>
                      <a:pt x="908" y="68"/>
                      <a:pt x="913" y="71"/>
                      <a:pt x="912" y="74"/>
                    </a:cubicBezTo>
                    <a:cubicBezTo>
                      <a:pt x="911" y="77"/>
                      <a:pt x="911" y="78"/>
                      <a:pt x="906" y="81"/>
                    </a:cubicBezTo>
                    <a:cubicBezTo>
                      <a:pt x="900" y="85"/>
                      <a:pt x="898" y="85"/>
                      <a:pt x="895" y="89"/>
                    </a:cubicBezTo>
                    <a:cubicBezTo>
                      <a:pt x="891" y="93"/>
                      <a:pt x="887" y="96"/>
                      <a:pt x="885" y="101"/>
                    </a:cubicBezTo>
                    <a:cubicBezTo>
                      <a:pt x="884" y="105"/>
                      <a:pt x="883" y="107"/>
                      <a:pt x="880" y="108"/>
                    </a:cubicBezTo>
                    <a:cubicBezTo>
                      <a:pt x="877" y="108"/>
                      <a:pt x="861" y="103"/>
                      <a:pt x="858" y="108"/>
                    </a:cubicBezTo>
                    <a:cubicBezTo>
                      <a:pt x="854" y="113"/>
                      <a:pt x="848" y="119"/>
                      <a:pt x="850" y="125"/>
                    </a:cubicBezTo>
                    <a:cubicBezTo>
                      <a:pt x="852" y="130"/>
                      <a:pt x="852" y="132"/>
                      <a:pt x="851" y="137"/>
                    </a:cubicBezTo>
                    <a:cubicBezTo>
                      <a:pt x="850" y="141"/>
                      <a:pt x="848" y="146"/>
                      <a:pt x="845" y="144"/>
                    </a:cubicBezTo>
                    <a:cubicBezTo>
                      <a:pt x="841" y="143"/>
                      <a:pt x="838" y="144"/>
                      <a:pt x="836" y="145"/>
                    </a:cubicBezTo>
                    <a:cubicBezTo>
                      <a:pt x="834" y="146"/>
                      <a:pt x="827" y="146"/>
                      <a:pt x="826" y="144"/>
                    </a:cubicBezTo>
                    <a:cubicBezTo>
                      <a:pt x="824" y="143"/>
                      <a:pt x="820" y="141"/>
                      <a:pt x="819" y="143"/>
                    </a:cubicBezTo>
                    <a:cubicBezTo>
                      <a:pt x="817" y="146"/>
                      <a:pt x="821" y="151"/>
                      <a:pt x="821" y="154"/>
                    </a:cubicBezTo>
                    <a:cubicBezTo>
                      <a:pt x="821" y="158"/>
                      <a:pt x="825" y="160"/>
                      <a:pt x="830" y="158"/>
                    </a:cubicBezTo>
                    <a:cubicBezTo>
                      <a:pt x="835" y="156"/>
                      <a:pt x="836" y="153"/>
                      <a:pt x="840" y="156"/>
                    </a:cubicBezTo>
                    <a:cubicBezTo>
                      <a:pt x="844" y="159"/>
                      <a:pt x="847" y="158"/>
                      <a:pt x="851" y="162"/>
                    </a:cubicBezTo>
                    <a:cubicBezTo>
                      <a:pt x="855" y="165"/>
                      <a:pt x="857" y="165"/>
                      <a:pt x="858" y="172"/>
                    </a:cubicBezTo>
                    <a:cubicBezTo>
                      <a:pt x="859" y="180"/>
                      <a:pt x="863" y="177"/>
                      <a:pt x="865" y="185"/>
                    </a:cubicBezTo>
                    <a:cubicBezTo>
                      <a:pt x="867" y="192"/>
                      <a:pt x="867" y="191"/>
                      <a:pt x="867" y="196"/>
                    </a:cubicBezTo>
                    <a:cubicBezTo>
                      <a:pt x="867" y="202"/>
                      <a:pt x="865" y="202"/>
                      <a:pt x="862" y="205"/>
                    </a:cubicBezTo>
                    <a:cubicBezTo>
                      <a:pt x="859" y="207"/>
                      <a:pt x="860" y="210"/>
                      <a:pt x="855" y="213"/>
                    </a:cubicBezTo>
                    <a:cubicBezTo>
                      <a:pt x="850" y="215"/>
                      <a:pt x="845" y="218"/>
                      <a:pt x="845" y="222"/>
                    </a:cubicBezTo>
                    <a:cubicBezTo>
                      <a:pt x="844" y="225"/>
                      <a:pt x="851" y="227"/>
                      <a:pt x="849" y="229"/>
                    </a:cubicBezTo>
                    <a:cubicBezTo>
                      <a:pt x="847" y="230"/>
                      <a:pt x="856" y="228"/>
                      <a:pt x="853" y="224"/>
                    </a:cubicBezTo>
                    <a:cubicBezTo>
                      <a:pt x="850" y="219"/>
                      <a:pt x="855" y="215"/>
                      <a:pt x="857" y="215"/>
                    </a:cubicBezTo>
                    <a:cubicBezTo>
                      <a:pt x="858" y="215"/>
                      <a:pt x="871" y="218"/>
                      <a:pt x="873" y="214"/>
                    </a:cubicBezTo>
                    <a:cubicBezTo>
                      <a:pt x="874" y="210"/>
                      <a:pt x="874" y="203"/>
                      <a:pt x="881" y="205"/>
                    </a:cubicBezTo>
                    <a:cubicBezTo>
                      <a:pt x="889" y="207"/>
                      <a:pt x="885" y="205"/>
                      <a:pt x="891" y="204"/>
                    </a:cubicBezTo>
                    <a:cubicBezTo>
                      <a:pt x="896" y="203"/>
                      <a:pt x="902" y="205"/>
                      <a:pt x="905" y="208"/>
                    </a:cubicBezTo>
                    <a:cubicBezTo>
                      <a:pt x="908" y="210"/>
                      <a:pt x="917" y="205"/>
                      <a:pt x="919" y="203"/>
                    </a:cubicBezTo>
                    <a:cubicBezTo>
                      <a:pt x="921" y="201"/>
                      <a:pt x="927" y="202"/>
                      <a:pt x="928" y="203"/>
                    </a:cubicBezTo>
                    <a:cubicBezTo>
                      <a:pt x="930" y="205"/>
                      <a:pt x="937" y="203"/>
                      <a:pt x="939" y="202"/>
                    </a:cubicBezTo>
                    <a:cubicBezTo>
                      <a:pt x="941" y="201"/>
                      <a:pt x="957" y="214"/>
                      <a:pt x="955" y="217"/>
                    </a:cubicBezTo>
                    <a:cubicBezTo>
                      <a:pt x="952" y="221"/>
                      <a:pt x="942" y="230"/>
                      <a:pt x="938" y="234"/>
                    </a:cubicBezTo>
                    <a:cubicBezTo>
                      <a:pt x="934" y="238"/>
                      <a:pt x="927" y="239"/>
                      <a:pt x="928" y="244"/>
                    </a:cubicBezTo>
                    <a:cubicBezTo>
                      <a:pt x="930" y="248"/>
                      <a:pt x="933" y="255"/>
                      <a:pt x="935" y="258"/>
                    </a:cubicBezTo>
                    <a:cubicBezTo>
                      <a:pt x="937" y="262"/>
                      <a:pt x="941" y="270"/>
                      <a:pt x="939" y="277"/>
                    </a:cubicBezTo>
                    <a:cubicBezTo>
                      <a:pt x="938" y="284"/>
                      <a:pt x="940" y="284"/>
                      <a:pt x="942" y="291"/>
                    </a:cubicBezTo>
                    <a:cubicBezTo>
                      <a:pt x="943" y="299"/>
                      <a:pt x="946" y="303"/>
                      <a:pt x="945" y="311"/>
                    </a:cubicBezTo>
                    <a:cubicBezTo>
                      <a:pt x="945" y="318"/>
                      <a:pt x="948" y="332"/>
                      <a:pt x="951" y="336"/>
                    </a:cubicBezTo>
                    <a:cubicBezTo>
                      <a:pt x="953" y="340"/>
                      <a:pt x="958" y="346"/>
                      <a:pt x="959" y="350"/>
                    </a:cubicBezTo>
                    <a:cubicBezTo>
                      <a:pt x="960" y="354"/>
                      <a:pt x="963" y="359"/>
                      <a:pt x="964" y="365"/>
                    </a:cubicBezTo>
                    <a:cubicBezTo>
                      <a:pt x="964" y="371"/>
                      <a:pt x="965" y="379"/>
                      <a:pt x="967" y="382"/>
                    </a:cubicBezTo>
                    <a:cubicBezTo>
                      <a:pt x="968" y="384"/>
                      <a:pt x="976" y="392"/>
                      <a:pt x="979" y="393"/>
                    </a:cubicBezTo>
                    <a:cubicBezTo>
                      <a:pt x="982" y="395"/>
                      <a:pt x="979" y="400"/>
                      <a:pt x="972" y="400"/>
                    </a:cubicBezTo>
                    <a:cubicBezTo>
                      <a:pt x="964" y="400"/>
                      <a:pt x="960" y="402"/>
                      <a:pt x="957" y="404"/>
                    </a:cubicBezTo>
                    <a:cubicBezTo>
                      <a:pt x="954" y="405"/>
                      <a:pt x="946" y="408"/>
                      <a:pt x="942" y="424"/>
                    </a:cubicBezTo>
                    <a:cubicBezTo>
                      <a:pt x="937" y="440"/>
                      <a:pt x="938" y="444"/>
                      <a:pt x="942" y="451"/>
                    </a:cubicBezTo>
                    <a:cubicBezTo>
                      <a:pt x="946" y="459"/>
                      <a:pt x="949" y="468"/>
                      <a:pt x="949" y="468"/>
                    </a:cubicBezTo>
                    <a:cubicBezTo>
                      <a:pt x="949" y="468"/>
                      <a:pt x="939" y="465"/>
                      <a:pt x="937" y="463"/>
                    </a:cubicBezTo>
                    <a:cubicBezTo>
                      <a:pt x="935" y="460"/>
                      <a:pt x="928" y="457"/>
                      <a:pt x="928" y="457"/>
                    </a:cubicBezTo>
                    <a:cubicBezTo>
                      <a:pt x="928" y="457"/>
                      <a:pt x="929" y="474"/>
                      <a:pt x="932" y="479"/>
                    </a:cubicBezTo>
                    <a:cubicBezTo>
                      <a:pt x="935" y="484"/>
                      <a:pt x="939" y="484"/>
                      <a:pt x="936" y="487"/>
                    </a:cubicBezTo>
                    <a:cubicBezTo>
                      <a:pt x="932" y="490"/>
                      <a:pt x="926" y="486"/>
                      <a:pt x="926" y="493"/>
                    </a:cubicBezTo>
                    <a:cubicBezTo>
                      <a:pt x="926" y="500"/>
                      <a:pt x="927" y="500"/>
                      <a:pt x="924" y="502"/>
                    </a:cubicBezTo>
                    <a:cubicBezTo>
                      <a:pt x="921" y="504"/>
                      <a:pt x="922" y="504"/>
                      <a:pt x="925" y="510"/>
                    </a:cubicBezTo>
                    <a:cubicBezTo>
                      <a:pt x="927" y="516"/>
                      <a:pt x="936" y="519"/>
                      <a:pt x="938" y="525"/>
                    </a:cubicBezTo>
                    <a:cubicBezTo>
                      <a:pt x="940" y="531"/>
                      <a:pt x="945" y="534"/>
                      <a:pt x="948" y="542"/>
                    </a:cubicBezTo>
                    <a:cubicBezTo>
                      <a:pt x="951" y="551"/>
                      <a:pt x="958" y="567"/>
                      <a:pt x="963" y="572"/>
                    </a:cubicBezTo>
                    <a:cubicBezTo>
                      <a:pt x="969" y="576"/>
                      <a:pt x="981" y="574"/>
                      <a:pt x="979" y="569"/>
                    </a:cubicBezTo>
                    <a:cubicBezTo>
                      <a:pt x="978" y="565"/>
                      <a:pt x="980" y="558"/>
                      <a:pt x="985" y="556"/>
                    </a:cubicBezTo>
                    <a:cubicBezTo>
                      <a:pt x="991" y="555"/>
                      <a:pt x="997" y="560"/>
                      <a:pt x="997" y="565"/>
                    </a:cubicBezTo>
                    <a:cubicBezTo>
                      <a:pt x="997" y="570"/>
                      <a:pt x="1001" y="573"/>
                      <a:pt x="1005" y="575"/>
                    </a:cubicBezTo>
                    <a:cubicBezTo>
                      <a:pt x="1009" y="576"/>
                      <a:pt x="1018" y="582"/>
                      <a:pt x="1020" y="580"/>
                    </a:cubicBezTo>
                    <a:cubicBezTo>
                      <a:pt x="1021" y="578"/>
                      <a:pt x="1028" y="575"/>
                      <a:pt x="1033" y="577"/>
                    </a:cubicBezTo>
                    <a:cubicBezTo>
                      <a:pt x="1037" y="579"/>
                      <a:pt x="1047" y="586"/>
                      <a:pt x="1042" y="591"/>
                    </a:cubicBezTo>
                    <a:cubicBezTo>
                      <a:pt x="1038" y="595"/>
                      <a:pt x="1033" y="594"/>
                      <a:pt x="1032" y="594"/>
                    </a:cubicBezTo>
                    <a:cubicBezTo>
                      <a:pt x="1030" y="595"/>
                      <a:pt x="1031" y="599"/>
                      <a:pt x="1031" y="603"/>
                    </a:cubicBezTo>
                    <a:cubicBezTo>
                      <a:pt x="1032" y="608"/>
                      <a:pt x="1036" y="609"/>
                      <a:pt x="1039" y="616"/>
                    </a:cubicBezTo>
                    <a:cubicBezTo>
                      <a:pt x="1043" y="622"/>
                      <a:pt x="1045" y="623"/>
                      <a:pt x="1055" y="628"/>
                    </a:cubicBezTo>
                    <a:cubicBezTo>
                      <a:pt x="1065" y="633"/>
                      <a:pt x="1074" y="627"/>
                      <a:pt x="1076" y="632"/>
                    </a:cubicBezTo>
                    <a:cubicBezTo>
                      <a:pt x="1078" y="638"/>
                      <a:pt x="1079" y="647"/>
                      <a:pt x="1076" y="651"/>
                    </a:cubicBezTo>
                    <a:cubicBezTo>
                      <a:pt x="1072" y="655"/>
                      <a:pt x="1066" y="651"/>
                      <a:pt x="1066" y="663"/>
                    </a:cubicBezTo>
                    <a:cubicBezTo>
                      <a:pt x="1067" y="675"/>
                      <a:pt x="1066" y="680"/>
                      <a:pt x="1070" y="685"/>
                    </a:cubicBezTo>
                    <a:cubicBezTo>
                      <a:pt x="1073" y="690"/>
                      <a:pt x="1100" y="700"/>
                      <a:pt x="1101" y="703"/>
                    </a:cubicBezTo>
                    <a:cubicBezTo>
                      <a:pt x="1102" y="706"/>
                      <a:pt x="1093" y="705"/>
                      <a:pt x="1093" y="710"/>
                    </a:cubicBezTo>
                    <a:cubicBezTo>
                      <a:pt x="1092" y="715"/>
                      <a:pt x="1093" y="718"/>
                      <a:pt x="1093" y="725"/>
                    </a:cubicBezTo>
                    <a:cubicBezTo>
                      <a:pt x="1093" y="732"/>
                      <a:pt x="1095" y="735"/>
                      <a:pt x="1099" y="740"/>
                    </a:cubicBezTo>
                    <a:cubicBezTo>
                      <a:pt x="1103" y="745"/>
                      <a:pt x="1115" y="751"/>
                      <a:pt x="1118" y="759"/>
                    </a:cubicBezTo>
                    <a:cubicBezTo>
                      <a:pt x="1121" y="767"/>
                      <a:pt x="1125" y="812"/>
                      <a:pt x="1125" y="812"/>
                    </a:cubicBezTo>
                    <a:cubicBezTo>
                      <a:pt x="1125" y="812"/>
                      <a:pt x="1116" y="806"/>
                      <a:pt x="1109" y="805"/>
                    </a:cubicBezTo>
                    <a:cubicBezTo>
                      <a:pt x="1102" y="804"/>
                      <a:pt x="1092" y="797"/>
                      <a:pt x="1084" y="791"/>
                    </a:cubicBezTo>
                    <a:cubicBezTo>
                      <a:pt x="1075" y="784"/>
                      <a:pt x="1070" y="790"/>
                      <a:pt x="1052" y="779"/>
                    </a:cubicBezTo>
                    <a:cubicBezTo>
                      <a:pt x="1034" y="767"/>
                      <a:pt x="1010" y="754"/>
                      <a:pt x="995" y="747"/>
                    </a:cubicBezTo>
                    <a:cubicBezTo>
                      <a:pt x="981" y="739"/>
                      <a:pt x="956" y="715"/>
                      <a:pt x="948" y="705"/>
                    </a:cubicBezTo>
                    <a:cubicBezTo>
                      <a:pt x="939" y="695"/>
                      <a:pt x="941" y="681"/>
                      <a:pt x="936" y="674"/>
                    </a:cubicBezTo>
                    <a:cubicBezTo>
                      <a:pt x="931" y="668"/>
                      <a:pt x="922" y="666"/>
                      <a:pt x="919" y="663"/>
                    </a:cubicBezTo>
                    <a:cubicBezTo>
                      <a:pt x="917" y="660"/>
                      <a:pt x="923" y="659"/>
                      <a:pt x="924" y="654"/>
                    </a:cubicBezTo>
                    <a:cubicBezTo>
                      <a:pt x="925" y="650"/>
                      <a:pt x="919" y="645"/>
                      <a:pt x="923" y="640"/>
                    </a:cubicBezTo>
                    <a:cubicBezTo>
                      <a:pt x="927" y="636"/>
                      <a:pt x="930" y="629"/>
                      <a:pt x="927" y="625"/>
                    </a:cubicBezTo>
                    <a:cubicBezTo>
                      <a:pt x="924" y="621"/>
                      <a:pt x="923" y="598"/>
                      <a:pt x="915" y="591"/>
                    </a:cubicBezTo>
                    <a:cubicBezTo>
                      <a:pt x="908" y="584"/>
                      <a:pt x="905" y="574"/>
                      <a:pt x="905" y="567"/>
                    </a:cubicBezTo>
                    <a:cubicBezTo>
                      <a:pt x="905" y="559"/>
                      <a:pt x="904" y="552"/>
                      <a:pt x="900" y="547"/>
                    </a:cubicBezTo>
                    <a:cubicBezTo>
                      <a:pt x="896" y="541"/>
                      <a:pt x="898" y="531"/>
                      <a:pt x="893" y="527"/>
                    </a:cubicBezTo>
                    <a:cubicBezTo>
                      <a:pt x="888" y="524"/>
                      <a:pt x="888" y="521"/>
                      <a:pt x="888" y="513"/>
                    </a:cubicBezTo>
                    <a:cubicBezTo>
                      <a:pt x="887" y="504"/>
                      <a:pt x="894" y="499"/>
                      <a:pt x="889" y="493"/>
                    </a:cubicBezTo>
                    <a:cubicBezTo>
                      <a:pt x="884" y="488"/>
                      <a:pt x="881" y="484"/>
                      <a:pt x="881" y="479"/>
                    </a:cubicBezTo>
                    <a:cubicBezTo>
                      <a:pt x="880" y="475"/>
                      <a:pt x="876" y="478"/>
                      <a:pt x="869" y="473"/>
                    </a:cubicBezTo>
                    <a:cubicBezTo>
                      <a:pt x="862" y="467"/>
                      <a:pt x="851" y="459"/>
                      <a:pt x="850" y="454"/>
                    </a:cubicBezTo>
                    <a:cubicBezTo>
                      <a:pt x="848" y="449"/>
                      <a:pt x="848" y="443"/>
                      <a:pt x="851" y="440"/>
                    </a:cubicBezTo>
                    <a:cubicBezTo>
                      <a:pt x="854" y="438"/>
                      <a:pt x="853" y="432"/>
                      <a:pt x="848" y="436"/>
                    </a:cubicBezTo>
                    <a:cubicBezTo>
                      <a:pt x="843" y="440"/>
                      <a:pt x="837" y="450"/>
                      <a:pt x="836" y="456"/>
                    </a:cubicBezTo>
                    <a:cubicBezTo>
                      <a:pt x="834" y="462"/>
                      <a:pt x="835" y="466"/>
                      <a:pt x="841" y="472"/>
                    </a:cubicBezTo>
                    <a:cubicBezTo>
                      <a:pt x="847" y="478"/>
                      <a:pt x="849" y="483"/>
                      <a:pt x="856" y="481"/>
                    </a:cubicBezTo>
                    <a:cubicBezTo>
                      <a:pt x="863" y="479"/>
                      <a:pt x="866" y="486"/>
                      <a:pt x="863" y="489"/>
                    </a:cubicBezTo>
                    <a:cubicBezTo>
                      <a:pt x="859" y="493"/>
                      <a:pt x="856" y="495"/>
                      <a:pt x="857" y="498"/>
                    </a:cubicBezTo>
                    <a:cubicBezTo>
                      <a:pt x="858" y="501"/>
                      <a:pt x="864" y="529"/>
                      <a:pt x="866" y="535"/>
                    </a:cubicBezTo>
                    <a:cubicBezTo>
                      <a:pt x="867" y="540"/>
                      <a:pt x="868" y="548"/>
                      <a:pt x="866" y="548"/>
                    </a:cubicBezTo>
                    <a:cubicBezTo>
                      <a:pt x="864" y="548"/>
                      <a:pt x="860" y="540"/>
                      <a:pt x="856" y="543"/>
                    </a:cubicBezTo>
                    <a:cubicBezTo>
                      <a:pt x="852" y="545"/>
                      <a:pt x="845" y="544"/>
                      <a:pt x="841" y="540"/>
                    </a:cubicBezTo>
                    <a:cubicBezTo>
                      <a:pt x="838" y="536"/>
                      <a:pt x="833" y="524"/>
                      <a:pt x="829" y="527"/>
                    </a:cubicBezTo>
                    <a:cubicBezTo>
                      <a:pt x="824" y="530"/>
                      <a:pt x="822" y="539"/>
                      <a:pt x="820" y="539"/>
                    </a:cubicBezTo>
                    <a:cubicBezTo>
                      <a:pt x="818" y="539"/>
                      <a:pt x="814" y="542"/>
                      <a:pt x="812" y="545"/>
                    </a:cubicBezTo>
                    <a:cubicBezTo>
                      <a:pt x="810" y="549"/>
                      <a:pt x="812" y="556"/>
                      <a:pt x="808" y="560"/>
                    </a:cubicBezTo>
                    <a:cubicBezTo>
                      <a:pt x="804" y="563"/>
                      <a:pt x="803" y="567"/>
                      <a:pt x="804" y="572"/>
                    </a:cubicBezTo>
                    <a:cubicBezTo>
                      <a:pt x="804" y="578"/>
                      <a:pt x="800" y="580"/>
                      <a:pt x="807" y="585"/>
                    </a:cubicBezTo>
                    <a:cubicBezTo>
                      <a:pt x="815" y="591"/>
                      <a:pt x="814" y="591"/>
                      <a:pt x="814" y="597"/>
                    </a:cubicBezTo>
                    <a:cubicBezTo>
                      <a:pt x="815" y="602"/>
                      <a:pt x="816" y="606"/>
                      <a:pt x="819" y="612"/>
                    </a:cubicBezTo>
                    <a:cubicBezTo>
                      <a:pt x="823" y="617"/>
                      <a:pt x="819" y="620"/>
                      <a:pt x="818" y="625"/>
                    </a:cubicBezTo>
                    <a:cubicBezTo>
                      <a:pt x="818" y="630"/>
                      <a:pt x="820" y="636"/>
                      <a:pt x="824" y="642"/>
                    </a:cubicBezTo>
                    <a:cubicBezTo>
                      <a:pt x="827" y="649"/>
                      <a:pt x="829" y="650"/>
                      <a:pt x="829" y="655"/>
                    </a:cubicBezTo>
                    <a:cubicBezTo>
                      <a:pt x="829" y="659"/>
                      <a:pt x="833" y="663"/>
                      <a:pt x="836" y="663"/>
                    </a:cubicBezTo>
                    <a:cubicBezTo>
                      <a:pt x="838" y="663"/>
                      <a:pt x="842" y="659"/>
                      <a:pt x="843" y="654"/>
                    </a:cubicBezTo>
                    <a:cubicBezTo>
                      <a:pt x="843" y="650"/>
                      <a:pt x="854" y="651"/>
                      <a:pt x="856" y="658"/>
                    </a:cubicBezTo>
                    <a:cubicBezTo>
                      <a:pt x="858" y="665"/>
                      <a:pt x="851" y="665"/>
                      <a:pt x="849" y="669"/>
                    </a:cubicBezTo>
                    <a:cubicBezTo>
                      <a:pt x="847" y="673"/>
                      <a:pt x="855" y="679"/>
                      <a:pt x="849" y="680"/>
                    </a:cubicBezTo>
                    <a:cubicBezTo>
                      <a:pt x="843" y="681"/>
                      <a:pt x="840" y="682"/>
                      <a:pt x="839" y="686"/>
                    </a:cubicBezTo>
                    <a:cubicBezTo>
                      <a:pt x="838" y="690"/>
                      <a:pt x="838" y="694"/>
                      <a:pt x="837" y="699"/>
                    </a:cubicBezTo>
                    <a:cubicBezTo>
                      <a:pt x="837" y="703"/>
                      <a:pt x="831" y="700"/>
                      <a:pt x="830" y="706"/>
                    </a:cubicBezTo>
                    <a:cubicBezTo>
                      <a:pt x="829" y="711"/>
                      <a:pt x="824" y="722"/>
                      <a:pt x="818" y="722"/>
                    </a:cubicBezTo>
                    <a:cubicBezTo>
                      <a:pt x="812" y="721"/>
                      <a:pt x="808" y="718"/>
                      <a:pt x="812" y="714"/>
                    </a:cubicBezTo>
                    <a:cubicBezTo>
                      <a:pt x="816" y="709"/>
                      <a:pt x="821" y="705"/>
                      <a:pt x="817" y="705"/>
                    </a:cubicBezTo>
                    <a:cubicBezTo>
                      <a:pt x="812" y="705"/>
                      <a:pt x="808" y="702"/>
                      <a:pt x="802" y="707"/>
                    </a:cubicBezTo>
                    <a:cubicBezTo>
                      <a:pt x="796" y="711"/>
                      <a:pt x="805" y="716"/>
                      <a:pt x="798" y="717"/>
                    </a:cubicBezTo>
                    <a:cubicBezTo>
                      <a:pt x="792" y="717"/>
                      <a:pt x="780" y="719"/>
                      <a:pt x="777" y="723"/>
                    </a:cubicBezTo>
                    <a:cubicBezTo>
                      <a:pt x="773" y="727"/>
                      <a:pt x="771" y="728"/>
                      <a:pt x="772" y="734"/>
                    </a:cubicBezTo>
                    <a:cubicBezTo>
                      <a:pt x="774" y="741"/>
                      <a:pt x="777" y="740"/>
                      <a:pt x="775" y="743"/>
                    </a:cubicBezTo>
                    <a:cubicBezTo>
                      <a:pt x="772" y="746"/>
                      <a:pt x="784" y="748"/>
                      <a:pt x="777" y="753"/>
                    </a:cubicBezTo>
                    <a:cubicBezTo>
                      <a:pt x="770" y="758"/>
                      <a:pt x="765" y="753"/>
                      <a:pt x="764" y="759"/>
                    </a:cubicBezTo>
                    <a:cubicBezTo>
                      <a:pt x="762" y="766"/>
                      <a:pt x="760" y="767"/>
                      <a:pt x="754" y="771"/>
                    </a:cubicBezTo>
                    <a:cubicBezTo>
                      <a:pt x="749" y="775"/>
                      <a:pt x="741" y="775"/>
                      <a:pt x="743" y="779"/>
                    </a:cubicBezTo>
                    <a:cubicBezTo>
                      <a:pt x="744" y="784"/>
                      <a:pt x="750" y="788"/>
                      <a:pt x="744" y="789"/>
                    </a:cubicBezTo>
                    <a:cubicBezTo>
                      <a:pt x="738" y="791"/>
                      <a:pt x="734" y="790"/>
                      <a:pt x="730" y="793"/>
                    </a:cubicBezTo>
                    <a:cubicBezTo>
                      <a:pt x="725" y="796"/>
                      <a:pt x="703" y="812"/>
                      <a:pt x="697" y="826"/>
                    </a:cubicBezTo>
                    <a:cubicBezTo>
                      <a:pt x="690" y="840"/>
                      <a:pt x="690" y="847"/>
                      <a:pt x="693" y="854"/>
                    </a:cubicBezTo>
                    <a:cubicBezTo>
                      <a:pt x="695" y="862"/>
                      <a:pt x="694" y="872"/>
                      <a:pt x="692" y="878"/>
                    </a:cubicBezTo>
                    <a:cubicBezTo>
                      <a:pt x="690" y="883"/>
                      <a:pt x="701" y="892"/>
                      <a:pt x="697" y="901"/>
                    </a:cubicBezTo>
                    <a:cubicBezTo>
                      <a:pt x="694" y="910"/>
                      <a:pt x="697" y="929"/>
                      <a:pt x="697" y="938"/>
                    </a:cubicBezTo>
                    <a:cubicBezTo>
                      <a:pt x="697" y="946"/>
                      <a:pt x="696" y="969"/>
                      <a:pt x="698" y="981"/>
                    </a:cubicBezTo>
                    <a:cubicBezTo>
                      <a:pt x="699" y="993"/>
                      <a:pt x="689" y="1007"/>
                      <a:pt x="687" y="1018"/>
                    </a:cubicBezTo>
                    <a:cubicBezTo>
                      <a:pt x="685" y="1030"/>
                      <a:pt x="690" y="1039"/>
                      <a:pt x="685" y="1045"/>
                    </a:cubicBezTo>
                    <a:cubicBezTo>
                      <a:pt x="680" y="1051"/>
                      <a:pt x="692" y="1066"/>
                      <a:pt x="705" y="1053"/>
                    </a:cubicBezTo>
                    <a:cubicBezTo>
                      <a:pt x="718" y="1039"/>
                      <a:pt x="719" y="1038"/>
                      <a:pt x="725" y="1050"/>
                    </a:cubicBezTo>
                    <a:cubicBezTo>
                      <a:pt x="730" y="1062"/>
                      <a:pt x="736" y="1067"/>
                      <a:pt x="738" y="1062"/>
                    </a:cubicBezTo>
                    <a:cubicBezTo>
                      <a:pt x="739" y="1057"/>
                      <a:pt x="740" y="1058"/>
                      <a:pt x="736" y="1052"/>
                    </a:cubicBezTo>
                    <a:cubicBezTo>
                      <a:pt x="731" y="1046"/>
                      <a:pt x="733" y="1035"/>
                      <a:pt x="737" y="1042"/>
                    </a:cubicBezTo>
                    <a:cubicBezTo>
                      <a:pt x="741" y="1049"/>
                      <a:pt x="744" y="1052"/>
                      <a:pt x="746" y="1050"/>
                    </a:cubicBezTo>
                    <a:cubicBezTo>
                      <a:pt x="747" y="1048"/>
                      <a:pt x="752" y="1046"/>
                      <a:pt x="752" y="1051"/>
                    </a:cubicBezTo>
                    <a:cubicBezTo>
                      <a:pt x="752" y="1055"/>
                      <a:pt x="747" y="1065"/>
                      <a:pt x="750" y="1065"/>
                    </a:cubicBezTo>
                    <a:cubicBezTo>
                      <a:pt x="753" y="1066"/>
                      <a:pt x="763" y="1057"/>
                      <a:pt x="763" y="1054"/>
                    </a:cubicBezTo>
                    <a:cubicBezTo>
                      <a:pt x="762" y="1051"/>
                      <a:pt x="762" y="1047"/>
                      <a:pt x="764" y="1044"/>
                    </a:cubicBezTo>
                    <a:cubicBezTo>
                      <a:pt x="765" y="1041"/>
                      <a:pt x="764" y="1034"/>
                      <a:pt x="759" y="1031"/>
                    </a:cubicBezTo>
                    <a:cubicBezTo>
                      <a:pt x="754" y="1028"/>
                      <a:pt x="756" y="1023"/>
                      <a:pt x="760" y="1022"/>
                    </a:cubicBezTo>
                    <a:cubicBezTo>
                      <a:pt x="763" y="1021"/>
                      <a:pt x="771" y="1019"/>
                      <a:pt x="772" y="1016"/>
                    </a:cubicBezTo>
                    <a:cubicBezTo>
                      <a:pt x="773" y="1013"/>
                      <a:pt x="781" y="1009"/>
                      <a:pt x="788" y="1011"/>
                    </a:cubicBezTo>
                    <a:cubicBezTo>
                      <a:pt x="794" y="1014"/>
                      <a:pt x="799" y="1015"/>
                      <a:pt x="806" y="1015"/>
                    </a:cubicBezTo>
                    <a:cubicBezTo>
                      <a:pt x="813" y="1015"/>
                      <a:pt x="829" y="1012"/>
                      <a:pt x="829" y="1017"/>
                    </a:cubicBezTo>
                    <a:cubicBezTo>
                      <a:pt x="829" y="1022"/>
                      <a:pt x="831" y="1025"/>
                      <a:pt x="829" y="1027"/>
                    </a:cubicBezTo>
                    <a:cubicBezTo>
                      <a:pt x="828" y="1029"/>
                      <a:pt x="838" y="1033"/>
                      <a:pt x="841" y="1035"/>
                    </a:cubicBezTo>
                    <a:cubicBezTo>
                      <a:pt x="845" y="1036"/>
                      <a:pt x="847" y="1038"/>
                      <a:pt x="848" y="1041"/>
                    </a:cubicBezTo>
                    <a:cubicBezTo>
                      <a:pt x="849" y="1045"/>
                      <a:pt x="851" y="1044"/>
                      <a:pt x="854" y="1046"/>
                    </a:cubicBezTo>
                    <a:cubicBezTo>
                      <a:pt x="856" y="1048"/>
                      <a:pt x="859" y="1044"/>
                      <a:pt x="860" y="1051"/>
                    </a:cubicBezTo>
                    <a:cubicBezTo>
                      <a:pt x="861" y="1059"/>
                      <a:pt x="862" y="1061"/>
                      <a:pt x="862" y="1066"/>
                    </a:cubicBezTo>
                    <a:cubicBezTo>
                      <a:pt x="863" y="1072"/>
                      <a:pt x="866" y="1077"/>
                      <a:pt x="866" y="1078"/>
                    </a:cubicBezTo>
                    <a:cubicBezTo>
                      <a:pt x="866" y="1079"/>
                      <a:pt x="871" y="1096"/>
                      <a:pt x="878" y="1104"/>
                    </a:cubicBezTo>
                    <a:cubicBezTo>
                      <a:pt x="884" y="1112"/>
                      <a:pt x="894" y="1112"/>
                      <a:pt x="896" y="1119"/>
                    </a:cubicBezTo>
                    <a:cubicBezTo>
                      <a:pt x="898" y="1126"/>
                      <a:pt x="900" y="1126"/>
                      <a:pt x="903" y="1130"/>
                    </a:cubicBezTo>
                    <a:cubicBezTo>
                      <a:pt x="905" y="1134"/>
                      <a:pt x="907" y="1139"/>
                      <a:pt x="910" y="1146"/>
                    </a:cubicBezTo>
                    <a:cubicBezTo>
                      <a:pt x="913" y="1154"/>
                      <a:pt x="927" y="1170"/>
                      <a:pt x="928" y="1176"/>
                    </a:cubicBezTo>
                    <a:cubicBezTo>
                      <a:pt x="928" y="1181"/>
                      <a:pt x="923" y="1191"/>
                      <a:pt x="925" y="1205"/>
                    </a:cubicBezTo>
                    <a:cubicBezTo>
                      <a:pt x="928" y="1218"/>
                      <a:pt x="929" y="1214"/>
                      <a:pt x="931" y="1228"/>
                    </a:cubicBezTo>
                    <a:cubicBezTo>
                      <a:pt x="933" y="1242"/>
                      <a:pt x="930" y="1243"/>
                      <a:pt x="935" y="1251"/>
                    </a:cubicBezTo>
                    <a:cubicBezTo>
                      <a:pt x="940" y="1258"/>
                      <a:pt x="940" y="1265"/>
                      <a:pt x="941" y="1272"/>
                    </a:cubicBezTo>
                    <a:cubicBezTo>
                      <a:pt x="941" y="1279"/>
                      <a:pt x="938" y="1310"/>
                      <a:pt x="938" y="1322"/>
                    </a:cubicBezTo>
                    <a:cubicBezTo>
                      <a:pt x="939" y="1334"/>
                      <a:pt x="942" y="1336"/>
                      <a:pt x="939" y="1348"/>
                    </a:cubicBezTo>
                    <a:cubicBezTo>
                      <a:pt x="936" y="1361"/>
                      <a:pt x="935" y="1360"/>
                      <a:pt x="937" y="1365"/>
                    </a:cubicBezTo>
                    <a:cubicBezTo>
                      <a:pt x="939" y="1370"/>
                      <a:pt x="940" y="1388"/>
                      <a:pt x="939" y="1395"/>
                    </a:cubicBezTo>
                    <a:cubicBezTo>
                      <a:pt x="939" y="1402"/>
                      <a:pt x="936" y="1414"/>
                      <a:pt x="933" y="1421"/>
                    </a:cubicBezTo>
                    <a:cubicBezTo>
                      <a:pt x="930" y="1428"/>
                      <a:pt x="927" y="1427"/>
                      <a:pt x="927" y="1433"/>
                    </a:cubicBezTo>
                    <a:cubicBezTo>
                      <a:pt x="926" y="1438"/>
                      <a:pt x="920" y="1444"/>
                      <a:pt x="918" y="1446"/>
                    </a:cubicBezTo>
                    <a:cubicBezTo>
                      <a:pt x="916" y="1449"/>
                      <a:pt x="914" y="1456"/>
                      <a:pt x="912" y="1456"/>
                    </a:cubicBezTo>
                    <a:cubicBezTo>
                      <a:pt x="910" y="1455"/>
                      <a:pt x="904" y="1455"/>
                      <a:pt x="901" y="1457"/>
                    </a:cubicBezTo>
                    <a:cubicBezTo>
                      <a:pt x="899" y="1460"/>
                      <a:pt x="898" y="1459"/>
                      <a:pt x="896" y="1460"/>
                    </a:cubicBezTo>
                    <a:cubicBezTo>
                      <a:pt x="893" y="1461"/>
                      <a:pt x="890" y="1464"/>
                      <a:pt x="888" y="1461"/>
                    </a:cubicBezTo>
                    <a:cubicBezTo>
                      <a:pt x="887" y="1458"/>
                      <a:pt x="883" y="1452"/>
                      <a:pt x="881" y="1455"/>
                    </a:cubicBezTo>
                    <a:cubicBezTo>
                      <a:pt x="880" y="1458"/>
                      <a:pt x="877" y="1460"/>
                      <a:pt x="875" y="1458"/>
                    </a:cubicBezTo>
                    <a:cubicBezTo>
                      <a:pt x="872" y="1456"/>
                      <a:pt x="868" y="1462"/>
                      <a:pt x="869" y="1466"/>
                    </a:cubicBezTo>
                    <a:cubicBezTo>
                      <a:pt x="870" y="1469"/>
                      <a:pt x="870" y="1473"/>
                      <a:pt x="868" y="1475"/>
                    </a:cubicBezTo>
                    <a:cubicBezTo>
                      <a:pt x="866" y="1477"/>
                      <a:pt x="870" y="1487"/>
                      <a:pt x="868" y="1488"/>
                    </a:cubicBezTo>
                    <a:cubicBezTo>
                      <a:pt x="866" y="1490"/>
                      <a:pt x="863" y="1490"/>
                      <a:pt x="862" y="1492"/>
                    </a:cubicBezTo>
                    <a:cubicBezTo>
                      <a:pt x="862" y="1494"/>
                      <a:pt x="863" y="1498"/>
                      <a:pt x="862" y="1502"/>
                    </a:cubicBezTo>
                    <a:cubicBezTo>
                      <a:pt x="857" y="1499"/>
                      <a:pt x="853" y="1496"/>
                      <a:pt x="852" y="1494"/>
                    </a:cubicBezTo>
                    <a:cubicBezTo>
                      <a:pt x="851" y="1490"/>
                      <a:pt x="854" y="1487"/>
                      <a:pt x="860" y="1482"/>
                    </a:cubicBezTo>
                    <a:cubicBezTo>
                      <a:pt x="865" y="1476"/>
                      <a:pt x="860" y="1476"/>
                      <a:pt x="858" y="1472"/>
                    </a:cubicBezTo>
                    <a:cubicBezTo>
                      <a:pt x="856" y="1467"/>
                      <a:pt x="852" y="1462"/>
                      <a:pt x="849" y="1455"/>
                    </a:cubicBezTo>
                    <a:cubicBezTo>
                      <a:pt x="845" y="1449"/>
                      <a:pt x="841" y="1442"/>
                      <a:pt x="836" y="1435"/>
                    </a:cubicBezTo>
                    <a:cubicBezTo>
                      <a:pt x="831" y="1428"/>
                      <a:pt x="822" y="1427"/>
                      <a:pt x="817" y="1422"/>
                    </a:cubicBezTo>
                    <a:cubicBezTo>
                      <a:pt x="813" y="1418"/>
                      <a:pt x="819" y="1415"/>
                      <a:pt x="824" y="1409"/>
                    </a:cubicBezTo>
                    <a:cubicBezTo>
                      <a:pt x="830" y="1404"/>
                      <a:pt x="822" y="1402"/>
                      <a:pt x="825" y="1394"/>
                    </a:cubicBezTo>
                    <a:cubicBezTo>
                      <a:pt x="829" y="1386"/>
                      <a:pt x="846" y="1391"/>
                      <a:pt x="853" y="1388"/>
                    </a:cubicBezTo>
                    <a:cubicBezTo>
                      <a:pt x="860" y="1384"/>
                      <a:pt x="856" y="1380"/>
                      <a:pt x="853" y="1376"/>
                    </a:cubicBezTo>
                    <a:cubicBezTo>
                      <a:pt x="850" y="1371"/>
                      <a:pt x="851" y="1368"/>
                      <a:pt x="854" y="1364"/>
                    </a:cubicBezTo>
                    <a:cubicBezTo>
                      <a:pt x="856" y="1361"/>
                      <a:pt x="852" y="1353"/>
                      <a:pt x="851" y="1351"/>
                    </a:cubicBezTo>
                    <a:cubicBezTo>
                      <a:pt x="851" y="1350"/>
                      <a:pt x="851" y="1343"/>
                      <a:pt x="851" y="1339"/>
                    </a:cubicBezTo>
                    <a:cubicBezTo>
                      <a:pt x="851" y="1335"/>
                      <a:pt x="848" y="1331"/>
                      <a:pt x="846" y="1327"/>
                    </a:cubicBezTo>
                    <a:cubicBezTo>
                      <a:pt x="844" y="1324"/>
                      <a:pt x="842" y="1320"/>
                      <a:pt x="840" y="1312"/>
                    </a:cubicBezTo>
                    <a:cubicBezTo>
                      <a:pt x="838" y="1305"/>
                      <a:pt x="840" y="1307"/>
                      <a:pt x="836" y="1299"/>
                    </a:cubicBezTo>
                    <a:cubicBezTo>
                      <a:pt x="832" y="1292"/>
                      <a:pt x="837" y="1294"/>
                      <a:pt x="837" y="1287"/>
                    </a:cubicBezTo>
                    <a:cubicBezTo>
                      <a:pt x="838" y="1280"/>
                      <a:pt x="837" y="1276"/>
                      <a:pt x="833" y="1276"/>
                    </a:cubicBezTo>
                    <a:cubicBezTo>
                      <a:pt x="828" y="1276"/>
                      <a:pt x="825" y="1269"/>
                      <a:pt x="824" y="1267"/>
                    </a:cubicBezTo>
                    <a:cubicBezTo>
                      <a:pt x="824" y="1264"/>
                      <a:pt x="818" y="1256"/>
                      <a:pt x="815" y="1261"/>
                    </a:cubicBezTo>
                    <a:cubicBezTo>
                      <a:pt x="812" y="1266"/>
                      <a:pt x="802" y="1272"/>
                      <a:pt x="802" y="1278"/>
                    </a:cubicBezTo>
                    <a:cubicBezTo>
                      <a:pt x="802" y="1284"/>
                      <a:pt x="799" y="1284"/>
                      <a:pt x="795" y="1288"/>
                    </a:cubicBezTo>
                    <a:cubicBezTo>
                      <a:pt x="791" y="1292"/>
                      <a:pt x="788" y="1298"/>
                      <a:pt x="789" y="1302"/>
                    </a:cubicBezTo>
                    <a:cubicBezTo>
                      <a:pt x="790" y="1307"/>
                      <a:pt x="788" y="1311"/>
                      <a:pt x="784" y="1314"/>
                    </a:cubicBezTo>
                    <a:cubicBezTo>
                      <a:pt x="779" y="1317"/>
                      <a:pt x="765" y="1327"/>
                      <a:pt x="761" y="1330"/>
                    </a:cubicBezTo>
                    <a:cubicBezTo>
                      <a:pt x="756" y="1332"/>
                      <a:pt x="751" y="1330"/>
                      <a:pt x="747" y="1326"/>
                    </a:cubicBezTo>
                    <a:cubicBezTo>
                      <a:pt x="743" y="1322"/>
                      <a:pt x="746" y="1317"/>
                      <a:pt x="741" y="1316"/>
                    </a:cubicBezTo>
                    <a:cubicBezTo>
                      <a:pt x="737" y="1316"/>
                      <a:pt x="732" y="1312"/>
                      <a:pt x="731" y="1307"/>
                    </a:cubicBezTo>
                    <a:cubicBezTo>
                      <a:pt x="730" y="1302"/>
                      <a:pt x="724" y="1300"/>
                      <a:pt x="722" y="1304"/>
                    </a:cubicBezTo>
                    <a:cubicBezTo>
                      <a:pt x="721" y="1309"/>
                      <a:pt x="706" y="1308"/>
                      <a:pt x="700" y="1301"/>
                    </a:cubicBezTo>
                    <a:cubicBezTo>
                      <a:pt x="694" y="1294"/>
                      <a:pt x="691" y="1298"/>
                      <a:pt x="684" y="1304"/>
                    </a:cubicBezTo>
                    <a:cubicBezTo>
                      <a:pt x="678" y="1309"/>
                      <a:pt x="674" y="1299"/>
                      <a:pt x="669" y="1304"/>
                    </a:cubicBezTo>
                    <a:cubicBezTo>
                      <a:pt x="665" y="1308"/>
                      <a:pt x="657" y="1314"/>
                      <a:pt x="652" y="1314"/>
                    </a:cubicBezTo>
                    <a:cubicBezTo>
                      <a:pt x="647" y="1313"/>
                      <a:pt x="642" y="1312"/>
                      <a:pt x="638" y="1303"/>
                    </a:cubicBezTo>
                    <a:cubicBezTo>
                      <a:pt x="634" y="1294"/>
                      <a:pt x="631" y="1301"/>
                      <a:pt x="630" y="1297"/>
                    </a:cubicBezTo>
                    <a:cubicBezTo>
                      <a:pt x="628" y="1293"/>
                      <a:pt x="620" y="1285"/>
                      <a:pt x="617" y="1284"/>
                    </a:cubicBezTo>
                    <a:cubicBezTo>
                      <a:pt x="613" y="1282"/>
                      <a:pt x="604" y="1273"/>
                      <a:pt x="601" y="1269"/>
                    </a:cubicBezTo>
                    <a:cubicBezTo>
                      <a:pt x="598" y="1266"/>
                      <a:pt x="583" y="1257"/>
                      <a:pt x="581" y="1253"/>
                    </a:cubicBezTo>
                    <a:cubicBezTo>
                      <a:pt x="579" y="1249"/>
                      <a:pt x="568" y="1246"/>
                      <a:pt x="565" y="1240"/>
                    </a:cubicBezTo>
                    <a:cubicBezTo>
                      <a:pt x="562" y="1233"/>
                      <a:pt x="551" y="1233"/>
                      <a:pt x="547" y="1230"/>
                    </a:cubicBezTo>
                    <a:cubicBezTo>
                      <a:pt x="543" y="1226"/>
                      <a:pt x="528" y="1230"/>
                      <a:pt x="522" y="1234"/>
                    </a:cubicBezTo>
                    <a:cubicBezTo>
                      <a:pt x="515" y="1239"/>
                      <a:pt x="506" y="1233"/>
                      <a:pt x="499" y="1232"/>
                    </a:cubicBezTo>
                    <a:cubicBezTo>
                      <a:pt x="492" y="1230"/>
                      <a:pt x="489" y="1238"/>
                      <a:pt x="482" y="1243"/>
                    </a:cubicBezTo>
                    <a:cubicBezTo>
                      <a:pt x="477" y="1247"/>
                      <a:pt x="471" y="1249"/>
                      <a:pt x="467" y="1252"/>
                    </a:cubicBezTo>
                    <a:cubicBezTo>
                      <a:pt x="460" y="1241"/>
                      <a:pt x="460" y="1241"/>
                      <a:pt x="460" y="1241"/>
                    </a:cubicBezTo>
                    <a:cubicBezTo>
                      <a:pt x="451" y="1239"/>
                      <a:pt x="451" y="1239"/>
                      <a:pt x="451" y="1239"/>
                    </a:cubicBezTo>
                    <a:cubicBezTo>
                      <a:pt x="444" y="1227"/>
                      <a:pt x="444" y="1227"/>
                      <a:pt x="444" y="1227"/>
                    </a:cubicBezTo>
                    <a:cubicBezTo>
                      <a:pt x="451" y="1223"/>
                      <a:pt x="451" y="1223"/>
                      <a:pt x="451" y="1223"/>
                    </a:cubicBezTo>
                    <a:cubicBezTo>
                      <a:pt x="445" y="1214"/>
                      <a:pt x="445" y="1214"/>
                      <a:pt x="445" y="1214"/>
                    </a:cubicBezTo>
                    <a:cubicBezTo>
                      <a:pt x="439" y="1214"/>
                      <a:pt x="439" y="1214"/>
                      <a:pt x="439" y="1214"/>
                    </a:cubicBezTo>
                    <a:cubicBezTo>
                      <a:pt x="439" y="1200"/>
                      <a:pt x="439" y="1200"/>
                      <a:pt x="439" y="1200"/>
                    </a:cubicBezTo>
                    <a:cubicBezTo>
                      <a:pt x="432" y="1189"/>
                      <a:pt x="432" y="1189"/>
                      <a:pt x="432" y="1189"/>
                    </a:cubicBezTo>
                    <a:cubicBezTo>
                      <a:pt x="427" y="1186"/>
                      <a:pt x="427" y="1186"/>
                      <a:pt x="427" y="1186"/>
                    </a:cubicBezTo>
                    <a:cubicBezTo>
                      <a:pt x="422" y="1190"/>
                      <a:pt x="422" y="1190"/>
                      <a:pt x="422" y="1190"/>
                    </a:cubicBezTo>
                    <a:cubicBezTo>
                      <a:pt x="417" y="1189"/>
                      <a:pt x="417" y="1189"/>
                      <a:pt x="417" y="1189"/>
                    </a:cubicBezTo>
                    <a:cubicBezTo>
                      <a:pt x="415" y="1181"/>
                      <a:pt x="415" y="1181"/>
                      <a:pt x="415" y="1181"/>
                    </a:cubicBezTo>
                    <a:cubicBezTo>
                      <a:pt x="408" y="1177"/>
                      <a:pt x="408" y="1177"/>
                      <a:pt x="408" y="1177"/>
                    </a:cubicBezTo>
                    <a:cubicBezTo>
                      <a:pt x="399" y="1185"/>
                      <a:pt x="399" y="1185"/>
                      <a:pt x="399" y="1185"/>
                    </a:cubicBezTo>
                    <a:cubicBezTo>
                      <a:pt x="397" y="1189"/>
                      <a:pt x="397" y="1189"/>
                      <a:pt x="397" y="1189"/>
                    </a:cubicBezTo>
                    <a:cubicBezTo>
                      <a:pt x="388" y="1183"/>
                      <a:pt x="388" y="1183"/>
                      <a:pt x="388" y="1183"/>
                    </a:cubicBezTo>
                    <a:cubicBezTo>
                      <a:pt x="394" y="1175"/>
                      <a:pt x="394" y="1175"/>
                      <a:pt x="394" y="1175"/>
                    </a:cubicBezTo>
                    <a:cubicBezTo>
                      <a:pt x="390" y="1170"/>
                      <a:pt x="390" y="1170"/>
                      <a:pt x="390" y="1170"/>
                    </a:cubicBezTo>
                    <a:cubicBezTo>
                      <a:pt x="383" y="1172"/>
                      <a:pt x="383" y="1172"/>
                      <a:pt x="383" y="1172"/>
                    </a:cubicBezTo>
                    <a:cubicBezTo>
                      <a:pt x="375" y="1168"/>
                      <a:pt x="375" y="1168"/>
                      <a:pt x="375" y="1168"/>
                    </a:cubicBezTo>
                    <a:cubicBezTo>
                      <a:pt x="370" y="1163"/>
                      <a:pt x="370" y="1163"/>
                      <a:pt x="370" y="1163"/>
                    </a:cubicBezTo>
                    <a:cubicBezTo>
                      <a:pt x="370" y="1160"/>
                      <a:pt x="370" y="1160"/>
                      <a:pt x="370" y="1160"/>
                    </a:cubicBezTo>
                    <a:cubicBezTo>
                      <a:pt x="366" y="1158"/>
                      <a:pt x="366" y="1158"/>
                      <a:pt x="366" y="1158"/>
                    </a:cubicBezTo>
                    <a:cubicBezTo>
                      <a:pt x="365" y="1150"/>
                      <a:pt x="365" y="1150"/>
                      <a:pt x="365" y="1150"/>
                    </a:cubicBezTo>
                    <a:cubicBezTo>
                      <a:pt x="358" y="1146"/>
                      <a:pt x="358" y="1146"/>
                      <a:pt x="358" y="1146"/>
                    </a:cubicBezTo>
                    <a:cubicBezTo>
                      <a:pt x="350" y="1138"/>
                      <a:pt x="350" y="1138"/>
                      <a:pt x="350" y="1138"/>
                    </a:cubicBezTo>
                    <a:cubicBezTo>
                      <a:pt x="342" y="1137"/>
                      <a:pt x="342" y="1137"/>
                      <a:pt x="342" y="1137"/>
                    </a:cubicBezTo>
                    <a:cubicBezTo>
                      <a:pt x="340" y="1126"/>
                      <a:pt x="340" y="1126"/>
                      <a:pt x="340" y="1126"/>
                    </a:cubicBezTo>
                    <a:cubicBezTo>
                      <a:pt x="336" y="1123"/>
                      <a:pt x="336" y="1123"/>
                      <a:pt x="336" y="1123"/>
                    </a:cubicBezTo>
                    <a:cubicBezTo>
                      <a:pt x="338" y="1115"/>
                      <a:pt x="338" y="1115"/>
                      <a:pt x="338" y="1115"/>
                    </a:cubicBezTo>
                    <a:cubicBezTo>
                      <a:pt x="322" y="1099"/>
                      <a:pt x="322" y="1099"/>
                      <a:pt x="322" y="1099"/>
                    </a:cubicBezTo>
                    <a:cubicBezTo>
                      <a:pt x="321" y="1095"/>
                      <a:pt x="321" y="1095"/>
                      <a:pt x="321" y="1095"/>
                    </a:cubicBezTo>
                    <a:cubicBezTo>
                      <a:pt x="316" y="1095"/>
                      <a:pt x="316" y="1095"/>
                      <a:pt x="316" y="1095"/>
                    </a:cubicBezTo>
                    <a:cubicBezTo>
                      <a:pt x="316" y="1088"/>
                      <a:pt x="316" y="1088"/>
                      <a:pt x="316" y="1088"/>
                    </a:cubicBezTo>
                    <a:cubicBezTo>
                      <a:pt x="302" y="1074"/>
                      <a:pt x="302" y="1074"/>
                      <a:pt x="302" y="1074"/>
                    </a:cubicBezTo>
                    <a:cubicBezTo>
                      <a:pt x="298" y="1079"/>
                      <a:pt x="298" y="1079"/>
                      <a:pt x="298" y="1079"/>
                    </a:cubicBezTo>
                    <a:cubicBezTo>
                      <a:pt x="294" y="1085"/>
                      <a:pt x="294" y="1085"/>
                      <a:pt x="294" y="1085"/>
                    </a:cubicBezTo>
                    <a:cubicBezTo>
                      <a:pt x="286" y="1088"/>
                      <a:pt x="286" y="1088"/>
                      <a:pt x="286" y="1088"/>
                    </a:cubicBezTo>
                    <a:cubicBezTo>
                      <a:pt x="280" y="1080"/>
                      <a:pt x="280" y="1080"/>
                      <a:pt x="280" y="1080"/>
                    </a:cubicBezTo>
                    <a:cubicBezTo>
                      <a:pt x="278" y="1072"/>
                      <a:pt x="278" y="1072"/>
                      <a:pt x="278" y="1072"/>
                    </a:cubicBezTo>
                    <a:cubicBezTo>
                      <a:pt x="268" y="1069"/>
                      <a:pt x="268" y="1069"/>
                      <a:pt x="268" y="1069"/>
                    </a:cubicBezTo>
                    <a:cubicBezTo>
                      <a:pt x="268" y="1069"/>
                      <a:pt x="260" y="1065"/>
                      <a:pt x="259" y="1065"/>
                    </a:cubicBezTo>
                    <a:cubicBezTo>
                      <a:pt x="259" y="1065"/>
                      <a:pt x="240" y="1066"/>
                      <a:pt x="240" y="1066"/>
                    </a:cubicBezTo>
                    <a:cubicBezTo>
                      <a:pt x="234" y="1074"/>
                      <a:pt x="234" y="1074"/>
                      <a:pt x="234" y="1074"/>
                    </a:cubicBezTo>
                    <a:cubicBezTo>
                      <a:pt x="231" y="1081"/>
                      <a:pt x="231" y="1081"/>
                      <a:pt x="231" y="1081"/>
                    </a:cubicBezTo>
                    <a:cubicBezTo>
                      <a:pt x="227" y="1084"/>
                      <a:pt x="227" y="1084"/>
                      <a:pt x="227" y="1084"/>
                    </a:cubicBezTo>
                    <a:cubicBezTo>
                      <a:pt x="233" y="1093"/>
                      <a:pt x="233" y="1093"/>
                      <a:pt x="233" y="1093"/>
                    </a:cubicBezTo>
                    <a:cubicBezTo>
                      <a:pt x="225" y="1102"/>
                      <a:pt x="225" y="1102"/>
                      <a:pt x="225" y="1102"/>
                    </a:cubicBezTo>
                    <a:cubicBezTo>
                      <a:pt x="218" y="1111"/>
                      <a:pt x="218" y="1111"/>
                      <a:pt x="218" y="1111"/>
                    </a:cubicBezTo>
                    <a:cubicBezTo>
                      <a:pt x="220" y="1126"/>
                      <a:pt x="220" y="1126"/>
                      <a:pt x="220" y="1126"/>
                    </a:cubicBezTo>
                    <a:cubicBezTo>
                      <a:pt x="209" y="1133"/>
                      <a:pt x="209" y="1133"/>
                      <a:pt x="209" y="1133"/>
                    </a:cubicBezTo>
                    <a:cubicBezTo>
                      <a:pt x="208" y="1143"/>
                      <a:pt x="208" y="1143"/>
                      <a:pt x="208" y="1143"/>
                    </a:cubicBezTo>
                    <a:cubicBezTo>
                      <a:pt x="203" y="1138"/>
                      <a:pt x="203" y="1138"/>
                      <a:pt x="203" y="1138"/>
                    </a:cubicBezTo>
                    <a:cubicBezTo>
                      <a:pt x="202" y="1130"/>
                      <a:pt x="202" y="1130"/>
                      <a:pt x="202" y="1130"/>
                    </a:cubicBezTo>
                    <a:cubicBezTo>
                      <a:pt x="198" y="1125"/>
                      <a:pt x="198" y="1125"/>
                      <a:pt x="198" y="1125"/>
                    </a:cubicBezTo>
                    <a:cubicBezTo>
                      <a:pt x="192" y="1131"/>
                      <a:pt x="192" y="1131"/>
                      <a:pt x="192" y="1131"/>
                    </a:cubicBezTo>
                    <a:cubicBezTo>
                      <a:pt x="186" y="1135"/>
                      <a:pt x="186" y="1135"/>
                      <a:pt x="186" y="1135"/>
                    </a:cubicBezTo>
                    <a:cubicBezTo>
                      <a:pt x="173" y="1138"/>
                      <a:pt x="173" y="1138"/>
                      <a:pt x="173" y="1138"/>
                    </a:cubicBezTo>
                    <a:cubicBezTo>
                      <a:pt x="164" y="1152"/>
                      <a:pt x="164" y="1152"/>
                      <a:pt x="164" y="1152"/>
                    </a:cubicBezTo>
                    <a:cubicBezTo>
                      <a:pt x="154" y="1153"/>
                      <a:pt x="154" y="1153"/>
                      <a:pt x="154" y="1153"/>
                    </a:cubicBezTo>
                    <a:cubicBezTo>
                      <a:pt x="142" y="1144"/>
                      <a:pt x="142" y="1144"/>
                      <a:pt x="142" y="1144"/>
                    </a:cubicBezTo>
                    <a:cubicBezTo>
                      <a:pt x="143" y="1108"/>
                      <a:pt x="143" y="1108"/>
                      <a:pt x="143" y="1108"/>
                    </a:cubicBezTo>
                    <a:cubicBezTo>
                      <a:pt x="143" y="1092"/>
                      <a:pt x="143" y="1092"/>
                      <a:pt x="143" y="1092"/>
                    </a:cubicBezTo>
                    <a:cubicBezTo>
                      <a:pt x="145" y="1077"/>
                      <a:pt x="145" y="1077"/>
                      <a:pt x="145" y="1077"/>
                    </a:cubicBezTo>
                    <a:cubicBezTo>
                      <a:pt x="132" y="1069"/>
                      <a:pt x="132" y="1069"/>
                      <a:pt x="132" y="1069"/>
                    </a:cubicBezTo>
                    <a:cubicBezTo>
                      <a:pt x="131" y="1063"/>
                      <a:pt x="131" y="1063"/>
                      <a:pt x="131" y="1063"/>
                    </a:cubicBezTo>
                    <a:cubicBezTo>
                      <a:pt x="127" y="1056"/>
                      <a:pt x="127" y="1056"/>
                      <a:pt x="127" y="1056"/>
                    </a:cubicBezTo>
                    <a:cubicBezTo>
                      <a:pt x="124" y="1053"/>
                      <a:pt x="124" y="1053"/>
                      <a:pt x="124" y="1053"/>
                    </a:cubicBezTo>
                    <a:cubicBezTo>
                      <a:pt x="123" y="1047"/>
                      <a:pt x="123" y="1047"/>
                      <a:pt x="123" y="1047"/>
                    </a:cubicBezTo>
                    <a:cubicBezTo>
                      <a:pt x="127" y="1044"/>
                      <a:pt x="127" y="1044"/>
                      <a:pt x="127" y="1044"/>
                    </a:cubicBezTo>
                    <a:cubicBezTo>
                      <a:pt x="127" y="1036"/>
                      <a:pt x="127" y="1036"/>
                      <a:pt x="127" y="1036"/>
                    </a:cubicBezTo>
                    <a:cubicBezTo>
                      <a:pt x="121" y="1032"/>
                      <a:pt x="121" y="1032"/>
                      <a:pt x="121" y="1032"/>
                    </a:cubicBezTo>
                    <a:cubicBezTo>
                      <a:pt x="109" y="1029"/>
                      <a:pt x="109" y="1029"/>
                      <a:pt x="109" y="1029"/>
                    </a:cubicBezTo>
                    <a:cubicBezTo>
                      <a:pt x="112" y="1019"/>
                      <a:pt x="112" y="1019"/>
                      <a:pt x="112" y="1019"/>
                    </a:cubicBezTo>
                    <a:cubicBezTo>
                      <a:pt x="107" y="1011"/>
                      <a:pt x="107" y="1011"/>
                      <a:pt x="107" y="1011"/>
                    </a:cubicBezTo>
                    <a:cubicBezTo>
                      <a:pt x="103" y="1001"/>
                      <a:pt x="103" y="1001"/>
                      <a:pt x="103" y="1001"/>
                    </a:cubicBezTo>
                    <a:cubicBezTo>
                      <a:pt x="97" y="993"/>
                      <a:pt x="97" y="993"/>
                      <a:pt x="97" y="993"/>
                    </a:cubicBezTo>
                    <a:cubicBezTo>
                      <a:pt x="84" y="996"/>
                      <a:pt x="84" y="996"/>
                      <a:pt x="84" y="996"/>
                    </a:cubicBezTo>
                    <a:cubicBezTo>
                      <a:pt x="80" y="989"/>
                      <a:pt x="80" y="989"/>
                      <a:pt x="80" y="989"/>
                    </a:cubicBezTo>
                    <a:cubicBezTo>
                      <a:pt x="88" y="983"/>
                      <a:pt x="88" y="983"/>
                      <a:pt x="88" y="983"/>
                    </a:cubicBezTo>
                    <a:cubicBezTo>
                      <a:pt x="83" y="976"/>
                      <a:pt x="83" y="976"/>
                      <a:pt x="83" y="976"/>
                    </a:cubicBezTo>
                    <a:cubicBezTo>
                      <a:pt x="81" y="969"/>
                      <a:pt x="81" y="969"/>
                      <a:pt x="81" y="969"/>
                    </a:cubicBezTo>
                    <a:cubicBezTo>
                      <a:pt x="76" y="969"/>
                      <a:pt x="76" y="969"/>
                      <a:pt x="76" y="969"/>
                    </a:cubicBezTo>
                    <a:cubicBezTo>
                      <a:pt x="70" y="973"/>
                      <a:pt x="70" y="973"/>
                      <a:pt x="70" y="973"/>
                    </a:cubicBezTo>
                    <a:cubicBezTo>
                      <a:pt x="64" y="970"/>
                      <a:pt x="64" y="970"/>
                      <a:pt x="64" y="970"/>
                    </a:cubicBezTo>
                    <a:cubicBezTo>
                      <a:pt x="57" y="974"/>
                      <a:pt x="57" y="974"/>
                      <a:pt x="57" y="974"/>
                    </a:cubicBezTo>
                    <a:cubicBezTo>
                      <a:pt x="52" y="969"/>
                      <a:pt x="52" y="969"/>
                      <a:pt x="52" y="969"/>
                    </a:cubicBezTo>
                    <a:cubicBezTo>
                      <a:pt x="43" y="973"/>
                      <a:pt x="43" y="973"/>
                      <a:pt x="43" y="973"/>
                    </a:cubicBezTo>
                    <a:cubicBezTo>
                      <a:pt x="33" y="973"/>
                      <a:pt x="33" y="973"/>
                      <a:pt x="33" y="973"/>
                    </a:cubicBezTo>
                    <a:cubicBezTo>
                      <a:pt x="33" y="961"/>
                      <a:pt x="33" y="961"/>
                      <a:pt x="33" y="961"/>
                    </a:cubicBezTo>
                    <a:cubicBezTo>
                      <a:pt x="35" y="958"/>
                      <a:pt x="35" y="958"/>
                      <a:pt x="35" y="958"/>
                    </a:cubicBezTo>
                    <a:cubicBezTo>
                      <a:pt x="35" y="949"/>
                      <a:pt x="35" y="949"/>
                      <a:pt x="35" y="949"/>
                    </a:cubicBezTo>
                    <a:cubicBezTo>
                      <a:pt x="41" y="932"/>
                      <a:pt x="41" y="932"/>
                      <a:pt x="41" y="932"/>
                    </a:cubicBezTo>
                    <a:cubicBezTo>
                      <a:pt x="31" y="920"/>
                      <a:pt x="31" y="920"/>
                      <a:pt x="31" y="920"/>
                    </a:cubicBezTo>
                    <a:cubicBezTo>
                      <a:pt x="30" y="910"/>
                      <a:pt x="30" y="910"/>
                      <a:pt x="30" y="910"/>
                    </a:cubicBezTo>
                    <a:cubicBezTo>
                      <a:pt x="23" y="905"/>
                      <a:pt x="23" y="905"/>
                      <a:pt x="23" y="905"/>
                    </a:cubicBezTo>
                    <a:cubicBezTo>
                      <a:pt x="21" y="898"/>
                      <a:pt x="21" y="898"/>
                      <a:pt x="21" y="898"/>
                    </a:cubicBezTo>
                    <a:cubicBezTo>
                      <a:pt x="25" y="895"/>
                      <a:pt x="25" y="895"/>
                      <a:pt x="25" y="895"/>
                    </a:cubicBezTo>
                    <a:cubicBezTo>
                      <a:pt x="21" y="889"/>
                      <a:pt x="21" y="889"/>
                      <a:pt x="21" y="889"/>
                    </a:cubicBezTo>
                    <a:cubicBezTo>
                      <a:pt x="21" y="883"/>
                      <a:pt x="21" y="883"/>
                      <a:pt x="21" y="883"/>
                    </a:cubicBezTo>
                    <a:cubicBezTo>
                      <a:pt x="10" y="883"/>
                      <a:pt x="10" y="883"/>
                      <a:pt x="10" y="883"/>
                    </a:cubicBezTo>
                    <a:cubicBezTo>
                      <a:pt x="9" y="878"/>
                      <a:pt x="9" y="878"/>
                      <a:pt x="9" y="878"/>
                    </a:cubicBezTo>
                    <a:cubicBezTo>
                      <a:pt x="17" y="869"/>
                      <a:pt x="17" y="869"/>
                      <a:pt x="17" y="869"/>
                    </a:cubicBezTo>
                    <a:cubicBezTo>
                      <a:pt x="24" y="866"/>
                      <a:pt x="24" y="866"/>
                      <a:pt x="24" y="866"/>
                    </a:cubicBezTo>
                    <a:cubicBezTo>
                      <a:pt x="19" y="830"/>
                      <a:pt x="19" y="830"/>
                      <a:pt x="19" y="830"/>
                    </a:cubicBezTo>
                    <a:cubicBezTo>
                      <a:pt x="13" y="816"/>
                      <a:pt x="13" y="816"/>
                      <a:pt x="13" y="816"/>
                    </a:cubicBezTo>
                    <a:cubicBezTo>
                      <a:pt x="11" y="803"/>
                      <a:pt x="11" y="803"/>
                      <a:pt x="11" y="803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780"/>
                      <a:pt x="0" y="780"/>
                      <a:pt x="0" y="780"/>
                    </a:cubicBezTo>
                    <a:cubicBezTo>
                      <a:pt x="6" y="778"/>
                      <a:pt x="6" y="778"/>
                      <a:pt x="6" y="778"/>
                    </a:cubicBezTo>
                    <a:cubicBezTo>
                      <a:pt x="18" y="761"/>
                      <a:pt x="18" y="761"/>
                      <a:pt x="18" y="761"/>
                    </a:cubicBezTo>
                    <a:cubicBezTo>
                      <a:pt x="26" y="764"/>
                      <a:pt x="26" y="764"/>
                      <a:pt x="26" y="764"/>
                    </a:cubicBezTo>
                    <a:cubicBezTo>
                      <a:pt x="32" y="764"/>
                      <a:pt x="32" y="764"/>
                      <a:pt x="32" y="764"/>
                    </a:cubicBezTo>
                    <a:cubicBezTo>
                      <a:pt x="36" y="753"/>
                      <a:pt x="36" y="753"/>
                      <a:pt x="36" y="753"/>
                    </a:cubicBezTo>
                    <a:cubicBezTo>
                      <a:pt x="31" y="747"/>
                      <a:pt x="31" y="747"/>
                      <a:pt x="31" y="747"/>
                    </a:cubicBezTo>
                    <a:cubicBezTo>
                      <a:pt x="34" y="736"/>
                      <a:pt x="34" y="736"/>
                      <a:pt x="34" y="736"/>
                    </a:cubicBezTo>
                    <a:cubicBezTo>
                      <a:pt x="39" y="736"/>
                      <a:pt x="39" y="736"/>
                      <a:pt x="39" y="736"/>
                    </a:cubicBezTo>
                    <a:cubicBezTo>
                      <a:pt x="39" y="721"/>
                      <a:pt x="39" y="721"/>
                      <a:pt x="39" y="721"/>
                    </a:cubicBezTo>
                    <a:cubicBezTo>
                      <a:pt x="53" y="708"/>
                      <a:pt x="53" y="708"/>
                      <a:pt x="53" y="708"/>
                    </a:cubicBezTo>
                    <a:cubicBezTo>
                      <a:pt x="55" y="702"/>
                      <a:pt x="55" y="702"/>
                      <a:pt x="55" y="702"/>
                    </a:cubicBezTo>
                    <a:cubicBezTo>
                      <a:pt x="58" y="702"/>
                      <a:pt x="58" y="702"/>
                      <a:pt x="58" y="702"/>
                    </a:cubicBezTo>
                    <a:cubicBezTo>
                      <a:pt x="59" y="690"/>
                      <a:pt x="59" y="690"/>
                      <a:pt x="59" y="690"/>
                    </a:cubicBezTo>
                    <a:cubicBezTo>
                      <a:pt x="51" y="692"/>
                      <a:pt x="51" y="692"/>
                      <a:pt x="51" y="692"/>
                    </a:cubicBezTo>
                    <a:cubicBezTo>
                      <a:pt x="46" y="682"/>
                      <a:pt x="46" y="682"/>
                      <a:pt x="46" y="682"/>
                    </a:cubicBezTo>
                    <a:cubicBezTo>
                      <a:pt x="44" y="670"/>
                      <a:pt x="44" y="670"/>
                      <a:pt x="44" y="670"/>
                    </a:cubicBezTo>
                    <a:cubicBezTo>
                      <a:pt x="30" y="657"/>
                      <a:pt x="30" y="657"/>
                      <a:pt x="30" y="657"/>
                    </a:cubicBezTo>
                    <a:cubicBezTo>
                      <a:pt x="28" y="652"/>
                      <a:pt x="28" y="652"/>
                      <a:pt x="28" y="652"/>
                    </a:cubicBezTo>
                    <a:cubicBezTo>
                      <a:pt x="19" y="650"/>
                      <a:pt x="19" y="650"/>
                      <a:pt x="19" y="650"/>
                    </a:cubicBezTo>
                    <a:cubicBezTo>
                      <a:pt x="16" y="643"/>
                      <a:pt x="16" y="643"/>
                      <a:pt x="16" y="643"/>
                    </a:cubicBezTo>
                    <a:cubicBezTo>
                      <a:pt x="17" y="631"/>
                      <a:pt x="17" y="631"/>
                      <a:pt x="17" y="631"/>
                    </a:cubicBezTo>
                    <a:cubicBezTo>
                      <a:pt x="8" y="620"/>
                      <a:pt x="8" y="620"/>
                      <a:pt x="8" y="620"/>
                    </a:cubicBezTo>
                    <a:cubicBezTo>
                      <a:pt x="13" y="611"/>
                      <a:pt x="13" y="611"/>
                      <a:pt x="13" y="611"/>
                    </a:cubicBezTo>
                    <a:cubicBezTo>
                      <a:pt x="7" y="599"/>
                      <a:pt x="7" y="599"/>
                      <a:pt x="7" y="599"/>
                    </a:cubicBezTo>
                    <a:cubicBezTo>
                      <a:pt x="5" y="595"/>
                      <a:pt x="5" y="595"/>
                      <a:pt x="5" y="595"/>
                    </a:cubicBezTo>
                    <a:close/>
                    <a:moveTo>
                      <a:pt x="819" y="968"/>
                    </a:moveTo>
                    <a:cubicBezTo>
                      <a:pt x="819" y="968"/>
                      <a:pt x="819" y="968"/>
                      <a:pt x="819" y="968"/>
                    </a:cubicBezTo>
                    <a:cubicBezTo>
                      <a:pt x="818" y="971"/>
                      <a:pt x="823" y="978"/>
                      <a:pt x="827" y="978"/>
                    </a:cubicBezTo>
                    <a:cubicBezTo>
                      <a:pt x="832" y="978"/>
                      <a:pt x="834" y="981"/>
                      <a:pt x="838" y="987"/>
                    </a:cubicBezTo>
                    <a:cubicBezTo>
                      <a:pt x="841" y="993"/>
                      <a:pt x="844" y="996"/>
                      <a:pt x="839" y="997"/>
                    </a:cubicBezTo>
                    <a:cubicBezTo>
                      <a:pt x="833" y="997"/>
                      <a:pt x="830" y="1004"/>
                      <a:pt x="833" y="1009"/>
                    </a:cubicBezTo>
                    <a:cubicBezTo>
                      <a:pt x="836" y="1014"/>
                      <a:pt x="844" y="1018"/>
                      <a:pt x="847" y="1022"/>
                    </a:cubicBezTo>
                    <a:cubicBezTo>
                      <a:pt x="850" y="1026"/>
                      <a:pt x="861" y="1044"/>
                      <a:pt x="867" y="1049"/>
                    </a:cubicBezTo>
                    <a:cubicBezTo>
                      <a:pt x="872" y="1054"/>
                      <a:pt x="884" y="1051"/>
                      <a:pt x="892" y="1056"/>
                    </a:cubicBezTo>
                    <a:cubicBezTo>
                      <a:pt x="900" y="1060"/>
                      <a:pt x="901" y="1069"/>
                      <a:pt x="903" y="1076"/>
                    </a:cubicBezTo>
                    <a:cubicBezTo>
                      <a:pt x="905" y="1083"/>
                      <a:pt x="919" y="1088"/>
                      <a:pt x="924" y="1094"/>
                    </a:cubicBezTo>
                    <a:cubicBezTo>
                      <a:pt x="929" y="1100"/>
                      <a:pt x="947" y="1125"/>
                      <a:pt x="950" y="1132"/>
                    </a:cubicBezTo>
                    <a:cubicBezTo>
                      <a:pt x="952" y="1139"/>
                      <a:pt x="961" y="1137"/>
                      <a:pt x="967" y="1141"/>
                    </a:cubicBezTo>
                    <a:cubicBezTo>
                      <a:pt x="973" y="1145"/>
                      <a:pt x="980" y="1157"/>
                      <a:pt x="981" y="1162"/>
                    </a:cubicBezTo>
                    <a:cubicBezTo>
                      <a:pt x="982" y="1167"/>
                      <a:pt x="987" y="1169"/>
                      <a:pt x="993" y="1174"/>
                    </a:cubicBezTo>
                    <a:cubicBezTo>
                      <a:pt x="998" y="1179"/>
                      <a:pt x="1000" y="1182"/>
                      <a:pt x="1001" y="1191"/>
                    </a:cubicBezTo>
                    <a:cubicBezTo>
                      <a:pt x="1002" y="1200"/>
                      <a:pt x="1017" y="1204"/>
                      <a:pt x="1021" y="1208"/>
                    </a:cubicBezTo>
                    <a:cubicBezTo>
                      <a:pt x="1025" y="1212"/>
                      <a:pt x="1029" y="1203"/>
                      <a:pt x="1026" y="1199"/>
                    </a:cubicBezTo>
                    <a:cubicBezTo>
                      <a:pt x="1022" y="1195"/>
                      <a:pt x="1016" y="1186"/>
                      <a:pt x="1016" y="1181"/>
                    </a:cubicBezTo>
                    <a:cubicBezTo>
                      <a:pt x="1016" y="1176"/>
                      <a:pt x="1020" y="1175"/>
                      <a:pt x="1024" y="1175"/>
                    </a:cubicBezTo>
                    <a:cubicBezTo>
                      <a:pt x="1027" y="1174"/>
                      <a:pt x="1024" y="1169"/>
                      <a:pt x="1031" y="1170"/>
                    </a:cubicBezTo>
                    <a:cubicBezTo>
                      <a:pt x="1038" y="1171"/>
                      <a:pt x="1044" y="1182"/>
                      <a:pt x="1046" y="1176"/>
                    </a:cubicBezTo>
                    <a:cubicBezTo>
                      <a:pt x="1048" y="1171"/>
                      <a:pt x="1039" y="1164"/>
                      <a:pt x="1035" y="1161"/>
                    </a:cubicBezTo>
                    <a:cubicBezTo>
                      <a:pt x="1032" y="1157"/>
                      <a:pt x="1030" y="1166"/>
                      <a:pt x="1026" y="1164"/>
                    </a:cubicBezTo>
                    <a:cubicBezTo>
                      <a:pt x="1022" y="1161"/>
                      <a:pt x="1017" y="1159"/>
                      <a:pt x="1014" y="1156"/>
                    </a:cubicBezTo>
                    <a:cubicBezTo>
                      <a:pt x="1011" y="1153"/>
                      <a:pt x="1000" y="1157"/>
                      <a:pt x="995" y="1153"/>
                    </a:cubicBezTo>
                    <a:cubicBezTo>
                      <a:pt x="990" y="1150"/>
                      <a:pt x="982" y="1139"/>
                      <a:pt x="976" y="1132"/>
                    </a:cubicBezTo>
                    <a:cubicBezTo>
                      <a:pt x="970" y="1124"/>
                      <a:pt x="968" y="1113"/>
                      <a:pt x="965" y="1107"/>
                    </a:cubicBezTo>
                    <a:cubicBezTo>
                      <a:pt x="961" y="1101"/>
                      <a:pt x="960" y="1093"/>
                      <a:pt x="964" y="1089"/>
                    </a:cubicBezTo>
                    <a:cubicBezTo>
                      <a:pt x="968" y="1085"/>
                      <a:pt x="973" y="1078"/>
                      <a:pt x="982" y="1082"/>
                    </a:cubicBezTo>
                    <a:cubicBezTo>
                      <a:pt x="992" y="1086"/>
                      <a:pt x="995" y="1085"/>
                      <a:pt x="994" y="1083"/>
                    </a:cubicBezTo>
                    <a:cubicBezTo>
                      <a:pt x="992" y="1081"/>
                      <a:pt x="978" y="1078"/>
                      <a:pt x="972" y="1074"/>
                    </a:cubicBezTo>
                    <a:cubicBezTo>
                      <a:pt x="967" y="1070"/>
                      <a:pt x="918" y="1041"/>
                      <a:pt x="913" y="1036"/>
                    </a:cubicBezTo>
                    <a:cubicBezTo>
                      <a:pt x="908" y="1031"/>
                      <a:pt x="900" y="1030"/>
                      <a:pt x="896" y="1026"/>
                    </a:cubicBezTo>
                    <a:cubicBezTo>
                      <a:pt x="892" y="1022"/>
                      <a:pt x="888" y="1023"/>
                      <a:pt x="883" y="1015"/>
                    </a:cubicBezTo>
                    <a:cubicBezTo>
                      <a:pt x="878" y="1008"/>
                      <a:pt x="877" y="1005"/>
                      <a:pt x="873" y="1000"/>
                    </a:cubicBezTo>
                    <a:cubicBezTo>
                      <a:pt x="868" y="995"/>
                      <a:pt x="856" y="986"/>
                      <a:pt x="850" y="982"/>
                    </a:cubicBezTo>
                    <a:cubicBezTo>
                      <a:pt x="844" y="978"/>
                      <a:pt x="839" y="977"/>
                      <a:pt x="834" y="971"/>
                    </a:cubicBezTo>
                    <a:cubicBezTo>
                      <a:pt x="829" y="965"/>
                      <a:pt x="828" y="962"/>
                      <a:pt x="824" y="962"/>
                    </a:cubicBezTo>
                    <a:cubicBezTo>
                      <a:pt x="820" y="963"/>
                      <a:pt x="819" y="968"/>
                      <a:pt x="819" y="968"/>
                    </a:cubicBezTo>
                    <a:close/>
                    <a:moveTo>
                      <a:pt x="720" y="1016"/>
                    </a:moveTo>
                    <a:cubicBezTo>
                      <a:pt x="720" y="1016"/>
                      <a:pt x="720" y="1016"/>
                      <a:pt x="720" y="1016"/>
                    </a:cubicBezTo>
                    <a:cubicBezTo>
                      <a:pt x="719" y="1021"/>
                      <a:pt x="717" y="1023"/>
                      <a:pt x="721" y="1026"/>
                    </a:cubicBezTo>
                    <a:cubicBezTo>
                      <a:pt x="724" y="1029"/>
                      <a:pt x="727" y="1024"/>
                      <a:pt x="729" y="1028"/>
                    </a:cubicBezTo>
                    <a:cubicBezTo>
                      <a:pt x="732" y="1031"/>
                      <a:pt x="734" y="1024"/>
                      <a:pt x="732" y="1019"/>
                    </a:cubicBezTo>
                    <a:cubicBezTo>
                      <a:pt x="728" y="1012"/>
                      <a:pt x="728" y="1010"/>
                      <a:pt x="720" y="1016"/>
                    </a:cubicBezTo>
                    <a:close/>
                    <a:moveTo>
                      <a:pt x="1169" y="1043"/>
                    </a:moveTo>
                    <a:cubicBezTo>
                      <a:pt x="1169" y="1043"/>
                      <a:pt x="1169" y="1043"/>
                      <a:pt x="1169" y="1043"/>
                    </a:cubicBezTo>
                    <a:cubicBezTo>
                      <a:pt x="1168" y="1044"/>
                      <a:pt x="1166" y="1050"/>
                      <a:pt x="1167" y="1057"/>
                    </a:cubicBezTo>
                    <a:cubicBezTo>
                      <a:pt x="1169" y="1063"/>
                      <a:pt x="1168" y="1068"/>
                      <a:pt x="1169" y="1072"/>
                    </a:cubicBezTo>
                    <a:cubicBezTo>
                      <a:pt x="1169" y="1077"/>
                      <a:pt x="1174" y="1078"/>
                      <a:pt x="1174" y="1070"/>
                    </a:cubicBezTo>
                    <a:cubicBezTo>
                      <a:pt x="1174" y="1062"/>
                      <a:pt x="1172" y="1057"/>
                      <a:pt x="1173" y="1052"/>
                    </a:cubicBezTo>
                    <a:cubicBezTo>
                      <a:pt x="1173" y="1047"/>
                      <a:pt x="1173" y="1045"/>
                      <a:pt x="1172" y="1043"/>
                    </a:cubicBezTo>
                    <a:cubicBezTo>
                      <a:pt x="1172" y="1042"/>
                      <a:pt x="1169" y="1043"/>
                      <a:pt x="1169" y="1043"/>
                    </a:cubicBezTo>
                    <a:close/>
                    <a:moveTo>
                      <a:pt x="1172" y="988"/>
                    </a:moveTo>
                    <a:cubicBezTo>
                      <a:pt x="1172" y="988"/>
                      <a:pt x="1172" y="988"/>
                      <a:pt x="1172" y="988"/>
                    </a:cubicBezTo>
                    <a:cubicBezTo>
                      <a:pt x="1172" y="987"/>
                      <a:pt x="1172" y="986"/>
                      <a:pt x="1173" y="986"/>
                    </a:cubicBezTo>
                    <a:cubicBezTo>
                      <a:pt x="1173" y="986"/>
                      <a:pt x="1174" y="986"/>
                      <a:pt x="1174" y="987"/>
                    </a:cubicBezTo>
                    <a:cubicBezTo>
                      <a:pt x="1174" y="987"/>
                      <a:pt x="1180" y="999"/>
                      <a:pt x="1175" y="1003"/>
                    </a:cubicBezTo>
                    <a:cubicBezTo>
                      <a:pt x="1175" y="1004"/>
                      <a:pt x="1174" y="1003"/>
                      <a:pt x="1173" y="1003"/>
                    </a:cubicBezTo>
                    <a:cubicBezTo>
                      <a:pt x="1173" y="1002"/>
                      <a:pt x="1173" y="1001"/>
                      <a:pt x="1173" y="1001"/>
                    </a:cubicBezTo>
                    <a:cubicBezTo>
                      <a:pt x="1177" y="998"/>
                      <a:pt x="1172" y="988"/>
                      <a:pt x="1172" y="988"/>
                    </a:cubicBezTo>
                    <a:close/>
                    <a:moveTo>
                      <a:pt x="1152" y="907"/>
                    </a:moveTo>
                    <a:cubicBezTo>
                      <a:pt x="1152" y="907"/>
                      <a:pt x="1152" y="907"/>
                      <a:pt x="1152" y="907"/>
                    </a:cubicBezTo>
                    <a:cubicBezTo>
                      <a:pt x="1152" y="906"/>
                      <a:pt x="1152" y="906"/>
                      <a:pt x="1153" y="905"/>
                    </a:cubicBezTo>
                    <a:cubicBezTo>
                      <a:pt x="1154" y="905"/>
                      <a:pt x="1154" y="906"/>
                      <a:pt x="1154" y="907"/>
                    </a:cubicBezTo>
                    <a:cubicBezTo>
                      <a:pt x="1155" y="910"/>
                      <a:pt x="1155" y="914"/>
                      <a:pt x="1155" y="914"/>
                    </a:cubicBezTo>
                    <a:cubicBezTo>
                      <a:pt x="1155" y="914"/>
                      <a:pt x="1154" y="915"/>
                      <a:pt x="1153" y="915"/>
                    </a:cubicBezTo>
                    <a:cubicBezTo>
                      <a:pt x="1152" y="914"/>
                      <a:pt x="1152" y="914"/>
                      <a:pt x="1152" y="913"/>
                    </a:cubicBezTo>
                    <a:cubicBezTo>
                      <a:pt x="1152" y="913"/>
                      <a:pt x="1153" y="910"/>
                      <a:pt x="1152" y="907"/>
                    </a:cubicBezTo>
                    <a:close/>
                    <a:moveTo>
                      <a:pt x="1140" y="876"/>
                    </a:moveTo>
                    <a:cubicBezTo>
                      <a:pt x="1140" y="876"/>
                      <a:pt x="1140" y="876"/>
                      <a:pt x="1140" y="876"/>
                    </a:cubicBezTo>
                    <a:cubicBezTo>
                      <a:pt x="1144" y="878"/>
                      <a:pt x="1154" y="885"/>
                      <a:pt x="1150" y="887"/>
                    </a:cubicBezTo>
                    <a:cubicBezTo>
                      <a:pt x="1145" y="888"/>
                      <a:pt x="1141" y="890"/>
                      <a:pt x="1140" y="885"/>
                    </a:cubicBezTo>
                    <a:cubicBezTo>
                      <a:pt x="1139" y="881"/>
                      <a:pt x="1140" y="876"/>
                      <a:pt x="1140" y="876"/>
                    </a:cubicBezTo>
                    <a:close/>
                    <a:moveTo>
                      <a:pt x="1123" y="829"/>
                    </a:moveTo>
                    <a:cubicBezTo>
                      <a:pt x="1123" y="829"/>
                      <a:pt x="1123" y="829"/>
                      <a:pt x="1123" y="829"/>
                    </a:cubicBezTo>
                    <a:cubicBezTo>
                      <a:pt x="1123" y="834"/>
                      <a:pt x="1130" y="841"/>
                      <a:pt x="1127" y="849"/>
                    </a:cubicBezTo>
                    <a:cubicBezTo>
                      <a:pt x="1124" y="857"/>
                      <a:pt x="1132" y="861"/>
                      <a:pt x="1134" y="853"/>
                    </a:cubicBezTo>
                    <a:cubicBezTo>
                      <a:pt x="1136" y="846"/>
                      <a:pt x="1138" y="839"/>
                      <a:pt x="1133" y="833"/>
                    </a:cubicBezTo>
                    <a:cubicBezTo>
                      <a:pt x="1127" y="826"/>
                      <a:pt x="1123" y="829"/>
                      <a:pt x="1123" y="829"/>
                    </a:cubicBezTo>
                    <a:close/>
                    <a:moveTo>
                      <a:pt x="1099" y="545"/>
                    </a:moveTo>
                    <a:cubicBezTo>
                      <a:pt x="1099" y="545"/>
                      <a:pt x="1099" y="545"/>
                      <a:pt x="1099" y="545"/>
                    </a:cubicBezTo>
                    <a:cubicBezTo>
                      <a:pt x="1099" y="545"/>
                      <a:pt x="1096" y="549"/>
                      <a:pt x="1096" y="552"/>
                    </a:cubicBezTo>
                    <a:cubicBezTo>
                      <a:pt x="1096" y="556"/>
                      <a:pt x="1118" y="555"/>
                      <a:pt x="1123" y="553"/>
                    </a:cubicBezTo>
                    <a:cubicBezTo>
                      <a:pt x="1128" y="551"/>
                      <a:pt x="1121" y="545"/>
                      <a:pt x="1118" y="546"/>
                    </a:cubicBezTo>
                    <a:cubicBezTo>
                      <a:pt x="1115" y="546"/>
                      <a:pt x="1102" y="545"/>
                      <a:pt x="1099" y="545"/>
                    </a:cubicBezTo>
                    <a:close/>
                    <a:moveTo>
                      <a:pt x="954" y="508"/>
                    </a:moveTo>
                    <a:cubicBezTo>
                      <a:pt x="954" y="508"/>
                      <a:pt x="954" y="508"/>
                      <a:pt x="954" y="508"/>
                    </a:cubicBezTo>
                    <a:cubicBezTo>
                      <a:pt x="953" y="512"/>
                      <a:pt x="954" y="520"/>
                      <a:pt x="956" y="524"/>
                    </a:cubicBezTo>
                    <a:cubicBezTo>
                      <a:pt x="957" y="526"/>
                      <a:pt x="959" y="525"/>
                      <a:pt x="961" y="527"/>
                    </a:cubicBezTo>
                    <a:cubicBezTo>
                      <a:pt x="963" y="530"/>
                      <a:pt x="961" y="535"/>
                      <a:pt x="966" y="536"/>
                    </a:cubicBezTo>
                    <a:cubicBezTo>
                      <a:pt x="968" y="537"/>
                      <a:pt x="967" y="527"/>
                      <a:pt x="966" y="518"/>
                    </a:cubicBezTo>
                    <a:cubicBezTo>
                      <a:pt x="966" y="510"/>
                      <a:pt x="967" y="509"/>
                      <a:pt x="964" y="508"/>
                    </a:cubicBezTo>
                    <a:cubicBezTo>
                      <a:pt x="960" y="508"/>
                      <a:pt x="954" y="508"/>
                      <a:pt x="954" y="508"/>
                    </a:cubicBezTo>
                    <a:close/>
                    <a:moveTo>
                      <a:pt x="630" y="76"/>
                    </a:moveTo>
                    <a:cubicBezTo>
                      <a:pt x="630" y="76"/>
                      <a:pt x="630" y="76"/>
                      <a:pt x="630" y="76"/>
                    </a:cubicBezTo>
                    <a:cubicBezTo>
                      <a:pt x="630" y="76"/>
                      <a:pt x="620" y="82"/>
                      <a:pt x="619" y="88"/>
                    </a:cubicBezTo>
                    <a:cubicBezTo>
                      <a:pt x="618" y="95"/>
                      <a:pt x="615" y="99"/>
                      <a:pt x="618" y="106"/>
                    </a:cubicBezTo>
                    <a:cubicBezTo>
                      <a:pt x="620" y="113"/>
                      <a:pt x="622" y="118"/>
                      <a:pt x="630" y="121"/>
                    </a:cubicBezTo>
                    <a:cubicBezTo>
                      <a:pt x="637" y="124"/>
                      <a:pt x="641" y="119"/>
                      <a:pt x="638" y="112"/>
                    </a:cubicBezTo>
                    <a:cubicBezTo>
                      <a:pt x="636" y="105"/>
                      <a:pt x="638" y="104"/>
                      <a:pt x="640" y="101"/>
                    </a:cubicBezTo>
                    <a:cubicBezTo>
                      <a:pt x="642" y="98"/>
                      <a:pt x="646" y="91"/>
                      <a:pt x="643" y="82"/>
                    </a:cubicBezTo>
                    <a:cubicBezTo>
                      <a:pt x="640" y="73"/>
                      <a:pt x="636" y="73"/>
                      <a:pt x="630" y="76"/>
                    </a:cubicBezTo>
                    <a:close/>
                    <a:moveTo>
                      <a:pt x="291" y="348"/>
                    </a:moveTo>
                    <a:cubicBezTo>
                      <a:pt x="291" y="348"/>
                      <a:pt x="291" y="348"/>
                      <a:pt x="291" y="348"/>
                    </a:cubicBezTo>
                    <a:cubicBezTo>
                      <a:pt x="291" y="348"/>
                      <a:pt x="293" y="353"/>
                      <a:pt x="298" y="358"/>
                    </a:cubicBezTo>
                    <a:cubicBezTo>
                      <a:pt x="303" y="363"/>
                      <a:pt x="309" y="358"/>
                      <a:pt x="313" y="359"/>
                    </a:cubicBezTo>
                    <a:cubicBezTo>
                      <a:pt x="316" y="359"/>
                      <a:pt x="321" y="357"/>
                      <a:pt x="325" y="355"/>
                    </a:cubicBezTo>
                    <a:cubicBezTo>
                      <a:pt x="330" y="353"/>
                      <a:pt x="335" y="347"/>
                      <a:pt x="337" y="342"/>
                    </a:cubicBezTo>
                    <a:cubicBezTo>
                      <a:pt x="340" y="337"/>
                      <a:pt x="341" y="334"/>
                      <a:pt x="338" y="329"/>
                    </a:cubicBezTo>
                    <a:cubicBezTo>
                      <a:pt x="335" y="325"/>
                      <a:pt x="331" y="325"/>
                      <a:pt x="329" y="326"/>
                    </a:cubicBezTo>
                    <a:cubicBezTo>
                      <a:pt x="328" y="328"/>
                      <a:pt x="320" y="330"/>
                      <a:pt x="319" y="333"/>
                    </a:cubicBezTo>
                    <a:cubicBezTo>
                      <a:pt x="319" y="337"/>
                      <a:pt x="315" y="338"/>
                      <a:pt x="313" y="337"/>
                    </a:cubicBezTo>
                    <a:cubicBezTo>
                      <a:pt x="310" y="336"/>
                      <a:pt x="307" y="336"/>
                      <a:pt x="305" y="340"/>
                    </a:cubicBezTo>
                    <a:cubicBezTo>
                      <a:pt x="302" y="343"/>
                      <a:pt x="304" y="345"/>
                      <a:pt x="300" y="346"/>
                    </a:cubicBezTo>
                    <a:cubicBezTo>
                      <a:pt x="296" y="347"/>
                      <a:pt x="291" y="348"/>
                      <a:pt x="291" y="348"/>
                    </a:cubicBezTo>
                    <a:close/>
                    <a:moveTo>
                      <a:pt x="277" y="395"/>
                    </a:moveTo>
                    <a:cubicBezTo>
                      <a:pt x="277" y="395"/>
                      <a:pt x="277" y="395"/>
                      <a:pt x="277" y="395"/>
                    </a:cubicBezTo>
                    <a:cubicBezTo>
                      <a:pt x="277" y="395"/>
                      <a:pt x="281" y="394"/>
                      <a:pt x="283" y="393"/>
                    </a:cubicBezTo>
                    <a:cubicBezTo>
                      <a:pt x="286" y="392"/>
                      <a:pt x="287" y="388"/>
                      <a:pt x="286" y="386"/>
                    </a:cubicBezTo>
                    <a:cubicBezTo>
                      <a:pt x="285" y="384"/>
                      <a:pt x="281" y="383"/>
                      <a:pt x="283" y="383"/>
                    </a:cubicBezTo>
                    <a:cubicBezTo>
                      <a:pt x="285" y="382"/>
                      <a:pt x="288" y="381"/>
                      <a:pt x="291" y="377"/>
                    </a:cubicBezTo>
                    <a:cubicBezTo>
                      <a:pt x="293" y="373"/>
                      <a:pt x="290" y="371"/>
                      <a:pt x="287" y="366"/>
                    </a:cubicBezTo>
                    <a:cubicBezTo>
                      <a:pt x="284" y="362"/>
                      <a:pt x="281" y="356"/>
                      <a:pt x="276" y="354"/>
                    </a:cubicBezTo>
                    <a:cubicBezTo>
                      <a:pt x="272" y="352"/>
                      <a:pt x="262" y="357"/>
                      <a:pt x="259" y="360"/>
                    </a:cubicBezTo>
                    <a:cubicBezTo>
                      <a:pt x="256" y="363"/>
                      <a:pt x="254" y="366"/>
                      <a:pt x="251" y="365"/>
                    </a:cubicBezTo>
                    <a:cubicBezTo>
                      <a:pt x="248" y="363"/>
                      <a:pt x="240" y="363"/>
                      <a:pt x="239" y="367"/>
                    </a:cubicBezTo>
                    <a:cubicBezTo>
                      <a:pt x="238" y="370"/>
                      <a:pt x="244" y="377"/>
                      <a:pt x="245" y="379"/>
                    </a:cubicBezTo>
                    <a:cubicBezTo>
                      <a:pt x="246" y="381"/>
                      <a:pt x="242" y="384"/>
                      <a:pt x="239" y="382"/>
                    </a:cubicBezTo>
                    <a:cubicBezTo>
                      <a:pt x="236" y="379"/>
                      <a:pt x="233" y="388"/>
                      <a:pt x="228" y="382"/>
                    </a:cubicBezTo>
                    <a:cubicBezTo>
                      <a:pt x="223" y="376"/>
                      <a:pt x="215" y="382"/>
                      <a:pt x="215" y="385"/>
                    </a:cubicBezTo>
                    <a:cubicBezTo>
                      <a:pt x="214" y="389"/>
                      <a:pt x="214" y="405"/>
                      <a:pt x="220" y="410"/>
                    </a:cubicBezTo>
                    <a:cubicBezTo>
                      <a:pt x="227" y="416"/>
                      <a:pt x="225" y="420"/>
                      <a:pt x="229" y="422"/>
                    </a:cubicBezTo>
                    <a:cubicBezTo>
                      <a:pt x="232" y="425"/>
                      <a:pt x="257" y="427"/>
                      <a:pt x="260" y="426"/>
                    </a:cubicBezTo>
                    <a:cubicBezTo>
                      <a:pt x="263" y="425"/>
                      <a:pt x="256" y="417"/>
                      <a:pt x="257" y="412"/>
                    </a:cubicBezTo>
                    <a:cubicBezTo>
                      <a:pt x="257" y="407"/>
                      <a:pt x="263" y="409"/>
                      <a:pt x="265" y="405"/>
                    </a:cubicBezTo>
                    <a:cubicBezTo>
                      <a:pt x="267" y="401"/>
                      <a:pt x="277" y="395"/>
                      <a:pt x="277" y="395"/>
                    </a:cubicBezTo>
                    <a:close/>
                    <a:moveTo>
                      <a:pt x="283" y="426"/>
                    </a:moveTo>
                    <a:cubicBezTo>
                      <a:pt x="283" y="426"/>
                      <a:pt x="283" y="426"/>
                      <a:pt x="283" y="426"/>
                    </a:cubicBezTo>
                    <a:cubicBezTo>
                      <a:pt x="281" y="430"/>
                      <a:pt x="280" y="437"/>
                      <a:pt x="285" y="439"/>
                    </a:cubicBezTo>
                    <a:cubicBezTo>
                      <a:pt x="289" y="441"/>
                      <a:pt x="295" y="433"/>
                      <a:pt x="293" y="428"/>
                    </a:cubicBezTo>
                    <a:cubicBezTo>
                      <a:pt x="291" y="424"/>
                      <a:pt x="283" y="426"/>
                      <a:pt x="283" y="426"/>
                    </a:cubicBezTo>
                    <a:close/>
                    <a:moveTo>
                      <a:pt x="297" y="440"/>
                    </a:moveTo>
                    <a:cubicBezTo>
                      <a:pt x="297" y="440"/>
                      <a:pt x="297" y="440"/>
                      <a:pt x="297" y="440"/>
                    </a:cubicBezTo>
                    <a:cubicBezTo>
                      <a:pt x="297" y="440"/>
                      <a:pt x="301" y="446"/>
                      <a:pt x="299" y="450"/>
                    </a:cubicBezTo>
                    <a:cubicBezTo>
                      <a:pt x="297" y="453"/>
                      <a:pt x="300" y="462"/>
                      <a:pt x="302" y="457"/>
                    </a:cubicBezTo>
                    <a:cubicBezTo>
                      <a:pt x="305" y="453"/>
                      <a:pt x="311" y="451"/>
                      <a:pt x="313" y="451"/>
                    </a:cubicBezTo>
                    <a:cubicBezTo>
                      <a:pt x="316" y="450"/>
                      <a:pt x="333" y="441"/>
                      <a:pt x="333" y="435"/>
                    </a:cubicBezTo>
                    <a:cubicBezTo>
                      <a:pt x="332" y="429"/>
                      <a:pt x="328" y="428"/>
                      <a:pt x="319" y="427"/>
                    </a:cubicBezTo>
                    <a:cubicBezTo>
                      <a:pt x="309" y="426"/>
                      <a:pt x="304" y="428"/>
                      <a:pt x="301" y="430"/>
                    </a:cubicBezTo>
                    <a:cubicBezTo>
                      <a:pt x="298" y="432"/>
                      <a:pt x="297" y="440"/>
                      <a:pt x="297" y="440"/>
                    </a:cubicBezTo>
                    <a:close/>
                    <a:moveTo>
                      <a:pt x="18" y="568"/>
                    </a:moveTo>
                    <a:cubicBezTo>
                      <a:pt x="18" y="568"/>
                      <a:pt x="18" y="568"/>
                      <a:pt x="18" y="568"/>
                    </a:cubicBezTo>
                    <a:cubicBezTo>
                      <a:pt x="13" y="569"/>
                      <a:pt x="9" y="578"/>
                      <a:pt x="5" y="579"/>
                    </a:cubicBezTo>
                    <a:cubicBezTo>
                      <a:pt x="1" y="580"/>
                      <a:pt x="14" y="585"/>
                      <a:pt x="20" y="586"/>
                    </a:cubicBezTo>
                    <a:cubicBezTo>
                      <a:pt x="25" y="586"/>
                      <a:pt x="29" y="577"/>
                      <a:pt x="27" y="573"/>
                    </a:cubicBezTo>
                    <a:cubicBezTo>
                      <a:pt x="26" y="568"/>
                      <a:pt x="18" y="568"/>
                      <a:pt x="18" y="568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Freeform 77"/>
              <p:cNvSpPr>
                <a:spLocks noEditPoints="1"/>
              </p:cNvSpPr>
              <p:nvPr/>
            </p:nvSpPr>
            <p:spPr bwMode="auto">
              <a:xfrm>
                <a:off x="3256459" y="1855663"/>
                <a:ext cx="3384622" cy="3857395"/>
              </a:xfrm>
              <a:custGeom>
                <a:avLst/>
                <a:gdLst>
                  <a:gd name="T0" fmla="*/ 805 w 1100"/>
                  <a:gd name="T1" fmla="*/ 1030 h 1253"/>
                  <a:gd name="T2" fmla="*/ 791 w 1100"/>
                  <a:gd name="T3" fmla="*/ 1085 h 1253"/>
                  <a:gd name="T4" fmla="*/ 813 w 1100"/>
                  <a:gd name="T5" fmla="*/ 958 h 1253"/>
                  <a:gd name="T6" fmla="*/ 274 w 1100"/>
                  <a:gd name="T7" fmla="*/ 407 h 1253"/>
                  <a:gd name="T8" fmla="*/ 280 w 1100"/>
                  <a:gd name="T9" fmla="*/ 485 h 1253"/>
                  <a:gd name="T10" fmla="*/ 306 w 1100"/>
                  <a:gd name="T11" fmla="*/ 502 h 1253"/>
                  <a:gd name="T12" fmla="*/ 293 w 1100"/>
                  <a:gd name="T13" fmla="*/ 569 h 1253"/>
                  <a:gd name="T14" fmla="*/ 303 w 1100"/>
                  <a:gd name="T15" fmla="*/ 618 h 1253"/>
                  <a:gd name="T16" fmla="*/ 338 w 1100"/>
                  <a:gd name="T17" fmla="*/ 670 h 1253"/>
                  <a:gd name="T18" fmla="*/ 328 w 1100"/>
                  <a:gd name="T19" fmla="*/ 739 h 1253"/>
                  <a:gd name="T20" fmla="*/ 288 w 1100"/>
                  <a:gd name="T21" fmla="*/ 805 h 1253"/>
                  <a:gd name="T22" fmla="*/ 212 w 1100"/>
                  <a:gd name="T23" fmla="*/ 806 h 1253"/>
                  <a:gd name="T24" fmla="*/ 136 w 1100"/>
                  <a:gd name="T25" fmla="*/ 860 h 1253"/>
                  <a:gd name="T26" fmla="*/ 52 w 1100"/>
                  <a:gd name="T27" fmla="*/ 875 h 1253"/>
                  <a:gd name="T28" fmla="*/ 22 w 1100"/>
                  <a:gd name="T29" fmla="*/ 893 h 1253"/>
                  <a:gd name="T30" fmla="*/ 17 w 1100"/>
                  <a:gd name="T31" fmla="*/ 931 h 1253"/>
                  <a:gd name="T32" fmla="*/ 8 w 1100"/>
                  <a:gd name="T33" fmla="*/ 982 h 1253"/>
                  <a:gd name="T34" fmla="*/ 41 w 1100"/>
                  <a:gd name="T35" fmla="*/ 1026 h 1253"/>
                  <a:gd name="T36" fmla="*/ 90 w 1100"/>
                  <a:gd name="T37" fmla="*/ 1039 h 1253"/>
                  <a:gd name="T38" fmla="*/ 175 w 1100"/>
                  <a:gd name="T39" fmla="*/ 1175 h 1253"/>
                  <a:gd name="T40" fmla="*/ 266 w 1100"/>
                  <a:gd name="T41" fmla="*/ 1186 h 1253"/>
                  <a:gd name="T42" fmla="*/ 330 w 1100"/>
                  <a:gd name="T43" fmla="*/ 1235 h 1253"/>
                  <a:gd name="T44" fmla="*/ 418 w 1100"/>
                  <a:gd name="T45" fmla="*/ 1216 h 1253"/>
                  <a:gd name="T46" fmla="*/ 500 w 1100"/>
                  <a:gd name="T47" fmla="*/ 1196 h 1253"/>
                  <a:gd name="T48" fmla="*/ 595 w 1100"/>
                  <a:gd name="T49" fmla="*/ 1216 h 1253"/>
                  <a:gd name="T50" fmla="*/ 635 w 1100"/>
                  <a:gd name="T51" fmla="*/ 1137 h 1253"/>
                  <a:gd name="T52" fmla="*/ 750 w 1100"/>
                  <a:gd name="T53" fmla="*/ 1180 h 1253"/>
                  <a:gd name="T54" fmla="*/ 868 w 1100"/>
                  <a:gd name="T55" fmla="*/ 1184 h 1253"/>
                  <a:gd name="T56" fmla="*/ 985 w 1100"/>
                  <a:gd name="T57" fmla="*/ 1110 h 1253"/>
                  <a:gd name="T58" fmla="*/ 1094 w 1100"/>
                  <a:gd name="T59" fmla="*/ 1067 h 1253"/>
                  <a:gd name="T60" fmla="*/ 1070 w 1100"/>
                  <a:gd name="T61" fmla="*/ 976 h 1253"/>
                  <a:gd name="T62" fmla="*/ 1078 w 1100"/>
                  <a:gd name="T63" fmla="*/ 895 h 1253"/>
                  <a:gd name="T64" fmla="*/ 1041 w 1100"/>
                  <a:gd name="T65" fmla="*/ 858 h 1253"/>
                  <a:gd name="T66" fmla="*/ 1003 w 1100"/>
                  <a:gd name="T67" fmla="*/ 844 h 1253"/>
                  <a:gd name="T68" fmla="*/ 969 w 1100"/>
                  <a:gd name="T69" fmla="*/ 804 h 1253"/>
                  <a:gd name="T70" fmla="*/ 927 w 1100"/>
                  <a:gd name="T71" fmla="*/ 766 h 1253"/>
                  <a:gd name="T72" fmla="*/ 864 w 1100"/>
                  <a:gd name="T73" fmla="*/ 762 h 1253"/>
                  <a:gd name="T74" fmla="*/ 836 w 1100"/>
                  <a:gd name="T75" fmla="*/ 819 h 1253"/>
                  <a:gd name="T76" fmla="*/ 775 w 1100"/>
                  <a:gd name="T77" fmla="*/ 825 h 1253"/>
                  <a:gd name="T78" fmla="*/ 756 w 1100"/>
                  <a:gd name="T79" fmla="*/ 728 h 1253"/>
                  <a:gd name="T80" fmla="*/ 730 w 1100"/>
                  <a:gd name="T81" fmla="*/ 674 h 1253"/>
                  <a:gd name="T82" fmla="*/ 697 w 1100"/>
                  <a:gd name="T83" fmla="*/ 651 h 1253"/>
                  <a:gd name="T84" fmla="*/ 674 w 1100"/>
                  <a:gd name="T85" fmla="*/ 613 h 1253"/>
                  <a:gd name="T86" fmla="*/ 643 w 1100"/>
                  <a:gd name="T87" fmla="*/ 564 h 1253"/>
                  <a:gd name="T88" fmla="*/ 633 w 1100"/>
                  <a:gd name="T89" fmla="*/ 461 h 1253"/>
                  <a:gd name="T90" fmla="*/ 672 w 1100"/>
                  <a:gd name="T91" fmla="*/ 417 h 1253"/>
                  <a:gd name="T92" fmla="*/ 677 w 1100"/>
                  <a:gd name="T93" fmla="*/ 351 h 1253"/>
                  <a:gd name="T94" fmla="*/ 640 w 1100"/>
                  <a:gd name="T95" fmla="*/ 280 h 1253"/>
                  <a:gd name="T96" fmla="*/ 600 w 1100"/>
                  <a:gd name="T97" fmla="*/ 313 h 1253"/>
                  <a:gd name="T98" fmla="*/ 650 w 1100"/>
                  <a:gd name="T99" fmla="*/ 213 h 1253"/>
                  <a:gd name="T100" fmla="*/ 566 w 1100"/>
                  <a:gd name="T101" fmla="*/ 184 h 1253"/>
                  <a:gd name="T102" fmla="*/ 505 w 1100"/>
                  <a:gd name="T103" fmla="*/ 200 h 1253"/>
                  <a:gd name="T104" fmla="*/ 394 w 1100"/>
                  <a:gd name="T105" fmla="*/ 258 h 1253"/>
                  <a:gd name="T106" fmla="*/ 343 w 1100"/>
                  <a:gd name="T107" fmla="*/ 318 h 1253"/>
                  <a:gd name="T108" fmla="*/ 316 w 1100"/>
                  <a:gd name="T109" fmla="*/ 455 h 1253"/>
                  <a:gd name="T110" fmla="*/ 502 w 1100"/>
                  <a:gd name="T111" fmla="*/ 80 h 1253"/>
                  <a:gd name="T112" fmla="*/ 525 w 1100"/>
                  <a:gd name="T113" fmla="*/ 89 h 1253"/>
                  <a:gd name="T114" fmla="*/ 415 w 1100"/>
                  <a:gd name="T115" fmla="*/ 65 h 1253"/>
                  <a:gd name="T116" fmla="*/ 460 w 1100"/>
                  <a:gd name="T117" fmla="*/ 30 h 1253"/>
                  <a:gd name="T118" fmla="*/ 490 w 1100"/>
                  <a:gd name="T119" fmla="*/ 96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00" h="1253">
                    <a:moveTo>
                      <a:pt x="262" y="416"/>
                    </a:moveTo>
                    <a:cubicBezTo>
                      <a:pt x="262" y="416"/>
                      <a:pt x="262" y="416"/>
                      <a:pt x="262" y="416"/>
                    </a:cubicBezTo>
                    <a:cubicBezTo>
                      <a:pt x="262" y="416"/>
                      <a:pt x="262" y="416"/>
                      <a:pt x="262" y="416"/>
                    </a:cubicBezTo>
                    <a:cubicBezTo>
                      <a:pt x="262" y="416"/>
                      <a:pt x="262" y="416"/>
                      <a:pt x="262" y="416"/>
                    </a:cubicBezTo>
                    <a:close/>
                    <a:moveTo>
                      <a:pt x="813" y="958"/>
                    </a:moveTo>
                    <a:cubicBezTo>
                      <a:pt x="813" y="958"/>
                      <a:pt x="813" y="958"/>
                      <a:pt x="813" y="958"/>
                    </a:cubicBezTo>
                    <a:cubicBezTo>
                      <a:pt x="813" y="962"/>
                      <a:pt x="809" y="976"/>
                      <a:pt x="810" y="986"/>
                    </a:cubicBezTo>
                    <a:cubicBezTo>
                      <a:pt x="811" y="996"/>
                      <a:pt x="807" y="1024"/>
                      <a:pt x="805" y="1030"/>
                    </a:cubicBezTo>
                    <a:cubicBezTo>
                      <a:pt x="803" y="1037"/>
                      <a:pt x="795" y="1048"/>
                      <a:pt x="788" y="1053"/>
                    </a:cubicBezTo>
                    <a:cubicBezTo>
                      <a:pt x="782" y="1058"/>
                      <a:pt x="786" y="1067"/>
                      <a:pt x="784" y="1074"/>
                    </a:cubicBezTo>
                    <a:cubicBezTo>
                      <a:pt x="781" y="1081"/>
                      <a:pt x="767" y="1081"/>
                      <a:pt x="767" y="1092"/>
                    </a:cubicBezTo>
                    <a:cubicBezTo>
                      <a:pt x="767" y="1103"/>
                      <a:pt x="760" y="1106"/>
                      <a:pt x="753" y="1112"/>
                    </a:cubicBezTo>
                    <a:cubicBezTo>
                      <a:pt x="745" y="1117"/>
                      <a:pt x="727" y="1121"/>
                      <a:pt x="727" y="1125"/>
                    </a:cubicBezTo>
                    <a:cubicBezTo>
                      <a:pt x="728" y="1129"/>
                      <a:pt x="746" y="1134"/>
                      <a:pt x="759" y="1124"/>
                    </a:cubicBezTo>
                    <a:cubicBezTo>
                      <a:pt x="773" y="1114"/>
                      <a:pt x="784" y="1112"/>
                      <a:pt x="783" y="1097"/>
                    </a:cubicBezTo>
                    <a:cubicBezTo>
                      <a:pt x="781" y="1083"/>
                      <a:pt x="783" y="1091"/>
                      <a:pt x="791" y="1085"/>
                    </a:cubicBezTo>
                    <a:cubicBezTo>
                      <a:pt x="798" y="1080"/>
                      <a:pt x="799" y="1074"/>
                      <a:pt x="804" y="1071"/>
                    </a:cubicBezTo>
                    <a:cubicBezTo>
                      <a:pt x="809" y="1068"/>
                      <a:pt x="815" y="1049"/>
                      <a:pt x="819" y="1044"/>
                    </a:cubicBezTo>
                    <a:cubicBezTo>
                      <a:pt x="822" y="1039"/>
                      <a:pt x="826" y="1038"/>
                      <a:pt x="823" y="1034"/>
                    </a:cubicBezTo>
                    <a:cubicBezTo>
                      <a:pt x="820" y="1030"/>
                      <a:pt x="813" y="1020"/>
                      <a:pt x="821" y="1020"/>
                    </a:cubicBezTo>
                    <a:cubicBezTo>
                      <a:pt x="828" y="1020"/>
                      <a:pt x="832" y="1015"/>
                      <a:pt x="829" y="1006"/>
                    </a:cubicBezTo>
                    <a:cubicBezTo>
                      <a:pt x="827" y="997"/>
                      <a:pt x="827" y="987"/>
                      <a:pt x="827" y="976"/>
                    </a:cubicBezTo>
                    <a:cubicBezTo>
                      <a:pt x="827" y="965"/>
                      <a:pt x="827" y="955"/>
                      <a:pt x="823" y="951"/>
                    </a:cubicBezTo>
                    <a:cubicBezTo>
                      <a:pt x="819" y="948"/>
                      <a:pt x="813" y="958"/>
                      <a:pt x="813" y="958"/>
                    </a:cubicBezTo>
                    <a:close/>
                    <a:moveTo>
                      <a:pt x="270" y="363"/>
                    </a:moveTo>
                    <a:cubicBezTo>
                      <a:pt x="270" y="363"/>
                      <a:pt x="270" y="363"/>
                      <a:pt x="270" y="363"/>
                    </a:cubicBezTo>
                    <a:cubicBezTo>
                      <a:pt x="269" y="374"/>
                      <a:pt x="269" y="374"/>
                      <a:pt x="269" y="374"/>
                    </a:cubicBezTo>
                    <a:cubicBezTo>
                      <a:pt x="281" y="380"/>
                      <a:pt x="281" y="380"/>
                      <a:pt x="281" y="380"/>
                    </a:cubicBezTo>
                    <a:cubicBezTo>
                      <a:pt x="291" y="387"/>
                      <a:pt x="291" y="387"/>
                      <a:pt x="291" y="387"/>
                    </a:cubicBezTo>
                    <a:cubicBezTo>
                      <a:pt x="286" y="398"/>
                      <a:pt x="286" y="398"/>
                      <a:pt x="286" y="398"/>
                    </a:cubicBezTo>
                    <a:cubicBezTo>
                      <a:pt x="281" y="397"/>
                      <a:pt x="281" y="397"/>
                      <a:pt x="281" y="397"/>
                    </a:cubicBezTo>
                    <a:cubicBezTo>
                      <a:pt x="274" y="407"/>
                      <a:pt x="274" y="407"/>
                      <a:pt x="274" y="407"/>
                    </a:cubicBezTo>
                    <a:cubicBezTo>
                      <a:pt x="279" y="414"/>
                      <a:pt x="279" y="414"/>
                      <a:pt x="279" y="414"/>
                    </a:cubicBezTo>
                    <a:cubicBezTo>
                      <a:pt x="289" y="420"/>
                      <a:pt x="289" y="420"/>
                      <a:pt x="289" y="420"/>
                    </a:cubicBezTo>
                    <a:cubicBezTo>
                      <a:pt x="289" y="444"/>
                      <a:pt x="289" y="444"/>
                      <a:pt x="289" y="444"/>
                    </a:cubicBezTo>
                    <a:cubicBezTo>
                      <a:pt x="280" y="446"/>
                      <a:pt x="280" y="446"/>
                      <a:pt x="280" y="446"/>
                    </a:cubicBezTo>
                    <a:cubicBezTo>
                      <a:pt x="262" y="464"/>
                      <a:pt x="262" y="464"/>
                      <a:pt x="262" y="464"/>
                    </a:cubicBezTo>
                    <a:cubicBezTo>
                      <a:pt x="262" y="471"/>
                      <a:pt x="262" y="471"/>
                      <a:pt x="262" y="471"/>
                    </a:cubicBezTo>
                    <a:cubicBezTo>
                      <a:pt x="273" y="484"/>
                      <a:pt x="273" y="484"/>
                      <a:pt x="273" y="484"/>
                    </a:cubicBezTo>
                    <a:cubicBezTo>
                      <a:pt x="280" y="485"/>
                      <a:pt x="280" y="485"/>
                      <a:pt x="280" y="485"/>
                    </a:cubicBezTo>
                    <a:cubicBezTo>
                      <a:pt x="281" y="488"/>
                      <a:pt x="281" y="488"/>
                      <a:pt x="281" y="488"/>
                    </a:cubicBezTo>
                    <a:cubicBezTo>
                      <a:pt x="286" y="494"/>
                      <a:pt x="286" y="494"/>
                      <a:pt x="286" y="494"/>
                    </a:cubicBezTo>
                    <a:cubicBezTo>
                      <a:pt x="289" y="489"/>
                      <a:pt x="289" y="489"/>
                      <a:pt x="289" y="489"/>
                    </a:cubicBezTo>
                    <a:cubicBezTo>
                      <a:pt x="296" y="490"/>
                      <a:pt x="296" y="490"/>
                      <a:pt x="296" y="490"/>
                    </a:cubicBezTo>
                    <a:cubicBezTo>
                      <a:pt x="301" y="486"/>
                      <a:pt x="301" y="486"/>
                      <a:pt x="301" y="486"/>
                    </a:cubicBezTo>
                    <a:cubicBezTo>
                      <a:pt x="301" y="486"/>
                      <a:pt x="302" y="493"/>
                      <a:pt x="302" y="494"/>
                    </a:cubicBezTo>
                    <a:cubicBezTo>
                      <a:pt x="302" y="495"/>
                      <a:pt x="304" y="495"/>
                      <a:pt x="304" y="495"/>
                    </a:cubicBezTo>
                    <a:cubicBezTo>
                      <a:pt x="306" y="502"/>
                      <a:pt x="306" y="502"/>
                      <a:pt x="306" y="502"/>
                    </a:cubicBezTo>
                    <a:cubicBezTo>
                      <a:pt x="310" y="514"/>
                      <a:pt x="310" y="514"/>
                      <a:pt x="310" y="514"/>
                    </a:cubicBezTo>
                    <a:cubicBezTo>
                      <a:pt x="304" y="519"/>
                      <a:pt x="304" y="519"/>
                      <a:pt x="304" y="519"/>
                    </a:cubicBezTo>
                    <a:cubicBezTo>
                      <a:pt x="307" y="530"/>
                      <a:pt x="307" y="530"/>
                      <a:pt x="307" y="530"/>
                    </a:cubicBezTo>
                    <a:cubicBezTo>
                      <a:pt x="299" y="543"/>
                      <a:pt x="299" y="543"/>
                      <a:pt x="299" y="543"/>
                    </a:cubicBezTo>
                    <a:cubicBezTo>
                      <a:pt x="293" y="543"/>
                      <a:pt x="293" y="543"/>
                      <a:pt x="293" y="543"/>
                    </a:cubicBezTo>
                    <a:cubicBezTo>
                      <a:pt x="294" y="554"/>
                      <a:pt x="294" y="554"/>
                      <a:pt x="294" y="554"/>
                    </a:cubicBezTo>
                    <a:cubicBezTo>
                      <a:pt x="301" y="560"/>
                      <a:pt x="301" y="560"/>
                      <a:pt x="301" y="560"/>
                    </a:cubicBezTo>
                    <a:cubicBezTo>
                      <a:pt x="293" y="569"/>
                      <a:pt x="293" y="569"/>
                      <a:pt x="293" y="569"/>
                    </a:cubicBezTo>
                    <a:cubicBezTo>
                      <a:pt x="297" y="573"/>
                      <a:pt x="297" y="573"/>
                      <a:pt x="297" y="573"/>
                    </a:cubicBezTo>
                    <a:cubicBezTo>
                      <a:pt x="298" y="580"/>
                      <a:pt x="298" y="580"/>
                      <a:pt x="298" y="580"/>
                    </a:cubicBezTo>
                    <a:cubicBezTo>
                      <a:pt x="306" y="584"/>
                      <a:pt x="306" y="584"/>
                      <a:pt x="306" y="584"/>
                    </a:cubicBezTo>
                    <a:cubicBezTo>
                      <a:pt x="311" y="591"/>
                      <a:pt x="311" y="591"/>
                      <a:pt x="311" y="591"/>
                    </a:cubicBezTo>
                    <a:cubicBezTo>
                      <a:pt x="305" y="599"/>
                      <a:pt x="305" y="599"/>
                      <a:pt x="305" y="599"/>
                    </a:cubicBezTo>
                    <a:cubicBezTo>
                      <a:pt x="308" y="605"/>
                      <a:pt x="308" y="605"/>
                      <a:pt x="308" y="605"/>
                    </a:cubicBezTo>
                    <a:cubicBezTo>
                      <a:pt x="309" y="615"/>
                      <a:pt x="309" y="615"/>
                      <a:pt x="309" y="615"/>
                    </a:cubicBezTo>
                    <a:cubicBezTo>
                      <a:pt x="303" y="618"/>
                      <a:pt x="303" y="618"/>
                      <a:pt x="303" y="618"/>
                    </a:cubicBezTo>
                    <a:cubicBezTo>
                      <a:pt x="307" y="627"/>
                      <a:pt x="307" y="627"/>
                      <a:pt x="307" y="627"/>
                    </a:cubicBezTo>
                    <a:cubicBezTo>
                      <a:pt x="314" y="626"/>
                      <a:pt x="314" y="626"/>
                      <a:pt x="314" y="626"/>
                    </a:cubicBezTo>
                    <a:cubicBezTo>
                      <a:pt x="322" y="634"/>
                      <a:pt x="322" y="634"/>
                      <a:pt x="322" y="634"/>
                    </a:cubicBezTo>
                    <a:cubicBezTo>
                      <a:pt x="326" y="648"/>
                      <a:pt x="326" y="648"/>
                      <a:pt x="326" y="648"/>
                    </a:cubicBezTo>
                    <a:cubicBezTo>
                      <a:pt x="318" y="656"/>
                      <a:pt x="318" y="656"/>
                      <a:pt x="318" y="656"/>
                    </a:cubicBezTo>
                    <a:cubicBezTo>
                      <a:pt x="322" y="664"/>
                      <a:pt x="322" y="664"/>
                      <a:pt x="322" y="664"/>
                    </a:cubicBezTo>
                    <a:cubicBezTo>
                      <a:pt x="330" y="664"/>
                      <a:pt x="330" y="664"/>
                      <a:pt x="330" y="664"/>
                    </a:cubicBezTo>
                    <a:cubicBezTo>
                      <a:pt x="338" y="670"/>
                      <a:pt x="338" y="670"/>
                      <a:pt x="338" y="670"/>
                    </a:cubicBezTo>
                    <a:cubicBezTo>
                      <a:pt x="343" y="664"/>
                      <a:pt x="343" y="664"/>
                      <a:pt x="343" y="664"/>
                    </a:cubicBezTo>
                    <a:cubicBezTo>
                      <a:pt x="342" y="684"/>
                      <a:pt x="342" y="684"/>
                      <a:pt x="342" y="684"/>
                    </a:cubicBezTo>
                    <a:cubicBezTo>
                      <a:pt x="346" y="692"/>
                      <a:pt x="346" y="692"/>
                      <a:pt x="346" y="692"/>
                    </a:cubicBezTo>
                    <a:cubicBezTo>
                      <a:pt x="335" y="702"/>
                      <a:pt x="335" y="702"/>
                      <a:pt x="335" y="702"/>
                    </a:cubicBezTo>
                    <a:cubicBezTo>
                      <a:pt x="328" y="713"/>
                      <a:pt x="328" y="713"/>
                      <a:pt x="328" y="713"/>
                    </a:cubicBezTo>
                    <a:cubicBezTo>
                      <a:pt x="335" y="722"/>
                      <a:pt x="335" y="722"/>
                      <a:pt x="335" y="722"/>
                    </a:cubicBezTo>
                    <a:cubicBezTo>
                      <a:pt x="336" y="733"/>
                      <a:pt x="336" y="733"/>
                      <a:pt x="336" y="733"/>
                    </a:cubicBezTo>
                    <a:cubicBezTo>
                      <a:pt x="328" y="739"/>
                      <a:pt x="328" y="739"/>
                      <a:pt x="328" y="739"/>
                    </a:cubicBezTo>
                    <a:cubicBezTo>
                      <a:pt x="328" y="749"/>
                      <a:pt x="328" y="749"/>
                      <a:pt x="328" y="749"/>
                    </a:cubicBezTo>
                    <a:cubicBezTo>
                      <a:pt x="315" y="762"/>
                      <a:pt x="315" y="762"/>
                      <a:pt x="315" y="762"/>
                    </a:cubicBezTo>
                    <a:cubicBezTo>
                      <a:pt x="315" y="776"/>
                      <a:pt x="315" y="776"/>
                      <a:pt x="315" y="776"/>
                    </a:cubicBezTo>
                    <a:cubicBezTo>
                      <a:pt x="337" y="790"/>
                      <a:pt x="337" y="790"/>
                      <a:pt x="337" y="790"/>
                    </a:cubicBezTo>
                    <a:cubicBezTo>
                      <a:pt x="327" y="802"/>
                      <a:pt x="327" y="802"/>
                      <a:pt x="327" y="802"/>
                    </a:cubicBezTo>
                    <a:cubicBezTo>
                      <a:pt x="318" y="806"/>
                      <a:pt x="318" y="806"/>
                      <a:pt x="318" y="80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288" y="805"/>
                      <a:pt x="288" y="805"/>
                      <a:pt x="288" y="805"/>
                    </a:cubicBezTo>
                    <a:cubicBezTo>
                      <a:pt x="272" y="814"/>
                      <a:pt x="272" y="814"/>
                      <a:pt x="272" y="814"/>
                    </a:cubicBezTo>
                    <a:cubicBezTo>
                      <a:pt x="269" y="823"/>
                      <a:pt x="269" y="823"/>
                      <a:pt x="269" y="823"/>
                    </a:cubicBezTo>
                    <a:cubicBezTo>
                      <a:pt x="257" y="815"/>
                      <a:pt x="257" y="815"/>
                      <a:pt x="257" y="815"/>
                    </a:cubicBezTo>
                    <a:cubicBezTo>
                      <a:pt x="249" y="818"/>
                      <a:pt x="249" y="818"/>
                      <a:pt x="249" y="818"/>
                    </a:cubicBezTo>
                    <a:cubicBezTo>
                      <a:pt x="240" y="808"/>
                      <a:pt x="240" y="808"/>
                      <a:pt x="240" y="808"/>
                    </a:cubicBezTo>
                    <a:cubicBezTo>
                      <a:pt x="230" y="812"/>
                      <a:pt x="230" y="812"/>
                      <a:pt x="230" y="812"/>
                    </a:cubicBezTo>
                    <a:cubicBezTo>
                      <a:pt x="216" y="811"/>
                      <a:pt x="216" y="811"/>
                      <a:pt x="216" y="811"/>
                    </a:cubicBezTo>
                    <a:cubicBezTo>
                      <a:pt x="212" y="806"/>
                      <a:pt x="212" y="806"/>
                      <a:pt x="212" y="806"/>
                    </a:cubicBezTo>
                    <a:cubicBezTo>
                      <a:pt x="196" y="805"/>
                      <a:pt x="196" y="805"/>
                      <a:pt x="196" y="805"/>
                    </a:cubicBezTo>
                    <a:cubicBezTo>
                      <a:pt x="188" y="802"/>
                      <a:pt x="188" y="802"/>
                      <a:pt x="188" y="802"/>
                    </a:cubicBezTo>
                    <a:cubicBezTo>
                      <a:pt x="172" y="804"/>
                      <a:pt x="172" y="804"/>
                      <a:pt x="172" y="804"/>
                    </a:cubicBezTo>
                    <a:cubicBezTo>
                      <a:pt x="162" y="825"/>
                      <a:pt x="162" y="825"/>
                      <a:pt x="162" y="825"/>
                    </a:cubicBezTo>
                    <a:cubicBezTo>
                      <a:pt x="162" y="839"/>
                      <a:pt x="162" y="839"/>
                      <a:pt x="162" y="839"/>
                    </a:cubicBezTo>
                    <a:cubicBezTo>
                      <a:pt x="151" y="842"/>
                      <a:pt x="151" y="842"/>
                      <a:pt x="151" y="842"/>
                    </a:cubicBezTo>
                    <a:cubicBezTo>
                      <a:pt x="137" y="852"/>
                      <a:pt x="137" y="852"/>
                      <a:pt x="137" y="852"/>
                    </a:cubicBezTo>
                    <a:cubicBezTo>
                      <a:pt x="136" y="860"/>
                      <a:pt x="136" y="860"/>
                      <a:pt x="136" y="860"/>
                    </a:cubicBezTo>
                    <a:cubicBezTo>
                      <a:pt x="123" y="870"/>
                      <a:pt x="123" y="870"/>
                      <a:pt x="123" y="870"/>
                    </a:cubicBezTo>
                    <a:cubicBezTo>
                      <a:pt x="105" y="884"/>
                      <a:pt x="105" y="884"/>
                      <a:pt x="105" y="884"/>
                    </a:cubicBezTo>
                    <a:cubicBezTo>
                      <a:pt x="87" y="883"/>
                      <a:pt x="87" y="883"/>
                      <a:pt x="87" y="883"/>
                    </a:cubicBezTo>
                    <a:cubicBezTo>
                      <a:pt x="80" y="878"/>
                      <a:pt x="80" y="878"/>
                      <a:pt x="80" y="878"/>
                    </a:cubicBezTo>
                    <a:cubicBezTo>
                      <a:pt x="76" y="883"/>
                      <a:pt x="76" y="883"/>
                      <a:pt x="76" y="883"/>
                    </a:cubicBezTo>
                    <a:cubicBezTo>
                      <a:pt x="71" y="884"/>
                      <a:pt x="71" y="884"/>
                      <a:pt x="71" y="884"/>
                    </a:cubicBezTo>
                    <a:cubicBezTo>
                      <a:pt x="64" y="881"/>
                      <a:pt x="64" y="881"/>
                      <a:pt x="64" y="881"/>
                    </a:cubicBezTo>
                    <a:cubicBezTo>
                      <a:pt x="52" y="875"/>
                      <a:pt x="52" y="875"/>
                      <a:pt x="52" y="875"/>
                    </a:cubicBezTo>
                    <a:cubicBezTo>
                      <a:pt x="44" y="874"/>
                      <a:pt x="44" y="874"/>
                      <a:pt x="44" y="874"/>
                    </a:cubicBezTo>
                    <a:cubicBezTo>
                      <a:pt x="43" y="869"/>
                      <a:pt x="43" y="869"/>
                      <a:pt x="43" y="869"/>
                    </a:cubicBezTo>
                    <a:cubicBezTo>
                      <a:pt x="48" y="863"/>
                      <a:pt x="48" y="863"/>
                      <a:pt x="48" y="863"/>
                    </a:cubicBezTo>
                    <a:cubicBezTo>
                      <a:pt x="38" y="858"/>
                      <a:pt x="38" y="858"/>
                      <a:pt x="38" y="858"/>
                    </a:cubicBezTo>
                    <a:cubicBezTo>
                      <a:pt x="26" y="874"/>
                      <a:pt x="26" y="874"/>
                      <a:pt x="26" y="874"/>
                    </a:cubicBezTo>
                    <a:cubicBezTo>
                      <a:pt x="26" y="880"/>
                      <a:pt x="26" y="880"/>
                      <a:pt x="26" y="880"/>
                    </a:cubicBezTo>
                    <a:cubicBezTo>
                      <a:pt x="28" y="888"/>
                      <a:pt x="28" y="888"/>
                      <a:pt x="28" y="888"/>
                    </a:cubicBezTo>
                    <a:cubicBezTo>
                      <a:pt x="22" y="893"/>
                      <a:pt x="22" y="893"/>
                      <a:pt x="22" y="893"/>
                    </a:cubicBezTo>
                    <a:cubicBezTo>
                      <a:pt x="22" y="896"/>
                      <a:pt x="22" y="896"/>
                      <a:pt x="22" y="896"/>
                    </a:cubicBezTo>
                    <a:cubicBezTo>
                      <a:pt x="31" y="901"/>
                      <a:pt x="31" y="901"/>
                      <a:pt x="31" y="901"/>
                    </a:cubicBezTo>
                    <a:cubicBezTo>
                      <a:pt x="35" y="908"/>
                      <a:pt x="35" y="908"/>
                      <a:pt x="35" y="908"/>
                    </a:cubicBezTo>
                    <a:cubicBezTo>
                      <a:pt x="42" y="916"/>
                      <a:pt x="42" y="916"/>
                      <a:pt x="42" y="916"/>
                    </a:cubicBezTo>
                    <a:cubicBezTo>
                      <a:pt x="38" y="920"/>
                      <a:pt x="38" y="920"/>
                      <a:pt x="38" y="920"/>
                    </a:cubicBezTo>
                    <a:cubicBezTo>
                      <a:pt x="33" y="922"/>
                      <a:pt x="33" y="922"/>
                      <a:pt x="33" y="922"/>
                    </a:cubicBezTo>
                    <a:cubicBezTo>
                      <a:pt x="27" y="923"/>
                      <a:pt x="27" y="923"/>
                      <a:pt x="27" y="923"/>
                    </a:cubicBezTo>
                    <a:cubicBezTo>
                      <a:pt x="17" y="931"/>
                      <a:pt x="17" y="931"/>
                      <a:pt x="17" y="931"/>
                    </a:cubicBezTo>
                    <a:cubicBezTo>
                      <a:pt x="18" y="943"/>
                      <a:pt x="18" y="943"/>
                      <a:pt x="18" y="943"/>
                    </a:cubicBezTo>
                    <a:cubicBezTo>
                      <a:pt x="15" y="947"/>
                      <a:pt x="15" y="947"/>
                      <a:pt x="15" y="947"/>
                    </a:cubicBezTo>
                    <a:cubicBezTo>
                      <a:pt x="7" y="951"/>
                      <a:pt x="7" y="951"/>
                      <a:pt x="7" y="951"/>
                    </a:cubicBezTo>
                    <a:cubicBezTo>
                      <a:pt x="6" y="958"/>
                      <a:pt x="6" y="958"/>
                      <a:pt x="6" y="958"/>
                    </a:cubicBezTo>
                    <a:cubicBezTo>
                      <a:pt x="1" y="962"/>
                      <a:pt x="1" y="962"/>
                      <a:pt x="1" y="962"/>
                    </a:cubicBezTo>
                    <a:cubicBezTo>
                      <a:pt x="1" y="968"/>
                      <a:pt x="1" y="968"/>
                      <a:pt x="1" y="968"/>
                    </a:cubicBezTo>
                    <a:cubicBezTo>
                      <a:pt x="3" y="969"/>
                      <a:pt x="6" y="971"/>
                      <a:pt x="6" y="972"/>
                    </a:cubicBezTo>
                    <a:cubicBezTo>
                      <a:pt x="8" y="976"/>
                      <a:pt x="10" y="980"/>
                      <a:pt x="8" y="982"/>
                    </a:cubicBezTo>
                    <a:cubicBezTo>
                      <a:pt x="7" y="985"/>
                      <a:pt x="9" y="987"/>
                      <a:pt x="9" y="992"/>
                    </a:cubicBezTo>
                    <a:cubicBezTo>
                      <a:pt x="8" y="996"/>
                      <a:pt x="7" y="999"/>
                      <a:pt x="5" y="1002"/>
                    </a:cubicBezTo>
                    <a:cubicBezTo>
                      <a:pt x="3" y="1005"/>
                      <a:pt x="0" y="1005"/>
                      <a:pt x="2" y="1008"/>
                    </a:cubicBezTo>
                    <a:cubicBezTo>
                      <a:pt x="4" y="1011"/>
                      <a:pt x="10" y="1012"/>
                      <a:pt x="11" y="1014"/>
                    </a:cubicBezTo>
                    <a:cubicBezTo>
                      <a:pt x="11" y="1016"/>
                      <a:pt x="20" y="1017"/>
                      <a:pt x="23" y="1013"/>
                    </a:cubicBezTo>
                    <a:cubicBezTo>
                      <a:pt x="25" y="1010"/>
                      <a:pt x="28" y="1014"/>
                      <a:pt x="28" y="1017"/>
                    </a:cubicBezTo>
                    <a:cubicBezTo>
                      <a:pt x="28" y="1019"/>
                      <a:pt x="29" y="1029"/>
                      <a:pt x="32" y="1027"/>
                    </a:cubicBezTo>
                    <a:cubicBezTo>
                      <a:pt x="35" y="1024"/>
                      <a:pt x="39" y="1023"/>
                      <a:pt x="41" y="1026"/>
                    </a:cubicBezTo>
                    <a:cubicBezTo>
                      <a:pt x="44" y="1029"/>
                      <a:pt x="51" y="1032"/>
                      <a:pt x="51" y="1032"/>
                    </a:cubicBezTo>
                    <a:cubicBezTo>
                      <a:pt x="51" y="1032"/>
                      <a:pt x="46" y="1036"/>
                      <a:pt x="44" y="1039"/>
                    </a:cubicBezTo>
                    <a:cubicBezTo>
                      <a:pt x="42" y="1041"/>
                      <a:pt x="44" y="1043"/>
                      <a:pt x="45" y="1046"/>
                    </a:cubicBezTo>
                    <a:cubicBezTo>
                      <a:pt x="45" y="1049"/>
                      <a:pt x="52" y="1050"/>
                      <a:pt x="55" y="1047"/>
                    </a:cubicBezTo>
                    <a:cubicBezTo>
                      <a:pt x="58" y="1044"/>
                      <a:pt x="61" y="1047"/>
                      <a:pt x="62" y="1049"/>
                    </a:cubicBezTo>
                    <a:cubicBezTo>
                      <a:pt x="62" y="1051"/>
                      <a:pt x="67" y="1051"/>
                      <a:pt x="71" y="1048"/>
                    </a:cubicBezTo>
                    <a:cubicBezTo>
                      <a:pt x="74" y="1045"/>
                      <a:pt x="82" y="1045"/>
                      <a:pt x="82" y="1045"/>
                    </a:cubicBezTo>
                    <a:cubicBezTo>
                      <a:pt x="83" y="1045"/>
                      <a:pt x="88" y="1042"/>
                      <a:pt x="90" y="1039"/>
                    </a:cubicBezTo>
                    <a:cubicBezTo>
                      <a:pt x="93" y="1036"/>
                      <a:pt x="97" y="1035"/>
                      <a:pt x="100" y="1035"/>
                    </a:cubicBezTo>
                    <a:cubicBezTo>
                      <a:pt x="104" y="1036"/>
                      <a:pt x="108" y="1034"/>
                      <a:pt x="111" y="1033"/>
                    </a:cubicBezTo>
                    <a:cubicBezTo>
                      <a:pt x="113" y="1032"/>
                      <a:pt x="119" y="1031"/>
                      <a:pt x="121" y="1031"/>
                    </a:cubicBezTo>
                    <a:cubicBezTo>
                      <a:pt x="124" y="1031"/>
                      <a:pt x="126" y="1035"/>
                      <a:pt x="123" y="1037"/>
                    </a:cubicBezTo>
                    <a:cubicBezTo>
                      <a:pt x="120" y="1039"/>
                      <a:pt x="117" y="1038"/>
                      <a:pt x="117" y="1042"/>
                    </a:cubicBezTo>
                    <a:cubicBezTo>
                      <a:pt x="117" y="1047"/>
                      <a:pt x="126" y="1060"/>
                      <a:pt x="132" y="1065"/>
                    </a:cubicBezTo>
                    <a:cubicBezTo>
                      <a:pt x="138" y="1070"/>
                      <a:pt x="146" y="1090"/>
                      <a:pt x="150" y="1103"/>
                    </a:cubicBezTo>
                    <a:cubicBezTo>
                      <a:pt x="153" y="1117"/>
                      <a:pt x="175" y="1175"/>
                      <a:pt x="175" y="1175"/>
                    </a:cubicBezTo>
                    <a:cubicBezTo>
                      <a:pt x="187" y="1171"/>
                      <a:pt x="187" y="1171"/>
                      <a:pt x="187" y="1171"/>
                    </a:cubicBezTo>
                    <a:cubicBezTo>
                      <a:pt x="187" y="1171"/>
                      <a:pt x="186" y="1162"/>
                      <a:pt x="191" y="1161"/>
                    </a:cubicBezTo>
                    <a:cubicBezTo>
                      <a:pt x="196" y="1160"/>
                      <a:pt x="203" y="1160"/>
                      <a:pt x="202" y="1164"/>
                    </a:cubicBezTo>
                    <a:cubicBezTo>
                      <a:pt x="201" y="1168"/>
                      <a:pt x="201" y="1171"/>
                      <a:pt x="203" y="1175"/>
                    </a:cubicBezTo>
                    <a:cubicBezTo>
                      <a:pt x="205" y="1179"/>
                      <a:pt x="209" y="1178"/>
                      <a:pt x="214" y="1182"/>
                    </a:cubicBezTo>
                    <a:cubicBezTo>
                      <a:pt x="219" y="1186"/>
                      <a:pt x="225" y="1183"/>
                      <a:pt x="230" y="1185"/>
                    </a:cubicBezTo>
                    <a:cubicBezTo>
                      <a:pt x="234" y="1187"/>
                      <a:pt x="243" y="1182"/>
                      <a:pt x="245" y="1178"/>
                    </a:cubicBezTo>
                    <a:cubicBezTo>
                      <a:pt x="248" y="1175"/>
                      <a:pt x="257" y="1178"/>
                      <a:pt x="266" y="1186"/>
                    </a:cubicBezTo>
                    <a:cubicBezTo>
                      <a:pt x="276" y="1194"/>
                      <a:pt x="271" y="1203"/>
                      <a:pt x="271" y="1206"/>
                    </a:cubicBezTo>
                    <a:cubicBezTo>
                      <a:pt x="272" y="1208"/>
                      <a:pt x="278" y="1209"/>
                      <a:pt x="282" y="1211"/>
                    </a:cubicBezTo>
                    <a:cubicBezTo>
                      <a:pt x="285" y="1214"/>
                      <a:pt x="291" y="1217"/>
                      <a:pt x="292" y="1222"/>
                    </a:cubicBezTo>
                    <a:cubicBezTo>
                      <a:pt x="292" y="1227"/>
                      <a:pt x="295" y="1232"/>
                      <a:pt x="295" y="1232"/>
                    </a:cubicBezTo>
                    <a:cubicBezTo>
                      <a:pt x="295" y="1232"/>
                      <a:pt x="307" y="1232"/>
                      <a:pt x="308" y="1235"/>
                    </a:cubicBezTo>
                    <a:cubicBezTo>
                      <a:pt x="310" y="1237"/>
                      <a:pt x="317" y="1239"/>
                      <a:pt x="320" y="1235"/>
                    </a:cubicBezTo>
                    <a:cubicBezTo>
                      <a:pt x="323" y="1232"/>
                      <a:pt x="329" y="1226"/>
                      <a:pt x="330" y="1228"/>
                    </a:cubicBezTo>
                    <a:cubicBezTo>
                      <a:pt x="331" y="1229"/>
                      <a:pt x="329" y="1232"/>
                      <a:pt x="330" y="1235"/>
                    </a:cubicBezTo>
                    <a:cubicBezTo>
                      <a:pt x="330" y="1237"/>
                      <a:pt x="334" y="1241"/>
                      <a:pt x="337" y="1244"/>
                    </a:cubicBezTo>
                    <a:cubicBezTo>
                      <a:pt x="340" y="1248"/>
                      <a:pt x="345" y="1253"/>
                      <a:pt x="350" y="1253"/>
                    </a:cubicBezTo>
                    <a:cubicBezTo>
                      <a:pt x="354" y="1253"/>
                      <a:pt x="362" y="1252"/>
                      <a:pt x="363" y="1249"/>
                    </a:cubicBezTo>
                    <a:cubicBezTo>
                      <a:pt x="365" y="1245"/>
                      <a:pt x="368" y="1240"/>
                      <a:pt x="372" y="1240"/>
                    </a:cubicBezTo>
                    <a:cubicBezTo>
                      <a:pt x="377" y="1240"/>
                      <a:pt x="382" y="1240"/>
                      <a:pt x="387" y="1240"/>
                    </a:cubicBezTo>
                    <a:cubicBezTo>
                      <a:pt x="392" y="1240"/>
                      <a:pt x="404" y="1234"/>
                      <a:pt x="404" y="1232"/>
                    </a:cubicBezTo>
                    <a:cubicBezTo>
                      <a:pt x="403" y="1229"/>
                      <a:pt x="403" y="1223"/>
                      <a:pt x="408" y="1222"/>
                    </a:cubicBezTo>
                    <a:cubicBezTo>
                      <a:pt x="413" y="1222"/>
                      <a:pt x="415" y="1218"/>
                      <a:pt x="418" y="1216"/>
                    </a:cubicBezTo>
                    <a:cubicBezTo>
                      <a:pt x="422" y="1214"/>
                      <a:pt x="428" y="1211"/>
                      <a:pt x="431" y="1209"/>
                    </a:cubicBezTo>
                    <a:cubicBezTo>
                      <a:pt x="435" y="1208"/>
                      <a:pt x="435" y="1204"/>
                      <a:pt x="439" y="1204"/>
                    </a:cubicBezTo>
                    <a:cubicBezTo>
                      <a:pt x="443" y="1203"/>
                      <a:pt x="445" y="1201"/>
                      <a:pt x="447" y="1199"/>
                    </a:cubicBezTo>
                    <a:cubicBezTo>
                      <a:pt x="449" y="1196"/>
                      <a:pt x="455" y="1194"/>
                      <a:pt x="458" y="1194"/>
                    </a:cubicBezTo>
                    <a:cubicBezTo>
                      <a:pt x="461" y="1194"/>
                      <a:pt x="461" y="1191"/>
                      <a:pt x="466" y="1191"/>
                    </a:cubicBezTo>
                    <a:cubicBezTo>
                      <a:pt x="470" y="1190"/>
                      <a:pt x="472" y="1188"/>
                      <a:pt x="475" y="1192"/>
                    </a:cubicBezTo>
                    <a:cubicBezTo>
                      <a:pt x="478" y="1195"/>
                      <a:pt x="488" y="1197"/>
                      <a:pt x="490" y="1197"/>
                    </a:cubicBezTo>
                    <a:cubicBezTo>
                      <a:pt x="492" y="1197"/>
                      <a:pt x="498" y="1194"/>
                      <a:pt x="500" y="1196"/>
                    </a:cubicBezTo>
                    <a:cubicBezTo>
                      <a:pt x="502" y="1197"/>
                      <a:pt x="514" y="1195"/>
                      <a:pt x="514" y="1197"/>
                    </a:cubicBezTo>
                    <a:cubicBezTo>
                      <a:pt x="515" y="1199"/>
                      <a:pt x="515" y="1204"/>
                      <a:pt x="517" y="1208"/>
                    </a:cubicBezTo>
                    <a:cubicBezTo>
                      <a:pt x="518" y="1212"/>
                      <a:pt x="528" y="1217"/>
                      <a:pt x="533" y="1217"/>
                    </a:cubicBezTo>
                    <a:cubicBezTo>
                      <a:pt x="539" y="1218"/>
                      <a:pt x="544" y="1221"/>
                      <a:pt x="548" y="1218"/>
                    </a:cubicBezTo>
                    <a:cubicBezTo>
                      <a:pt x="551" y="1215"/>
                      <a:pt x="557" y="1212"/>
                      <a:pt x="559" y="1215"/>
                    </a:cubicBezTo>
                    <a:cubicBezTo>
                      <a:pt x="562" y="1217"/>
                      <a:pt x="568" y="1217"/>
                      <a:pt x="571" y="1217"/>
                    </a:cubicBezTo>
                    <a:cubicBezTo>
                      <a:pt x="573" y="1217"/>
                      <a:pt x="579" y="1215"/>
                      <a:pt x="581" y="1218"/>
                    </a:cubicBezTo>
                    <a:cubicBezTo>
                      <a:pt x="584" y="1222"/>
                      <a:pt x="590" y="1222"/>
                      <a:pt x="595" y="1216"/>
                    </a:cubicBezTo>
                    <a:cubicBezTo>
                      <a:pt x="601" y="1210"/>
                      <a:pt x="600" y="1209"/>
                      <a:pt x="605" y="1206"/>
                    </a:cubicBezTo>
                    <a:cubicBezTo>
                      <a:pt x="610" y="1203"/>
                      <a:pt x="609" y="1195"/>
                      <a:pt x="603" y="1188"/>
                    </a:cubicBezTo>
                    <a:cubicBezTo>
                      <a:pt x="597" y="1181"/>
                      <a:pt x="594" y="1178"/>
                      <a:pt x="594" y="1172"/>
                    </a:cubicBezTo>
                    <a:cubicBezTo>
                      <a:pt x="594" y="1166"/>
                      <a:pt x="597" y="1156"/>
                      <a:pt x="601" y="1154"/>
                    </a:cubicBezTo>
                    <a:cubicBezTo>
                      <a:pt x="605" y="1153"/>
                      <a:pt x="602" y="1148"/>
                      <a:pt x="607" y="1144"/>
                    </a:cubicBezTo>
                    <a:cubicBezTo>
                      <a:pt x="611" y="1141"/>
                      <a:pt x="614" y="1140"/>
                      <a:pt x="614" y="1137"/>
                    </a:cubicBezTo>
                    <a:cubicBezTo>
                      <a:pt x="614" y="1134"/>
                      <a:pt x="616" y="1127"/>
                      <a:pt x="621" y="1131"/>
                    </a:cubicBezTo>
                    <a:cubicBezTo>
                      <a:pt x="626" y="1136"/>
                      <a:pt x="628" y="1135"/>
                      <a:pt x="635" y="1137"/>
                    </a:cubicBezTo>
                    <a:cubicBezTo>
                      <a:pt x="641" y="1139"/>
                      <a:pt x="644" y="1138"/>
                      <a:pt x="652" y="1137"/>
                    </a:cubicBezTo>
                    <a:cubicBezTo>
                      <a:pt x="659" y="1136"/>
                      <a:pt x="666" y="1140"/>
                      <a:pt x="667" y="1142"/>
                    </a:cubicBezTo>
                    <a:cubicBezTo>
                      <a:pt x="668" y="1143"/>
                      <a:pt x="673" y="1145"/>
                      <a:pt x="681" y="1145"/>
                    </a:cubicBezTo>
                    <a:cubicBezTo>
                      <a:pt x="688" y="1145"/>
                      <a:pt x="692" y="1141"/>
                      <a:pt x="694" y="1149"/>
                    </a:cubicBezTo>
                    <a:cubicBezTo>
                      <a:pt x="696" y="1155"/>
                      <a:pt x="699" y="1163"/>
                      <a:pt x="700" y="1168"/>
                    </a:cubicBezTo>
                    <a:cubicBezTo>
                      <a:pt x="701" y="1173"/>
                      <a:pt x="701" y="1173"/>
                      <a:pt x="709" y="1177"/>
                    </a:cubicBezTo>
                    <a:cubicBezTo>
                      <a:pt x="716" y="1182"/>
                      <a:pt x="735" y="1185"/>
                      <a:pt x="737" y="1186"/>
                    </a:cubicBezTo>
                    <a:cubicBezTo>
                      <a:pt x="740" y="1186"/>
                      <a:pt x="746" y="1181"/>
                      <a:pt x="750" y="1180"/>
                    </a:cubicBezTo>
                    <a:cubicBezTo>
                      <a:pt x="753" y="1179"/>
                      <a:pt x="756" y="1171"/>
                      <a:pt x="762" y="1170"/>
                    </a:cubicBezTo>
                    <a:cubicBezTo>
                      <a:pt x="769" y="1168"/>
                      <a:pt x="785" y="1160"/>
                      <a:pt x="793" y="1164"/>
                    </a:cubicBezTo>
                    <a:cubicBezTo>
                      <a:pt x="801" y="1169"/>
                      <a:pt x="803" y="1160"/>
                      <a:pt x="806" y="1161"/>
                    </a:cubicBezTo>
                    <a:cubicBezTo>
                      <a:pt x="809" y="1161"/>
                      <a:pt x="816" y="1163"/>
                      <a:pt x="816" y="1168"/>
                    </a:cubicBezTo>
                    <a:cubicBezTo>
                      <a:pt x="817" y="1174"/>
                      <a:pt x="828" y="1173"/>
                      <a:pt x="831" y="1171"/>
                    </a:cubicBezTo>
                    <a:cubicBezTo>
                      <a:pt x="835" y="1169"/>
                      <a:pt x="840" y="1165"/>
                      <a:pt x="840" y="1172"/>
                    </a:cubicBezTo>
                    <a:cubicBezTo>
                      <a:pt x="840" y="1178"/>
                      <a:pt x="847" y="1179"/>
                      <a:pt x="851" y="1183"/>
                    </a:cubicBezTo>
                    <a:cubicBezTo>
                      <a:pt x="855" y="1187"/>
                      <a:pt x="863" y="1187"/>
                      <a:pt x="868" y="1184"/>
                    </a:cubicBezTo>
                    <a:cubicBezTo>
                      <a:pt x="872" y="1181"/>
                      <a:pt x="877" y="1179"/>
                      <a:pt x="881" y="1182"/>
                    </a:cubicBezTo>
                    <a:cubicBezTo>
                      <a:pt x="885" y="1186"/>
                      <a:pt x="890" y="1183"/>
                      <a:pt x="895" y="1182"/>
                    </a:cubicBezTo>
                    <a:cubicBezTo>
                      <a:pt x="900" y="1181"/>
                      <a:pt x="904" y="1176"/>
                      <a:pt x="908" y="1178"/>
                    </a:cubicBezTo>
                    <a:cubicBezTo>
                      <a:pt x="912" y="1180"/>
                      <a:pt x="917" y="1174"/>
                      <a:pt x="920" y="1170"/>
                    </a:cubicBezTo>
                    <a:cubicBezTo>
                      <a:pt x="922" y="1166"/>
                      <a:pt x="943" y="1152"/>
                      <a:pt x="951" y="1151"/>
                    </a:cubicBezTo>
                    <a:cubicBezTo>
                      <a:pt x="959" y="1151"/>
                      <a:pt x="961" y="1147"/>
                      <a:pt x="962" y="1140"/>
                    </a:cubicBezTo>
                    <a:cubicBezTo>
                      <a:pt x="963" y="1132"/>
                      <a:pt x="967" y="1131"/>
                      <a:pt x="971" y="1124"/>
                    </a:cubicBezTo>
                    <a:cubicBezTo>
                      <a:pt x="975" y="1118"/>
                      <a:pt x="980" y="1110"/>
                      <a:pt x="985" y="1110"/>
                    </a:cubicBezTo>
                    <a:cubicBezTo>
                      <a:pt x="990" y="1110"/>
                      <a:pt x="1000" y="1108"/>
                      <a:pt x="1005" y="1112"/>
                    </a:cubicBezTo>
                    <a:cubicBezTo>
                      <a:pt x="1009" y="1116"/>
                      <a:pt x="1020" y="1110"/>
                      <a:pt x="1023" y="1106"/>
                    </a:cubicBezTo>
                    <a:cubicBezTo>
                      <a:pt x="1027" y="1103"/>
                      <a:pt x="1034" y="1101"/>
                      <a:pt x="1036" y="1103"/>
                    </a:cubicBezTo>
                    <a:cubicBezTo>
                      <a:pt x="1039" y="1106"/>
                      <a:pt x="1042" y="1106"/>
                      <a:pt x="1047" y="1106"/>
                    </a:cubicBezTo>
                    <a:cubicBezTo>
                      <a:pt x="1052" y="1107"/>
                      <a:pt x="1059" y="1107"/>
                      <a:pt x="1064" y="1107"/>
                    </a:cubicBezTo>
                    <a:cubicBezTo>
                      <a:pt x="1070" y="1106"/>
                      <a:pt x="1077" y="1101"/>
                      <a:pt x="1078" y="1096"/>
                    </a:cubicBezTo>
                    <a:cubicBezTo>
                      <a:pt x="1079" y="1091"/>
                      <a:pt x="1085" y="1082"/>
                      <a:pt x="1090" y="1079"/>
                    </a:cubicBezTo>
                    <a:cubicBezTo>
                      <a:pt x="1095" y="1076"/>
                      <a:pt x="1098" y="1072"/>
                      <a:pt x="1094" y="1067"/>
                    </a:cubicBezTo>
                    <a:cubicBezTo>
                      <a:pt x="1091" y="1063"/>
                      <a:pt x="1087" y="1059"/>
                      <a:pt x="1088" y="1055"/>
                    </a:cubicBezTo>
                    <a:cubicBezTo>
                      <a:pt x="1089" y="1052"/>
                      <a:pt x="1089" y="1048"/>
                      <a:pt x="1089" y="1043"/>
                    </a:cubicBezTo>
                    <a:cubicBezTo>
                      <a:pt x="1088" y="1039"/>
                      <a:pt x="1090" y="1033"/>
                      <a:pt x="1089" y="1025"/>
                    </a:cubicBezTo>
                    <a:cubicBezTo>
                      <a:pt x="1089" y="1018"/>
                      <a:pt x="1087" y="1013"/>
                      <a:pt x="1090" y="1009"/>
                    </a:cubicBezTo>
                    <a:cubicBezTo>
                      <a:pt x="1094" y="1005"/>
                      <a:pt x="1095" y="991"/>
                      <a:pt x="1092" y="987"/>
                    </a:cubicBezTo>
                    <a:cubicBezTo>
                      <a:pt x="1088" y="982"/>
                      <a:pt x="1091" y="978"/>
                      <a:pt x="1087" y="976"/>
                    </a:cubicBezTo>
                    <a:cubicBezTo>
                      <a:pt x="1083" y="974"/>
                      <a:pt x="1079" y="979"/>
                      <a:pt x="1076" y="981"/>
                    </a:cubicBezTo>
                    <a:cubicBezTo>
                      <a:pt x="1073" y="984"/>
                      <a:pt x="1068" y="984"/>
                      <a:pt x="1070" y="976"/>
                    </a:cubicBezTo>
                    <a:cubicBezTo>
                      <a:pt x="1072" y="968"/>
                      <a:pt x="1075" y="958"/>
                      <a:pt x="1075" y="954"/>
                    </a:cubicBezTo>
                    <a:cubicBezTo>
                      <a:pt x="1075" y="950"/>
                      <a:pt x="1091" y="943"/>
                      <a:pt x="1095" y="937"/>
                    </a:cubicBezTo>
                    <a:cubicBezTo>
                      <a:pt x="1096" y="936"/>
                      <a:pt x="1098" y="934"/>
                      <a:pt x="1100" y="933"/>
                    </a:cubicBezTo>
                    <a:cubicBezTo>
                      <a:pt x="1093" y="922"/>
                      <a:pt x="1093" y="922"/>
                      <a:pt x="1093" y="922"/>
                    </a:cubicBezTo>
                    <a:cubicBezTo>
                      <a:pt x="1084" y="920"/>
                      <a:pt x="1084" y="920"/>
                      <a:pt x="1084" y="920"/>
                    </a:cubicBezTo>
                    <a:cubicBezTo>
                      <a:pt x="1077" y="908"/>
                      <a:pt x="1077" y="908"/>
                      <a:pt x="1077" y="908"/>
                    </a:cubicBezTo>
                    <a:cubicBezTo>
                      <a:pt x="1084" y="904"/>
                      <a:pt x="1084" y="904"/>
                      <a:pt x="1084" y="904"/>
                    </a:cubicBezTo>
                    <a:cubicBezTo>
                      <a:pt x="1078" y="895"/>
                      <a:pt x="1078" y="895"/>
                      <a:pt x="1078" y="895"/>
                    </a:cubicBezTo>
                    <a:cubicBezTo>
                      <a:pt x="1072" y="895"/>
                      <a:pt x="1072" y="895"/>
                      <a:pt x="1072" y="895"/>
                    </a:cubicBezTo>
                    <a:cubicBezTo>
                      <a:pt x="1072" y="881"/>
                      <a:pt x="1072" y="881"/>
                      <a:pt x="1072" y="881"/>
                    </a:cubicBezTo>
                    <a:cubicBezTo>
                      <a:pt x="1065" y="870"/>
                      <a:pt x="1065" y="870"/>
                      <a:pt x="1065" y="870"/>
                    </a:cubicBezTo>
                    <a:cubicBezTo>
                      <a:pt x="1060" y="867"/>
                      <a:pt x="1060" y="867"/>
                      <a:pt x="1060" y="867"/>
                    </a:cubicBezTo>
                    <a:cubicBezTo>
                      <a:pt x="1055" y="871"/>
                      <a:pt x="1055" y="871"/>
                      <a:pt x="1055" y="871"/>
                    </a:cubicBezTo>
                    <a:cubicBezTo>
                      <a:pt x="1050" y="870"/>
                      <a:pt x="1050" y="870"/>
                      <a:pt x="1050" y="870"/>
                    </a:cubicBezTo>
                    <a:cubicBezTo>
                      <a:pt x="1048" y="862"/>
                      <a:pt x="1048" y="862"/>
                      <a:pt x="1048" y="862"/>
                    </a:cubicBezTo>
                    <a:cubicBezTo>
                      <a:pt x="1041" y="858"/>
                      <a:pt x="1041" y="858"/>
                      <a:pt x="1041" y="858"/>
                    </a:cubicBezTo>
                    <a:cubicBezTo>
                      <a:pt x="1032" y="866"/>
                      <a:pt x="1032" y="866"/>
                      <a:pt x="1032" y="866"/>
                    </a:cubicBezTo>
                    <a:cubicBezTo>
                      <a:pt x="1030" y="870"/>
                      <a:pt x="1030" y="870"/>
                      <a:pt x="1030" y="870"/>
                    </a:cubicBezTo>
                    <a:cubicBezTo>
                      <a:pt x="1021" y="864"/>
                      <a:pt x="1021" y="864"/>
                      <a:pt x="1021" y="864"/>
                    </a:cubicBezTo>
                    <a:cubicBezTo>
                      <a:pt x="1027" y="856"/>
                      <a:pt x="1027" y="856"/>
                      <a:pt x="1027" y="856"/>
                    </a:cubicBezTo>
                    <a:cubicBezTo>
                      <a:pt x="1023" y="851"/>
                      <a:pt x="1023" y="851"/>
                      <a:pt x="1023" y="851"/>
                    </a:cubicBezTo>
                    <a:cubicBezTo>
                      <a:pt x="1016" y="853"/>
                      <a:pt x="1016" y="853"/>
                      <a:pt x="1016" y="853"/>
                    </a:cubicBezTo>
                    <a:cubicBezTo>
                      <a:pt x="1008" y="849"/>
                      <a:pt x="1008" y="849"/>
                      <a:pt x="1008" y="849"/>
                    </a:cubicBezTo>
                    <a:cubicBezTo>
                      <a:pt x="1003" y="844"/>
                      <a:pt x="1003" y="844"/>
                      <a:pt x="1003" y="844"/>
                    </a:cubicBezTo>
                    <a:cubicBezTo>
                      <a:pt x="1003" y="841"/>
                      <a:pt x="1003" y="841"/>
                      <a:pt x="1003" y="841"/>
                    </a:cubicBezTo>
                    <a:cubicBezTo>
                      <a:pt x="999" y="839"/>
                      <a:pt x="999" y="839"/>
                      <a:pt x="999" y="839"/>
                    </a:cubicBezTo>
                    <a:cubicBezTo>
                      <a:pt x="998" y="831"/>
                      <a:pt x="998" y="831"/>
                      <a:pt x="998" y="831"/>
                    </a:cubicBezTo>
                    <a:cubicBezTo>
                      <a:pt x="991" y="827"/>
                      <a:pt x="991" y="827"/>
                      <a:pt x="991" y="827"/>
                    </a:cubicBezTo>
                    <a:cubicBezTo>
                      <a:pt x="983" y="819"/>
                      <a:pt x="983" y="819"/>
                      <a:pt x="983" y="819"/>
                    </a:cubicBezTo>
                    <a:cubicBezTo>
                      <a:pt x="975" y="818"/>
                      <a:pt x="975" y="818"/>
                      <a:pt x="975" y="818"/>
                    </a:cubicBezTo>
                    <a:cubicBezTo>
                      <a:pt x="973" y="807"/>
                      <a:pt x="973" y="807"/>
                      <a:pt x="973" y="807"/>
                    </a:cubicBezTo>
                    <a:cubicBezTo>
                      <a:pt x="969" y="804"/>
                      <a:pt x="969" y="804"/>
                      <a:pt x="969" y="804"/>
                    </a:cubicBezTo>
                    <a:cubicBezTo>
                      <a:pt x="971" y="796"/>
                      <a:pt x="971" y="796"/>
                      <a:pt x="971" y="796"/>
                    </a:cubicBezTo>
                    <a:cubicBezTo>
                      <a:pt x="955" y="780"/>
                      <a:pt x="955" y="780"/>
                      <a:pt x="955" y="780"/>
                    </a:cubicBezTo>
                    <a:cubicBezTo>
                      <a:pt x="954" y="776"/>
                      <a:pt x="954" y="776"/>
                      <a:pt x="954" y="776"/>
                    </a:cubicBezTo>
                    <a:cubicBezTo>
                      <a:pt x="949" y="776"/>
                      <a:pt x="949" y="776"/>
                      <a:pt x="949" y="776"/>
                    </a:cubicBezTo>
                    <a:cubicBezTo>
                      <a:pt x="949" y="769"/>
                      <a:pt x="949" y="769"/>
                      <a:pt x="949" y="769"/>
                    </a:cubicBezTo>
                    <a:cubicBezTo>
                      <a:pt x="935" y="755"/>
                      <a:pt x="935" y="755"/>
                      <a:pt x="935" y="755"/>
                    </a:cubicBezTo>
                    <a:cubicBezTo>
                      <a:pt x="931" y="760"/>
                      <a:pt x="931" y="760"/>
                      <a:pt x="931" y="760"/>
                    </a:cubicBezTo>
                    <a:cubicBezTo>
                      <a:pt x="927" y="766"/>
                      <a:pt x="927" y="766"/>
                      <a:pt x="927" y="766"/>
                    </a:cubicBezTo>
                    <a:cubicBezTo>
                      <a:pt x="919" y="769"/>
                      <a:pt x="919" y="769"/>
                      <a:pt x="919" y="769"/>
                    </a:cubicBezTo>
                    <a:cubicBezTo>
                      <a:pt x="913" y="761"/>
                      <a:pt x="913" y="761"/>
                      <a:pt x="913" y="761"/>
                    </a:cubicBezTo>
                    <a:cubicBezTo>
                      <a:pt x="911" y="753"/>
                      <a:pt x="911" y="753"/>
                      <a:pt x="911" y="753"/>
                    </a:cubicBezTo>
                    <a:cubicBezTo>
                      <a:pt x="901" y="750"/>
                      <a:pt x="901" y="750"/>
                      <a:pt x="901" y="750"/>
                    </a:cubicBezTo>
                    <a:cubicBezTo>
                      <a:pt x="901" y="750"/>
                      <a:pt x="893" y="746"/>
                      <a:pt x="892" y="746"/>
                    </a:cubicBezTo>
                    <a:cubicBezTo>
                      <a:pt x="892" y="746"/>
                      <a:pt x="873" y="747"/>
                      <a:pt x="873" y="747"/>
                    </a:cubicBezTo>
                    <a:cubicBezTo>
                      <a:pt x="867" y="755"/>
                      <a:pt x="867" y="755"/>
                      <a:pt x="867" y="755"/>
                    </a:cubicBezTo>
                    <a:cubicBezTo>
                      <a:pt x="864" y="762"/>
                      <a:pt x="864" y="762"/>
                      <a:pt x="864" y="762"/>
                    </a:cubicBezTo>
                    <a:cubicBezTo>
                      <a:pt x="860" y="765"/>
                      <a:pt x="860" y="765"/>
                      <a:pt x="860" y="765"/>
                    </a:cubicBezTo>
                    <a:cubicBezTo>
                      <a:pt x="866" y="774"/>
                      <a:pt x="866" y="774"/>
                      <a:pt x="866" y="774"/>
                    </a:cubicBezTo>
                    <a:cubicBezTo>
                      <a:pt x="858" y="783"/>
                      <a:pt x="858" y="783"/>
                      <a:pt x="858" y="783"/>
                    </a:cubicBezTo>
                    <a:cubicBezTo>
                      <a:pt x="851" y="792"/>
                      <a:pt x="851" y="792"/>
                      <a:pt x="851" y="792"/>
                    </a:cubicBezTo>
                    <a:cubicBezTo>
                      <a:pt x="853" y="807"/>
                      <a:pt x="853" y="807"/>
                      <a:pt x="853" y="807"/>
                    </a:cubicBezTo>
                    <a:cubicBezTo>
                      <a:pt x="842" y="814"/>
                      <a:pt x="842" y="814"/>
                      <a:pt x="842" y="814"/>
                    </a:cubicBezTo>
                    <a:cubicBezTo>
                      <a:pt x="841" y="824"/>
                      <a:pt x="841" y="824"/>
                      <a:pt x="841" y="824"/>
                    </a:cubicBezTo>
                    <a:cubicBezTo>
                      <a:pt x="836" y="819"/>
                      <a:pt x="836" y="819"/>
                      <a:pt x="836" y="819"/>
                    </a:cubicBezTo>
                    <a:cubicBezTo>
                      <a:pt x="835" y="811"/>
                      <a:pt x="835" y="811"/>
                      <a:pt x="835" y="811"/>
                    </a:cubicBezTo>
                    <a:cubicBezTo>
                      <a:pt x="831" y="806"/>
                      <a:pt x="831" y="806"/>
                      <a:pt x="831" y="806"/>
                    </a:cubicBezTo>
                    <a:cubicBezTo>
                      <a:pt x="825" y="812"/>
                      <a:pt x="825" y="812"/>
                      <a:pt x="825" y="812"/>
                    </a:cubicBezTo>
                    <a:cubicBezTo>
                      <a:pt x="819" y="816"/>
                      <a:pt x="819" y="816"/>
                      <a:pt x="819" y="816"/>
                    </a:cubicBezTo>
                    <a:cubicBezTo>
                      <a:pt x="806" y="819"/>
                      <a:pt x="806" y="819"/>
                      <a:pt x="806" y="819"/>
                    </a:cubicBezTo>
                    <a:cubicBezTo>
                      <a:pt x="797" y="833"/>
                      <a:pt x="797" y="833"/>
                      <a:pt x="797" y="833"/>
                    </a:cubicBezTo>
                    <a:cubicBezTo>
                      <a:pt x="787" y="834"/>
                      <a:pt x="787" y="834"/>
                      <a:pt x="787" y="834"/>
                    </a:cubicBezTo>
                    <a:cubicBezTo>
                      <a:pt x="775" y="825"/>
                      <a:pt x="775" y="825"/>
                      <a:pt x="775" y="825"/>
                    </a:cubicBezTo>
                    <a:cubicBezTo>
                      <a:pt x="776" y="789"/>
                      <a:pt x="776" y="789"/>
                      <a:pt x="776" y="789"/>
                    </a:cubicBezTo>
                    <a:cubicBezTo>
                      <a:pt x="776" y="773"/>
                      <a:pt x="776" y="773"/>
                      <a:pt x="776" y="773"/>
                    </a:cubicBezTo>
                    <a:cubicBezTo>
                      <a:pt x="778" y="758"/>
                      <a:pt x="778" y="758"/>
                      <a:pt x="778" y="758"/>
                    </a:cubicBezTo>
                    <a:cubicBezTo>
                      <a:pt x="765" y="750"/>
                      <a:pt x="765" y="750"/>
                      <a:pt x="765" y="750"/>
                    </a:cubicBezTo>
                    <a:cubicBezTo>
                      <a:pt x="764" y="744"/>
                      <a:pt x="764" y="744"/>
                      <a:pt x="764" y="744"/>
                    </a:cubicBezTo>
                    <a:cubicBezTo>
                      <a:pt x="760" y="737"/>
                      <a:pt x="760" y="737"/>
                      <a:pt x="760" y="737"/>
                    </a:cubicBezTo>
                    <a:cubicBezTo>
                      <a:pt x="757" y="734"/>
                      <a:pt x="757" y="734"/>
                      <a:pt x="757" y="734"/>
                    </a:cubicBezTo>
                    <a:cubicBezTo>
                      <a:pt x="756" y="728"/>
                      <a:pt x="756" y="728"/>
                      <a:pt x="756" y="728"/>
                    </a:cubicBezTo>
                    <a:cubicBezTo>
                      <a:pt x="760" y="725"/>
                      <a:pt x="760" y="725"/>
                      <a:pt x="760" y="725"/>
                    </a:cubicBezTo>
                    <a:cubicBezTo>
                      <a:pt x="760" y="717"/>
                      <a:pt x="760" y="717"/>
                      <a:pt x="760" y="717"/>
                    </a:cubicBezTo>
                    <a:cubicBezTo>
                      <a:pt x="754" y="713"/>
                      <a:pt x="754" y="713"/>
                      <a:pt x="754" y="713"/>
                    </a:cubicBezTo>
                    <a:cubicBezTo>
                      <a:pt x="742" y="710"/>
                      <a:pt x="742" y="710"/>
                      <a:pt x="742" y="71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0" y="692"/>
                      <a:pt x="740" y="692"/>
                      <a:pt x="740" y="692"/>
                    </a:cubicBezTo>
                    <a:cubicBezTo>
                      <a:pt x="736" y="682"/>
                      <a:pt x="736" y="682"/>
                      <a:pt x="736" y="682"/>
                    </a:cubicBezTo>
                    <a:cubicBezTo>
                      <a:pt x="730" y="674"/>
                      <a:pt x="730" y="674"/>
                      <a:pt x="730" y="674"/>
                    </a:cubicBezTo>
                    <a:cubicBezTo>
                      <a:pt x="717" y="677"/>
                      <a:pt x="717" y="677"/>
                      <a:pt x="717" y="677"/>
                    </a:cubicBezTo>
                    <a:cubicBezTo>
                      <a:pt x="713" y="670"/>
                      <a:pt x="713" y="670"/>
                      <a:pt x="713" y="670"/>
                    </a:cubicBezTo>
                    <a:cubicBezTo>
                      <a:pt x="721" y="664"/>
                      <a:pt x="721" y="664"/>
                      <a:pt x="721" y="664"/>
                    </a:cubicBezTo>
                    <a:cubicBezTo>
                      <a:pt x="716" y="657"/>
                      <a:pt x="716" y="657"/>
                      <a:pt x="716" y="657"/>
                    </a:cubicBezTo>
                    <a:cubicBezTo>
                      <a:pt x="714" y="650"/>
                      <a:pt x="714" y="650"/>
                      <a:pt x="714" y="650"/>
                    </a:cubicBezTo>
                    <a:cubicBezTo>
                      <a:pt x="709" y="650"/>
                      <a:pt x="709" y="650"/>
                      <a:pt x="709" y="650"/>
                    </a:cubicBezTo>
                    <a:cubicBezTo>
                      <a:pt x="703" y="654"/>
                      <a:pt x="703" y="654"/>
                      <a:pt x="703" y="654"/>
                    </a:cubicBezTo>
                    <a:cubicBezTo>
                      <a:pt x="697" y="651"/>
                      <a:pt x="697" y="651"/>
                      <a:pt x="697" y="651"/>
                    </a:cubicBezTo>
                    <a:cubicBezTo>
                      <a:pt x="690" y="655"/>
                      <a:pt x="690" y="655"/>
                      <a:pt x="690" y="655"/>
                    </a:cubicBezTo>
                    <a:cubicBezTo>
                      <a:pt x="685" y="650"/>
                      <a:pt x="685" y="650"/>
                      <a:pt x="685" y="650"/>
                    </a:cubicBezTo>
                    <a:cubicBezTo>
                      <a:pt x="676" y="654"/>
                      <a:pt x="676" y="654"/>
                      <a:pt x="676" y="654"/>
                    </a:cubicBezTo>
                    <a:cubicBezTo>
                      <a:pt x="666" y="654"/>
                      <a:pt x="666" y="654"/>
                      <a:pt x="666" y="654"/>
                    </a:cubicBezTo>
                    <a:cubicBezTo>
                      <a:pt x="666" y="642"/>
                      <a:pt x="666" y="642"/>
                      <a:pt x="666" y="642"/>
                    </a:cubicBezTo>
                    <a:cubicBezTo>
                      <a:pt x="668" y="639"/>
                      <a:pt x="668" y="639"/>
                      <a:pt x="668" y="639"/>
                    </a:cubicBezTo>
                    <a:cubicBezTo>
                      <a:pt x="668" y="630"/>
                      <a:pt x="668" y="630"/>
                      <a:pt x="668" y="630"/>
                    </a:cubicBezTo>
                    <a:cubicBezTo>
                      <a:pt x="674" y="613"/>
                      <a:pt x="674" y="613"/>
                      <a:pt x="674" y="613"/>
                    </a:cubicBezTo>
                    <a:cubicBezTo>
                      <a:pt x="664" y="601"/>
                      <a:pt x="664" y="601"/>
                      <a:pt x="664" y="601"/>
                    </a:cubicBezTo>
                    <a:cubicBezTo>
                      <a:pt x="663" y="591"/>
                      <a:pt x="663" y="591"/>
                      <a:pt x="663" y="591"/>
                    </a:cubicBezTo>
                    <a:cubicBezTo>
                      <a:pt x="656" y="586"/>
                      <a:pt x="656" y="586"/>
                      <a:pt x="656" y="586"/>
                    </a:cubicBezTo>
                    <a:cubicBezTo>
                      <a:pt x="654" y="579"/>
                      <a:pt x="654" y="579"/>
                      <a:pt x="654" y="579"/>
                    </a:cubicBezTo>
                    <a:cubicBezTo>
                      <a:pt x="658" y="576"/>
                      <a:pt x="658" y="576"/>
                      <a:pt x="658" y="576"/>
                    </a:cubicBezTo>
                    <a:cubicBezTo>
                      <a:pt x="654" y="570"/>
                      <a:pt x="654" y="570"/>
                      <a:pt x="654" y="570"/>
                    </a:cubicBezTo>
                    <a:cubicBezTo>
                      <a:pt x="654" y="564"/>
                      <a:pt x="654" y="564"/>
                      <a:pt x="654" y="564"/>
                    </a:cubicBezTo>
                    <a:cubicBezTo>
                      <a:pt x="643" y="564"/>
                      <a:pt x="643" y="564"/>
                      <a:pt x="643" y="564"/>
                    </a:cubicBezTo>
                    <a:cubicBezTo>
                      <a:pt x="642" y="559"/>
                      <a:pt x="642" y="559"/>
                      <a:pt x="642" y="559"/>
                    </a:cubicBezTo>
                    <a:cubicBezTo>
                      <a:pt x="650" y="550"/>
                      <a:pt x="650" y="550"/>
                      <a:pt x="650" y="550"/>
                    </a:cubicBezTo>
                    <a:cubicBezTo>
                      <a:pt x="657" y="547"/>
                      <a:pt x="657" y="547"/>
                      <a:pt x="657" y="547"/>
                    </a:cubicBezTo>
                    <a:cubicBezTo>
                      <a:pt x="652" y="511"/>
                      <a:pt x="652" y="511"/>
                      <a:pt x="652" y="511"/>
                    </a:cubicBezTo>
                    <a:cubicBezTo>
                      <a:pt x="646" y="497"/>
                      <a:pt x="646" y="497"/>
                      <a:pt x="646" y="497"/>
                    </a:cubicBezTo>
                    <a:cubicBezTo>
                      <a:pt x="644" y="484"/>
                      <a:pt x="644" y="484"/>
                      <a:pt x="644" y="484"/>
                    </a:cubicBezTo>
                    <a:cubicBezTo>
                      <a:pt x="633" y="468"/>
                      <a:pt x="633" y="468"/>
                      <a:pt x="633" y="468"/>
                    </a:cubicBezTo>
                    <a:cubicBezTo>
                      <a:pt x="633" y="461"/>
                      <a:pt x="633" y="461"/>
                      <a:pt x="633" y="461"/>
                    </a:cubicBezTo>
                    <a:cubicBezTo>
                      <a:pt x="639" y="459"/>
                      <a:pt x="639" y="459"/>
                      <a:pt x="639" y="459"/>
                    </a:cubicBezTo>
                    <a:cubicBezTo>
                      <a:pt x="651" y="442"/>
                      <a:pt x="651" y="442"/>
                      <a:pt x="651" y="442"/>
                    </a:cubicBezTo>
                    <a:cubicBezTo>
                      <a:pt x="659" y="445"/>
                      <a:pt x="659" y="445"/>
                      <a:pt x="659" y="445"/>
                    </a:cubicBezTo>
                    <a:cubicBezTo>
                      <a:pt x="665" y="445"/>
                      <a:pt x="665" y="445"/>
                      <a:pt x="665" y="445"/>
                    </a:cubicBezTo>
                    <a:cubicBezTo>
                      <a:pt x="669" y="434"/>
                      <a:pt x="669" y="434"/>
                      <a:pt x="669" y="434"/>
                    </a:cubicBezTo>
                    <a:cubicBezTo>
                      <a:pt x="664" y="428"/>
                      <a:pt x="664" y="428"/>
                      <a:pt x="664" y="428"/>
                    </a:cubicBezTo>
                    <a:cubicBezTo>
                      <a:pt x="667" y="417"/>
                      <a:pt x="667" y="417"/>
                      <a:pt x="667" y="417"/>
                    </a:cubicBezTo>
                    <a:cubicBezTo>
                      <a:pt x="672" y="417"/>
                      <a:pt x="672" y="417"/>
                      <a:pt x="672" y="417"/>
                    </a:cubicBezTo>
                    <a:cubicBezTo>
                      <a:pt x="672" y="402"/>
                      <a:pt x="672" y="402"/>
                      <a:pt x="672" y="402"/>
                    </a:cubicBezTo>
                    <a:cubicBezTo>
                      <a:pt x="686" y="389"/>
                      <a:pt x="686" y="389"/>
                      <a:pt x="686" y="389"/>
                    </a:cubicBezTo>
                    <a:cubicBezTo>
                      <a:pt x="688" y="383"/>
                      <a:pt x="688" y="383"/>
                      <a:pt x="688" y="383"/>
                    </a:cubicBezTo>
                    <a:cubicBezTo>
                      <a:pt x="691" y="383"/>
                      <a:pt x="691" y="383"/>
                      <a:pt x="691" y="383"/>
                    </a:cubicBezTo>
                    <a:cubicBezTo>
                      <a:pt x="692" y="371"/>
                      <a:pt x="692" y="371"/>
                      <a:pt x="692" y="371"/>
                    </a:cubicBezTo>
                    <a:cubicBezTo>
                      <a:pt x="684" y="373"/>
                      <a:pt x="684" y="373"/>
                      <a:pt x="684" y="373"/>
                    </a:cubicBezTo>
                    <a:cubicBezTo>
                      <a:pt x="679" y="363"/>
                      <a:pt x="679" y="363"/>
                      <a:pt x="679" y="363"/>
                    </a:cubicBezTo>
                    <a:cubicBezTo>
                      <a:pt x="677" y="351"/>
                      <a:pt x="677" y="351"/>
                      <a:pt x="677" y="351"/>
                    </a:cubicBezTo>
                    <a:cubicBezTo>
                      <a:pt x="663" y="338"/>
                      <a:pt x="663" y="338"/>
                      <a:pt x="663" y="338"/>
                    </a:cubicBezTo>
                    <a:cubicBezTo>
                      <a:pt x="661" y="333"/>
                      <a:pt x="661" y="333"/>
                      <a:pt x="661" y="333"/>
                    </a:cubicBezTo>
                    <a:cubicBezTo>
                      <a:pt x="652" y="331"/>
                      <a:pt x="652" y="331"/>
                      <a:pt x="652" y="331"/>
                    </a:cubicBezTo>
                    <a:cubicBezTo>
                      <a:pt x="649" y="324"/>
                      <a:pt x="649" y="324"/>
                      <a:pt x="649" y="324"/>
                    </a:cubicBezTo>
                    <a:cubicBezTo>
                      <a:pt x="650" y="312"/>
                      <a:pt x="650" y="312"/>
                      <a:pt x="650" y="312"/>
                    </a:cubicBezTo>
                    <a:cubicBezTo>
                      <a:pt x="641" y="301"/>
                      <a:pt x="641" y="301"/>
                      <a:pt x="641" y="301"/>
                    </a:cubicBezTo>
                    <a:cubicBezTo>
                      <a:pt x="646" y="292"/>
                      <a:pt x="646" y="292"/>
                      <a:pt x="646" y="292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8" y="276"/>
                      <a:pt x="638" y="276"/>
                      <a:pt x="638" y="276"/>
                    </a:cubicBezTo>
                    <a:cubicBezTo>
                      <a:pt x="634" y="278"/>
                      <a:pt x="629" y="276"/>
                      <a:pt x="627" y="279"/>
                    </a:cubicBezTo>
                    <a:cubicBezTo>
                      <a:pt x="626" y="281"/>
                      <a:pt x="626" y="290"/>
                      <a:pt x="630" y="290"/>
                    </a:cubicBezTo>
                    <a:cubicBezTo>
                      <a:pt x="633" y="291"/>
                      <a:pt x="640" y="288"/>
                      <a:pt x="637" y="293"/>
                    </a:cubicBezTo>
                    <a:cubicBezTo>
                      <a:pt x="633" y="298"/>
                      <a:pt x="622" y="306"/>
                      <a:pt x="618" y="308"/>
                    </a:cubicBezTo>
                    <a:cubicBezTo>
                      <a:pt x="615" y="309"/>
                      <a:pt x="610" y="313"/>
                      <a:pt x="606" y="316"/>
                    </a:cubicBezTo>
                    <a:cubicBezTo>
                      <a:pt x="601" y="319"/>
                      <a:pt x="593" y="322"/>
                      <a:pt x="594" y="320"/>
                    </a:cubicBezTo>
                    <a:cubicBezTo>
                      <a:pt x="596" y="317"/>
                      <a:pt x="598" y="316"/>
                      <a:pt x="600" y="313"/>
                    </a:cubicBezTo>
                    <a:cubicBezTo>
                      <a:pt x="601" y="310"/>
                      <a:pt x="603" y="308"/>
                      <a:pt x="606" y="304"/>
                    </a:cubicBezTo>
                    <a:cubicBezTo>
                      <a:pt x="609" y="300"/>
                      <a:pt x="611" y="296"/>
                      <a:pt x="614" y="292"/>
                    </a:cubicBezTo>
                    <a:cubicBezTo>
                      <a:pt x="617" y="288"/>
                      <a:pt x="619" y="285"/>
                      <a:pt x="620" y="282"/>
                    </a:cubicBezTo>
                    <a:cubicBezTo>
                      <a:pt x="621" y="279"/>
                      <a:pt x="623" y="274"/>
                      <a:pt x="625" y="267"/>
                    </a:cubicBezTo>
                    <a:cubicBezTo>
                      <a:pt x="627" y="261"/>
                      <a:pt x="626" y="260"/>
                      <a:pt x="631" y="253"/>
                    </a:cubicBezTo>
                    <a:cubicBezTo>
                      <a:pt x="636" y="246"/>
                      <a:pt x="637" y="248"/>
                      <a:pt x="639" y="243"/>
                    </a:cubicBezTo>
                    <a:cubicBezTo>
                      <a:pt x="641" y="239"/>
                      <a:pt x="640" y="236"/>
                      <a:pt x="645" y="232"/>
                    </a:cubicBezTo>
                    <a:cubicBezTo>
                      <a:pt x="649" y="228"/>
                      <a:pt x="651" y="223"/>
                      <a:pt x="650" y="213"/>
                    </a:cubicBezTo>
                    <a:cubicBezTo>
                      <a:pt x="649" y="202"/>
                      <a:pt x="647" y="207"/>
                      <a:pt x="646" y="202"/>
                    </a:cubicBezTo>
                    <a:cubicBezTo>
                      <a:pt x="645" y="196"/>
                      <a:pt x="644" y="194"/>
                      <a:pt x="643" y="191"/>
                    </a:cubicBezTo>
                    <a:cubicBezTo>
                      <a:pt x="642" y="189"/>
                      <a:pt x="635" y="182"/>
                      <a:pt x="632" y="181"/>
                    </a:cubicBezTo>
                    <a:cubicBezTo>
                      <a:pt x="629" y="180"/>
                      <a:pt x="623" y="178"/>
                      <a:pt x="617" y="172"/>
                    </a:cubicBezTo>
                    <a:cubicBezTo>
                      <a:pt x="611" y="165"/>
                      <a:pt x="608" y="164"/>
                      <a:pt x="604" y="168"/>
                    </a:cubicBezTo>
                    <a:cubicBezTo>
                      <a:pt x="600" y="172"/>
                      <a:pt x="591" y="171"/>
                      <a:pt x="584" y="173"/>
                    </a:cubicBezTo>
                    <a:cubicBezTo>
                      <a:pt x="577" y="175"/>
                      <a:pt x="582" y="179"/>
                      <a:pt x="577" y="184"/>
                    </a:cubicBezTo>
                    <a:cubicBezTo>
                      <a:pt x="572" y="189"/>
                      <a:pt x="564" y="187"/>
                      <a:pt x="566" y="184"/>
                    </a:cubicBezTo>
                    <a:cubicBezTo>
                      <a:pt x="568" y="181"/>
                      <a:pt x="572" y="167"/>
                      <a:pt x="570" y="167"/>
                    </a:cubicBezTo>
                    <a:cubicBezTo>
                      <a:pt x="568" y="166"/>
                      <a:pt x="558" y="164"/>
                      <a:pt x="555" y="166"/>
                    </a:cubicBezTo>
                    <a:cubicBezTo>
                      <a:pt x="552" y="167"/>
                      <a:pt x="541" y="167"/>
                      <a:pt x="548" y="160"/>
                    </a:cubicBezTo>
                    <a:cubicBezTo>
                      <a:pt x="556" y="154"/>
                      <a:pt x="555" y="153"/>
                      <a:pt x="548" y="149"/>
                    </a:cubicBezTo>
                    <a:cubicBezTo>
                      <a:pt x="541" y="144"/>
                      <a:pt x="534" y="144"/>
                      <a:pt x="527" y="150"/>
                    </a:cubicBezTo>
                    <a:cubicBezTo>
                      <a:pt x="519" y="156"/>
                      <a:pt x="518" y="164"/>
                      <a:pt x="513" y="176"/>
                    </a:cubicBezTo>
                    <a:cubicBezTo>
                      <a:pt x="508" y="187"/>
                      <a:pt x="510" y="187"/>
                      <a:pt x="513" y="192"/>
                    </a:cubicBezTo>
                    <a:cubicBezTo>
                      <a:pt x="516" y="198"/>
                      <a:pt x="509" y="199"/>
                      <a:pt x="505" y="200"/>
                    </a:cubicBezTo>
                    <a:cubicBezTo>
                      <a:pt x="501" y="200"/>
                      <a:pt x="495" y="201"/>
                      <a:pt x="496" y="206"/>
                    </a:cubicBezTo>
                    <a:cubicBezTo>
                      <a:pt x="497" y="211"/>
                      <a:pt x="496" y="213"/>
                      <a:pt x="492" y="214"/>
                    </a:cubicBezTo>
                    <a:cubicBezTo>
                      <a:pt x="488" y="216"/>
                      <a:pt x="484" y="222"/>
                      <a:pt x="480" y="226"/>
                    </a:cubicBezTo>
                    <a:cubicBezTo>
                      <a:pt x="475" y="229"/>
                      <a:pt x="468" y="225"/>
                      <a:pt x="465" y="220"/>
                    </a:cubicBezTo>
                    <a:cubicBezTo>
                      <a:pt x="462" y="215"/>
                      <a:pt x="442" y="220"/>
                      <a:pt x="436" y="225"/>
                    </a:cubicBezTo>
                    <a:cubicBezTo>
                      <a:pt x="431" y="229"/>
                      <a:pt x="440" y="235"/>
                      <a:pt x="435" y="236"/>
                    </a:cubicBezTo>
                    <a:cubicBezTo>
                      <a:pt x="430" y="237"/>
                      <a:pt x="420" y="244"/>
                      <a:pt x="413" y="243"/>
                    </a:cubicBezTo>
                    <a:cubicBezTo>
                      <a:pt x="406" y="243"/>
                      <a:pt x="399" y="252"/>
                      <a:pt x="394" y="258"/>
                    </a:cubicBezTo>
                    <a:cubicBezTo>
                      <a:pt x="389" y="264"/>
                      <a:pt x="387" y="258"/>
                      <a:pt x="379" y="258"/>
                    </a:cubicBezTo>
                    <a:cubicBezTo>
                      <a:pt x="372" y="258"/>
                      <a:pt x="378" y="266"/>
                      <a:pt x="379" y="271"/>
                    </a:cubicBezTo>
                    <a:cubicBezTo>
                      <a:pt x="380" y="277"/>
                      <a:pt x="371" y="278"/>
                      <a:pt x="368" y="275"/>
                    </a:cubicBezTo>
                    <a:cubicBezTo>
                      <a:pt x="366" y="273"/>
                      <a:pt x="361" y="279"/>
                      <a:pt x="365" y="283"/>
                    </a:cubicBezTo>
                    <a:cubicBezTo>
                      <a:pt x="369" y="287"/>
                      <a:pt x="371" y="290"/>
                      <a:pt x="365" y="290"/>
                    </a:cubicBezTo>
                    <a:cubicBezTo>
                      <a:pt x="360" y="290"/>
                      <a:pt x="368" y="300"/>
                      <a:pt x="371" y="301"/>
                    </a:cubicBezTo>
                    <a:cubicBezTo>
                      <a:pt x="374" y="301"/>
                      <a:pt x="385" y="311"/>
                      <a:pt x="369" y="313"/>
                    </a:cubicBezTo>
                    <a:cubicBezTo>
                      <a:pt x="353" y="315"/>
                      <a:pt x="349" y="317"/>
                      <a:pt x="343" y="318"/>
                    </a:cubicBezTo>
                    <a:cubicBezTo>
                      <a:pt x="337" y="319"/>
                      <a:pt x="322" y="318"/>
                      <a:pt x="309" y="317"/>
                    </a:cubicBezTo>
                    <a:cubicBezTo>
                      <a:pt x="297" y="317"/>
                      <a:pt x="294" y="328"/>
                      <a:pt x="300" y="338"/>
                    </a:cubicBezTo>
                    <a:cubicBezTo>
                      <a:pt x="305" y="347"/>
                      <a:pt x="297" y="351"/>
                      <a:pt x="299" y="359"/>
                    </a:cubicBezTo>
                    <a:cubicBezTo>
                      <a:pt x="302" y="367"/>
                      <a:pt x="312" y="373"/>
                      <a:pt x="317" y="379"/>
                    </a:cubicBezTo>
                    <a:cubicBezTo>
                      <a:pt x="322" y="384"/>
                      <a:pt x="333" y="397"/>
                      <a:pt x="329" y="403"/>
                    </a:cubicBezTo>
                    <a:cubicBezTo>
                      <a:pt x="325" y="410"/>
                      <a:pt x="322" y="415"/>
                      <a:pt x="323" y="421"/>
                    </a:cubicBezTo>
                    <a:cubicBezTo>
                      <a:pt x="324" y="427"/>
                      <a:pt x="327" y="442"/>
                      <a:pt x="324" y="444"/>
                    </a:cubicBezTo>
                    <a:cubicBezTo>
                      <a:pt x="321" y="446"/>
                      <a:pt x="319" y="461"/>
                      <a:pt x="316" y="455"/>
                    </a:cubicBezTo>
                    <a:cubicBezTo>
                      <a:pt x="313" y="450"/>
                      <a:pt x="317" y="443"/>
                      <a:pt x="319" y="432"/>
                    </a:cubicBezTo>
                    <a:cubicBezTo>
                      <a:pt x="321" y="421"/>
                      <a:pt x="316" y="427"/>
                      <a:pt x="314" y="424"/>
                    </a:cubicBezTo>
                    <a:cubicBezTo>
                      <a:pt x="312" y="421"/>
                      <a:pt x="314" y="417"/>
                      <a:pt x="319" y="408"/>
                    </a:cubicBezTo>
                    <a:cubicBezTo>
                      <a:pt x="325" y="400"/>
                      <a:pt x="325" y="398"/>
                      <a:pt x="322" y="394"/>
                    </a:cubicBezTo>
                    <a:cubicBezTo>
                      <a:pt x="318" y="389"/>
                      <a:pt x="307" y="394"/>
                      <a:pt x="303" y="390"/>
                    </a:cubicBezTo>
                    <a:cubicBezTo>
                      <a:pt x="298" y="386"/>
                      <a:pt x="293" y="378"/>
                      <a:pt x="289" y="369"/>
                    </a:cubicBezTo>
                    <a:cubicBezTo>
                      <a:pt x="286" y="363"/>
                      <a:pt x="278" y="362"/>
                      <a:pt x="270" y="363"/>
                    </a:cubicBezTo>
                    <a:close/>
                    <a:moveTo>
                      <a:pt x="502" y="80"/>
                    </a:moveTo>
                    <a:cubicBezTo>
                      <a:pt x="502" y="80"/>
                      <a:pt x="502" y="80"/>
                      <a:pt x="502" y="80"/>
                    </a:cubicBezTo>
                    <a:cubicBezTo>
                      <a:pt x="498" y="86"/>
                      <a:pt x="498" y="91"/>
                      <a:pt x="498" y="94"/>
                    </a:cubicBezTo>
                    <a:cubicBezTo>
                      <a:pt x="498" y="97"/>
                      <a:pt x="498" y="109"/>
                      <a:pt x="495" y="116"/>
                    </a:cubicBezTo>
                    <a:cubicBezTo>
                      <a:pt x="492" y="123"/>
                      <a:pt x="491" y="134"/>
                      <a:pt x="491" y="138"/>
                    </a:cubicBezTo>
                    <a:cubicBezTo>
                      <a:pt x="491" y="143"/>
                      <a:pt x="500" y="141"/>
                      <a:pt x="505" y="135"/>
                    </a:cubicBezTo>
                    <a:cubicBezTo>
                      <a:pt x="509" y="129"/>
                      <a:pt x="515" y="128"/>
                      <a:pt x="521" y="128"/>
                    </a:cubicBezTo>
                    <a:cubicBezTo>
                      <a:pt x="526" y="128"/>
                      <a:pt x="538" y="115"/>
                      <a:pt x="538" y="110"/>
                    </a:cubicBezTo>
                    <a:cubicBezTo>
                      <a:pt x="539" y="106"/>
                      <a:pt x="529" y="93"/>
                      <a:pt x="525" y="89"/>
                    </a:cubicBezTo>
                    <a:cubicBezTo>
                      <a:pt x="521" y="85"/>
                      <a:pt x="517" y="86"/>
                      <a:pt x="516" y="87"/>
                    </a:cubicBezTo>
                    <a:cubicBezTo>
                      <a:pt x="514" y="88"/>
                      <a:pt x="512" y="88"/>
                      <a:pt x="512" y="84"/>
                    </a:cubicBezTo>
                    <a:cubicBezTo>
                      <a:pt x="511" y="80"/>
                      <a:pt x="509" y="79"/>
                      <a:pt x="506" y="78"/>
                    </a:cubicBezTo>
                    <a:cubicBezTo>
                      <a:pt x="503" y="78"/>
                      <a:pt x="502" y="80"/>
                      <a:pt x="502" y="80"/>
                    </a:cubicBezTo>
                    <a:close/>
                    <a:moveTo>
                      <a:pt x="438" y="63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36" y="65"/>
                      <a:pt x="435" y="73"/>
                      <a:pt x="431" y="72"/>
                    </a:cubicBezTo>
                    <a:cubicBezTo>
                      <a:pt x="428" y="72"/>
                      <a:pt x="418" y="67"/>
                      <a:pt x="415" y="65"/>
                    </a:cubicBezTo>
                    <a:cubicBezTo>
                      <a:pt x="413" y="62"/>
                      <a:pt x="415" y="56"/>
                      <a:pt x="420" y="57"/>
                    </a:cubicBezTo>
                    <a:cubicBezTo>
                      <a:pt x="425" y="57"/>
                      <a:pt x="432" y="57"/>
                      <a:pt x="426" y="50"/>
                    </a:cubicBezTo>
                    <a:cubicBezTo>
                      <a:pt x="420" y="43"/>
                      <a:pt x="420" y="44"/>
                      <a:pt x="425" y="37"/>
                    </a:cubicBezTo>
                    <a:cubicBezTo>
                      <a:pt x="431" y="30"/>
                      <a:pt x="430" y="25"/>
                      <a:pt x="429" y="20"/>
                    </a:cubicBezTo>
                    <a:cubicBezTo>
                      <a:pt x="428" y="15"/>
                      <a:pt x="442" y="15"/>
                      <a:pt x="443" y="11"/>
                    </a:cubicBezTo>
                    <a:cubicBezTo>
                      <a:pt x="443" y="7"/>
                      <a:pt x="445" y="0"/>
                      <a:pt x="451" y="8"/>
                    </a:cubicBezTo>
                    <a:cubicBezTo>
                      <a:pt x="457" y="16"/>
                      <a:pt x="459" y="20"/>
                      <a:pt x="463" y="22"/>
                    </a:cubicBezTo>
                    <a:cubicBezTo>
                      <a:pt x="466" y="23"/>
                      <a:pt x="461" y="26"/>
                      <a:pt x="460" y="30"/>
                    </a:cubicBezTo>
                    <a:cubicBezTo>
                      <a:pt x="459" y="34"/>
                      <a:pt x="462" y="41"/>
                      <a:pt x="462" y="43"/>
                    </a:cubicBezTo>
                    <a:cubicBezTo>
                      <a:pt x="461" y="45"/>
                      <a:pt x="448" y="50"/>
                      <a:pt x="448" y="51"/>
                    </a:cubicBezTo>
                    <a:cubicBezTo>
                      <a:pt x="448" y="52"/>
                      <a:pt x="457" y="52"/>
                      <a:pt x="462" y="49"/>
                    </a:cubicBezTo>
                    <a:cubicBezTo>
                      <a:pt x="466" y="47"/>
                      <a:pt x="467" y="48"/>
                      <a:pt x="466" y="53"/>
                    </a:cubicBezTo>
                    <a:cubicBezTo>
                      <a:pt x="466" y="58"/>
                      <a:pt x="474" y="61"/>
                      <a:pt x="475" y="57"/>
                    </a:cubicBezTo>
                    <a:cubicBezTo>
                      <a:pt x="476" y="53"/>
                      <a:pt x="484" y="56"/>
                      <a:pt x="486" y="64"/>
                    </a:cubicBezTo>
                    <a:cubicBezTo>
                      <a:pt x="488" y="72"/>
                      <a:pt x="486" y="80"/>
                      <a:pt x="486" y="84"/>
                    </a:cubicBezTo>
                    <a:cubicBezTo>
                      <a:pt x="486" y="88"/>
                      <a:pt x="489" y="91"/>
                      <a:pt x="490" y="96"/>
                    </a:cubicBezTo>
                    <a:cubicBezTo>
                      <a:pt x="490" y="102"/>
                      <a:pt x="479" y="108"/>
                      <a:pt x="475" y="108"/>
                    </a:cubicBezTo>
                    <a:cubicBezTo>
                      <a:pt x="470" y="108"/>
                      <a:pt x="457" y="96"/>
                      <a:pt x="451" y="97"/>
                    </a:cubicBezTo>
                    <a:cubicBezTo>
                      <a:pt x="445" y="98"/>
                      <a:pt x="443" y="91"/>
                      <a:pt x="441" y="86"/>
                    </a:cubicBezTo>
                    <a:cubicBezTo>
                      <a:pt x="439" y="82"/>
                      <a:pt x="436" y="83"/>
                      <a:pt x="436" y="78"/>
                    </a:cubicBezTo>
                    <a:cubicBezTo>
                      <a:pt x="437" y="73"/>
                      <a:pt x="443" y="69"/>
                      <a:pt x="442" y="66"/>
                    </a:cubicBezTo>
                    <a:cubicBezTo>
                      <a:pt x="440" y="63"/>
                      <a:pt x="438" y="63"/>
                      <a:pt x="438" y="63"/>
                    </a:cubicBezTo>
                    <a:close/>
                  </a:path>
                </a:pathLst>
              </a:custGeom>
              <a:grpFill/>
              <a:ln w="6350">
                <a:solidFill>
                  <a:schemeClr val="tx2">
                    <a:lumMod val="60000"/>
                    <a:lumOff val="4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49" name="Freeform 147"/>
            <p:cNvSpPr>
              <a:spLocks/>
            </p:cNvSpPr>
            <p:nvPr/>
          </p:nvSpPr>
          <p:spPr bwMode="auto">
            <a:xfrm>
              <a:off x="207149" y="3855694"/>
              <a:ext cx="303057" cy="322505"/>
            </a:xfrm>
            <a:custGeom>
              <a:avLst/>
              <a:gdLst>
                <a:gd name="T0" fmla="*/ 20 w 92"/>
                <a:gd name="T1" fmla="*/ 14 h 98"/>
                <a:gd name="T2" fmla="*/ 11 w 92"/>
                <a:gd name="T3" fmla="*/ 6 h 98"/>
                <a:gd name="T4" fmla="*/ 17 w 92"/>
                <a:gd name="T5" fmla="*/ 1 h 98"/>
                <a:gd name="T6" fmla="*/ 24 w 92"/>
                <a:gd name="T7" fmla="*/ 4 h 98"/>
                <a:gd name="T8" fmla="*/ 35 w 92"/>
                <a:gd name="T9" fmla="*/ 7 h 98"/>
                <a:gd name="T10" fmla="*/ 44 w 92"/>
                <a:gd name="T11" fmla="*/ 11 h 98"/>
                <a:gd name="T12" fmla="*/ 48 w 92"/>
                <a:gd name="T13" fmla="*/ 16 h 98"/>
                <a:gd name="T14" fmla="*/ 50 w 92"/>
                <a:gd name="T15" fmla="*/ 18 h 98"/>
                <a:gd name="T16" fmla="*/ 50 w 92"/>
                <a:gd name="T17" fmla="*/ 11 h 98"/>
                <a:gd name="T18" fmla="*/ 55 w 92"/>
                <a:gd name="T19" fmla="*/ 6 h 98"/>
                <a:gd name="T20" fmla="*/ 61 w 92"/>
                <a:gd name="T21" fmla="*/ 12 h 98"/>
                <a:gd name="T22" fmla="*/ 66 w 92"/>
                <a:gd name="T23" fmla="*/ 24 h 98"/>
                <a:gd name="T24" fmla="*/ 67 w 92"/>
                <a:gd name="T25" fmla="*/ 33 h 98"/>
                <a:gd name="T26" fmla="*/ 66 w 92"/>
                <a:gd name="T27" fmla="*/ 35 h 98"/>
                <a:gd name="T28" fmla="*/ 68 w 92"/>
                <a:gd name="T29" fmla="*/ 37 h 98"/>
                <a:gd name="T30" fmla="*/ 67 w 92"/>
                <a:gd name="T31" fmla="*/ 40 h 98"/>
                <a:gd name="T32" fmla="*/ 67 w 92"/>
                <a:gd name="T33" fmla="*/ 44 h 98"/>
                <a:gd name="T34" fmla="*/ 66 w 92"/>
                <a:gd name="T35" fmla="*/ 51 h 98"/>
                <a:gd name="T36" fmla="*/ 61 w 92"/>
                <a:gd name="T37" fmla="*/ 57 h 98"/>
                <a:gd name="T38" fmla="*/ 60 w 92"/>
                <a:gd name="T39" fmla="*/ 63 h 98"/>
                <a:gd name="T40" fmla="*/ 63 w 92"/>
                <a:gd name="T41" fmla="*/ 70 h 98"/>
                <a:gd name="T42" fmla="*/ 68 w 92"/>
                <a:gd name="T43" fmla="*/ 49 h 98"/>
                <a:gd name="T44" fmla="*/ 73 w 92"/>
                <a:gd name="T45" fmla="*/ 37 h 98"/>
                <a:gd name="T46" fmla="*/ 74 w 92"/>
                <a:gd name="T47" fmla="*/ 38 h 98"/>
                <a:gd name="T48" fmla="*/ 69 w 92"/>
                <a:gd name="T49" fmla="*/ 49 h 98"/>
                <a:gd name="T50" fmla="*/ 66 w 92"/>
                <a:gd name="T51" fmla="*/ 60 h 98"/>
                <a:gd name="T52" fmla="*/ 66 w 92"/>
                <a:gd name="T53" fmla="*/ 72 h 98"/>
                <a:gd name="T54" fmla="*/ 76 w 92"/>
                <a:gd name="T55" fmla="*/ 74 h 98"/>
                <a:gd name="T56" fmla="*/ 77 w 92"/>
                <a:gd name="T57" fmla="*/ 80 h 98"/>
                <a:gd name="T58" fmla="*/ 84 w 92"/>
                <a:gd name="T59" fmla="*/ 82 h 98"/>
                <a:gd name="T60" fmla="*/ 89 w 92"/>
                <a:gd name="T61" fmla="*/ 89 h 98"/>
                <a:gd name="T62" fmla="*/ 87 w 92"/>
                <a:gd name="T63" fmla="*/ 91 h 98"/>
                <a:gd name="T64" fmla="*/ 83 w 92"/>
                <a:gd name="T65" fmla="*/ 92 h 98"/>
                <a:gd name="T66" fmla="*/ 78 w 92"/>
                <a:gd name="T67" fmla="*/ 92 h 98"/>
                <a:gd name="T68" fmla="*/ 78 w 92"/>
                <a:gd name="T69" fmla="*/ 96 h 98"/>
                <a:gd name="T70" fmla="*/ 73 w 92"/>
                <a:gd name="T71" fmla="*/ 95 h 98"/>
                <a:gd name="T72" fmla="*/ 71 w 92"/>
                <a:gd name="T73" fmla="*/ 90 h 98"/>
                <a:gd name="T74" fmla="*/ 66 w 92"/>
                <a:gd name="T75" fmla="*/ 90 h 98"/>
                <a:gd name="T76" fmla="*/ 63 w 92"/>
                <a:gd name="T77" fmla="*/ 86 h 98"/>
                <a:gd name="T78" fmla="*/ 54 w 92"/>
                <a:gd name="T79" fmla="*/ 75 h 98"/>
                <a:gd name="T80" fmla="*/ 51 w 92"/>
                <a:gd name="T81" fmla="*/ 76 h 98"/>
                <a:gd name="T82" fmla="*/ 47 w 92"/>
                <a:gd name="T83" fmla="*/ 75 h 98"/>
                <a:gd name="T84" fmla="*/ 41 w 92"/>
                <a:gd name="T85" fmla="*/ 72 h 98"/>
                <a:gd name="T86" fmla="*/ 37 w 92"/>
                <a:gd name="T87" fmla="*/ 69 h 98"/>
                <a:gd name="T88" fmla="*/ 28 w 92"/>
                <a:gd name="T89" fmla="*/ 64 h 98"/>
                <a:gd name="T90" fmla="*/ 19 w 92"/>
                <a:gd name="T91" fmla="*/ 65 h 98"/>
                <a:gd name="T92" fmla="*/ 12 w 92"/>
                <a:gd name="T93" fmla="*/ 63 h 98"/>
                <a:gd name="T94" fmla="*/ 5 w 92"/>
                <a:gd name="T95" fmla="*/ 58 h 98"/>
                <a:gd name="T96" fmla="*/ 2 w 92"/>
                <a:gd name="T97" fmla="*/ 53 h 98"/>
                <a:gd name="T98" fmla="*/ 1 w 92"/>
                <a:gd name="T99" fmla="*/ 48 h 98"/>
                <a:gd name="T100" fmla="*/ 4 w 92"/>
                <a:gd name="T101" fmla="*/ 45 h 98"/>
                <a:gd name="T102" fmla="*/ 5 w 92"/>
                <a:gd name="T103" fmla="*/ 45 h 98"/>
                <a:gd name="T104" fmla="*/ 11 w 92"/>
                <a:gd name="T105" fmla="*/ 41 h 98"/>
                <a:gd name="T106" fmla="*/ 18 w 92"/>
                <a:gd name="T107" fmla="*/ 37 h 98"/>
                <a:gd name="T108" fmla="*/ 21 w 92"/>
                <a:gd name="T109" fmla="*/ 33 h 98"/>
                <a:gd name="T110" fmla="*/ 21 w 92"/>
                <a:gd name="T111" fmla="*/ 31 h 98"/>
                <a:gd name="T112" fmla="*/ 25 w 92"/>
                <a:gd name="T113" fmla="*/ 29 h 98"/>
                <a:gd name="T114" fmla="*/ 22 w 92"/>
                <a:gd name="T115" fmla="*/ 25 h 98"/>
                <a:gd name="T116" fmla="*/ 17 w 92"/>
                <a:gd name="T117" fmla="*/ 24 h 98"/>
                <a:gd name="T118" fmla="*/ 18 w 92"/>
                <a:gd name="T119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" h="98">
                  <a:moveTo>
                    <a:pt x="20" y="15"/>
                  </a:moveTo>
                  <a:cubicBezTo>
                    <a:pt x="20" y="15"/>
                    <a:pt x="20" y="14"/>
                    <a:pt x="21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5" y="16"/>
                    <a:pt x="25" y="16"/>
                  </a:cubicBezTo>
                  <a:cubicBezTo>
                    <a:pt x="25" y="16"/>
                    <a:pt x="26" y="16"/>
                    <a:pt x="26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2" y="15"/>
                    <a:pt x="22" y="14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9" y="13"/>
                    <a:pt x="19" y="13"/>
                    <a:pt x="18" y="13"/>
                  </a:cubicBezTo>
                  <a:cubicBezTo>
                    <a:pt x="18" y="12"/>
                    <a:pt x="18" y="12"/>
                    <a:pt x="17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6" y="9"/>
                    <a:pt x="15" y="8"/>
                    <a:pt x="15" y="8"/>
                  </a:cubicBezTo>
                  <a:cubicBezTo>
                    <a:pt x="15" y="8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4"/>
                    <a:pt x="9" y="3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1"/>
                    <a:pt x="10" y="1"/>
                    <a:pt x="11" y="1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2"/>
                    <a:pt x="20" y="3"/>
                    <a:pt x="21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1" y="3"/>
                    <a:pt x="20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7" y="4"/>
                    <a:pt x="28" y="4"/>
                    <a:pt x="28" y="4"/>
                  </a:cubicBezTo>
                  <a:cubicBezTo>
                    <a:pt x="29" y="5"/>
                    <a:pt x="29" y="5"/>
                    <a:pt x="30" y="5"/>
                  </a:cubicBezTo>
                  <a:cubicBezTo>
                    <a:pt x="30" y="5"/>
                    <a:pt x="31" y="5"/>
                    <a:pt x="31" y="5"/>
                  </a:cubicBezTo>
                  <a:cubicBezTo>
                    <a:pt x="32" y="5"/>
                    <a:pt x="32" y="6"/>
                    <a:pt x="33" y="6"/>
                  </a:cubicBezTo>
                  <a:cubicBezTo>
                    <a:pt x="33" y="6"/>
                    <a:pt x="32" y="6"/>
                    <a:pt x="33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6" y="7"/>
                    <a:pt x="36" y="8"/>
                  </a:cubicBezTo>
                  <a:cubicBezTo>
                    <a:pt x="36" y="9"/>
                    <a:pt x="36" y="8"/>
                    <a:pt x="37" y="9"/>
                  </a:cubicBezTo>
                  <a:cubicBezTo>
                    <a:pt x="38" y="9"/>
                    <a:pt x="39" y="9"/>
                    <a:pt x="39" y="9"/>
                  </a:cubicBezTo>
                  <a:cubicBezTo>
                    <a:pt x="40" y="9"/>
                    <a:pt x="40" y="10"/>
                    <a:pt x="41" y="10"/>
                  </a:cubicBezTo>
                  <a:cubicBezTo>
                    <a:pt x="41" y="10"/>
                    <a:pt x="41" y="9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0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5" y="12"/>
                    <a:pt x="46" y="12"/>
                  </a:cubicBezTo>
                  <a:cubicBezTo>
                    <a:pt x="46" y="13"/>
                    <a:pt x="46" y="12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4"/>
                  </a:cubicBezTo>
                  <a:cubicBezTo>
                    <a:pt x="47" y="15"/>
                    <a:pt x="48" y="15"/>
                    <a:pt x="47" y="15"/>
                  </a:cubicBezTo>
                  <a:cubicBezTo>
                    <a:pt x="47" y="15"/>
                    <a:pt x="46" y="15"/>
                    <a:pt x="46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8" y="15"/>
                    <a:pt x="48" y="15"/>
                    <a:pt x="49" y="15"/>
                  </a:cubicBezTo>
                  <a:cubicBezTo>
                    <a:pt x="49" y="14"/>
                    <a:pt x="50" y="14"/>
                    <a:pt x="50" y="14"/>
                  </a:cubicBezTo>
                  <a:cubicBezTo>
                    <a:pt x="50" y="15"/>
                    <a:pt x="49" y="15"/>
                    <a:pt x="50" y="15"/>
                  </a:cubicBezTo>
                  <a:cubicBezTo>
                    <a:pt x="50" y="15"/>
                    <a:pt x="50" y="14"/>
                    <a:pt x="51" y="15"/>
                  </a:cubicBezTo>
                  <a:cubicBezTo>
                    <a:pt x="51" y="15"/>
                    <a:pt x="51" y="15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7"/>
                    <a:pt x="48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1" y="17"/>
                    <a:pt x="50" y="18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6"/>
                    <a:pt x="52" y="17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3"/>
                    <a:pt x="52" y="13"/>
                    <a:pt x="51" y="13"/>
                  </a:cubicBezTo>
                  <a:cubicBezTo>
                    <a:pt x="51" y="13"/>
                    <a:pt x="51" y="12"/>
                    <a:pt x="50" y="12"/>
                  </a:cubicBezTo>
                  <a:cubicBezTo>
                    <a:pt x="50" y="12"/>
                    <a:pt x="49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0"/>
                    <a:pt x="52" y="10"/>
                    <a:pt x="52" y="11"/>
                  </a:cubicBezTo>
                  <a:cubicBezTo>
                    <a:pt x="52" y="11"/>
                    <a:pt x="53" y="11"/>
                    <a:pt x="53" y="11"/>
                  </a:cubicBezTo>
                  <a:cubicBezTo>
                    <a:pt x="53" y="11"/>
                    <a:pt x="54" y="11"/>
                    <a:pt x="53" y="10"/>
                  </a:cubicBezTo>
                  <a:cubicBezTo>
                    <a:pt x="53" y="9"/>
                    <a:pt x="52" y="9"/>
                    <a:pt x="53" y="9"/>
                  </a:cubicBezTo>
                  <a:cubicBezTo>
                    <a:pt x="53" y="8"/>
                    <a:pt x="53" y="8"/>
                    <a:pt x="54" y="8"/>
                  </a:cubicBezTo>
                  <a:cubicBezTo>
                    <a:pt x="54" y="8"/>
                    <a:pt x="54" y="9"/>
                    <a:pt x="54" y="8"/>
                  </a:cubicBezTo>
                  <a:cubicBezTo>
                    <a:pt x="55" y="8"/>
                    <a:pt x="55" y="8"/>
                    <a:pt x="55" y="7"/>
                  </a:cubicBezTo>
                  <a:cubicBezTo>
                    <a:pt x="55" y="7"/>
                    <a:pt x="55" y="6"/>
                    <a:pt x="55" y="6"/>
                  </a:cubicBezTo>
                  <a:cubicBezTo>
                    <a:pt x="56" y="6"/>
                    <a:pt x="55" y="5"/>
                    <a:pt x="56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8" y="7"/>
                    <a:pt x="59" y="7"/>
                    <a:pt x="59" y="7"/>
                  </a:cubicBezTo>
                  <a:cubicBezTo>
                    <a:pt x="60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2" y="10"/>
                    <a:pt x="61" y="10"/>
                  </a:cubicBezTo>
                  <a:cubicBezTo>
                    <a:pt x="61" y="10"/>
                    <a:pt x="61" y="11"/>
                    <a:pt x="61" y="11"/>
                  </a:cubicBezTo>
                  <a:cubicBezTo>
                    <a:pt x="61" y="11"/>
                    <a:pt x="61" y="12"/>
                    <a:pt x="61" y="12"/>
                  </a:cubicBezTo>
                  <a:cubicBezTo>
                    <a:pt x="61" y="12"/>
                    <a:pt x="61" y="12"/>
                    <a:pt x="61" y="13"/>
                  </a:cubicBezTo>
                  <a:cubicBezTo>
                    <a:pt x="61" y="13"/>
                    <a:pt x="61" y="13"/>
                    <a:pt x="61" y="14"/>
                  </a:cubicBezTo>
                  <a:cubicBezTo>
                    <a:pt x="61" y="14"/>
                    <a:pt x="61" y="15"/>
                    <a:pt x="61" y="15"/>
                  </a:cubicBezTo>
                  <a:cubicBezTo>
                    <a:pt x="62" y="16"/>
                    <a:pt x="62" y="16"/>
                    <a:pt x="63" y="17"/>
                  </a:cubicBezTo>
                  <a:cubicBezTo>
                    <a:pt x="63" y="17"/>
                    <a:pt x="63" y="17"/>
                    <a:pt x="63" y="18"/>
                  </a:cubicBezTo>
                  <a:cubicBezTo>
                    <a:pt x="63" y="20"/>
                    <a:pt x="63" y="20"/>
                    <a:pt x="63" y="21"/>
                  </a:cubicBezTo>
                  <a:cubicBezTo>
                    <a:pt x="64" y="22"/>
                    <a:pt x="64" y="21"/>
                    <a:pt x="64" y="22"/>
                  </a:cubicBezTo>
                  <a:cubicBezTo>
                    <a:pt x="64" y="23"/>
                    <a:pt x="64" y="23"/>
                    <a:pt x="65" y="23"/>
                  </a:cubicBezTo>
                  <a:cubicBezTo>
                    <a:pt x="65" y="23"/>
                    <a:pt x="65" y="23"/>
                    <a:pt x="66" y="24"/>
                  </a:cubicBezTo>
                  <a:cubicBezTo>
                    <a:pt x="66" y="24"/>
                    <a:pt x="66" y="24"/>
                    <a:pt x="66" y="25"/>
                  </a:cubicBezTo>
                  <a:cubicBezTo>
                    <a:pt x="66" y="25"/>
                    <a:pt x="66" y="26"/>
                    <a:pt x="66" y="26"/>
                  </a:cubicBezTo>
                  <a:cubicBezTo>
                    <a:pt x="66" y="27"/>
                    <a:pt x="65" y="27"/>
                    <a:pt x="65" y="28"/>
                  </a:cubicBezTo>
                  <a:cubicBezTo>
                    <a:pt x="66" y="28"/>
                    <a:pt x="66" y="29"/>
                    <a:pt x="66" y="29"/>
                  </a:cubicBezTo>
                  <a:cubicBezTo>
                    <a:pt x="66" y="29"/>
                    <a:pt x="66" y="30"/>
                    <a:pt x="65" y="30"/>
                  </a:cubicBezTo>
                  <a:cubicBezTo>
                    <a:pt x="65" y="31"/>
                    <a:pt x="64" y="31"/>
                    <a:pt x="64" y="32"/>
                  </a:cubicBezTo>
                  <a:cubicBezTo>
                    <a:pt x="64" y="32"/>
                    <a:pt x="64" y="33"/>
                    <a:pt x="64" y="33"/>
                  </a:cubicBezTo>
                  <a:cubicBezTo>
                    <a:pt x="65" y="33"/>
                    <a:pt x="65" y="32"/>
                    <a:pt x="65" y="32"/>
                  </a:cubicBezTo>
                  <a:cubicBezTo>
                    <a:pt x="66" y="32"/>
                    <a:pt x="66" y="32"/>
                    <a:pt x="67" y="33"/>
                  </a:cubicBezTo>
                  <a:cubicBezTo>
                    <a:pt x="67" y="33"/>
                    <a:pt x="67" y="34"/>
                    <a:pt x="67" y="33"/>
                  </a:cubicBezTo>
                  <a:cubicBezTo>
                    <a:pt x="68" y="33"/>
                    <a:pt x="67" y="32"/>
                    <a:pt x="68" y="32"/>
                  </a:cubicBezTo>
                  <a:cubicBezTo>
                    <a:pt x="68" y="32"/>
                    <a:pt x="68" y="31"/>
                    <a:pt x="68" y="31"/>
                  </a:cubicBezTo>
                  <a:cubicBezTo>
                    <a:pt x="68" y="31"/>
                    <a:pt x="69" y="31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4"/>
                    <a:pt x="69" y="34"/>
                  </a:cubicBezTo>
                  <a:cubicBezTo>
                    <a:pt x="69" y="34"/>
                    <a:pt x="69" y="34"/>
                    <a:pt x="68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5" y="34"/>
                    <a:pt x="66" y="34"/>
                    <a:pt x="65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3" y="34"/>
                    <a:pt x="63" y="34"/>
                    <a:pt x="62" y="35"/>
                  </a:cubicBezTo>
                  <a:cubicBezTo>
                    <a:pt x="62" y="35"/>
                    <a:pt x="61" y="35"/>
                    <a:pt x="62" y="35"/>
                  </a:cubicBezTo>
                  <a:cubicBezTo>
                    <a:pt x="62" y="36"/>
                    <a:pt x="62" y="35"/>
                    <a:pt x="62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4" y="36"/>
                    <a:pt x="64" y="36"/>
                    <a:pt x="65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7" y="37"/>
                    <a:pt x="67" y="37"/>
                    <a:pt x="68" y="37"/>
                  </a:cubicBezTo>
                  <a:cubicBezTo>
                    <a:pt x="68" y="37"/>
                    <a:pt x="68" y="38"/>
                    <a:pt x="67" y="38"/>
                  </a:cubicBezTo>
                  <a:cubicBezTo>
                    <a:pt x="67" y="37"/>
                    <a:pt x="67" y="37"/>
                    <a:pt x="66" y="37"/>
                  </a:cubicBezTo>
                  <a:cubicBezTo>
                    <a:pt x="66" y="37"/>
                    <a:pt x="66" y="37"/>
                    <a:pt x="65" y="38"/>
                  </a:cubicBezTo>
                  <a:cubicBezTo>
                    <a:pt x="65" y="38"/>
                    <a:pt x="65" y="37"/>
                    <a:pt x="65" y="38"/>
                  </a:cubicBezTo>
                  <a:cubicBezTo>
                    <a:pt x="65" y="38"/>
                    <a:pt x="65" y="38"/>
                    <a:pt x="65" y="39"/>
                  </a:cubicBezTo>
                  <a:cubicBezTo>
                    <a:pt x="65" y="39"/>
                    <a:pt x="66" y="39"/>
                    <a:pt x="66" y="39"/>
                  </a:cubicBezTo>
                  <a:cubicBezTo>
                    <a:pt x="66" y="39"/>
                    <a:pt x="67" y="39"/>
                    <a:pt x="67" y="3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1"/>
                    <a:pt x="66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3" y="41"/>
                    <a:pt x="63" y="40"/>
                    <a:pt x="63" y="40"/>
                  </a:cubicBezTo>
                  <a:cubicBezTo>
                    <a:pt x="62" y="41"/>
                    <a:pt x="63" y="40"/>
                    <a:pt x="62" y="41"/>
                  </a:cubicBezTo>
                  <a:cubicBezTo>
                    <a:pt x="62" y="41"/>
                    <a:pt x="63" y="42"/>
                    <a:pt x="63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5" y="43"/>
                    <a:pt x="65" y="44"/>
                    <a:pt x="66" y="44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7" y="44"/>
                    <a:pt x="68" y="45"/>
                    <a:pt x="67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4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7"/>
                    <a:pt x="65" y="47"/>
                    <a:pt x="65" y="47"/>
                  </a:cubicBezTo>
                  <a:cubicBezTo>
                    <a:pt x="65" y="47"/>
                    <a:pt x="65" y="47"/>
                    <a:pt x="66" y="48"/>
                  </a:cubicBezTo>
                  <a:cubicBezTo>
                    <a:pt x="66" y="48"/>
                    <a:pt x="65" y="48"/>
                    <a:pt x="66" y="49"/>
                  </a:cubicBezTo>
                  <a:cubicBezTo>
                    <a:pt x="66" y="49"/>
                    <a:pt x="66" y="49"/>
                    <a:pt x="66" y="50"/>
                  </a:cubicBezTo>
                  <a:cubicBezTo>
                    <a:pt x="66" y="50"/>
                    <a:pt x="67" y="50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65" y="54"/>
                    <a:pt x="64" y="55"/>
                    <a:pt x="64" y="55"/>
                  </a:cubicBezTo>
                  <a:cubicBezTo>
                    <a:pt x="64" y="55"/>
                    <a:pt x="64" y="56"/>
                    <a:pt x="64" y="56"/>
                  </a:cubicBezTo>
                  <a:cubicBezTo>
                    <a:pt x="63" y="56"/>
                    <a:pt x="63" y="57"/>
                    <a:pt x="63" y="57"/>
                  </a:cubicBezTo>
                  <a:cubicBezTo>
                    <a:pt x="63" y="57"/>
                    <a:pt x="63" y="57"/>
                    <a:pt x="62" y="57"/>
                  </a:cubicBezTo>
                  <a:cubicBezTo>
                    <a:pt x="62" y="57"/>
                    <a:pt x="62" y="57"/>
                    <a:pt x="61" y="57"/>
                  </a:cubicBezTo>
                  <a:cubicBezTo>
                    <a:pt x="60" y="57"/>
                    <a:pt x="61" y="56"/>
                    <a:pt x="60" y="56"/>
                  </a:cubicBezTo>
                  <a:cubicBezTo>
                    <a:pt x="60" y="57"/>
                    <a:pt x="60" y="57"/>
                    <a:pt x="60" y="58"/>
                  </a:cubicBezTo>
                  <a:cubicBezTo>
                    <a:pt x="60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60"/>
                  </a:cubicBezTo>
                  <a:cubicBezTo>
                    <a:pt x="59" y="60"/>
                    <a:pt x="59" y="60"/>
                    <a:pt x="59" y="61"/>
                  </a:cubicBezTo>
                  <a:cubicBezTo>
                    <a:pt x="59" y="61"/>
                    <a:pt x="59" y="61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3"/>
                    <a:pt x="59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5"/>
                    <a:pt x="60" y="65"/>
                    <a:pt x="61" y="66"/>
                  </a:cubicBezTo>
                  <a:cubicBezTo>
                    <a:pt x="61" y="66"/>
                    <a:pt x="61" y="67"/>
                    <a:pt x="61" y="68"/>
                  </a:cubicBezTo>
                  <a:cubicBezTo>
                    <a:pt x="61" y="68"/>
                    <a:pt x="62" y="68"/>
                    <a:pt x="62" y="68"/>
                  </a:cubicBezTo>
                  <a:cubicBezTo>
                    <a:pt x="61" y="69"/>
                    <a:pt x="61" y="68"/>
                    <a:pt x="61" y="69"/>
                  </a:cubicBezTo>
                  <a:cubicBezTo>
                    <a:pt x="61" y="69"/>
                    <a:pt x="60" y="69"/>
                    <a:pt x="60" y="70"/>
                  </a:cubicBezTo>
                  <a:cubicBezTo>
                    <a:pt x="61" y="70"/>
                    <a:pt x="61" y="70"/>
                    <a:pt x="62" y="70"/>
                  </a:cubicBezTo>
                  <a:cubicBezTo>
                    <a:pt x="62" y="70"/>
                    <a:pt x="62" y="71"/>
                    <a:pt x="63" y="71"/>
                  </a:cubicBezTo>
                  <a:cubicBezTo>
                    <a:pt x="63" y="71"/>
                    <a:pt x="63" y="71"/>
                    <a:pt x="63" y="70"/>
                  </a:cubicBezTo>
                  <a:cubicBezTo>
                    <a:pt x="64" y="69"/>
                    <a:pt x="64" y="68"/>
                    <a:pt x="64" y="67"/>
                  </a:cubicBezTo>
                  <a:cubicBezTo>
                    <a:pt x="64" y="67"/>
                    <a:pt x="64" y="66"/>
                    <a:pt x="64" y="65"/>
                  </a:cubicBezTo>
                  <a:cubicBezTo>
                    <a:pt x="64" y="64"/>
                    <a:pt x="64" y="62"/>
                    <a:pt x="64" y="61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6" y="57"/>
                    <a:pt x="66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2"/>
                    <a:pt x="67" y="52"/>
                    <a:pt x="67" y="51"/>
                  </a:cubicBezTo>
                  <a:cubicBezTo>
                    <a:pt x="68" y="51"/>
                    <a:pt x="68" y="51"/>
                    <a:pt x="68" y="50"/>
                  </a:cubicBezTo>
                  <a:cubicBezTo>
                    <a:pt x="68" y="50"/>
                    <a:pt x="68" y="50"/>
                    <a:pt x="68" y="49"/>
                  </a:cubicBezTo>
                  <a:cubicBezTo>
                    <a:pt x="68" y="48"/>
                    <a:pt x="69" y="47"/>
                    <a:pt x="69" y="46"/>
                  </a:cubicBezTo>
                  <a:cubicBezTo>
                    <a:pt x="70" y="44"/>
                    <a:pt x="70" y="45"/>
                    <a:pt x="70" y="44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0" y="42"/>
                    <a:pt x="70" y="42"/>
                    <a:pt x="69" y="42"/>
                  </a:cubicBezTo>
                  <a:cubicBezTo>
                    <a:pt x="69" y="42"/>
                    <a:pt x="68" y="41"/>
                    <a:pt x="69" y="41"/>
                  </a:cubicBezTo>
                  <a:cubicBezTo>
                    <a:pt x="70" y="40"/>
                    <a:pt x="70" y="40"/>
                    <a:pt x="71" y="40"/>
                  </a:cubicBezTo>
                  <a:cubicBezTo>
                    <a:pt x="71" y="40"/>
                    <a:pt x="71" y="40"/>
                    <a:pt x="72" y="39"/>
                  </a:cubicBezTo>
                  <a:cubicBezTo>
                    <a:pt x="72" y="39"/>
                    <a:pt x="72" y="38"/>
                    <a:pt x="72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3" y="37"/>
                    <a:pt x="74" y="37"/>
                    <a:pt x="74" y="36"/>
                  </a:cubicBezTo>
                  <a:cubicBezTo>
                    <a:pt x="75" y="35"/>
                    <a:pt x="75" y="35"/>
                    <a:pt x="75" y="34"/>
                  </a:cubicBezTo>
                  <a:cubicBezTo>
                    <a:pt x="76" y="34"/>
                    <a:pt x="76" y="33"/>
                    <a:pt x="77" y="33"/>
                  </a:cubicBezTo>
                  <a:cubicBezTo>
                    <a:pt x="78" y="32"/>
                    <a:pt x="78" y="31"/>
                    <a:pt x="78" y="32"/>
                  </a:cubicBezTo>
                  <a:cubicBezTo>
                    <a:pt x="78" y="33"/>
                    <a:pt x="79" y="33"/>
                    <a:pt x="78" y="33"/>
                  </a:cubicBezTo>
                  <a:cubicBezTo>
                    <a:pt x="78" y="34"/>
                    <a:pt x="77" y="34"/>
                    <a:pt x="77" y="34"/>
                  </a:cubicBezTo>
                  <a:cubicBezTo>
                    <a:pt x="76" y="35"/>
                    <a:pt x="76" y="36"/>
                    <a:pt x="75" y="36"/>
                  </a:cubicBezTo>
                  <a:cubicBezTo>
                    <a:pt x="75" y="36"/>
                    <a:pt x="75" y="37"/>
                    <a:pt x="75" y="37"/>
                  </a:cubicBezTo>
                  <a:cubicBezTo>
                    <a:pt x="75" y="37"/>
                    <a:pt x="74" y="37"/>
                    <a:pt x="74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40"/>
                    <a:pt x="72" y="40"/>
                    <a:pt x="72" y="41"/>
                  </a:cubicBezTo>
                  <a:cubicBezTo>
                    <a:pt x="72" y="41"/>
                    <a:pt x="72" y="41"/>
                    <a:pt x="72" y="42"/>
                  </a:cubicBezTo>
                  <a:cubicBezTo>
                    <a:pt x="72" y="42"/>
                    <a:pt x="72" y="43"/>
                    <a:pt x="71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46"/>
                    <a:pt x="70" y="46"/>
                    <a:pt x="69" y="47"/>
                  </a:cubicBezTo>
                  <a:cubicBezTo>
                    <a:pt x="69" y="47"/>
                    <a:pt x="69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68" y="49"/>
                    <a:pt x="68" y="49"/>
                    <a:pt x="68" y="50"/>
                  </a:cubicBezTo>
                  <a:cubicBezTo>
                    <a:pt x="68" y="50"/>
                    <a:pt x="68" y="51"/>
                    <a:pt x="68" y="51"/>
                  </a:cubicBezTo>
                  <a:cubicBezTo>
                    <a:pt x="68" y="51"/>
                    <a:pt x="68" y="52"/>
                    <a:pt x="68" y="52"/>
                  </a:cubicBezTo>
                  <a:cubicBezTo>
                    <a:pt x="68" y="52"/>
                    <a:pt x="68" y="52"/>
                    <a:pt x="68" y="53"/>
                  </a:cubicBezTo>
                  <a:cubicBezTo>
                    <a:pt x="67" y="53"/>
                    <a:pt x="68" y="53"/>
                    <a:pt x="67" y="54"/>
                  </a:cubicBezTo>
                  <a:cubicBezTo>
                    <a:pt x="67" y="54"/>
                    <a:pt x="67" y="56"/>
                    <a:pt x="67" y="56"/>
                  </a:cubicBezTo>
                  <a:cubicBezTo>
                    <a:pt x="67" y="57"/>
                    <a:pt x="67" y="57"/>
                    <a:pt x="66" y="58"/>
                  </a:cubicBezTo>
                  <a:cubicBezTo>
                    <a:pt x="66" y="58"/>
                    <a:pt x="66" y="59"/>
                    <a:pt x="66" y="5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5" y="61"/>
                    <a:pt x="66" y="61"/>
                    <a:pt x="65" y="62"/>
                  </a:cubicBezTo>
                  <a:cubicBezTo>
                    <a:pt x="65" y="63"/>
                    <a:pt x="65" y="64"/>
                    <a:pt x="65" y="65"/>
                  </a:cubicBezTo>
                  <a:cubicBezTo>
                    <a:pt x="65" y="65"/>
                    <a:pt x="65" y="66"/>
                    <a:pt x="65" y="66"/>
                  </a:cubicBezTo>
                  <a:cubicBezTo>
                    <a:pt x="65" y="67"/>
                    <a:pt x="65" y="67"/>
                    <a:pt x="65" y="6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1"/>
                    <a:pt x="64" y="71"/>
                    <a:pt x="65" y="71"/>
                  </a:cubicBezTo>
                  <a:cubicBezTo>
                    <a:pt x="65" y="72"/>
                    <a:pt x="64" y="71"/>
                    <a:pt x="65" y="72"/>
                  </a:cubicBezTo>
                  <a:cubicBezTo>
                    <a:pt x="65" y="72"/>
                    <a:pt x="65" y="72"/>
                    <a:pt x="66" y="72"/>
                  </a:cubicBezTo>
                  <a:cubicBezTo>
                    <a:pt x="67" y="73"/>
                    <a:pt x="66" y="72"/>
                    <a:pt x="67" y="73"/>
                  </a:cubicBezTo>
                  <a:cubicBezTo>
                    <a:pt x="67" y="73"/>
                    <a:pt x="68" y="73"/>
                    <a:pt x="69" y="73"/>
                  </a:cubicBezTo>
                  <a:cubicBezTo>
                    <a:pt x="70" y="74"/>
                    <a:pt x="70" y="74"/>
                    <a:pt x="71" y="75"/>
                  </a:cubicBezTo>
                  <a:cubicBezTo>
                    <a:pt x="71" y="75"/>
                    <a:pt x="72" y="75"/>
                    <a:pt x="72" y="75"/>
                  </a:cubicBezTo>
                  <a:cubicBezTo>
                    <a:pt x="72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4" y="74"/>
                    <a:pt x="74" y="74"/>
                    <a:pt x="75" y="74"/>
                  </a:cubicBezTo>
                  <a:cubicBezTo>
                    <a:pt x="75" y="74"/>
                    <a:pt x="75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7" y="75"/>
                    <a:pt x="78" y="74"/>
                    <a:pt x="77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7" y="76"/>
                    <a:pt x="76" y="77"/>
                  </a:cubicBezTo>
                  <a:cubicBezTo>
                    <a:pt x="76" y="77"/>
                    <a:pt x="76" y="78"/>
                    <a:pt x="76" y="78"/>
                  </a:cubicBezTo>
                  <a:cubicBezTo>
                    <a:pt x="76" y="78"/>
                    <a:pt x="76" y="78"/>
                    <a:pt x="76" y="79"/>
                  </a:cubicBezTo>
                  <a:cubicBezTo>
                    <a:pt x="77" y="79"/>
                    <a:pt x="77" y="79"/>
                    <a:pt x="77" y="8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8" y="80"/>
                    <a:pt x="79" y="81"/>
                    <a:pt x="79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1"/>
                    <a:pt x="79" y="81"/>
                    <a:pt x="80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0"/>
                    <a:pt x="82" y="80"/>
                    <a:pt x="82" y="80"/>
                  </a:cubicBezTo>
                  <a:cubicBezTo>
                    <a:pt x="82" y="80"/>
                    <a:pt x="83" y="80"/>
                    <a:pt x="83" y="81"/>
                  </a:cubicBezTo>
                  <a:cubicBezTo>
                    <a:pt x="84" y="81"/>
                    <a:pt x="84" y="82"/>
                    <a:pt x="84" y="82"/>
                  </a:cubicBezTo>
                  <a:cubicBezTo>
                    <a:pt x="85" y="82"/>
                    <a:pt x="85" y="83"/>
                    <a:pt x="85" y="83"/>
                  </a:cubicBezTo>
                  <a:cubicBezTo>
                    <a:pt x="85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4"/>
                  </a:cubicBezTo>
                  <a:cubicBezTo>
                    <a:pt x="86" y="84"/>
                    <a:pt x="87" y="85"/>
                    <a:pt x="87" y="85"/>
                  </a:cubicBezTo>
                  <a:cubicBezTo>
                    <a:pt x="87" y="85"/>
                    <a:pt x="87" y="85"/>
                    <a:pt x="87" y="86"/>
                  </a:cubicBezTo>
                  <a:cubicBezTo>
                    <a:pt x="87" y="86"/>
                    <a:pt x="88" y="86"/>
                    <a:pt x="88" y="87"/>
                  </a:cubicBezTo>
                  <a:cubicBezTo>
                    <a:pt x="88" y="87"/>
                    <a:pt x="88" y="87"/>
                    <a:pt x="88" y="88"/>
                  </a:cubicBezTo>
                  <a:cubicBezTo>
                    <a:pt x="89" y="88"/>
                    <a:pt x="89" y="87"/>
                    <a:pt x="89" y="88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90"/>
                    <a:pt x="90" y="90"/>
                    <a:pt x="90" y="90"/>
                  </a:cubicBezTo>
                  <a:cubicBezTo>
                    <a:pt x="90" y="91"/>
                    <a:pt x="90" y="91"/>
                    <a:pt x="91" y="91"/>
                  </a:cubicBezTo>
                  <a:cubicBezTo>
                    <a:pt x="91" y="91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0" y="92"/>
                    <a:pt x="90" y="93"/>
                  </a:cubicBezTo>
                  <a:cubicBezTo>
                    <a:pt x="90" y="93"/>
                    <a:pt x="89" y="94"/>
                    <a:pt x="89" y="94"/>
                  </a:cubicBezTo>
                  <a:cubicBezTo>
                    <a:pt x="89" y="94"/>
                    <a:pt x="88" y="94"/>
                    <a:pt x="88" y="93"/>
                  </a:cubicBezTo>
                  <a:cubicBezTo>
                    <a:pt x="88" y="93"/>
                    <a:pt x="87" y="92"/>
                    <a:pt x="87" y="92"/>
                  </a:cubicBezTo>
                  <a:cubicBezTo>
                    <a:pt x="87" y="92"/>
                    <a:pt x="87" y="91"/>
                    <a:pt x="87" y="91"/>
                  </a:cubicBezTo>
                  <a:cubicBezTo>
                    <a:pt x="87" y="91"/>
                    <a:pt x="87" y="90"/>
                    <a:pt x="87" y="90"/>
                  </a:cubicBezTo>
                  <a:cubicBezTo>
                    <a:pt x="87" y="90"/>
                    <a:pt x="87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85" y="93"/>
                    <a:pt x="85" y="93"/>
                    <a:pt x="84" y="93"/>
                  </a:cubicBezTo>
                  <a:cubicBezTo>
                    <a:pt x="84" y="92"/>
                    <a:pt x="83" y="92"/>
                    <a:pt x="83" y="92"/>
                  </a:cubicBezTo>
                  <a:cubicBezTo>
                    <a:pt x="83" y="92"/>
                    <a:pt x="82" y="92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1" y="93"/>
                    <a:pt x="81" y="93"/>
                  </a:cubicBezTo>
                  <a:cubicBezTo>
                    <a:pt x="81" y="93"/>
                    <a:pt x="81" y="92"/>
                    <a:pt x="81" y="93"/>
                  </a:cubicBezTo>
                  <a:cubicBezTo>
                    <a:pt x="80" y="93"/>
                    <a:pt x="80" y="93"/>
                    <a:pt x="80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9" y="94"/>
                    <a:pt x="79" y="93"/>
                    <a:pt x="78" y="93"/>
                  </a:cubicBezTo>
                  <a:cubicBezTo>
                    <a:pt x="78" y="93"/>
                    <a:pt x="78" y="92"/>
                    <a:pt x="78" y="92"/>
                  </a:cubicBezTo>
                  <a:cubicBezTo>
                    <a:pt x="78" y="92"/>
                    <a:pt x="78" y="92"/>
                    <a:pt x="77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5"/>
                  </a:cubicBezTo>
                  <a:cubicBezTo>
                    <a:pt x="78" y="95"/>
                    <a:pt x="79" y="95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5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7"/>
                  </a:cubicBezTo>
                  <a:cubicBezTo>
                    <a:pt x="78" y="97"/>
                    <a:pt x="78" y="98"/>
                    <a:pt x="78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6" y="98"/>
                    <a:pt x="76" y="97"/>
                    <a:pt x="76" y="97"/>
                  </a:cubicBezTo>
                  <a:cubicBezTo>
                    <a:pt x="76" y="97"/>
                    <a:pt x="75" y="97"/>
                    <a:pt x="75" y="97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7"/>
                    <a:pt x="74" y="97"/>
                    <a:pt x="74" y="96"/>
                  </a:cubicBezTo>
                  <a:cubicBezTo>
                    <a:pt x="73" y="96"/>
                    <a:pt x="73" y="95"/>
                    <a:pt x="73" y="95"/>
                  </a:cubicBezTo>
                  <a:cubicBezTo>
                    <a:pt x="72" y="95"/>
                    <a:pt x="72" y="95"/>
                    <a:pt x="71" y="95"/>
                  </a:cubicBezTo>
                  <a:cubicBezTo>
                    <a:pt x="71" y="95"/>
                    <a:pt x="71" y="95"/>
                    <a:pt x="70" y="94"/>
                  </a:cubicBezTo>
                  <a:cubicBezTo>
                    <a:pt x="70" y="93"/>
                    <a:pt x="71" y="93"/>
                    <a:pt x="70" y="93"/>
                  </a:cubicBezTo>
                  <a:cubicBezTo>
                    <a:pt x="70" y="92"/>
                    <a:pt x="70" y="93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1"/>
                    <a:pt x="71" y="92"/>
                    <a:pt x="70" y="91"/>
                  </a:cubicBezTo>
                  <a:cubicBezTo>
                    <a:pt x="70" y="91"/>
                    <a:pt x="70" y="92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0"/>
                    <a:pt x="71" y="90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66" y="89"/>
                    <a:pt x="67" y="89"/>
                    <a:pt x="66" y="89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5" y="89"/>
                    <a:pt x="66" y="90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3" y="88"/>
                    <a:pt x="63" y="88"/>
                    <a:pt x="63" y="87"/>
                  </a:cubicBezTo>
                  <a:cubicBezTo>
                    <a:pt x="63" y="87"/>
                    <a:pt x="63" y="88"/>
                    <a:pt x="63" y="87"/>
                  </a:cubicBezTo>
                  <a:cubicBezTo>
                    <a:pt x="63" y="87"/>
                    <a:pt x="63" y="88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5"/>
                  </a:cubicBezTo>
                  <a:cubicBezTo>
                    <a:pt x="63" y="85"/>
                    <a:pt x="64" y="84"/>
                    <a:pt x="63" y="84"/>
                  </a:cubicBezTo>
                  <a:cubicBezTo>
                    <a:pt x="63" y="83"/>
                    <a:pt x="63" y="81"/>
                    <a:pt x="63" y="81"/>
                  </a:cubicBezTo>
                  <a:cubicBezTo>
                    <a:pt x="63" y="81"/>
                    <a:pt x="62" y="79"/>
                    <a:pt x="62" y="79"/>
                  </a:cubicBezTo>
                  <a:cubicBezTo>
                    <a:pt x="62" y="78"/>
                    <a:pt x="60" y="76"/>
                    <a:pt x="60" y="76"/>
                  </a:cubicBezTo>
                  <a:cubicBezTo>
                    <a:pt x="60" y="76"/>
                    <a:pt x="59" y="75"/>
                    <a:pt x="59" y="75"/>
                  </a:cubicBezTo>
                  <a:cubicBezTo>
                    <a:pt x="58" y="75"/>
                    <a:pt x="57" y="75"/>
                    <a:pt x="57" y="75"/>
                  </a:cubicBezTo>
                  <a:cubicBezTo>
                    <a:pt x="56" y="75"/>
                    <a:pt x="56" y="75"/>
                    <a:pt x="55" y="75"/>
                  </a:cubicBezTo>
                  <a:cubicBezTo>
                    <a:pt x="55" y="75"/>
                    <a:pt x="55" y="75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7"/>
                    <a:pt x="55" y="77"/>
                    <a:pt x="54" y="77"/>
                  </a:cubicBezTo>
                  <a:cubicBezTo>
                    <a:pt x="54" y="77"/>
                    <a:pt x="53" y="77"/>
                    <a:pt x="53" y="77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52" y="77"/>
                    <a:pt x="52" y="77"/>
                    <a:pt x="52" y="78"/>
                  </a:cubicBezTo>
                  <a:cubicBezTo>
                    <a:pt x="52" y="78"/>
                    <a:pt x="51" y="78"/>
                    <a:pt x="51" y="7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49" y="74"/>
                    <a:pt x="49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8" y="76"/>
                    <a:pt x="49" y="76"/>
                    <a:pt x="48" y="76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5"/>
                    <a:pt x="45" y="74"/>
                    <a:pt x="44" y="75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2"/>
                    <a:pt x="41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1" y="72"/>
                    <a:pt x="41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1"/>
                    <a:pt x="39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0"/>
                    <a:pt x="37" y="70"/>
                    <a:pt x="37" y="70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8"/>
                    <a:pt x="37" y="69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3" y="67"/>
                    <a:pt x="33" y="66"/>
                  </a:cubicBezTo>
                  <a:cubicBezTo>
                    <a:pt x="33" y="66"/>
                    <a:pt x="31" y="65"/>
                    <a:pt x="31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6" y="64"/>
                    <a:pt x="26" y="64"/>
                  </a:cubicBezTo>
                  <a:cubicBezTo>
                    <a:pt x="25" y="64"/>
                    <a:pt x="24" y="64"/>
                    <a:pt x="24" y="64"/>
                  </a:cubicBezTo>
                  <a:cubicBezTo>
                    <a:pt x="24" y="64"/>
                    <a:pt x="23" y="64"/>
                    <a:pt x="23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4"/>
                    <a:pt x="22" y="64"/>
                    <a:pt x="21" y="64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5"/>
                    <a:pt x="15" y="65"/>
                  </a:cubicBezTo>
                  <a:cubicBezTo>
                    <a:pt x="15" y="64"/>
                    <a:pt x="15" y="64"/>
                    <a:pt x="14" y="63"/>
                  </a:cubicBezTo>
                  <a:cubicBezTo>
                    <a:pt x="14" y="63"/>
                    <a:pt x="14" y="62"/>
                    <a:pt x="14" y="62"/>
                  </a:cubicBezTo>
                  <a:cubicBezTo>
                    <a:pt x="13" y="63"/>
                    <a:pt x="13" y="62"/>
                    <a:pt x="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4"/>
                    <a:pt x="11" y="64"/>
                  </a:cubicBezTo>
                  <a:cubicBezTo>
                    <a:pt x="11" y="63"/>
                    <a:pt x="11" y="64"/>
                    <a:pt x="10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2"/>
                    <a:pt x="9" y="62"/>
                  </a:cubicBezTo>
                  <a:cubicBezTo>
                    <a:pt x="9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6" y="61"/>
                    <a:pt x="6" y="60"/>
                  </a:cubicBezTo>
                  <a:cubicBezTo>
                    <a:pt x="6" y="60"/>
                    <a:pt x="5" y="60"/>
                    <a:pt x="5" y="59"/>
                  </a:cubicBezTo>
                  <a:cubicBezTo>
                    <a:pt x="5" y="59"/>
                    <a:pt x="5" y="59"/>
                    <a:pt x="5" y="58"/>
                  </a:cubicBezTo>
                  <a:cubicBezTo>
                    <a:pt x="5" y="58"/>
                    <a:pt x="5" y="58"/>
                    <a:pt x="4" y="58"/>
                  </a:cubicBezTo>
                  <a:cubicBezTo>
                    <a:pt x="4" y="58"/>
                    <a:pt x="4" y="58"/>
                    <a:pt x="3" y="58"/>
                  </a:cubicBezTo>
                  <a:cubicBezTo>
                    <a:pt x="2" y="57"/>
                    <a:pt x="3" y="58"/>
                    <a:pt x="2" y="57"/>
                  </a:cubicBezTo>
                  <a:cubicBezTo>
                    <a:pt x="2" y="57"/>
                    <a:pt x="1" y="57"/>
                    <a:pt x="1" y="56"/>
                  </a:cubicBezTo>
                  <a:cubicBezTo>
                    <a:pt x="1" y="56"/>
                    <a:pt x="1" y="56"/>
                    <a:pt x="1" y="55"/>
                  </a:cubicBezTo>
                  <a:cubicBezTo>
                    <a:pt x="2" y="55"/>
                    <a:pt x="2" y="55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1" y="54"/>
                    <a:pt x="2" y="53"/>
                  </a:cubicBezTo>
                  <a:cubicBezTo>
                    <a:pt x="2" y="53"/>
                    <a:pt x="1" y="53"/>
                    <a:pt x="2" y="53"/>
                  </a:cubicBezTo>
                  <a:cubicBezTo>
                    <a:pt x="2" y="53"/>
                    <a:pt x="2" y="52"/>
                    <a:pt x="2" y="52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3" y="52"/>
                    <a:pt x="3" y="51"/>
                    <a:pt x="3" y="51"/>
                  </a:cubicBezTo>
                  <a:cubicBezTo>
                    <a:pt x="3" y="51"/>
                    <a:pt x="3" y="51"/>
                    <a:pt x="3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5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4"/>
                    <a:pt x="2" y="43"/>
                    <a:pt x="3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4" y="46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7"/>
                    <a:pt x="6" y="46"/>
                    <a:pt x="6" y="46"/>
                  </a:cubicBezTo>
                  <a:cubicBezTo>
                    <a:pt x="6" y="46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8" y="44"/>
                    <a:pt x="8" y="43"/>
                  </a:cubicBezTo>
                  <a:cubicBezTo>
                    <a:pt x="8" y="43"/>
                    <a:pt x="8" y="43"/>
                    <a:pt x="9" y="43"/>
                  </a:cubicBezTo>
                  <a:cubicBezTo>
                    <a:pt x="9" y="43"/>
                    <a:pt x="9" y="42"/>
                    <a:pt x="9" y="42"/>
                  </a:cubicBezTo>
                  <a:cubicBezTo>
                    <a:pt x="9" y="42"/>
                    <a:pt x="10" y="42"/>
                    <a:pt x="10" y="42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6" y="39"/>
                    <a:pt x="16" y="39"/>
                  </a:cubicBezTo>
                  <a:cubicBezTo>
                    <a:pt x="16" y="39"/>
                    <a:pt x="17" y="39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1" y="36"/>
                  </a:cubicBezTo>
                  <a:cubicBezTo>
                    <a:pt x="21" y="36"/>
                    <a:pt x="22" y="37"/>
                    <a:pt x="22" y="36"/>
                  </a:cubicBezTo>
                  <a:cubicBezTo>
                    <a:pt x="22" y="36"/>
                    <a:pt x="22" y="35"/>
                    <a:pt x="21" y="35"/>
                  </a:cubicBezTo>
                  <a:cubicBezTo>
                    <a:pt x="21" y="35"/>
                    <a:pt x="21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2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3"/>
                    <a:pt x="23" y="33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3" y="32"/>
                    <a:pt x="23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2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29"/>
                    <a:pt x="24" y="29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5"/>
                  </a:cubicBezTo>
                  <a:cubicBezTo>
                    <a:pt x="19" y="25"/>
                    <a:pt x="19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7" y="21"/>
                    <a:pt x="17" y="20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8" y="18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8" y="15"/>
                  </a:cubicBezTo>
                  <a:cubicBezTo>
                    <a:pt x="18" y="15"/>
                    <a:pt x="18" y="15"/>
                    <a:pt x="19" y="15"/>
                  </a:cubicBezTo>
                  <a:lnTo>
                    <a:pt x="20" y="15"/>
                  </a:lnTo>
                  <a:close/>
                </a:path>
              </a:pathLst>
            </a:custGeom>
            <a:grpFill/>
            <a:ln w="6350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899592" y="757915"/>
            <a:ext cx="7200800" cy="3974074"/>
          </a:xfrm>
          <a:prstGeom prst="rect">
            <a:avLst/>
          </a:prstGeom>
          <a:solidFill>
            <a:schemeClr val="bg1">
              <a:alpha val="53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dirty="0" err="1" smtClean="0"/>
              <a:t>Ув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306507" y="2845230"/>
            <a:ext cx="2295455" cy="287702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400" dirty="0"/>
              <a:t>Налоговые органы</a:t>
            </a:r>
          </a:p>
        </p:txBody>
      </p:sp>
      <p:sp>
        <p:nvSpPr>
          <p:cNvPr id="26" name="Заголовок 2"/>
          <p:cNvSpPr txBox="1">
            <a:spLocks/>
          </p:cNvSpPr>
          <p:nvPr/>
        </p:nvSpPr>
        <p:spPr>
          <a:xfrm>
            <a:off x="235806" y="169425"/>
            <a:ext cx="8866733" cy="300811"/>
          </a:xfrm>
          <a:prstGeom prst="rect">
            <a:avLst/>
          </a:prstGeom>
        </p:spPr>
        <p:txBody>
          <a:bodyPr vert="horz" lIns="81601" tIns="40801" rIns="81601" bIns="40801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740119">
              <a:defRPr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данными с государственными внебюджетными фондами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878857" y="1916821"/>
            <a:ext cx="1106568" cy="102586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7" name="TextBox 26"/>
          <p:cNvSpPr txBox="1"/>
          <p:nvPr/>
        </p:nvSpPr>
        <p:spPr>
          <a:xfrm>
            <a:off x="2851627" y="3689885"/>
            <a:ext cx="3161029" cy="272314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300" dirty="0" smtClean="0"/>
              <a:t>Расчеты по страховым взносам (РСВ)</a:t>
            </a:r>
            <a:endParaRPr lang="ru-RU" sz="500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374003" y="843558"/>
            <a:ext cx="1307971" cy="531108"/>
          </a:xfrm>
          <a:prstGeom prst="roundRect">
            <a:avLst/>
          </a:prstGeom>
          <a:solidFill>
            <a:schemeClr val="accent6">
              <a:lumMod val="20000"/>
              <a:lumOff val="80000"/>
              <a:alpha val="48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ПФР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sz="9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1100" dirty="0">
              <a:solidFill>
                <a:srgbClr val="1F497D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62514" y="843558"/>
            <a:ext cx="1288075" cy="498497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4000"/>
            </a:schemeClr>
          </a:soli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ФСС</a:t>
            </a:r>
          </a:p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156176" y="843558"/>
            <a:ext cx="1512168" cy="525298"/>
          </a:xfrm>
          <a:prstGeom prst="roundRect">
            <a:avLst/>
          </a:prstGeom>
          <a:solidFill>
            <a:schemeClr val="accent2">
              <a:lumMod val="20000"/>
              <a:lumOff val="80000"/>
              <a:alpha val="43000"/>
            </a:schemeClr>
          </a:solidFill>
          <a:ln w="31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ФФОМС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sz="9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1300" b="1" dirty="0">
              <a:solidFill>
                <a:srgbClr val="1F497D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681974" y="4257261"/>
            <a:ext cx="3474202" cy="43965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4000"/>
            </a:schemeClr>
          </a:soli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/>
          <a:lstStyle/>
          <a:p>
            <a:pPr algn="ctr" defTabSz="555027">
              <a:defRPr/>
            </a:pPr>
            <a:r>
              <a:rPr lang="ru-RU" sz="1400" dirty="0">
                <a:solidFill>
                  <a:schemeClr val="tx1"/>
                </a:solidFill>
              </a:rPr>
              <a:t>Плательщики страховых взносов</a:t>
            </a:r>
          </a:p>
          <a:p>
            <a:pPr algn="ctr" defTabSz="555027">
              <a:defRPr/>
            </a:pPr>
            <a:r>
              <a:rPr lang="ru-RU" sz="1300" dirty="0" smtClean="0">
                <a:solidFill>
                  <a:schemeClr val="tx1"/>
                </a:solidFill>
              </a:rPr>
              <a:t> </a:t>
            </a:r>
            <a:endParaRPr lang="ru-RU" sz="1300" dirty="0">
              <a:solidFill>
                <a:schemeClr val="tx1"/>
              </a:solidFill>
            </a:endParaRPr>
          </a:p>
          <a:p>
            <a:pPr algn="ctr" defTabSz="555027">
              <a:defRPr/>
            </a:pPr>
            <a:endParaRPr lang="ru-RU" sz="900" dirty="0">
              <a:solidFill>
                <a:srgbClr val="1F497D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45818" y="3962199"/>
            <a:ext cx="0" cy="2852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5999212" y="1685941"/>
            <a:ext cx="486743" cy="178184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546584" y="1656920"/>
            <a:ext cx="486743" cy="178184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666083" y="1585286"/>
            <a:ext cx="2678023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о страхователях </a:t>
            </a:r>
          </a:p>
          <a:p>
            <a:pPr algn="ctr"/>
            <a:r>
              <a:rPr lang="ru-RU" sz="1100" dirty="0" smtClean="0"/>
              <a:t>и </a:t>
            </a:r>
            <a:r>
              <a:rPr lang="ru-RU" sz="1100" dirty="0"/>
              <a:t>застрахованных лицах</a:t>
            </a:r>
            <a:endParaRPr lang="ru-RU" sz="500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4376327" y="1347012"/>
            <a:ext cx="0" cy="108134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406551" y="1817012"/>
            <a:ext cx="0" cy="94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617719" y="1581408"/>
            <a:ext cx="2678023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</a:t>
            </a:r>
          </a:p>
          <a:p>
            <a:pPr algn="ctr"/>
            <a:r>
              <a:rPr lang="ru-RU" sz="1100" dirty="0" smtClean="0"/>
              <a:t>о работающих </a:t>
            </a:r>
            <a:r>
              <a:rPr lang="ru-RU" sz="1100" dirty="0"/>
              <a:t>лицах</a:t>
            </a:r>
            <a:endParaRPr lang="ru-RU" sz="500" dirty="0"/>
          </a:p>
        </p:txBody>
      </p:sp>
      <p:sp>
        <p:nvSpPr>
          <p:cNvPr id="61" name="TextBox 60"/>
          <p:cNvSpPr txBox="1"/>
          <p:nvPr/>
        </p:nvSpPr>
        <p:spPr>
          <a:xfrm>
            <a:off x="3098263" y="1429536"/>
            <a:ext cx="2803458" cy="410813"/>
          </a:xfrm>
          <a:prstGeom prst="rect">
            <a:avLst/>
          </a:prstGeom>
          <a:noFill/>
        </p:spPr>
        <p:txBody>
          <a:bodyPr wrap="square" lIns="71561" tIns="35780" rIns="71561" bIns="35780" rtlCol="0">
            <a:spAutoFit/>
          </a:bodyPr>
          <a:lstStyle/>
          <a:p>
            <a:pPr algn="ctr"/>
            <a:r>
              <a:rPr lang="ru-RU" sz="1100" dirty="0"/>
              <a:t>Сведения </a:t>
            </a:r>
            <a:r>
              <a:rPr lang="ru-RU" sz="1100" dirty="0" smtClean="0"/>
              <a:t>из РСВ о </a:t>
            </a:r>
            <a:r>
              <a:rPr lang="ru-RU" sz="1100" dirty="0"/>
              <a:t>расходах </a:t>
            </a:r>
            <a:r>
              <a:rPr lang="ru-RU" sz="1100" dirty="0" smtClean="0"/>
              <a:t>страхователей на </a:t>
            </a:r>
            <a:r>
              <a:rPr lang="ru-RU" sz="1100" dirty="0"/>
              <a:t>выплаты по листам нетрудоспособности</a:t>
            </a:r>
            <a:endParaRPr lang="ru-RU" sz="500" dirty="0"/>
          </a:p>
        </p:txBody>
      </p:sp>
      <p:cxnSp>
        <p:nvCxnSpPr>
          <p:cNvPr id="65" name="Прямая со стрелкой 64"/>
          <p:cNvCxnSpPr/>
          <p:nvPr/>
        </p:nvCxnSpPr>
        <p:spPr>
          <a:xfrm>
            <a:off x="2004433" y="1368855"/>
            <a:ext cx="0" cy="253988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6945241" y="1374666"/>
            <a:ext cx="0" cy="253988"/>
          </a:xfrm>
          <a:prstGeom prst="straightConnector1">
            <a:avLst/>
          </a:prstGeom>
          <a:ln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endCxn id="31" idx="2"/>
          </p:cNvCxnSpPr>
          <p:nvPr/>
        </p:nvCxnSpPr>
        <p:spPr>
          <a:xfrm rot="10800000">
            <a:off x="2005096" y="1996099"/>
            <a:ext cx="1819169" cy="28083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>
            <a:stCxn id="56" idx="2"/>
          </p:cNvCxnSpPr>
          <p:nvPr/>
        </p:nvCxnSpPr>
        <p:spPr>
          <a:xfrm rot="5400000">
            <a:off x="5845443" y="1167977"/>
            <a:ext cx="287044" cy="193553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61209" y="4531069"/>
            <a:ext cx="619711" cy="473875"/>
          </a:xfrm>
        </p:spPr>
        <p:txBody>
          <a:bodyPr/>
          <a:lstStyle/>
          <a:p>
            <a:r>
              <a:rPr lang="ru-RU" sz="1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2</a:t>
            </a:r>
            <a:endParaRPr lang="ru-RU" sz="19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699829" y="1401079"/>
            <a:ext cx="0" cy="220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699829" y="1992221"/>
            <a:ext cx="0" cy="579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699829" y="2571750"/>
            <a:ext cx="21244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87624" y="2672640"/>
            <a:ext cx="2156541" cy="31644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1640" y="2691530"/>
            <a:ext cx="2088232" cy="2511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/>
              <a:t>Протоколы загрузки сведений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2965716" y="2718903"/>
            <a:ext cx="858545" cy="643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965716" y="3361972"/>
            <a:ext cx="0" cy="7904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187624" y="3237998"/>
            <a:ext cx="1727054" cy="100949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Требование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(при выявлении каких-либо несоответствий и/или в случае отрицательного протокола ПФР)</a:t>
            </a:r>
            <a:endParaRPr kumimoji="0" lang="ru-RU" sz="11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4" name="Прямая со стрелкой 63"/>
          <p:cNvCxnSpPr/>
          <p:nvPr/>
        </p:nvCxnSpPr>
        <p:spPr>
          <a:xfrm flipV="1">
            <a:off x="4454234" y="3132933"/>
            <a:ext cx="0" cy="556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5027720" y="2691529"/>
            <a:ext cx="991457" cy="6430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19177" y="3334598"/>
            <a:ext cx="0" cy="8177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485955" y="357986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52330" y="3237998"/>
            <a:ext cx="156003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Уведомление об отказе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в приеме РСВ (в случае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latin typeface="+mj-lt"/>
                <a:ea typeface="+mj-ea"/>
                <a:cs typeface="+mj-cs"/>
              </a:rPr>
              <a:t>наличия ошибок) </a:t>
            </a:r>
            <a:endParaRPr lang="ru-RU" sz="11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666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углом вверх 15"/>
          <p:cNvSpPr/>
          <p:nvPr/>
        </p:nvSpPr>
        <p:spPr>
          <a:xfrm rot="5400000">
            <a:off x="946706" y="2454666"/>
            <a:ext cx="2701512" cy="210080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356766"/>
          </a:xfrm>
        </p:spPr>
        <p:txBody>
          <a:bodyPr/>
          <a:lstStyle/>
          <a:p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Выгрузка сведений из Расчетов по страховым взносам в Пенсионный фонд</a:t>
            </a:r>
            <a:endParaRPr lang="ru-RU" sz="17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1131590"/>
            <a:ext cx="1944216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Положительный протокол – </a:t>
            </a:r>
          </a:p>
          <a:p>
            <a:pPr algn="ctr"/>
            <a:r>
              <a:rPr lang="ru-RU" dirty="0" smtClean="0"/>
              <a:t>ошибок нет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1135038"/>
            <a:ext cx="1944216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Частично-отрицательный протокол –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C000"/>
                </a:solidFill>
              </a:rPr>
              <a:t>ошибки ФИО/СНИЛС</a:t>
            </a:r>
            <a:endParaRPr lang="ru-RU" sz="1400" b="1" dirty="0">
              <a:solidFill>
                <a:srgbClr val="FFC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40152" y="1142678"/>
            <a:ext cx="1800200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FFC000"/>
                </a:solidFill>
              </a:rPr>
              <a:t>Отрицательный протокол – суммовые ошибки</a:t>
            </a:r>
            <a:endParaRPr lang="ru-RU" sz="1500" b="1" dirty="0">
              <a:solidFill>
                <a:srgbClr val="FFC000"/>
              </a:solidFill>
            </a:endParaRPr>
          </a:p>
        </p:txBody>
      </p:sp>
      <p:pic>
        <p:nvPicPr>
          <p:cNvPr id="9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689" y="2395967"/>
            <a:ext cx="476250" cy="628650"/>
          </a:xfrm>
          <a:prstGeom prst="rect">
            <a:avLst/>
          </a:prstGeom>
        </p:spPr>
      </p:pic>
      <p:pic>
        <p:nvPicPr>
          <p:cNvPr id="13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23" y="2402317"/>
            <a:ext cx="476250" cy="628650"/>
          </a:xfrm>
          <a:prstGeom prst="rect">
            <a:avLst/>
          </a:prstGeom>
        </p:spPr>
      </p:pic>
      <p:pic>
        <p:nvPicPr>
          <p:cNvPr id="14" name="Рисунок 13" descr="full-768x5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105" y="3745839"/>
            <a:ext cx="1565990" cy="12304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902" y="2858557"/>
            <a:ext cx="476250" cy="628650"/>
          </a:xfrm>
          <a:prstGeom prst="rect">
            <a:avLst/>
          </a:prstGeom>
        </p:spPr>
      </p:pic>
      <p:pic>
        <p:nvPicPr>
          <p:cNvPr id="12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609" y="2960130"/>
            <a:ext cx="476250" cy="628650"/>
          </a:xfrm>
          <a:prstGeom prst="rect">
            <a:avLst/>
          </a:prstGeom>
        </p:spPr>
      </p:pic>
      <p:sp>
        <p:nvSpPr>
          <p:cNvPr id="17" name="Стрелка вниз 16"/>
          <p:cNvSpPr/>
          <p:nvPr/>
        </p:nvSpPr>
        <p:spPr>
          <a:xfrm>
            <a:off x="3815914" y="2170807"/>
            <a:ext cx="1123531" cy="1553071"/>
          </a:xfrm>
          <a:prstGeom prst="downArrow">
            <a:avLst>
              <a:gd name="adj1" fmla="val 50000"/>
              <a:gd name="adj2" fmla="val 313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195736" y="1779662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08" y="2309246"/>
            <a:ext cx="476250" cy="628650"/>
          </a:xfrm>
          <a:prstGeom prst="rect">
            <a:avLst/>
          </a:prstGeom>
        </p:spPr>
      </p:pic>
      <p:pic>
        <p:nvPicPr>
          <p:cNvPr id="21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894" y="2640598"/>
            <a:ext cx="476250" cy="628650"/>
          </a:xfrm>
          <a:prstGeom prst="rect">
            <a:avLst/>
          </a:prstGeom>
        </p:spPr>
      </p:pic>
      <p:pic>
        <p:nvPicPr>
          <p:cNvPr id="24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472184"/>
            <a:ext cx="476250" cy="628650"/>
          </a:xfrm>
          <a:prstGeom prst="rect">
            <a:avLst/>
          </a:prstGeom>
        </p:spPr>
      </p:pic>
      <p:sp>
        <p:nvSpPr>
          <p:cNvPr id="26" name="Минус 25"/>
          <p:cNvSpPr/>
          <p:nvPr/>
        </p:nvSpPr>
        <p:spPr>
          <a:xfrm rot="19020317">
            <a:off x="3081600" y="2631746"/>
            <a:ext cx="868911" cy="464592"/>
          </a:xfrm>
          <a:prstGeom prst="mathMinus">
            <a:avLst/>
          </a:prstGeom>
          <a:solidFill>
            <a:srgbClr val="D71920"/>
          </a:solidFill>
          <a:ln>
            <a:solidFill>
              <a:srgbClr val="D71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инус 26"/>
          <p:cNvSpPr/>
          <p:nvPr/>
        </p:nvSpPr>
        <p:spPr>
          <a:xfrm rot="13629090">
            <a:off x="3071421" y="2601078"/>
            <a:ext cx="893426" cy="464592"/>
          </a:xfrm>
          <a:prstGeom prst="mathMinus">
            <a:avLst/>
          </a:prstGeom>
          <a:solidFill>
            <a:srgbClr val="D71920"/>
          </a:solidFill>
          <a:ln>
            <a:solidFill>
              <a:srgbClr val="D71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углом вверх 27"/>
          <p:cNvSpPr/>
          <p:nvPr/>
        </p:nvSpPr>
        <p:spPr>
          <a:xfrm rot="16200000">
            <a:off x="5026906" y="2675743"/>
            <a:ext cx="2670772" cy="1748009"/>
          </a:xfrm>
          <a:prstGeom prst="bentUpArrow">
            <a:avLst>
              <a:gd name="adj1" fmla="val 34445"/>
              <a:gd name="adj2" fmla="val 25490"/>
              <a:gd name="adj3" fmla="val 25000"/>
            </a:avLst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192" y="2530592"/>
            <a:ext cx="432000" cy="570242"/>
          </a:xfrm>
        </p:spPr>
      </p:pic>
      <p:pic>
        <p:nvPicPr>
          <p:cNvPr id="23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127" y="3043325"/>
            <a:ext cx="476250" cy="628650"/>
          </a:xfrm>
          <a:prstGeom prst="rect">
            <a:avLst/>
          </a:prstGeom>
        </p:spPr>
      </p:pic>
      <p:pic>
        <p:nvPicPr>
          <p:cNvPr id="20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252" y="2519049"/>
            <a:ext cx="476250" cy="628650"/>
          </a:xfrm>
          <a:prstGeom prst="rect">
            <a:avLst/>
          </a:prstGeom>
        </p:spPr>
      </p:pic>
      <p:pic>
        <p:nvPicPr>
          <p:cNvPr id="11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451" y="3043325"/>
            <a:ext cx="476250" cy="628650"/>
          </a:xfrm>
          <a:prstGeom prst="rect">
            <a:avLst/>
          </a:prstGeom>
        </p:spPr>
      </p:pic>
      <p:sp>
        <p:nvSpPr>
          <p:cNvPr id="29" name="Минус 28"/>
          <p:cNvSpPr/>
          <p:nvPr/>
        </p:nvSpPr>
        <p:spPr>
          <a:xfrm rot="13040765">
            <a:off x="6066754" y="2967481"/>
            <a:ext cx="1799300" cy="295287"/>
          </a:xfrm>
          <a:prstGeom prst="mathMinus">
            <a:avLst>
              <a:gd name="adj1" fmla="val 32600"/>
            </a:avLst>
          </a:prstGeom>
          <a:solidFill>
            <a:srgbClr val="D71920"/>
          </a:solidFill>
          <a:ln>
            <a:solidFill>
              <a:srgbClr val="D71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 rot="18523384">
            <a:off x="6044892" y="2907797"/>
            <a:ext cx="1900403" cy="437810"/>
          </a:xfrm>
          <a:prstGeom prst="mathMinus">
            <a:avLst/>
          </a:prstGeom>
          <a:solidFill>
            <a:srgbClr val="D71920"/>
          </a:solidFill>
          <a:ln>
            <a:solidFill>
              <a:srgbClr val="D71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236" y="2546598"/>
            <a:ext cx="4762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9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1782" y="248087"/>
            <a:ext cx="9144000" cy="349258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Статистика обработки Расчетов СВ за 9 месяцев 2018 года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825727228"/>
              </p:ext>
            </p:extLst>
          </p:nvPr>
        </p:nvGraphicFramePr>
        <p:xfrm>
          <a:off x="539552" y="915566"/>
          <a:ext cx="4494941" cy="3918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610879871"/>
              </p:ext>
            </p:extLst>
          </p:nvPr>
        </p:nvGraphicFramePr>
        <p:xfrm>
          <a:off x="3707904" y="989812"/>
          <a:ext cx="5150101" cy="372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6416" y="4371950"/>
            <a:ext cx="619711" cy="473875"/>
          </a:xfrm>
        </p:spPr>
        <p:txBody>
          <a:bodyPr/>
          <a:lstStyle/>
          <a:p>
            <a:r>
              <a:rPr lang="ru-RU" sz="19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1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1782" y="248087"/>
            <a:ext cx="9144000" cy="626257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Статистика ошибок в АКТУАЛЬНЫХ Расчетах по страховым взносам </a:t>
            </a:r>
          </a:p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9 месяцев 2018 года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848200798"/>
              </p:ext>
            </p:extLst>
          </p:nvPr>
        </p:nvGraphicFramePr>
        <p:xfrm>
          <a:off x="508081" y="906329"/>
          <a:ext cx="4494941" cy="3918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1128423273"/>
              </p:ext>
            </p:extLst>
          </p:nvPr>
        </p:nvGraphicFramePr>
        <p:xfrm>
          <a:off x="3707904" y="987574"/>
          <a:ext cx="5150101" cy="372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61209" y="4531069"/>
            <a:ext cx="619711" cy="473875"/>
          </a:xfrm>
        </p:spPr>
        <p:txBody>
          <a:bodyPr/>
          <a:lstStyle/>
          <a:p>
            <a:r>
              <a:rPr lang="ru-RU" sz="19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6</a:t>
            </a:r>
            <a:endParaRPr lang="ru-RU" sz="19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1720" y="3507854"/>
            <a:ext cx="648072" cy="6263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36.8%</a:t>
            </a:r>
          </a:p>
        </p:txBody>
      </p:sp>
    </p:spTree>
    <p:extLst>
      <p:ext uri="{BB962C8B-B14F-4D97-AF65-F5344CB8AC3E}">
        <p14:creationId xmlns:p14="http://schemas.microsoft.com/office/powerpoint/2010/main" val="39510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65" y="578840"/>
            <a:ext cx="8444437" cy="400121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dist="50800" dir="5400000" algn="ctr" rotWithShape="0">
              <a:srgbClr val="000000"/>
            </a:outerShdw>
          </a:effectLst>
        </p:spPr>
      </p:pic>
      <p:sp>
        <p:nvSpPr>
          <p:cNvPr id="33" name="Прямоугольник 32"/>
          <p:cNvSpPr/>
          <p:nvPr/>
        </p:nvSpPr>
        <p:spPr>
          <a:xfrm>
            <a:off x="433066" y="578840"/>
            <a:ext cx="8438953" cy="4058101"/>
          </a:xfrm>
          <a:prstGeom prst="rect">
            <a:avLst/>
          </a:prstGeom>
          <a:solidFill>
            <a:schemeClr val="bg1">
              <a:alpha val="75000"/>
            </a:schemeClr>
          </a:solidFill>
          <a:ln w="3175">
            <a:solidFill>
              <a:schemeClr val="bg1">
                <a:lumMod val="85000"/>
              </a:schemeClr>
            </a:solidFill>
          </a:ln>
          <a:scene3d>
            <a:camera prst="perspectiveFront"/>
            <a:lightRig rig="glow" dir="t"/>
          </a:scene3d>
          <a:sp3d extrusionH="76200" contourW="12700">
            <a:extrusionClr>
              <a:schemeClr val="accent1">
                <a:lumMod val="60000"/>
                <a:lumOff val="40000"/>
              </a:schemeClr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sp>
        <p:nvSpPr>
          <p:cNvPr id="26" name="Заголовок 2"/>
          <p:cNvSpPr txBox="1">
            <a:spLocks/>
          </p:cNvSpPr>
          <p:nvPr/>
        </p:nvSpPr>
        <p:spPr>
          <a:xfrm>
            <a:off x="-15129" y="192817"/>
            <a:ext cx="9260631" cy="300811"/>
          </a:xfrm>
          <a:prstGeom prst="rect">
            <a:avLst/>
          </a:prstGeom>
        </p:spPr>
        <p:txBody>
          <a:bodyPr vert="horz" lIns="81601" tIns="40801" rIns="81601" bIns="40801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740119">
              <a:defRPr/>
            </a:pPr>
            <a:r>
              <a:rPr lang="ru-RU" sz="2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персональных сведений о работниках</a:t>
            </a:r>
            <a:endParaRPr lang="ru-RU" sz="21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6416" y="4520185"/>
            <a:ext cx="619711" cy="473875"/>
          </a:xfrm>
        </p:spPr>
        <p:txBody>
          <a:bodyPr/>
          <a:lstStyle/>
          <a:p>
            <a:r>
              <a:rPr lang="ru-RU" sz="19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Рисунок 5" descr="Образец заполнения РСВ_нулевка.pdf * - Foxit Phantom - [Образец заполнения РСВ_нулевка.pdf *]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31" t="12720" r="30972" b="6440"/>
          <a:stretch/>
        </p:blipFill>
        <p:spPr>
          <a:xfrm>
            <a:off x="827584" y="649998"/>
            <a:ext cx="3346450" cy="4007035"/>
          </a:xfrm>
          <a:prstGeom prst="rect">
            <a:avLst/>
          </a:prstGeom>
        </p:spPr>
      </p:pic>
      <p:pic>
        <p:nvPicPr>
          <p:cNvPr id="7" name="Рисунок 6" descr="Образец заполнения РСВ_нулевка.pdf * - Foxit Phantom - [Образец заполнения РСВ_нулевка.pdf *]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4" t="12977" r="31181" b="7744"/>
          <a:stretch/>
        </p:blipFill>
        <p:spPr>
          <a:xfrm>
            <a:off x="4660715" y="648460"/>
            <a:ext cx="3359150" cy="4007035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853704" y="2664636"/>
            <a:ext cx="1368152" cy="1991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96261" y="984548"/>
            <a:ext cx="1152128" cy="1991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716016" y="3720306"/>
            <a:ext cx="1850578" cy="7920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16016" y="2613836"/>
            <a:ext cx="1368152" cy="1991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55194" y="913785"/>
            <a:ext cx="205209" cy="2634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5378" y="995505"/>
            <a:ext cx="225908" cy="24235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3704" y="988238"/>
            <a:ext cx="1152128" cy="1991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91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айды для публичных слушан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для публичных слушаний</Template>
  <TotalTime>636</TotalTime>
  <Words>506</Words>
  <Application>Microsoft Office PowerPoint</Application>
  <PresentationFormat>Экран (16:9)</PresentationFormat>
  <Paragraphs>114</Paragraphs>
  <Slides>10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Слайды для публичных слушаний</vt:lpstr>
      <vt:lpstr>Проблемные вопросы декларирования  страховых взносов</vt:lpstr>
      <vt:lpstr>Плательщики страховых взносов в Республике Алтай по количеству застрахованных лиц</vt:lpstr>
      <vt:lpstr>Презентация PowerPoint</vt:lpstr>
      <vt:lpstr>Расчет СВ считается непредставленным в случае:</vt:lpstr>
      <vt:lpstr>Презентация PowerPoint</vt:lpstr>
      <vt:lpstr>Выгрузка сведений из Расчетов по страховым взносам в Пенсионный фонд</vt:lpstr>
      <vt:lpstr>Презентация PowerPoint</vt:lpstr>
      <vt:lpstr>Презентация PowerPoint</vt:lpstr>
      <vt:lpstr>Презентация PowerPoint</vt:lpstr>
      <vt:lpstr>Статистика налоговых нарушений за 9 месяцев 2018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Проблемные вопросы декларирования страховых взносов</dc:title>
  <dc:creator>Казанцева Лариса Евгеньевна</dc:creator>
  <cp:lastModifiedBy>Казанцева Лариса Евгеньевна</cp:lastModifiedBy>
  <cp:revision>136</cp:revision>
  <cp:lastPrinted>2018-11-28T01:50:55Z</cp:lastPrinted>
  <dcterms:created xsi:type="dcterms:W3CDTF">2018-11-23T06:16:36Z</dcterms:created>
  <dcterms:modified xsi:type="dcterms:W3CDTF">2018-11-28T02:38:40Z</dcterms:modified>
</cp:coreProperties>
</file>