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62" r:id="rId1"/>
    <p:sldMasterId id="2147483675" r:id="rId2"/>
  </p:sldMasterIdLst>
  <p:notesMasterIdLst>
    <p:notesMasterId r:id="rId13"/>
  </p:notesMasterIdLst>
  <p:sldIdLst>
    <p:sldId id="525" r:id="rId3"/>
    <p:sldId id="536" r:id="rId4"/>
    <p:sldId id="537" r:id="rId5"/>
    <p:sldId id="532" r:id="rId6"/>
    <p:sldId id="538" r:id="rId7"/>
    <p:sldId id="539" r:id="rId8"/>
    <p:sldId id="540" r:id="rId9"/>
    <p:sldId id="533" r:id="rId10"/>
    <p:sldId id="541" r:id="rId11"/>
    <p:sldId id="528" r:id="rId12"/>
  </p:sldIdLst>
  <p:sldSz cx="10693400" cy="7561263"/>
  <p:notesSz cx="6808788" cy="9940925"/>
  <p:defaultTextStyle>
    <a:defPPr>
      <a:defRPr lang="ru-RU"/>
    </a:defPPr>
    <a:lvl1pPr marL="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7DCE"/>
    <a:srgbClr val="6AA4FA"/>
    <a:srgbClr val="6ABAD0"/>
    <a:srgbClr val="BAE6E8"/>
    <a:srgbClr val="80ABE0"/>
    <a:srgbClr val="CA6008"/>
    <a:srgbClr val="AD5207"/>
    <a:srgbClr val="72A2DC"/>
    <a:srgbClr val="C72F50"/>
    <a:srgbClr val="B12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75" autoAdjust="0"/>
    <p:restoredTop sz="93838" autoAdjust="0"/>
  </p:normalViewPr>
  <p:slideViewPr>
    <p:cSldViewPr showGuides="1">
      <p:cViewPr>
        <p:scale>
          <a:sx n="120" d="100"/>
          <a:sy n="120" d="100"/>
        </p:scale>
        <p:origin x="-942" y="64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8" y="10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08.02.2022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7713"/>
            <a:ext cx="5275262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6" tIns="46042" rIns="92086" bIns="460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2" y="4721951"/>
            <a:ext cx="5447030" cy="4473416"/>
          </a:xfrm>
          <a:prstGeom prst="rect">
            <a:avLst/>
          </a:prstGeom>
        </p:spPr>
        <p:txBody>
          <a:bodyPr vert="horz" lIns="92086" tIns="46042" rIns="92086" bIns="460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8" y="9442162"/>
            <a:ext cx="2950477" cy="497046"/>
          </a:xfrm>
          <a:prstGeom prst="rect">
            <a:avLst/>
          </a:prstGeom>
        </p:spPr>
        <p:txBody>
          <a:bodyPr vert="horz" lIns="92086" tIns="46042" rIns="92086" bIns="460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954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907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856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810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4763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5715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6668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7621" algn="l" defTabSz="104190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6"/>
            <a:ext cx="10691543" cy="7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9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309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216" indent="0">
              <a:buNone/>
              <a:defRPr sz="3200"/>
            </a:lvl2pPr>
            <a:lvl3pPr marL="1042431" indent="0">
              <a:buNone/>
              <a:defRPr sz="2700"/>
            </a:lvl3pPr>
            <a:lvl4pPr marL="1563643" indent="0">
              <a:buNone/>
              <a:defRPr sz="2300"/>
            </a:lvl4pPr>
            <a:lvl5pPr marL="2084859" indent="0">
              <a:buNone/>
              <a:defRPr sz="2300"/>
            </a:lvl5pPr>
            <a:lvl6pPr marL="2606074" indent="0">
              <a:buNone/>
              <a:defRPr sz="2300"/>
            </a:lvl6pPr>
            <a:lvl7pPr marL="3127288" indent="0">
              <a:buNone/>
              <a:defRPr sz="2300"/>
            </a:lvl7pPr>
            <a:lvl8pPr marL="3648504" indent="0">
              <a:buNone/>
              <a:defRPr sz="2300"/>
            </a:lvl8pPr>
            <a:lvl9pPr marL="4169720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216" indent="0">
              <a:buNone/>
              <a:defRPr sz="1400"/>
            </a:lvl2pPr>
            <a:lvl3pPr marL="1042431" indent="0">
              <a:buNone/>
              <a:defRPr sz="1100"/>
            </a:lvl3pPr>
            <a:lvl4pPr marL="1563643" indent="0">
              <a:buNone/>
              <a:defRPr sz="1000"/>
            </a:lvl4pPr>
            <a:lvl5pPr marL="2084859" indent="0">
              <a:buNone/>
              <a:defRPr sz="1000"/>
            </a:lvl5pPr>
            <a:lvl6pPr marL="2606074" indent="0">
              <a:buNone/>
              <a:defRPr sz="1000"/>
            </a:lvl6pPr>
            <a:lvl7pPr marL="3127288" indent="0">
              <a:buNone/>
              <a:defRPr sz="1000"/>
            </a:lvl7pPr>
            <a:lvl8pPr marL="3648504" indent="0">
              <a:buNone/>
              <a:defRPr sz="1000"/>
            </a:lvl8pPr>
            <a:lvl9pPr marL="41697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C7C95-52F3-43E8-A3F0-A70943C2F73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34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7499B-DCB3-44E4-83E9-C99A354CF2A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00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3B969-0D5B-45B2-BCA1-EC4E00536D0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64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5"/>
            <a:ext cx="10691543" cy="755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538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0" y="5652278"/>
            <a:ext cx="1080479" cy="4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3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49"/>
            <a:ext cx="8561139" cy="5324476"/>
          </a:xfrm>
        </p:spPr>
        <p:txBody>
          <a:bodyPr/>
          <a:lstStyle>
            <a:lvl1pPr marL="363484" indent="0">
              <a:buFontTx/>
              <a:buNone/>
              <a:defRPr b="1">
                <a:latin typeface="+mj-lt"/>
              </a:defRPr>
            </a:lvl1pPr>
            <a:lvl2pPr marL="360309" indent="3175">
              <a:defRPr>
                <a:latin typeface="+mj-lt"/>
              </a:defRPr>
            </a:lvl2pPr>
            <a:lvl3pPr marL="628555" indent="-260311">
              <a:tabLst/>
              <a:defRPr>
                <a:latin typeface="+mj-lt"/>
              </a:defRPr>
            </a:lvl3pPr>
            <a:lvl4pPr marL="0" indent="36030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56E9-D54F-41F8-AAD8-110CBD6F801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16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49"/>
            <a:ext cx="8561139" cy="5324476"/>
          </a:xfrm>
        </p:spPr>
        <p:txBody>
          <a:bodyPr/>
          <a:lstStyle>
            <a:lvl1pPr marL="363484" indent="0">
              <a:buFontTx/>
              <a:buNone/>
              <a:defRPr b="1">
                <a:latin typeface="+mj-lt"/>
              </a:defRPr>
            </a:lvl1pPr>
            <a:lvl2pPr marL="363484" indent="0">
              <a:defRPr>
                <a:latin typeface="+mj-lt"/>
              </a:defRPr>
            </a:lvl2pPr>
            <a:lvl3pPr marL="628555" indent="-260311">
              <a:defRPr>
                <a:latin typeface="+mj-lt"/>
              </a:defRPr>
            </a:lvl3pPr>
            <a:lvl4pPr marL="0" indent="360309">
              <a:defRPr>
                <a:latin typeface="+mj-lt"/>
              </a:defRPr>
            </a:lvl4pPr>
            <a:lvl5pPr marL="143488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D394-385F-4FC0-BB11-C19BB17F05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515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6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9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57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72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86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5014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7159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F874-2BAB-40A5-A046-BF2360F3A68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40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0F209-1438-452B-ACB1-4B8EF85CF8E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25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50" indent="0">
              <a:buNone/>
              <a:defRPr sz="2300" b="1"/>
            </a:lvl2pPr>
            <a:lvl3pPr marL="1042900" indent="0">
              <a:buNone/>
              <a:defRPr sz="2000" b="1"/>
            </a:lvl3pPr>
            <a:lvl4pPr marL="1564348" indent="0">
              <a:buNone/>
              <a:defRPr sz="1800" b="1"/>
            </a:lvl4pPr>
            <a:lvl5pPr marL="2085798" indent="0">
              <a:buNone/>
              <a:defRPr sz="1800" b="1"/>
            </a:lvl5pPr>
            <a:lvl6pPr marL="2607248" indent="0">
              <a:buNone/>
              <a:defRPr sz="1800" b="1"/>
            </a:lvl6pPr>
            <a:lvl7pPr marL="3128698" indent="0">
              <a:buNone/>
              <a:defRPr sz="1800" b="1"/>
            </a:lvl7pPr>
            <a:lvl8pPr marL="3650148" indent="0">
              <a:buNone/>
              <a:defRPr sz="1800" b="1"/>
            </a:lvl8pPr>
            <a:lvl9pPr marL="41715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50" indent="0">
              <a:buNone/>
              <a:defRPr sz="2300" b="1"/>
            </a:lvl2pPr>
            <a:lvl3pPr marL="1042900" indent="0">
              <a:buNone/>
              <a:defRPr sz="2000" b="1"/>
            </a:lvl3pPr>
            <a:lvl4pPr marL="1564348" indent="0">
              <a:buNone/>
              <a:defRPr sz="1800" b="1"/>
            </a:lvl4pPr>
            <a:lvl5pPr marL="2085798" indent="0">
              <a:buNone/>
              <a:defRPr sz="1800" b="1"/>
            </a:lvl5pPr>
            <a:lvl6pPr marL="2607248" indent="0">
              <a:buNone/>
              <a:defRPr sz="1800" b="1"/>
            </a:lvl6pPr>
            <a:lvl7pPr marL="3128698" indent="0">
              <a:buNone/>
              <a:defRPr sz="1800" b="1"/>
            </a:lvl7pPr>
            <a:lvl8pPr marL="3650148" indent="0">
              <a:buNone/>
              <a:defRPr sz="1800" b="1"/>
            </a:lvl8pPr>
            <a:lvl9pPr marL="417159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6D6FC-6235-43BE-95EA-70D39C83007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40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5B4C-07DC-4652-8FCB-E1B10776343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76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3" y="5652283"/>
            <a:ext cx="1080479" cy="4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4" tIns="45693" rIns="91384" bIns="45693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3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49"/>
            <a:ext cx="8561139" cy="5324476"/>
          </a:xfrm>
        </p:spPr>
        <p:txBody>
          <a:bodyPr/>
          <a:lstStyle>
            <a:lvl1pPr marL="363320" indent="0">
              <a:buFontTx/>
              <a:buNone/>
              <a:defRPr b="1">
                <a:latin typeface="+mj-lt"/>
              </a:defRPr>
            </a:lvl1pPr>
            <a:lvl2pPr marL="360146" indent="3175">
              <a:defRPr>
                <a:latin typeface="+mj-lt"/>
              </a:defRPr>
            </a:lvl2pPr>
            <a:lvl3pPr marL="628271" indent="-260193">
              <a:tabLst/>
              <a:defRPr>
                <a:latin typeface="+mj-lt"/>
              </a:defRPr>
            </a:lvl3pPr>
            <a:lvl4pPr marL="0" indent="36014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3A6B9-B177-4644-BFBC-8DDE28C4B1C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61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04" y="6476082"/>
            <a:ext cx="662769" cy="71878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2B2745A5-23BF-43C0-B796-4FC0FBDBD3D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756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2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450" indent="0">
              <a:buNone/>
              <a:defRPr sz="1400"/>
            </a:lvl2pPr>
            <a:lvl3pPr marL="1042900" indent="0">
              <a:buNone/>
              <a:defRPr sz="1100"/>
            </a:lvl3pPr>
            <a:lvl4pPr marL="1564348" indent="0">
              <a:buNone/>
              <a:defRPr sz="1000"/>
            </a:lvl4pPr>
            <a:lvl5pPr marL="2085798" indent="0">
              <a:buNone/>
              <a:defRPr sz="1000"/>
            </a:lvl5pPr>
            <a:lvl6pPr marL="2607248" indent="0">
              <a:buNone/>
              <a:defRPr sz="1000"/>
            </a:lvl6pPr>
            <a:lvl7pPr marL="3128698" indent="0">
              <a:buNone/>
              <a:defRPr sz="1000"/>
            </a:lvl7pPr>
            <a:lvl8pPr marL="3650148" indent="0">
              <a:buNone/>
              <a:defRPr sz="1000"/>
            </a:lvl8pPr>
            <a:lvl9pPr marL="41715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0024-3827-48A0-B9E0-B33013E3607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442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50" indent="0">
              <a:buNone/>
              <a:defRPr sz="3200"/>
            </a:lvl2pPr>
            <a:lvl3pPr marL="1042900" indent="0">
              <a:buNone/>
              <a:defRPr sz="2700"/>
            </a:lvl3pPr>
            <a:lvl4pPr marL="1564348" indent="0">
              <a:buNone/>
              <a:defRPr sz="2300"/>
            </a:lvl4pPr>
            <a:lvl5pPr marL="2085798" indent="0">
              <a:buNone/>
              <a:defRPr sz="2300"/>
            </a:lvl5pPr>
            <a:lvl6pPr marL="2607248" indent="0">
              <a:buNone/>
              <a:defRPr sz="2300"/>
            </a:lvl6pPr>
            <a:lvl7pPr marL="3128698" indent="0">
              <a:buNone/>
              <a:defRPr sz="2300"/>
            </a:lvl7pPr>
            <a:lvl8pPr marL="3650148" indent="0">
              <a:buNone/>
              <a:defRPr sz="2300"/>
            </a:lvl8pPr>
            <a:lvl9pPr marL="4171598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450" indent="0">
              <a:buNone/>
              <a:defRPr sz="1400"/>
            </a:lvl2pPr>
            <a:lvl3pPr marL="1042900" indent="0">
              <a:buNone/>
              <a:defRPr sz="1100"/>
            </a:lvl3pPr>
            <a:lvl4pPr marL="1564348" indent="0">
              <a:buNone/>
              <a:defRPr sz="1000"/>
            </a:lvl4pPr>
            <a:lvl5pPr marL="2085798" indent="0">
              <a:buNone/>
              <a:defRPr sz="1000"/>
            </a:lvl5pPr>
            <a:lvl6pPr marL="2607248" indent="0">
              <a:buNone/>
              <a:defRPr sz="1000"/>
            </a:lvl6pPr>
            <a:lvl7pPr marL="3128698" indent="0">
              <a:buNone/>
              <a:defRPr sz="1000"/>
            </a:lvl7pPr>
            <a:lvl8pPr marL="3650148" indent="0">
              <a:buNone/>
              <a:defRPr sz="1000"/>
            </a:lvl8pPr>
            <a:lvl9pPr marL="417159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66AF8-7242-4A18-A249-9248331998B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82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32C74-0039-4638-A3F2-6D7E05C586D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55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747E-48D3-4A27-9D2C-DE98AB4D7D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47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2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49"/>
            <a:ext cx="8561139" cy="5324476"/>
          </a:xfrm>
        </p:spPr>
        <p:txBody>
          <a:bodyPr/>
          <a:lstStyle>
            <a:lvl1pPr marL="363320" indent="0">
              <a:buFontTx/>
              <a:buNone/>
              <a:defRPr b="1">
                <a:latin typeface="+mj-lt"/>
              </a:defRPr>
            </a:lvl1pPr>
            <a:lvl2pPr marL="363320" indent="0">
              <a:defRPr>
                <a:latin typeface="+mj-lt"/>
              </a:defRPr>
            </a:lvl2pPr>
            <a:lvl3pPr marL="628271" indent="-260193">
              <a:defRPr>
                <a:latin typeface="+mj-lt"/>
              </a:defRPr>
            </a:lvl3pPr>
            <a:lvl4pPr marL="0" indent="360146">
              <a:defRPr>
                <a:latin typeface="+mj-lt"/>
              </a:defRPr>
            </a:lvl4pPr>
            <a:lvl5pPr marL="14342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4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601E3-934E-4DFF-818C-504F3426417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2"/>
            <a:ext cx="10691544" cy="755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0" y="3781427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4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64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48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607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72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85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97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C501B-4E2B-4832-9757-F10EE7719FD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4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62E8A-D21D-4675-B1D4-BFFDF2E6396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21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16" indent="0">
              <a:buNone/>
              <a:defRPr sz="2300" b="1"/>
            </a:lvl2pPr>
            <a:lvl3pPr marL="1042431" indent="0">
              <a:buNone/>
              <a:defRPr sz="2000" b="1"/>
            </a:lvl3pPr>
            <a:lvl4pPr marL="1563643" indent="0">
              <a:buNone/>
              <a:defRPr sz="1800" b="1"/>
            </a:lvl4pPr>
            <a:lvl5pPr marL="2084859" indent="0">
              <a:buNone/>
              <a:defRPr sz="1800" b="1"/>
            </a:lvl5pPr>
            <a:lvl6pPr marL="2606074" indent="0">
              <a:buNone/>
              <a:defRPr sz="1800" b="1"/>
            </a:lvl6pPr>
            <a:lvl7pPr marL="3127288" indent="0">
              <a:buNone/>
              <a:defRPr sz="1800" b="1"/>
            </a:lvl7pPr>
            <a:lvl8pPr marL="3648504" indent="0">
              <a:buNone/>
              <a:defRPr sz="1800" b="1"/>
            </a:lvl8pPr>
            <a:lvl9pPr marL="41697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9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16" indent="0">
              <a:buNone/>
              <a:defRPr sz="2300" b="1"/>
            </a:lvl2pPr>
            <a:lvl3pPr marL="1042431" indent="0">
              <a:buNone/>
              <a:defRPr sz="2000" b="1"/>
            </a:lvl3pPr>
            <a:lvl4pPr marL="1563643" indent="0">
              <a:buNone/>
              <a:defRPr sz="1800" b="1"/>
            </a:lvl4pPr>
            <a:lvl5pPr marL="2084859" indent="0">
              <a:buNone/>
              <a:defRPr sz="1800" b="1"/>
            </a:lvl5pPr>
            <a:lvl6pPr marL="2606074" indent="0">
              <a:buNone/>
              <a:defRPr sz="1800" b="1"/>
            </a:lvl6pPr>
            <a:lvl7pPr marL="3127288" indent="0">
              <a:buNone/>
              <a:defRPr sz="1800" b="1"/>
            </a:lvl7pPr>
            <a:lvl8pPr marL="3648504" indent="0">
              <a:buNone/>
              <a:defRPr sz="1800" b="1"/>
            </a:lvl8pPr>
            <a:lvl9pPr marL="416972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74243-4183-412B-9ABD-985BC6C790A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9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" y="2334"/>
            <a:ext cx="10691543" cy="755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36CE-9CA3-4181-827F-8DCD6D84AE8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139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04" y="6476082"/>
            <a:ext cx="662769" cy="71878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23D28761-045E-41C1-82DC-66E4841386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3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6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216" indent="0">
              <a:buNone/>
              <a:defRPr sz="1400"/>
            </a:lvl2pPr>
            <a:lvl3pPr marL="1042431" indent="0">
              <a:buNone/>
              <a:defRPr sz="1100"/>
            </a:lvl3pPr>
            <a:lvl4pPr marL="1563643" indent="0">
              <a:buNone/>
              <a:defRPr sz="1000"/>
            </a:lvl4pPr>
            <a:lvl5pPr marL="2084859" indent="0">
              <a:buNone/>
              <a:defRPr sz="1000"/>
            </a:lvl5pPr>
            <a:lvl6pPr marL="2606074" indent="0">
              <a:buNone/>
              <a:defRPr sz="1000"/>
            </a:lvl6pPr>
            <a:lvl7pPr marL="3127288" indent="0">
              <a:buNone/>
              <a:defRPr sz="1000"/>
            </a:lvl7pPr>
            <a:lvl8pPr marL="3648504" indent="0">
              <a:buNone/>
              <a:defRPr sz="1000"/>
            </a:lvl8pPr>
            <a:lvl9pPr marL="416972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0D88D-23BF-4F6D-9D9E-980C4E6FDBB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707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41" y="539091"/>
            <a:ext cx="8588137" cy="12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43" tIns="52122" rIns="104243" bIns="5212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41" y="1764295"/>
            <a:ext cx="8588137" cy="533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43" tIns="52122" rIns="104243" bIns="521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1400"/>
          </a:xfrm>
          <a:prstGeom prst="rect">
            <a:avLst/>
          </a:prstGeom>
        </p:spPr>
        <p:txBody>
          <a:bodyPr vert="horz" lIns="104243" tIns="52122" rIns="104243" bIns="52122" rtlCol="0" anchor="ctr"/>
          <a:lstStyle>
            <a:lvl1pPr algn="l" defTabSz="104243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2"/>
            <a:ext cx="3386243" cy="401400"/>
          </a:xfrm>
          <a:prstGeom prst="rect">
            <a:avLst/>
          </a:prstGeom>
        </p:spPr>
        <p:txBody>
          <a:bodyPr vert="horz" lIns="104243" tIns="52122" rIns="104243" bIns="52122" rtlCol="0" anchor="ctr"/>
          <a:lstStyle>
            <a:lvl1pPr algn="ctr" defTabSz="1042431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0" y="6660448"/>
            <a:ext cx="724032" cy="697784"/>
          </a:xfrm>
          <a:prstGeom prst="rect">
            <a:avLst/>
          </a:prstGeom>
        </p:spPr>
        <p:txBody>
          <a:bodyPr vert="horz" lIns="104243" tIns="52122" rIns="104243" bIns="52122" rtlCol="0" anchor="ctr">
            <a:normAutofit/>
          </a:bodyPr>
          <a:lstStyle>
            <a:lvl1pPr algn="ctr" defTabSz="1042431" fontAlgn="auto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555817-5636-4C3F-BA56-CCD241D2038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3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ftr="0" dt="0"/>
  <p:txStyles>
    <p:titleStyle>
      <a:lvl1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022" rtl="0" eaLnBrk="0" fontAlgn="base" hangingPunct="0">
        <a:lnSpc>
          <a:spcPts val="5204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6926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3848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0777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7701" algn="l" defTabSz="1042362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2883" indent="-362883" algn="l" defTabSz="1042022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2883" indent="93255" algn="l" defTabSz="104202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575" indent="-259491" algn="l" defTabSz="104202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7493" indent="-1238666" algn="just" defTabSz="1042022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283" indent="393291" algn="l" defTabSz="1042022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681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894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110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323" indent="-260607" algn="l" defTabSz="104243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16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431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643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859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074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288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504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720" algn="l" defTabSz="104243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8" y="539091"/>
            <a:ext cx="8588137" cy="12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90" tIns="52145" rIns="104290" bIns="52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8" y="1764295"/>
            <a:ext cx="8588137" cy="533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90" tIns="52145" rIns="104290" bIns="52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1400"/>
          </a:xfrm>
          <a:prstGeom prst="rect">
            <a:avLst/>
          </a:prstGeom>
        </p:spPr>
        <p:txBody>
          <a:bodyPr vert="horz" lIns="104290" tIns="52145" rIns="104290" bIns="52145" rtlCol="0" anchor="ctr"/>
          <a:lstStyle>
            <a:lvl1pPr algn="l" defTabSz="1042900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1400"/>
          </a:xfrm>
          <a:prstGeom prst="rect">
            <a:avLst/>
          </a:prstGeom>
        </p:spPr>
        <p:txBody>
          <a:bodyPr vert="horz" lIns="104290" tIns="52145" rIns="104290" bIns="52145" rtlCol="0" anchor="ctr"/>
          <a:lstStyle>
            <a:lvl1pPr algn="ctr" defTabSz="1042900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0" y="6660447"/>
            <a:ext cx="724032" cy="697784"/>
          </a:xfrm>
          <a:prstGeom prst="rect">
            <a:avLst/>
          </a:prstGeom>
        </p:spPr>
        <p:txBody>
          <a:bodyPr vert="horz" lIns="104290" tIns="52145" rIns="104290" bIns="52145" rtlCol="0" anchor="ctr">
            <a:normAutofit/>
          </a:bodyPr>
          <a:lstStyle>
            <a:lvl1pPr algn="ctr" defTabSz="1042900" fontAlgn="auto">
              <a:lnSpc>
                <a:spcPts val="2399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B39213-1FDC-4642-A98D-D168A82D12F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24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hdr="0" ftr="0" dt="0"/>
  <p:txStyles>
    <p:titleStyle>
      <a:lvl1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490" rtl="0" eaLnBrk="0" fontAlgn="base" hangingPunct="0">
        <a:lnSpc>
          <a:spcPts val="520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32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62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94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525" algn="l" defTabSz="1042831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047" indent="-363047" algn="l" defTabSz="1042490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047" indent="93297" algn="l" defTabSz="104249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895" indent="-259608" algn="l" defTabSz="104249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214" indent="-1239225" algn="just" defTabSz="1042490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931" indent="393469" algn="l" defTabSz="1042490" rtl="0" eaLnBrk="0" fontAlgn="base" hangingPunct="0">
        <a:lnSpc>
          <a:spcPts val="1805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97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42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873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321" indent="-260725" algn="l" defTabSz="10429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5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00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2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14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598" algn="l" defTabSz="10429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420495" y="4032686"/>
            <a:ext cx="10021350" cy="900074"/>
          </a:xfrm>
        </p:spPr>
        <p:txBody>
          <a:bodyPr anchor="b" anchorCtr="1">
            <a:norm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600" dirty="0" smtClean="0"/>
              <a:t>«Особенности исчисления имущественных налогов организаций»</a:t>
            </a:r>
            <a:endParaRPr lang="ru-RU" sz="2600" dirty="0"/>
          </a:p>
        </p:txBody>
      </p:sp>
      <p:sp>
        <p:nvSpPr>
          <p:cNvPr id="9219" name="Заголовок 1"/>
          <p:cNvSpPr txBox="1">
            <a:spLocks/>
          </p:cNvSpPr>
          <p:nvPr/>
        </p:nvSpPr>
        <p:spPr bwMode="auto">
          <a:xfrm>
            <a:off x="251554" y="5086649"/>
            <a:ext cx="10359231" cy="124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581" tIns="58291" rIns="116581" bIns="58291" anchor="b" anchorCtr="1"/>
          <a:lstStyle>
            <a:lvl1pPr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smtClean="0">
                <a:solidFill>
                  <a:prstClr val="white"/>
                </a:solidFill>
              </a:rPr>
              <a:t>Начальник отдела камерального контроля имущественных налогов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500" b="1" dirty="0" smtClean="0">
                <a:solidFill>
                  <a:prstClr val="white"/>
                </a:solidFill>
              </a:rPr>
              <a:t>Нипеин Е.Н</a:t>
            </a:r>
            <a:r>
              <a:rPr lang="ru-RU" altLang="ru-RU" sz="2500" b="1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8215" y="4016339"/>
            <a:ext cx="9262043" cy="1059510"/>
          </a:xfrm>
          <a:prstGeom prst="rect">
            <a:avLst/>
          </a:prstGeom>
        </p:spPr>
        <p:txBody>
          <a:bodyPr wrap="none" lIns="133241" tIns="66620" rIns="133241" bIns="66620" anchor="ctr">
            <a:normAutofit lnSpcReduction="10000"/>
          </a:bodyPr>
          <a:lstStyle/>
          <a:p>
            <a:pPr defTabSz="1332408">
              <a:spcBef>
                <a:spcPct val="0"/>
              </a:spcBef>
              <a:defRPr/>
            </a:pPr>
            <a:endParaRPr lang="ru-RU" sz="61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022" y="3038508"/>
            <a:ext cx="6904298" cy="529756"/>
          </a:xfrm>
          <a:prstGeom prst="rect">
            <a:avLst/>
          </a:prstGeom>
        </p:spPr>
        <p:txBody>
          <a:bodyPr lIns="133241" tIns="66620" rIns="133241" bIns="66620" anchor="ctr"/>
          <a:lstStyle/>
          <a:p>
            <a:pPr algn="ctr" defTabSz="1332408">
              <a:spcBef>
                <a:spcPct val="0"/>
              </a:spcBef>
              <a:defRPr/>
            </a:pPr>
            <a:r>
              <a:rPr lang="ru-RU" sz="3200" b="1" dirty="0">
                <a:solidFill>
                  <a:prstClr val="white"/>
                </a:solidFill>
                <a:cs typeface="Arial" pitchFamily="34" charset="0"/>
              </a:rPr>
              <a:t>УФНС России по Республике Алтай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10596" y="7092999"/>
            <a:ext cx="18002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2022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год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2839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1260351"/>
            <a:ext cx="8580438" cy="496855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dirty="0" smtClean="0">
                <a:solidFill>
                  <a:prstClr val="white"/>
                </a:solidFill>
              </a:rPr>
              <a:t>10</a:t>
            </a:r>
            <a:endParaRPr lang="ru-RU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8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456"/>
            <a:ext cx="8580438" cy="99592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Форма сообщения по транспортному налогу(Приказ ФНС России от 05.07.2019 № ММВ-7-21/337</a:t>
            </a:r>
            <a:r>
              <a:rPr lang="en-US" sz="2800" dirty="0" smtClean="0"/>
              <a:t>@)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pPr algn="ctr"/>
            <a:fld id="{E20E89E6-FE54-4E13-859C-1FA908D70D39}" type="slidenum">
              <a:rPr lang="ru-RU" smtClean="0">
                <a:solidFill>
                  <a:schemeClr val="bg1"/>
                </a:solidFill>
              </a:rPr>
              <a:pPr algn="ctr"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380" y="1548383"/>
            <a:ext cx="5904656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5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/>
              <a:t>Форма сообщения по </a:t>
            </a:r>
            <a:r>
              <a:rPr lang="ru-RU" sz="3100" dirty="0" smtClean="0"/>
              <a:t>земельному налогу(Приказ </a:t>
            </a:r>
            <a:r>
              <a:rPr lang="ru-RU" sz="3100" dirty="0"/>
              <a:t>ФНС России от 05.07.2019 № ММВ-7-21/337@)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pPr algn="ctr"/>
            <a:fld id="{E20E89E6-FE54-4E13-859C-1FA908D70D39}" type="slidenum">
              <a:rPr lang="ru-RU" smtClean="0">
                <a:solidFill>
                  <a:schemeClr val="bg1"/>
                </a:solidFill>
              </a:rPr>
              <a:pPr algn="ctr"/>
              <a:t>3</a:t>
            </a:fld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372" y="1548383"/>
            <a:ext cx="5976664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16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961664" y="553094"/>
            <a:ext cx="8993548" cy="1499345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2600" dirty="0"/>
              <a:t>Форма сообщения </a:t>
            </a:r>
            <a:r>
              <a:rPr lang="ru-RU" sz="2600" dirty="0" smtClean="0"/>
              <a:t>об исчисленных налоговым органом суммах транспортного налога, налога на имущество организаций, земельного налога(Приказ </a:t>
            </a:r>
            <a:r>
              <a:rPr lang="ru-RU" sz="2600" dirty="0"/>
              <a:t>ФНС России от </a:t>
            </a:r>
            <a:r>
              <a:rPr lang="ru-RU" sz="2600" dirty="0" smtClean="0"/>
              <a:t>16.07.2021 </a:t>
            </a:r>
            <a:r>
              <a:rPr lang="ru-RU" sz="2600" dirty="0"/>
              <a:t>№ </a:t>
            </a:r>
            <a:r>
              <a:rPr lang="ru-RU" sz="2600" dirty="0" smtClean="0"/>
              <a:t>ЕД-7-21/667</a:t>
            </a:r>
            <a:r>
              <a:rPr lang="ru-RU" sz="2600" dirty="0"/>
              <a:t>@)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dirty="0" smtClean="0"/>
              <a:t>4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2071453"/>
            <a:ext cx="3155072" cy="4373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879" y="2071455"/>
            <a:ext cx="3350370" cy="437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48" y="2061947"/>
            <a:ext cx="3270004" cy="438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04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Способы направления сообщения исчисленных налоговых органах суммах земельного и транспортного налогов (ст. 363 НК РФ)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pPr algn="ctr"/>
            <a:fld id="{E20E89E6-FE54-4E13-859C-1FA908D70D39}" type="slidenum">
              <a:rPr lang="ru-RU" smtClean="0">
                <a:solidFill>
                  <a:schemeClr val="bg1"/>
                </a:solidFill>
              </a:rPr>
              <a:pPr algn="ctr"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2204" y="1908423"/>
            <a:ext cx="2520280" cy="30963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Сообщение об исчисленной сумме транспортного и земельного налогов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778672" y="2052439"/>
            <a:ext cx="1728192" cy="64807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789090" y="3132559"/>
            <a:ext cx="1728192" cy="648072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806602" y="4140671"/>
            <a:ext cx="1728192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50756" y="1918320"/>
            <a:ext cx="4248472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 телекоммуникационным каналам связи (ТКС)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50756" y="3060551"/>
            <a:ext cx="4248472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Личный кабинет налогоплательщика (ЛК-3)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2538" y="4212679"/>
            <a:ext cx="4248472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 почте заказным письмом, либо лично руководителю (представителю)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566" y="4554710"/>
            <a:ext cx="799158" cy="4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72" y="3132559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097" y="2026094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25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Обратная связь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6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00" y="2041526"/>
            <a:ext cx="2987597" cy="296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4194572" y="2556495"/>
            <a:ext cx="2664296" cy="1171091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0 </a:t>
            </a:r>
            <a:r>
              <a:rPr lang="ru-RU" dirty="0" smtClean="0">
                <a:solidFill>
                  <a:schemeClr val="tx1"/>
                </a:solidFill>
              </a:rPr>
              <a:t>дней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4050556" y="3924647"/>
            <a:ext cx="2664296" cy="1152128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30 дней (60 дней)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36" y="2041526"/>
            <a:ext cx="2200275" cy="3286125"/>
          </a:xfrm>
          <a:prstGeom prst="rect">
            <a:avLst/>
          </a:prstGeom>
          <a:solidFill>
            <a:schemeClr val="bg1">
              <a:lumMod val="85000"/>
              <a:alpha val="18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94172" y="1692399"/>
            <a:ext cx="3744416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Налогоплательщик – юридическое лицо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401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961664" y="553094"/>
            <a:ext cx="8580711" cy="1218203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1900" dirty="0" smtClean="0"/>
              <a:t>Федеральный закон от 02.07.2021 № 305-ФЗ «О внесении изменений в части первую и вторую Налогового кодекса Российской Федерации и отдельные законодательные акты Российской Федерации» по вопросам налогообложения имущества.</a:t>
            </a: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dirty="0"/>
              <a:t>7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2204" y="2268463"/>
            <a:ext cx="8936487" cy="576063"/>
          </a:xfrm>
          <a:prstGeom prst="roundRect">
            <a:avLst/>
          </a:prstGeom>
          <a:solidFill>
            <a:srgbClr val="FFC000"/>
          </a:solidFill>
          <a:ln>
            <a:solidFill>
              <a:srgbClr val="3A7D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3A7DCE"/>
                </a:solidFill>
              </a:rPr>
              <a:t>Налог на имущество организаций</a:t>
            </a:r>
            <a:endParaRPr lang="ru-RU" sz="2200" b="1" dirty="0">
              <a:solidFill>
                <a:srgbClr val="3A7DC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0030" y="3276575"/>
            <a:ext cx="4016763" cy="1152128"/>
          </a:xfrm>
          <a:prstGeom prst="roundRect">
            <a:avLst/>
          </a:prstGeom>
          <a:solidFill>
            <a:srgbClr val="6AA4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Срок уплаты налога и авансовых платежей по налогу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86460" y="5076775"/>
            <a:ext cx="4464496" cy="1152128"/>
          </a:xfrm>
          <a:prstGeom prst="roundRect">
            <a:avLst/>
          </a:prstGeom>
          <a:solidFill>
            <a:srgbClr val="6AA4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Расчет налога в отношении объектов недвижимости исходя из кадастровой стоимости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50756" y="3276575"/>
            <a:ext cx="4032448" cy="1152128"/>
          </a:xfrm>
          <a:prstGeom prst="roundRect">
            <a:avLst/>
          </a:prstGeom>
          <a:solidFill>
            <a:srgbClr val="6AA4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Порядок исчисления налога в отношении уничтоженных объектов недвижимости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40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961664" y="468264"/>
            <a:ext cx="8580711" cy="1296144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2600" dirty="0"/>
              <a:t>Форма </a:t>
            </a:r>
            <a:r>
              <a:rPr lang="ru-RU" sz="2600" dirty="0" smtClean="0"/>
              <a:t>заявление </a:t>
            </a:r>
            <a:r>
              <a:rPr lang="ru-RU" sz="2600" dirty="0"/>
              <a:t>о гибели или уничтожении объекта налогообложения по налогу на имущество </a:t>
            </a:r>
            <a:r>
              <a:rPr lang="ru-RU" sz="2600" dirty="0" smtClean="0"/>
              <a:t>организаций (Приказ ФНС </a:t>
            </a:r>
            <a:r>
              <a:rPr lang="ru-RU" sz="2600" dirty="0"/>
              <a:t>России от 16.07.2021 № </a:t>
            </a:r>
            <a:r>
              <a:rPr lang="ru-RU" sz="2600" dirty="0" smtClean="0"/>
              <a:t>ЕД-7-21/668@)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dirty="0" smtClean="0"/>
              <a:t>8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28" y="1836416"/>
            <a:ext cx="374441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740" y="1836416"/>
            <a:ext cx="3645580" cy="525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0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2856E9-D54F-41F8-AAD8-110CBD6F801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4212" y="540271"/>
            <a:ext cx="9073008" cy="15841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необходимости проведения сверки сведений, имеющихся в ЕГРН между организациями и УФНС</a:t>
            </a:r>
            <a:r>
              <a:rPr kumimoji="0" lang="ru-RU" sz="3000" b="1" i="0" u="none" strike="noStrike" kern="1200" cap="none" spc="0" normalizeH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России по Республике Алтай</a:t>
            </a: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180" y="2268463"/>
            <a:ext cx="9577064" cy="43924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180" y="2268463"/>
            <a:ext cx="9289032" cy="49685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172" y="1997119"/>
            <a:ext cx="9145016" cy="53839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180" y="1997119"/>
            <a:ext cx="95050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С 2021 года вступили в силу изменения, внесенные в главу 28 и главу 31 Налогового кодекса Российской Федерации (далее – НК РФ), отменяющие обязанность представления в налоговые органы </a:t>
            </a:r>
            <a:r>
              <a:rPr lang="ru-RU" sz="1500" b="1" dirty="0"/>
              <a:t>налоговых деклараций по транспортному налогу и земельному налогу</a:t>
            </a:r>
            <a:r>
              <a:rPr lang="ru-RU" sz="1500" dirty="0"/>
              <a:t> за налоговый период 2020 года и последующие налоговые периоды. </a:t>
            </a:r>
          </a:p>
          <a:p>
            <a:r>
              <a:rPr lang="ru-RU" sz="1500" dirty="0"/>
              <a:t>С 1 января 2023 г. (за налоговый период 2022 г. и последующие периоды) вступает в силу часть 5 статьи 10 Федерального закона от 02.07.2021 № 305-ФЗ «О внесении изменений в части первую и вторую Налогового кодекса Российской Федерации и отдельные законодательные акты Российской Федерации», согласно которой налогоплательщики - российские организации не включают в налоговую декларацию по налогу на имущество организаций сведения об объектах налогообложения, налоговая база по которым определяется как их кадастровая стоимость. </a:t>
            </a:r>
          </a:p>
          <a:p>
            <a:r>
              <a:rPr lang="ru-RU" sz="1500" dirty="0"/>
              <a:t>Одновременно вводится порядок направления российским организациям сообщений налоговых органов об исчисленной сумме указанного налога.</a:t>
            </a:r>
          </a:p>
          <a:p>
            <a:r>
              <a:rPr lang="ru-RU" sz="1500" dirty="0"/>
              <a:t>В связи с изложенным информируем </a:t>
            </a:r>
            <a:r>
              <a:rPr lang="ru-RU" sz="1500" b="1" u="sng" dirty="0"/>
              <a:t>о возможности проведения налоговым органом по Вашему обращению сверки сведений</a:t>
            </a:r>
            <a:r>
              <a:rPr lang="ru-RU" sz="1500" b="1" dirty="0"/>
              <a:t>,</a:t>
            </a:r>
            <a:r>
              <a:rPr lang="ru-RU" sz="1500" dirty="0"/>
              <a:t> содержащихся в Едином государственном реестре налогоплательщиков (далее - ЕГРН), о постановке на учет Вашей организации в налоговых органах по месту нахождения принадлежащих ей транспортных средств и (или) недвижимого имущества (в </a:t>
            </a:r>
            <a:r>
              <a:rPr lang="ru-RU" sz="1500" dirty="0" err="1"/>
              <a:t>т.ч</a:t>
            </a:r>
            <a:r>
              <a:rPr lang="ru-RU" sz="1500" dirty="0"/>
              <a:t>. земельных участков). </a:t>
            </a:r>
          </a:p>
          <a:p>
            <a:r>
              <a:rPr lang="ru-RU" sz="1500" dirty="0"/>
              <a:t>Запрос и предоставление выписки из ЕГРН  осуществляются в соответствии с Административным регламентом Федеральной налоговой службы предоставления государственной услуги по представлению выписки из ЕГРН, утвержденным приказом Минфина России от 30.12.2014 № 178н.  Выписка предоставляется </a:t>
            </a:r>
            <a:r>
              <a:rPr lang="ru-RU" sz="1500" b="1" u="sng" dirty="0"/>
              <a:t>без взимания платы</a:t>
            </a:r>
            <a:r>
              <a:rPr lang="ru-RU" sz="1500" dirty="0"/>
              <a:t>, не позднее пяти рабочих дней со дня регистрации запроса в налоговом органе. </a:t>
            </a:r>
          </a:p>
        </p:txBody>
      </p:sp>
    </p:spTree>
    <p:extLst>
      <p:ext uri="{BB962C8B-B14F-4D97-AF65-F5344CB8AC3E}">
        <p14:creationId xmlns:p14="http://schemas.microsoft.com/office/powerpoint/2010/main" val="31966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20771</TotalTime>
  <Words>480</Words>
  <Application>Microsoft Office PowerPoint</Application>
  <PresentationFormat>Произвольный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1_Present_FNS2012_A4</vt:lpstr>
      <vt:lpstr>2_Present_FNS2012_A4</vt:lpstr>
      <vt:lpstr>«Особенности исчисления имущественных налогов организаций»</vt:lpstr>
      <vt:lpstr>Форма сообщения по транспортному налогу(Приказ ФНС России от 05.07.2019 № ММВ-7-21/337@)</vt:lpstr>
      <vt:lpstr>Форма сообщения по земельному налогу(Приказ ФНС России от 05.07.2019 № ММВ-7-21/337@)</vt:lpstr>
      <vt:lpstr>Форма сообщения об исчисленных налоговым органом суммах транспортного налога, налога на имущество организаций, земельного налога(Приказ ФНС России от 16.07.2021 № ЕД-7-21/667@)</vt:lpstr>
      <vt:lpstr>Способы направления сообщения исчисленных налоговых органах суммах земельного и транспортного налогов (ст. 363 НК РФ)</vt:lpstr>
      <vt:lpstr>Обратная связь</vt:lpstr>
      <vt:lpstr>Федеральный закон от 02.07.2021 № 305-ФЗ «О внесении изменений в части первую и вторую Налогового кодекса Российской Федерации и отдельные законодательные акты Российской Федерации» по вопросам налогообложения имущества.</vt:lpstr>
      <vt:lpstr>Форма заявление о гибели или уничтожении объекта налогообложения по налогу на имущество организаций (Приказ ФНС России от 16.07.2021 № ЕД-7-21/668@)</vt:lpstr>
      <vt:lpstr>Презентация PowerPoint</vt:lpstr>
      <vt:lpstr>Спасибо за внимание 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Нипеин Евгений Николаевич</cp:lastModifiedBy>
  <cp:revision>1139</cp:revision>
  <cp:lastPrinted>2022-02-08T07:01:47Z</cp:lastPrinted>
  <dcterms:created xsi:type="dcterms:W3CDTF">2013-04-18T07:19:29Z</dcterms:created>
  <dcterms:modified xsi:type="dcterms:W3CDTF">2022-02-08T10:15:00Z</dcterms:modified>
</cp:coreProperties>
</file>