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  <p:sldMasterId id="2147483727" r:id="rId2"/>
  </p:sldMasterIdLst>
  <p:notesMasterIdLst>
    <p:notesMasterId r:id="rId5"/>
  </p:notesMasterIdLst>
  <p:sldIdLst>
    <p:sldId id="360" r:id="rId3"/>
    <p:sldId id="356" r:id="rId4"/>
  </p:sldIdLst>
  <p:sldSz cx="9532938" cy="7150100"/>
  <p:notesSz cx="6794500" cy="9906000"/>
  <p:defaultTextStyle>
    <a:defPPr>
      <a:defRPr lang="ru-RU"/>
    </a:defPPr>
    <a:lvl1pPr marL="0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1pPr>
    <a:lvl2pPr marL="499262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2pPr>
    <a:lvl3pPr marL="998525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3pPr>
    <a:lvl4pPr marL="1497787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4pPr>
    <a:lvl5pPr marL="1997050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5pPr>
    <a:lvl6pPr marL="2496312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6pPr>
    <a:lvl7pPr marL="2995574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7pPr>
    <a:lvl8pPr marL="3494837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8pPr>
    <a:lvl9pPr marL="3994099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52" userDrawn="1">
          <p15:clr>
            <a:srgbClr val="A4A3A4"/>
          </p15:clr>
        </p15:guide>
        <p15:guide id="2" pos="30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8CBB"/>
    <a:srgbClr val="3B6ABF"/>
    <a:srgbClr val="FF7D25"/>
    <a:srgbClr val="6FA3C3"/>
    <a:srgbClr val="FF6600"/>
    <a:srgbClr val="6898C0"/>
    <a:srgbClr val="B6C8E8"/>
    <a:srgbClr val="BE5108"/>
    <a:srgbClr val="FF9429"/>
    <a:srgbClr val="FFF1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21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726" y="-90"/>
      </p:cViewPr>
      <p:guideLst>
        <p:guide orient="horz" pos="2252"/>
        <p:guide pos="30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4"/>
            <a:ext cx="2944813" cy="496888"/>
          </a:xfrm>
          <a:prstGeom prst="rect">
            <a:avLst/>
          </a:prstGeom>
        </p:spPr>
        <p:txBody>
          <a:bodyPr vert="horz" lIns="91415" tIns="45708" rIns="91415" bIns="45708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8100" y="4"/>
            <a:ext cx="2944813" cy="496888"/>
          </a:xfrm>
          <a:prstGeom prst="rect">
            <a:avLst/>
          </a:prstGeom>
        </p:spPr>
        <p:txBody>
          <a:bodyPr vert="horz" lIns="91415" tIns="45708" rIns="91415" bIns="45708" rtlCol="0"/>
          <a:lstStyle>
            <a:lvl1pPr algn="r">
              <a:defRPr sz="1200"/>
            </a:lvl1pPr>
          </a:lstStyle>
          <a:p>
            <a:fld id="{015D4280-BC41-4E42-AA16-2AA78C7B1FFE}" type="datetimeFigureOut">
              <a:rPr lang="ru-RU" smtClean="0"/>
              <a:t>15.02.2024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38250"/>
            <a:ext cx="44577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5" tIns="45708" rIns="91415" bIns="45708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67267"/>
            <a:ext cx="5435600" cy="3900487"/>
          </a:xfrm>
          <a:prstGeom prst="rect">
            <a:avLst/>
          </a:prstGeom>
        </p:spPr>
        <p:txBody>
          <a:bodyPr vert="horz" lIns="91415" tIns="45708" rIns="91415" bIns="457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409117"/>
            <a:ext cx="2944813" cy="496887"/>
          </a:xfrm>
          <a:prstGeom prst="rect">
            <a:avLst/>
          </a:prstGeom>
        </p:spPr>
        <p:txBody>
          <a:bodyPr vert="horz" lIns="91415" tIns="45708" rIns="91415" bIns="45708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8100" y="9409117"/>
            <a:ext cx="2944813" cy="496887"/>
          </a:xfrm>
          <a:prstGeom prst="rect">
            <a:avLst/>
          </a:prstGeom>
        </p:spPr>
        <p:txBody>
          <a:bodyPr vert="horz" lIns="91415" tIns="45708" rIns="91415" bIns="45708" rtlCol="0" anchor="b"/>
          <a:lstStyle>
            <a:lvl1pPr algn="r">
              <a:defRPr sz="1200"/>
            </a:lvl1pPr>
          </a:lstStyle>
          <a:p>
            <a:fld id="{2E1820A0-B833-4BFF-80CC-437100E604A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4449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1pPr>
    <a:lvl2pPr marL="499262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2pPr>
    <a:lvl3pPr marL="998525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3pPr>
    <a:lvl4pPr marL="1497787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4pPr>
    <a:lvl5pPr marL="1997050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5pPr>
    <a:lvl6pPr marL="2496312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6pPr>
    <a:lvl7pPr marL="2995574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7pPr>
    <a:lvl8pPr marL="3494837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8pPr>
    <a:lvl9pPr marL="3994099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971" y="2221175"/>
            <a:ext cx="8102997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9941" y="4051727"/>
            <a:ext cx="6673057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6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2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287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049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812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57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337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09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051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718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11379" y="286344"/>
            <a:ext cx="2144912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6647" y="286344"/>
            <a:ext cx="6275851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56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479487" y="4125432"/>
            <a:ext cx="856091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О ЧЕМ ВЫ РАССКАЖЕТЕ СЕГОДНЯ? </a:t>
            </a:r>
            <a:endParaRPr lang="ru-RU" dirty="0"/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625"/>
            <a:ext cx="9532938" cy="7149259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8" y="873901"/>
            <a:ext cx="705040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380185" y="2574050"/>
            <a:ext cx="4354109" cy="1201200"/>
          </a:xfrm>
          <a:prstGeom prst="rect">
            <a:avLst/>
          </a:prstGeom>
        </p:spPr>
        <p:txBody>
          <a:bodyPr vert="horz" wrap="square" lIns="144999" tIns="72499" rIns="144999" bIns="72499" rtlCol="0" anchor="ctr">
            <a:noAutofit/>
          </a:bodyPr>
          <a:lstStyle/>
          <a:p>
            <a:pPr algn="ctr" defTabSz="1449951">
              <a:spcBef>
                <a:spcPct val="0"/>
              </a:spcBef>
            </a:pPr>
            <a:r>
              <a:rPr lang="ru-RU" sz="2502" b="1" dirty="0">
                <a:solidFill>
                  <a:prstClr val="white"/>
                </a:solidFill>
              </a:rPr>
              <a:t>ФЕДЕРАЛЬНАЯ НАЛОГОВАЯ </a:t>
            </a:r>
            <a:br>
              <a:rPr lang="ru-RU" sz="2502" b="1" dirty="0">
                <a:solidFill>
                  <a:prstClr val="white"/>
                </a:solidFill>
              </a:rPr>
            </a:br>
            <a:r>
              <a:rPr lang="ru-RU" sz="2502" b="1" dirty="0">
                <a:solidFill>
                  <a:prstClr val="white"/>
                </a:solidFill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2657665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416" y="1489"/>
            <a:ext cx="9531522" cy="714761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714971" y="3506958"/>
            <a:ext cx="8102997" cy="1532637"/>
          </a:xfrm>
        </p:spPr>
        <p:txBody>
          <a:bodyPr>
            <a:normAutofit/>
          </a:bodyPr>
          <a:lstStyle>
            <a:lvl1pPr>
              <a:defRPr sz="5082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429941" y="5073082"/>
            <a:ext cx="6673057" cy="1827248"/>
          </a:xfrm>
        </p:spPr>
        <p:txBody>
          <a:bodyPr>
            <a:normAutofit/>
          </a:bodyPr>
          <a:lstStyle>
            <a:lvl1pPr marL="0" indent="0" algn="ctr">
              <a:buNone/>
              <a:defRPr sz="2853" b="0">
                <a:solidFill>
                  <a:schemeClr val="bg1"/>
                </a:solidFill>
                <a:latin typeface="+mj-lt"/>
              </a:defRPr>
            </a:lvl1pPr>
            <a:lvl2pPr marL="464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29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948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597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247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896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54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195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3873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415" y="1994"/>
            <a:ext cx="9531523" cy="714761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625" y="1675313"/>
            <a:ext cx="7632073" cy="5034943"/>
          </a:xfrm>
        </p:spPr>
        <p:txBody>
          <a:bodyPr/>
          <a:lstStyle>
            <a:lvl1pPr marL="324094" indent="0">
              <a:buFontTx/>
              <a:buNone/>
              <a:defRPr b="1">
                <a:latin typeface="+mj-lt"/>
              </a:defRPr>
            </a:lvl1pPr>
            <a:lvl2pPr marL="321264" indent="2831">
              <a:defRPr>
                <a:latin typeface="+mj-lt"/>
              </a:defRPr>
            </a:lvl2pPr>
            <a:lvl3pPr marL="560441" indent="-232102">
              <a:tabLst/>
              <a:defRPr>
                <a:latin typeface="+mj-lt"/>
              </a:defRPr>
            </a:lvl3pPr>
            <a:lvl4pPr marL="0" indent="321264">
              <a:lnSpc>
                <a:spcPts val="1605"/>
              </a:lnSpc>
              <a:spcBef>
                <a:spcPts val="357"/>
              </a:spcBef>
              <a:defRPr>
                <a:latin typeface="+mj-lt"/>
              </a:defRPr>
            </a:lvl4pPr>
            <a:lvl5pPr>
              <a:lnSpc>
                <a:spcPts val="1605"/>
              </a:lnSpc>
              <a:spcBef>
                <a:spcPts val="357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178728" y="5345452"/>
            <a:ext cx="962904" cy="39290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29884"/>
            <a:endParaRPr lang="ru-RU" sz="1872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57626" y="522411"/>
            <a:ext cx="7649277" cy="1152902"/>
          </a:xfrm>
        </p:spPr>
        <p:txBody>
          <a:bodyPr/>
          <a:lstStyle>
            <a:lvl1pPr marL="0" marR="0" indent="0" defTabSz="92988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14"/>
            </a:lvl1pPr>
          </a:lstStyle>
          <a:p>
            <a:pPr marL="0" marR="0" lvl="0" indent="0" defTabSz="92988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79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927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492"/>
            <a:ext cx="9531523" cy="714761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625" y="1675313"/>
            <a:ext cx="7632073" cy="5034943"/>
          </a:xfrm>
        </p:spPr>
        <p:txBody>
          <a:bodyPr/>
          <a:lstStyle>
            <a:lvl1pPr marL="324094" indent="0">
              <a:buFontTx/>
              <a:buNone/>
              <a:defRPr b="1">
                <a:latin typeface="+mj-lt"/>
              </a:defRPr>
            </a:lvl1pPr>
            <a:lvl2pPr marL="324094" indent="0">
              <a:defRPr>
                <a:latin typeface="+mj-lt"/>
              </a:defRPr>
            </a:lvl2pPr>
            <a:lvl3pPr marL="560441" indent="-232102">
              <a:defRPr>
                <a:latin typeface="+mj-lt"/>
              </a:defRPr>
            </a:lvl3pPr>
            <a:lvl4pPr marL="0" indent="321264">
              <a:defRPr>
                <a:latin typeface="+mj-lt"/>
              </a:defRPr>
            </a:lvl4pPr>
            <a:lvl5pPr marL="127939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56886" y="522411"/>
            <a:ext cx="7650016" cy="1152902"/>
          </a:xfrm>
        </p:spPr>
        <p:txBody>
          <a:bodyPr/>
          <a:lstStyle>
            <a:lvl1pPr marL="0" marR="0" indent="0" defTabSz="92988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14"/>
            </a:lvl1pPr>
          </a:lstStyle>
          <a:p>
            <a:pPr marL="0" marR="0" lvl="0" indent="0" defTabSz="92988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79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9814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0"/>
            <a:ext cx="9531523" cy="714761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625" y="1055631"/>
            <a:ext cx="7632073" cy="2110864"/>
          </a:xfrm>
        </p:spPr>
        <p:txBody>
          <a:bodyPr anchor="t"/>
          <a:lstStyle>
            <a:lvl1pPr algn="l">
              <a:defRPr sz="4101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7625" y="3575800"/>
            <a:ext cx="7632073" cy="3134455"/>
          </a:xfrm>
        </p:spPr>
        <p:txBody>
          <a:bodyPr anchor="t"/>
          <a:lstStyle>
            <a:lvl1pPr marL="0" indent="0">
              <a:buNone/>
              <a:defRPr sz="2050">
                <a:solidFill>
                  <a:schemeClr val="tx1">
                    <a:tint val="75000"/>
                  </a:schemeClr>
                </a:solidFill>
              </a:defRPr>
            </a:lvl1pPr>
            <a:lvl2pPr marL="464942" indent="0">
              <a:buNone/>
              <a:defRPr sz="1872">
                <a:solidFill>
                  <a:schemeClr val="tx1">
                    <a:tint val="75000"/>
                  </a:schemeClr>
                </a:solidFill>
              </a:defRPr>
            </a:lvl2pPr>
            <a:lvl3pPr marL="929884" indent="0">
              <a:buNone/>
              <a:defRPr sz="1605">
                <a:solidFill>
                  <a:schemeClr val="tx1">
                    <a:tint val="75000"/>
                  </a:schemeClr>
                </a:solidFill>
              </a:defRPr>
            </a:lvl3pPr>
            <a:lvl4pPr marL="1394827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4pPr>
            <a:lvl5pPr marL="1859769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5pPr>
            <a:lvl6pPr marL="2324711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6pPr>
            <a:lvl7pPr marL="2789653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7pPr>
            <a:lvl8pPr marL="3254595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8pPr>
            <a:lvl9pPr marL="3719538" indent="0">
              <a:buNone/>
              <a:defRPr sz="142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9917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415" y="1994"/>
            <a:ext cx="9531523" cy="714761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626" y="522410"/>
            <a:ext cx="7649277" cy="115290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57626" y="1675312"/>
            <a:ext cx="3774772" cy="4895803"/>
          </a:xfrm>
        </p:spPr>
        <p:txBody>
          <a:bodyPr/>
          <a:lstStyle>
            <a:lvl1pPr>
              <a:defRPr sz="2853"/>
            </a:lvl1pPr>
            <a:lvl2pPr>
              <a:defRPr sz="2407"/>
            </a:lvl2pPr>
            <a:lvl3pPr>
              <a:defRPr sz="2050"/>
            </a:lvl3pPr>
            <a:lvl4pPr>
              <a:defRPr sz="1872"/>
            </a:lvl4pPr>
            <a:lvl5pPr>
              <a:defRPr sz="1872"/>
            </a:lvl5pPr>
            <a:lvl6pPr>
              <a:defRPr sz="1872"/>
            </a:lvl6pPr>
            <a:lvl7pPr>
              <a:defRPr sz="1872"/>
            </a:lvl7pPr>
            <a:lvl8pPr>
              <a:defRPr sz="1872"/>
            </a:lvl8pPr>
            <a:lvl9pPr>
              <a:defRPr sz="1872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06971" y="1675312"/>
            <a:ext cx="3799932" cy="4895803"/>
          </a:xfrm>
        </p:spPr>
        <p:txBody>
          <a:bodyPr/>
          <a:lstStyle>
            <a:lvl1pPr>
              <a:defRPr sz="2853"/>
            </a:lvl1pPr>
            <a:lvl2pPr>
              <a:defRPr sz="2407"/>
            </a:lvl2pPr>
            <a:lvl3pPr>
              <a:defRPr sz="2050"/>
            </a:lvl3pPr>
            <a:lvl4pPr>
              <a:defRPr sz="1872"/>
            </a:lvl4pPr>
            <a:lvl5pPr>
              <a:defRPr sz="1872"/>
            </a:lvl5pPr>
            <a:lvl6pPr>
              <a:defRPr sz="1872"/>
            </a:lvl6pPr>
            <a:lvl7pPr>
              <a:defRPr sz="1872"/>
            </a:lvl7pPr>
            <a:lvl8pPr>
              <a:defRPr sz="1872"/>
            </a:lvl8pPr>
            <a:lvl9pPr>
              <a:defRPr sz="1872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5071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624" y="522409"/>
            <a:ext cx="8198666" cy="115290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7625" y="1675312"/>
            <a:ext cx="3831058" cy="592196"/>
          </a:xfrm>
        </p:spPr>
        <p:txBody>
          <a:bodyPr anchor="b"/>
          <a:lstStyle>
            <a:lvl1pPr marL="0" indent="0">
              <a:buNone/>
              <a:defRPr sz="2407" b="1"/>
            </a:lvl1pPr>
            <a:lvl2pPr marL="464942" indent="0">
              <a:buNone/>
              <a:defRPr sz="2050" b="1"/>
            </a:lvl2pPr>
            <a:lvl3pPr marL="929884" indent="0">
              <a:buNone/>
              <a:defRPr sz="1872" b="1"/>
            </a:lvl3pPr>
            <a:lvl4pPr marL="1394827" indent="0">
              <a:buNone/>
              <a:defRPr sz="1605" b="1"/>
            </a:lvl4pPr>
            <a:lvl5pPr marL="1859769" indent="0">
              <a:buNone/>
              <a:defRPr sz="1605" b="1"/>
            </a:lvl5pPr>
            <a:lvl6pPr marL="2324711" indent="0">
              <a:buNone/>
              <a:defRPr sz="1605" b="1"/>
            </a:lvl6pPr>
            <a:lvl7pPr marL="2789653" indent="0">
              <a:buNone/>
              <a:defRPr sz="1605" b="1"/>
            </a:lvl7pPr>
            <a:lvl8pPr marL="3254595" indent="0">
              <a:buNone/>
              <a:defRPr sz="1605" b="1"/>
            </a:lvl8pPr>
            <a:lvl9pPr marL="3719538" indent="0">
              <a:buNone/>
              <a:defRPr sz="160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57625" y="2267509"/>
            <a:ext cx="3831058" cy="4442746"/>
          </a:xfrm>
        </p:spPr>
        <p:txBody>
          <a:bodyPr/>
          <a:lstStyle>
            <a:lvl1pPr>
              <a:defRPr sz="2407"/>
            </a:lvl1pPr>
            <a:lvl2pPr>
              <a:defRPr sz="2050"/>
            </a:lvl2pPr>
            <a:lvl3pPr>
              <a:defRPr sz="1872"/>
            </a:lvl3pPr>
            <a:lvl4pPr>
              <a:defRPr sz="1605"/>
            </a:lvl4pPr>
            <a:lvl5pPr>
              <a:defRPr sz="1605"/>
            </a:lvl5pPr>
            <a:lvl6pPr>
              <a:defRPr sz="1605"/>
            </a:lvl6pPr>
            <a:lvl7pPr>
              <a:defRPr sz="1605"/>
            </a:lvl7pPr>
            <a:lvl8pPr>
              <a:defRPr sz="1605"/>
            </a:lvl8pPr>
            <a:lvl9pPr>
              <a:defRPr sz="160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66470" y="1675312"/>
            <a:ext cx="3740432" cy="592196"/>
          </a:xfrm>
        </p:spPr>
        <p:txBody>
          <a:bodyPr anchor="b"/>
          <a:lstStyle>
            <a:lvl1pPr marL="0" indent="0">
              <a:buNone/>
              <a:defRPr sz="2407" b="1"/>
            </a:lvl1pPr>
            <a:lvl2pPr marL="464942" indent="0">
              <a:buNone/>
              <a:defRPr sz="2050" b="1"/>
            </a:lvl2pPr>
            <a:lvl3pPr marL="929884" indent="0">
              <a:buNone/>
              <a:defRPr sz="1872" b="1"/>
            </a:lvl3pPr>
            <a:lvl4pPr marL="1394827" indent="0">
              <a:buNone/>
              <a:defRPr sz="1605" b="1"/>
            </a:lvl4pPr>
            <a:lvl5pPr marL="1859769" indent="0">
              <a:buNone/>
              <a:defRPr sz="1605" b="1"/>
            </a:lvl5pPr>
            <a:lvl6pPr marL="2324711" indent="0">
              <a:buNone/>
              <a:defRPr sz="1605" b="1"/>
            </a:lvl6pPr>
            <a:lvl7pPr marL="2789653" indent="0">
              <a:buNone/>
              <a:defRPr sz="1605" b="1"/>
            </a:lvl7pPr>
            <a:lvl8pPr marL="3254595" indent="0">
              <a:buNone/>
              <a:defRPr sz="1605" b="1"/>
            </a:lvl8pPr>
            <a:lvl9pPr marL="3719538" indent="0">
              <a:buNone/>
              <a:defRPr sz="160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66470" y="2281294"/>
            <a:ext cx="3740432" cy="4428961"/>
          </a:xfrm>
        </p:spPr>
        <p:txBody>
          <a:bodyPr/>
          <a:lstStyle>
            <a:lvl1pPr>
              <a:defRPr sz="2407"/>
            </a:lvl1pPr>
            <a:lvl2pPr>
              <a:defRPr sz="2050"/>
            </a:lvl2pPr>
            <a:lvl3pPr>
              <a:defRPr sz="1872"/>
            </a:lvl3pPr>
            <a:lvl4pPr>
              <a:defRPr sz="1605"/>
            </a:lvl4pPr>
            <a:lvl5pPr>
              <a:defRPr sz="1605"/>
            </a:lvl5pPr>
            <a:lvl6pPr>
              <a:defRPr sz="1605"/>
            </a:lvl6pPr>
            <a:lvl7pPr>
              <a:defRPr sz="1605"/>
            </a:lvl7pPr>
            <a:lvl8pPr>
              <a:defRPr sz="1605"/>
            </a:lvl8pPr>
            <a:lvl9pPr>
              <a:defRPr sz="160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5771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415" y="1994"/>
            <a:ext cx="9531523" cy="714761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625" y="522410"/>
            <a:ext cx="8198666" cy="115290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838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8985616" y="5158098"/>
            <a:ext cx="451821" cy="13152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8985616" y="6493223"/>
            <a:ext cx="451821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7465" y="115567"/>
            <a:ext cx="7509906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7465" y="1422028"/>
            <a:ext cx="8842792" cy="5024005"/>
          </a:xfrm>
        </p:spPr>
        <p:txBody>
          <a:bodyPr lIns="0" tIns="0" rIns="0" bIns="0"/>
          <a:lstStyle>
            <a:lvl1pPr marL="183554" indent="-183554">
              <a:buClr>
                <a:srgbClr val="C00000"/>
              </a:buClr>
              <a:buFont typeface="Arial" pitchFamily="34" charset="0"/>
              <a:buChar char="•"/>
              <a:defRPr sz="2919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75371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58926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50748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934299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8967265" y="6508166"/>
            <a:ext cx="492844" cy="380677"/>
          </a:xfrm>
        </p:spPr>
        <p:txBody>
          <a:bodyPr lIns="0" rIns="0"/>
          <a:lstStyle>
            <a:lvl1pPr algn="ctr">
              <a:defRPr sz="3336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" y="2"/>
            <a:ext cx="301214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0965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539452" y="6122720"/>
            <a:ext cx="591563" cy="680924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defRPr sz="2407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9675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648" y="284679"/>
            <a:ext cx="3136271" cy="1211545"/>
          </a:xfrm>
        </p:spPr>
        <p:txBody>
          <a:bodyPr anchor="b"/>
          <a:lstStyle>
            <a:lvl1pPr algn="l">
              <a:defRPr sz="205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27114" y="284680"/>
            <a:ext cx="5329177" cy="6102412"/>
          </a:xfrm>
        </p:spPr>
        <p:txBody>
          <a:bodyPr/>
          <a:lstStyle>
            <a:lvl1pPr>
              <a:defRPr sz="3299"/>
            </a:lvl1pPr>
            <a:lvl2pPr>
              <a:defRPr sz="2853"/>
            </a:lvl2pPr>
            <a:lvl3pPr>
              <a:defRPr sz="2407"/>
            </a:lvl3pPr>
            <a:lvl4pPr>
              <a:defRPr sz="2050"/>
            </a:lvl4pPr>
            <a:lvl5pPr>
              <a:defRPr sz="2050"/>
            </a:lvl5pPr>
            <a:lvl6pPr>
              <a:defRPr sz="2050"/>
            </a:lvl6pPr>
            <a:lvl7pPr>
              <a:defRPr sz="2050"/>
            </a:lvl7pPr>
            <a:lvl8pPr>
              <a:defRPr sz="2050"/>
            </a:lvl8pPr>
            <a:lvl9pPr>
              <a:defRPr sz="20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6648" y="1496225"/>
            <a:ext cx="3136271" cy="4890867"/>
          </a:xfrm>
        </p:spPr>
        <p:txBody>
          <a:bodyPr/>
          <a:lstStyle>
            <a:lvl1pPr marL="0" indent="0">
              <a:buNone/>
              <a:defRPr sz="1426"/>
            </a:lvl1pPr>
            <a:lvl2pPr marL="464942" indent="0">
              <a:buNone/>
              <a:defRPr sz="1248"/>
            </a:lvl2pPr>
            <a:lvl3pPr marL="929884" indent="0">
              <a:buNone/>
              <a:defRPr sz="981"/>
            </a:lvl3pPr>
            <a:lvl4pPr marL="1394827" indent="0">
              <a:buNone/>
              <a:defRPr sz="891"/>
            </a:lvl4pPr>
            <a:lvl5pPr marL="1859769" indent="0">
              <a:buNone/>
              <a:defRPr sz="891"/>
            </a:lvl5pPr>
            <a:lvl6pPr marL="2324711" indent="0">
              <a:buNone/>
              <a:defRPr sz="891"/>
            </a:lvl6pPr>
            <a:lvl7pPr marL="2789653" indent="0">
              <a:buNone/>
              <a:defRPr sz="891"/>
            </a:lvl7pPr>
            <a:lvl8pPr marL="3254595" indent="0">
              <a:buNone/>
              <a:defRPr sz="891"/>
            </a:lvl8pPr>
            <a:lvl9pPr marL="3719538" indent="0">
              <a:buNone/>
              <a:defRPr sz="89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0510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8522" y="5005070"/>
            <a:ext cx="5719763" cy="590877"/>
          </a:xfrm>
        </p:spPr>
        <p:txBody>
          <a:bodyPr anchor="b"/>
          <a:lstStyle>
            <a:lvl1pPr algn="l">
              <a:defRPr sz="205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68522" y="638875"/>
            <a:ext cx="5719763" cy="4290060"/>
          </a:xfrm>
        </p:spPr>
        <p:txBody>
          <a:bodyPr/>
          <a:lstStyle>
            <a:lvl1pPr marL="0" indent="0">
              <a:buNone/>
              <a:defRPr sz="3299"/>
            </a:lvl1pPr>
            <a:lvl2pPr marL="464942" indent="0">
              <a:buNone/>
              <a:defRPr sz="2853"/>
            </a:lvl2pPr>
            <a:lvl3pPr marL="929884" indent="0">
              <a:buNone/>
              <a:defRPr sz="2407"/>
            </a:lvl3pPr>
            <a:lvl4pPr marL="1394827" indent="0">
              <a:buNone/>
              <a:defRPr sz="2050"/>
            </a:lvl4pPr>
            <a:lvl5pPr marL="1859769" indent="0">
              <a:buNone/>
              <a:defRPr sz="2050"/>
            </a:lvl5pPr>
            <a:lvl6pPr marL="2324711" indent="0">
              <a:buNone/>
              <a:defRPr sz="2050"/>
            </a:lvl6pPr>
            <a:lvl7pPr marL="2789653" indent="0">
              <a:buNone/>
              <a:defRPr sz="2050"/>
            </a:lvl7pPr>
            <a:lvl8pPr marL="3254595" indent="0">
              <a:buNone/>
              <a:defRPr sz="2050"/>
            </a:lvl8pPr>
            <a:lvl9pPr marL="3719538" indent="0">
              <a:buNone/>
              <a:defRPr sz="205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68522" y="5595947"/>
            <a:ext cx="5719763" cy="839143"/>
          </a:xfrm>
        </p:spPr>
        <p:txBody>
          <a:bodyPr/>
          <a:lstStyle>
            <a:lvl1pPr marL="0" indent="0">
              <a:buNone/>
              <a:defRPr sz="1426"/>
            </a:lvl1pPr>
            <a:lvl2pPr marL="464942" indent="0">
              <a:buNone/>
              <a:defRPr sz="1248"/>
            </a:lvl2pPr>
            <a:lvl3pPr marL="929884" indent="0">
              <a:buNone/>
              <a:defRPr sz="981"/>
            </a:lvl3pPr>
            <a:lvl4pPr marL="1394827" indent="0">
              <a:buNone/>
              <a:defRPr sz="891"/>
            </a:lvl4pPr>
            <a:lvl5pPr marL="1859769" indent="0">
              <a:buNone/>
              <a:defRPr sz="891"/>
            </a:lvl5pPr>
            <a:lvl6pPr marL="2324711" indent="0">
              <a:buNone/>
              <a:defRPr sz="891"/>
            </a:lvl6pPr>
            <a:lvl7pPr marL="2789653" indent="0">
              <a:buNone/>
              <a:defRPr sz="891"/>
            </a:lvl7pPr>
            <a:lvl8pPr marL="3254595" indent="0">
              <a:buNone/>
              <a:defRPr sz="891"/>
            </a:lvl8pPr>
            <a:lvl9pPr marL="3719538" indent="0">
              <a:buNone/>
              <a:defRPr sz="89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0990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3549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083137" y="316127"/>
            <a:ext cx="2507362" cy="672639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57744" y="316127"/>
            <a:ext cx="7366511" cy="67263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3891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415" y="1994"/>
            <a:ext cx="9531523" cy="714761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625" y="1675313"/>
            <a:ext cx="7632073" cy="5034943"/>
          </a:xfrm>
        </p:spPr>
        <p:txBody>
          <a:bodyPr/>
          <a:lstStyle>
            <a:lvl1pPr marL="332237" indent="0">
              <a:buFontTx/>
              <a:buNone/>
              <a:defRPr b="1">
                <a:latin typeface="+mj-lt"/>
              </a:defRPr>
            </a:lvl1pPr>
            <a:lvl2pPr marL="329336" indent="2902">
              <a:defRPr>
                <a:latin typeface="+mj-lt"/>
              </a:defRPr>
            </a:lvl2pPr>
            <a:lvl3pPr marL="574523" indent="-237934">
              <a:tabLst/>
              <a:defRPr>
                <a:latin typeface="+mj-lt"/>
              </a:defRPr>
            </a:lvl3pPr>
            <a:lvl4pPr marL="0" indent="329336">
              <a:lnSpc>
                <a:spcPts val="1645"/>
              </a:lnSpc>
              <a:spcBef>
                <a:spcPts val="366"/>
              </a:spcBef>
              <a:defRPr>
                <a:latin typeface="+mj-lt"/>
              </a:defRPr>
            </a:lvl4pPr>
            <a:lvl5pPr>
              <a:lnSpc>
                <a:spcPts val="1645"/>
              </a:lnSpc>
              <a:spcBef>
                <a:spcPts val="366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178728" y="5345452"/>
            <a:ext cx="962904" cy="392904"/>
          </a:xfrm>
          <a:prstGeom prst="rect">
            <a:avLst/>
          </a:prstGeom>
          <a:noFill/>
        </p:spPr>
        <p:txBody>
          <a:bodyPr wrap="square" lIns="83567" tIns="41784" rIns="83567" bIns="41784" rtlCol="0">
            <a:noAutofit/>
          </a:bodyPr>
          <a:lstStyle/>
          <a:p>
            <a:pPr defTabSz="953249"/>
            <a:endParaRPr lang="ru-RU" sz="19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57626" y="522411"/>
            <a:ext cx="7649277" cy="1152902"/>
          </a:xfrm>
        </p:spPr>
        <p:txBody>
          <a:bodyPr/>
          <a:lstStyle>
            <a:lvl1pPr marL="0" marR="0" indent="0" defTabSz="95324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900"/>
            </a:lvl1pPr>
          </a:lstStyle>
          <a:p>
            <a:pPr marL="0" marR="0" lvl="0" indent="0" defTabSz="95324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8091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492"/>
            <a:ext cx="9531523" cy="714761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625" y="1675313"/>
            <a:ext cx="7632073" cy="5034943"/>
          </a:xfrm>
        </p:spPr>
        <p:txBody>
          <a:bodyPr/>
          <a:lstStyle>
            <a:lvl1pPr marL="332237" indent="0">
              <a:buFontTx/>
              <a:buNone/>
              <a:defRPr b="1">
                <a:latin typeface="+mj-lt"/>
              </a:defRPr>
            </a:lvl1pPr>
            <a:lvl2pPr marL="332237" indent="0">
              <a:defRPr>
                <a:latin typeface="+mj-lt"/>
              </a:defRPr>
            </a:lvl2pPr>
            <a:lvl3pPr marL="574523" indent="-237934">
              <a:defRPr>
                <a:latin typeface="+mj-lt"/>
              </a:defRPr>
            </a:lvl3pPr>
            <a:lvl4pPr marL="0" indent="329336">
              <a:defRPr>
                <a:latin typeface="+mj-lt"/>
              </a:defRPr>
            </a:lvl4pPr>
            <a:lvl5pPr marL="131153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56886" y="522411"/>
            <a:ext cx="7650016" cy="1152902"/>
          </a:xfrm>
        </p:spPr>
        <p:txBody>
          <a:bodyPr/>
          <a:lstStyle>
            <a:lvl1pPr marL="0" marR="0" indent="0" defTabSz="95324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900"/>
            </a:lvl1pPr>
          </a:lstStyle>
          <a:p>
            <a:pPr marL="0" marR="0" lvl="0" indent="0" defTabSz="95324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976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3037" y="4594609"/>
            <a:ext cx="8102997" cy="1420089"/>
          </a:xfrm>
        </p:spPr>
        <p:txBody>
          <a:bodyPr anchor="t"/>
          <a:lstStyle>
            <a:lvl1pPr algn="l">
              <a:defRPr sz="417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3037" y="3030518"/>
            <a:ext cx="8102997" cy="1564084"/>
          </a:xfrm>
        </p:spPr>
        <p:txBody>
          <a:bodyPr anchor="b"/>
          <a:lstStyle>
            <a:lvl1pPr marL="0" indent="0">
              <a:buNone/>
              <a:defRPr sz="2085">
                <a:solidFill>
                  <a:schemeClr val="tx1">
                    <a:tint val="75000"/>
                  </a:schemeClr>
                </a:solidFill>
              </a:defRPr>
            </a:lvl1pPr>
            <a:lvl2pPr marL="476245" indent="0">
              <a:buNone/>
              <a:defRPr sz="1877">
                <a:solidFill>
                  <a:schemeClr val="tx1">
                    <a:tint val="75000"/>
                  </a:schemeClr>
                </a:solidFill>
              </a:defRPr>
            </a:lvl2pPr>
            <a:lvl3pPr marL="952488" indent="0">
              <a:buNone/>
              <a:defRPr sz="1668">
                <a:solidFill>
                  <a:schemeClr val="tx1">
                    <a:tint val="75000"/>
                  </a:schemeClr>
                </a:solidFill>
              </a:defRPr>
            </a:lvl3pPr>
            <a:lvl4pPr marL="1428733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4pPr>
            <a:lvl5pPr marL="1904978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5pPr>
            <a:lvl6pPr marL="2381221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6pPr>
            <a:lvl7pPr marL="2857465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7pPr>
            <a:lvl8pPr marL="3333712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8pPr>
            <a:lvl9pPr marL="3809954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629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6648" y="1668361"/>
            <a:ext cx="4210381" cy="4718735"/>
          </a:xfrm>
        </p:spPr>
        <p:txBody>
          <a:bodyPr/>
          <a:lstStyle>
            <a:lvl1pPr>
              <a:defRPr sz="2919"/>
            </a:lvl1pPr>
            <a:lvl2pPr>
              <a:defRPr sz="2502"/>
            </a:lvl2pPr>
            <a:lvl3pPr>
              <a:defRPr sz="2085"/>
            </a:lvl3pPr>
            <a:lvl4pPr>
              <a:defRPr sz="1877"/>
            </a:lvl4pPr>
            <a:lvl5pPr>
              <a:defRPr sz="1877"/>
            </a:lvl5pPr>
            <a:lvl6pPr>
              <a:defRPr sz="1877"/>
            </a:lvl6pPr>
            <a:lvl7pPr>
              <a:defRPr sz="1877"/>
            </a:lvl7pPr>
            <a:lvl8pPr>
              <a:defRPr sz="1877"/>
            </a:lvl8pPr>
            <a:lvl9pPr>
              <a:defRPr sz="18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45910" y="1668361"/>
            <a:ext cx="4210381" cy="4718735"/>
          </a:xfrm>
        </p:spPr>
        <p:txBody>
          <a:bodyPr/>
          <a:lstStyle>
            <a:lvl1pPr>
              <a:defRPr sz="2919"/>
            </a:lvl1pPr>
            <a:lvl2pPr>
              <a:defRPr sz="2502"/>
            </a:lvl2pPr>
            <a:lvl3pPr>
              <a:defRPr sz="2085"/>
            </a:lvl3pPr>
            <a:lvl4pPr>
              <a:defRPr sz="1877"/>
            </a:lvl4pPr>
            <a:lvl5pPr>
              <a:defRPr sz="1877"/>
            </a:lvl5pPr>
            <a:lvl6pPr>
              <a:defRPr sz="1877"/>
            </a:lvl6pPr>
            <a:lvl7pPr>
              <a:defRPr sz="1877"/>
            </a:lvl7pPr>
            <a:lvl8pPr>
              <a:defRPr sz="1877"/>
            </a:lvl8pPr>
            <a:lvl9pPr>
              <a:defRPr sz="18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77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6647" y="1600499"/>
            <a:ext cx="4212037" cy="667012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245" indent="0">
              <a:buNone/>
              <a:defRPr sz="2085" b="1"/>
            </a:lvl2pPr>
            <a:lvl3pPr marL="952488" indent="0">
              <a:buNone/>
              <a:defRPr sz="1877" b="1"/>
            </a:lvl3pPr>
            <a:lvl4pPr marL="1428733" indent="0">
              <a:buNone/>
              <a:defRPr sz="1668" b="1"/>
            </a:lvl4pPr>
            <a:lvl5pPr marL="1904978" indent="0">
              <a:buNone/>
              <a:defRPr sz="1668" b="1"/>
            </a:lvl5pPr>
            <a:lvl6pPr marL="2381221" indent="0">
              <a:buNone/>
              <a:defRPr sz="1668" b="1"/>
            </a:lvl6pPr>
            <a:lvl7pPr marL="2857465" indent="0">
              <a:buNone/>
              <a:defRPr sz="1668" b="1"/>
            </a:lvl7pPr>
            <a:lvl8pPr marL="3333712" indent="0">
              <a:buNone/>
              <a:defRPr sz="1668" b="1"/>
            </a:lvl8pPr>
            <a:lvl9pPr marL="3809954" indent="0">
              <a:buNone/>
              <a:defRPr sz="16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6647" y="2267508"/>
            <a:ext cx="4212037" cy="4119584"/>
          </a:xfrm>
        </p:spPr>
        <p:txBody>
          <a:bodyPr/>
          <a:lstStyle>
            <a:lvl1pPr>
              <a:defRPr sz="2502"/>
            </a:lvl1pPr>
            <a:lvl2pPr>
              <a:defRPr sz="2085"/>
            </a:lvl2pPr>
            <a:lvl3pPr>
              <a:defRPr sz="1877"/>
            </a:lvl3pPr>
            <a:lvl4pPr>
              <a:defRPr sz="1668"/>
            </a:lvl4pPr>
            <a:lvl5pPr>
              <a:defRPr sz="1668"/>
            </a:lvl5pPr>
            <a:lvl6pPr>
              <a:defRPr sz="1668"/>
            </a:lvl6pPr>
            <a:lvl7pPr>
              <a:defRPr sz="1668"/>
            </a:lvl7pPr>
            <a:lvl8pPr>
              <a:defRPr sz="1668"/>
            </a:lvl8pPr>
            <a:lvl9pPr>
              <a:defRPr sz="166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42608" y="1600499"/>
            <a:ext cx="4213691" cy="667012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245" indent="0">
              <a:buNone/>
              <a:defRPr sz="2085" b="1"/>
            </a:lvl2pPr>
            <a:lvl3pPr marL="952488" indent="0">
              <a:buNone/>
              <a:defRPr sz="1877" b="1"/>
            </a:lvl3pPr>
            <a:lvl4pPr marL="1428733" indent="0">
              <a:buNone/>
              <a:defRPr sz="1668" b="1"/>
            </a:lvl4pPr>
            <a:lvl5pPr marL="1904978" indent="0">
              <a:buNone/>
              <a:defRPr sz="1668" b="1"/>
            </a:lvl5pPr>
            <a:lvl6pPr marL="2381221" indent="0">
              <a:buNone/>
              <a:defRPr sz="1668" b="1"/>
            </a:lvl6pPr>
            <a:lvl7pPr marL="2857465" indent="0">
              <a:buNone/>
              <a:defRPr sz="1668" b="1"/>
            </a:lvl7pPr>
            <a:lvl8pPr marL="3333712" indent="0">
              <a:buNone/>
              <a:defRPr sz="1668" b="1"/>
            </a:lvl8pPr>
            <a:lvl9pPr marL="3809954" indent="0">
              <a:buNone/>
              <a:defRPr sz="16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842608" y="2267508"/>
            <a:ext cx="4213691" cy="4119584"/>
          </a:xfrm>
        </p:spPr>
        <p:txBody>
          <a:bodyPr/>
          <a:lstStyle>
            <a:lvl1pPr>
              <a:defRPr sz="2502"/>
            </a:lvl1pPr>
            <a:lvl2pPr>
              <a:defRPr sz="2085"/>
            </a:lvl2pPr>
            <a:lvl3pPr>
              <a:defRPr sz="1877"/>
            </a:lvl3pPr>
            <a:lvl4pPr>
              <a:defRPr sz="1668"/>
            </a:lvl4pPr>
            <a:lvl5pPr>
              <a:defRPr sz="1668"/>
            </a:lvl5pPr>
            <a:lvl6pPr>
              <a:defRPr sz="1668"/>
            </a:lvl6pPr>
            <a:lvl7pPr>
              <a:defRPr sz="1668"/>
            </a:lvl7pPr>
            <a:lvl8pPr>
              <a:defRPr sz="1668"/>
            </a:lvl8pPr>
            <a:lvl9pPr>
              <a:defRPr sz="166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36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175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273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655" y="284680"/>
            <a:ext cx="3136271" cy="1211546"/>
          </a:xfrm>
        </p:spPr>
        <p:txBody>
          <a:bodyPr anchor="b"/>
          <a:lstStyle>
            <a:lvl1pPr algn="l">
              <a:defRPr sz="20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27114" y="284684"/>
            <a:ext cx="5329177" cy="6102412"/>
          </a:xfrm>
        </p:spPr>
        <p:txBody>
          <a:bodyPr/>
          <a:lstStyle>
            <a:lvl1pPr>
              <a:defRPr sz="3336"/>
            </a:lvl1pPr>
            <a:lvl2pPr>
              <a:defRPr sz="2919"/>
            </a:lvl2pPr>
            <a:lvl3pPr>
              <a:defRPr sz="2502"/>
            </a:lvl3pPr>
            <a:lvl4pPr>
              <a:defRPr sz="2085"/>
            </a:lvl4pPr>
            <a:lvl5pPr>
              <a:defRPr sz="2085"/>
            </a:lvl5pPr>
            <a:lvl6pPr>
              <a:defRPr sz="2085"/>
            </a:lvl6pPr>
            <a:lvl7pPr>
              <a:defRPr sz="2085"/>
            </a:lvl7pPr>
            <a:lvl8pPr>
              <a:defRPr sz="2085"/>
            </a:lvl8pPr>
            <a:lvl9pPr>
              <a:defRPr sz="208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6655" y="1496228"/>
            <a:ext cx="3136271" cy="4890868"/>
          </a:xfrm>
        </p:spPr>
        <p:txBody>
          <a:bodyPr/>
          <a:lstStyle>
            <a:lvl1pPr marL="0" indent="0">
              <a:buNone/>
              <a:defRPr sz="1460"/>
            </a:lvl1pPr>
            <a:lvl2pPr marL="476245" indent="0">
              <a:buNone/>
              <a:defRPr sz="1251"/>
            </a:lvl2pPr>
            <a:lvl3pPr marL="952488" indent="0">
              <a:buNone/>
              <a:defRPr sz="1043"/>
            </a:lvl3pPr>
            <a:lvl4pPr marL="1428733" indent="0">
              <a:buNone/>
              <a:defRPr sz="938"/>
            </a:lvl4pPr>
            <a:lvl5pPr marL="1904978" indent="0">
              <a:buNone/>
              <a:defRPr sz="938"/>
            </a:lvl5pPr>
            <a:lvl6pPr marL="2381221" indent="0">
              <a:buNone/>
              <a:defRPr sz="938"/>
            </a:lvl6pPr>
            <a:lvl7pPr marL="2857465" indent="0">
              <a:buNone/>
              <a:defRPr sz="938"/>
            </a:lvl7pPr>
            <a:lvl8pPr marL="3333712" indent="0">
              <a:buNone/>
              <a:defRPr sz="938"/>
            </a:lvl8pPr>
            <a:lvl9pPr marL="3809954" indent="0">
              <a:buNone/>
              <a:defRPr sz="938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047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8523" y="5005072"/>
            <a:ext cx="5719763" cy="590878"/>
          </a:xfrm>
        </p:spPr>
        <p:txBody>
          <a:bodyPr anchor="b"/>
          <a:lstStyle>
            <a:lvl1pPr algn="l">
              <a:defRPr sz="20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68523" y="638875"/>
            <a:ext cx="5719763" cy="4290060"/>
          </a:xfrm>
        </p:spPr>
        <p:txBody>
          <a:bodyPr rtlCol="0">
            <a:normAutofit/>
          </a:bodyPr>
          <a:lstStyle>
            <a:lvl1pPr marL="0" indent="0">
              <a:buNone/>
              <a:defRPr sz="3336"/>
            </a:lvl1pPr>
            <a:lvl2pPr marL="476245" indent="0">
              <a:buNone/>
              <a:defRPr sz="2919"/>
            </a:lvl2pPr>
            <a:lvl3pPr marL="952488" indent="0">
              <a:buNone/>
              <a:defRPr sz="2502"/>
            </a:lvl3pPr>
            <a:lvl4pPr marL="1428733" indent="0">
              <a:buNone/>
              <a:defRPr sz="2085"/>
            </a:lvl4pPr>
            <a:lvl5pPr marL="1904978" indent="0">
              <a:buNone/>
              <a:defRPr sz="2085"/>
            </a:lvl5pPr>
            <a:lvl6pPr marL="2381221" indent="0">
              <a:buNone/>
              <a:defRPr sz="2085"/>
            </a:lvl6pPr>
            <a:lvl7pPr marL="2857465" indent="0">
              <a:buNone/>
              <a:defRPr sz="2085"/>
            </a:lvl7pPr>
            <a:lvl8pPr marL="3333712" indent="0">
              <a:buNone/>
              <a:defRPr sz="2085"/>
            </a:lvl8pPr>
            <a:lvl9pPr marL="3809954" indent="0">
              <a:buNone/>
              <a:defRPr sz="2085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68523" y="5595949"/>
            <a:ext cx="5719763" cy="839144"/>
          </a:xfrm>
        </p:spPr>
        <p:txBody>
          <a:bodyPr/>
          <a:lstStyle>
            <a:lvl1pPr marL="0" indent="0">
              <a:buNone/>
              <a:defRPr sz="1460"/>
            </a:lvl1pPr>
            <a:lvl2pPr marL="476245" indent="0">
              <a:buNone/>
              <a:defRPr sz="1251"/>
            </a:lvl2pPr>
            <a:lvl3pPr marL="952488" indent="0">
              <a:buNone/>
              <a:defRPr sz="1043"/>
            </a:lvl3pPr>
            <a:lvl4pPr marL="1428733" indent="0">
              <a:buNone/>
              <a:defRPr sz="938"/>
            </a:lvl4pPr>
            <a:lvl5pPr marL="1904978" indent="0">
              <a:buNone/>
              <a:defRPr sz="938"/>
            </a:lvl5pPr>
            <a:lvl6pPr marL="2381221" indent="0">
              <a:buNone/>
              <a:defRPr sz="938"/>
            </a:lvl6pPr>
            <a:lvl7pPr marL="2857465" indent="0">
              <a:buNone/>
              <a:defRPr sz="938"/>
            </a:lvl7pPr>
            <a:lvl8pPr marL="3333712" indent="0">
              <a:buNone/>
              <a:defRPr sz="938"/>
            </a:lvl8pPr>
            <a:lvl9pPr marL="3809954" indent="0">
              <a:buNone/>
              <a:defRPr sz="938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6648" y="6627092"/>
            <a:ext cx="2224352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257091" y="6627092"/>
            <a:ext cx="3018764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413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597467" y="115866"/>
            <a:ext cx="8458827" cy="95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476647" y="1421750"/>
            <a:ext cx="8579644" cy="471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831939" y="6627092"/>
            <a:ext cx="2224352" cy="380677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5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0C75FB-29DB-479D-90FD-07DD74D674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31398" y="115861"/>
            <a:ext cx="1097282" cy="1097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97472" y="1155278"/>
            <a:ext cx="7733926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51" tIns="47626" rIns="95251" bIns="47626" anchor="ctr"/>
          <a:lstStyle/>
          <a:p>
            <a:pPr algn="ctr">
              <a:defRPr/>
            </a:pPr>
            <a:endParaRPr lang="ru-RU" sz="1877" dirty="0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974666"/>
            <a:ext cx="9532938" cy="17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6363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336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5pPr>
      <a:lvl6pPr marL="476245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6pPr>
      <a:lvl7pPr marL="952488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7pPr>
      <a:lvl8pPr marL="1428733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8pPr>
      <a:lvl9pPr marL="1904978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57183" indent="-35718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336" kern="1200">
          <a:solidFill>
            <a:schemeClr val="tx1"/>
          </a:solidFill>
          <a:latin typeface="+mn-lt"/>
          <a:ea typeface="+mn-ea"/>
          <a:cs typeface="+mn-cs"/>
        </a:defRPr>
      </a:lvl1pPr>
      <a:lvl2pPr marL="773897" indent="-2976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919" kern="1200">
          <a:solidFill>
            <a:schemeClr val="tx1"/>
          </a:solidFill>
          <a:latin typeface="+mn-lt"/>
          <a:ea typeface="+mn-ea"/>
          <a:cs typeface="+mn-cs"/>
        </a:defRPr>
      </a:lvl2pPr>
      <a:lvl3pPr marL="1190611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2" kern="1200">
          <a:solidFill>
            <a:schemeClr val="tx1"/>
          </a:solidFill>
          <a:latin typeface="+mn-lt"/>
          <a:ea typeface="+mn-ea"/>
          <a:cs typeface="+mn-cs"/>
        </a:defRPr>
      </a:lvl3pPr>
      <a:lvl4pPr marL="1666856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85" kern="1200">
          <a:solidFill>
            <a:schemeClr val="tx1"/>
          </a:solidFill>
          <a:latin typeface="+mn-lt"/>
          <a:ea typeface="+mn-ea"/>
          <a:cs typeface="+mn-cs"/>
        </a:defRPr>
      </a:lvl4pPr>
      <a:lvl5pPr marL="2143100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85" kern="1200">
          <a:solidFill>
            <a:schemeClr val="tx1"/>
          </a:solidFill>
          <a:latin typeface="+mn-lt"/>
          <a:ea typeface="+mn-ea"/>
          <a:cs typeface="+mn-cs"/>
        </a:defRPr>
      </a:lvl5pPr>
      <a:lvl6pPr marL="2619345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6pPr>
      <a:lvl7pPr marL="3095588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7pPr>
      <a:lvl8pPr marL="3571833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8pPr>
      <a:lvl9pPr marL="4048078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1pPr>
      <a:lvl2pPr marL="476245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2pPr>
      <a:lvl3pPr marL="952488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3pPr>
      <a:lvl4pPr marL="1428733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4pPr>
      <a:lvl5pPr marL="1904978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5pPr>
      <a:lvl6pPr marL="2381221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6pPr>
      <a:lvl7pPr marL="2857465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7pPr>
      <a:lvl8pPr marL="3333712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8pPr>
      <a:lvl9pPr marL="3809954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0660" y="510893"/>
            <a:ext cx="7656243" cy="115757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0660" y="1668357"/>
            <a:ext cx="7656243" cy="5041898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76648" y="6627084"/>
            <a:ext cx="2224352" cy="380676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24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29884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57088" y="6627084"/>
            <a:ext cx="3018763" cy="380676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24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29884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78143" y="6298745"/>
            <a:ext cx="646071" cy="658745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lnSpc>
                <a:spcPts val="2140"/>
              </a:lnSpc>
              <a:defRPr sz="2407">
                <a:solidFill>
                  <a:schemeClr val="bg1"/>
                </a:solidFill>
              </a:defRPr>
            </a:lvl1pPr>
          </a:lstStyle>
          <a:p>
            <a:pPr defTabSz="929884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929884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649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16" r:id="rId13"/>
    <p:sldLayoutId id="2147483717" r:id="rId14"/>
  </p:sldLayoutIdLst>
  <p:hf hdr="0" ftr="0" dt="0"/>
  <p:txStyles>
    <p:titleStyle>
      <a:lvl1pPr algn="l" defTabSz="929884" rtl="0" eaLnBrk="1" latinLnBrk="0" hangingPunct="1">
        <a:lnSpc>
          <a:spcPts val="4636"/>
        </a:lnSpc>
        <a:spcBef>
          <a:spcPct val="0"/>
        </a:spcBef>
        <a:buNone/>
        <a:defRPr sz="3744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24094" indent="0" algn="l" defTabSz="929884" rtl="0" eaLnBrk="1" latinLnBrk="0" hangingPunct="1">
        <a:spcBef>
          <a:spcPct val="20000"/>
        </a:spcBef>
        <a:buFont typeface="+mj-lt"/>
        <a:buNone/>
        <a:defRPr sz="3209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24094" indent="0" algn="l" defTabSz="929884" rtl="0" eaLnBrk="1" latinLnBrk="0" hangingPunct="1">
        <a:spcBef>
          <a:spcPct val="20000"/>
        </a:spcBef>
        <a:buFont typeface="Arial" pitchFamily="34" charset="0"/>
        <a:buNone/>
        <a:defRPr sz="214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35451" indent="-232102" algn="l" defTabSz="929884" rtl="0" eaLnBrk="1" latinLnBrk="0" hangingPunct="1">
        <a:spcBef>
          <a:spcPct val="20000"/>
        </a:spcBef>
        <a:buFont typeface="Arial" pitchFamily="34" charset="0"/>
        <a:buChar char="•"/>
        <a:defRPr sz="214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21264" algn="just" defTabSz="929884" rtl="0" eaLnBrk="1" latinLnBrk="0" hangingPunct="1">
        <a:lnSpc>
          <a:spcPts val="1605"/>
        </a:lnSpc>
        <a:spcBef>
          <a:spcPts val="357"/>
        </a:spcBef>
        <a:buFont typeface="Arial" pitchFamily="34" charset="0"/>
        <a:buNone/>
        <a:tabLst/>
        <a:defRPr sz="1426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79392" indent="0" algn="l" defTabSz="929884" rtl="0" eaLnBrk="1" latinLnBrk="0" hangingPunct="1">
        <a:lnSpc>
          <a:spcPts val="1605"/>
        </a:lnSpc>
        <a:spcBef>
          <a:spcPts val="357"/>
        </a:spcBef>
        <a:buFont typeface="Arial" pitchFamily="34" charset="0"/>
        <a:buNone/>
        <a:defRPr sz="1248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557182" indent="-232471" algn="l" defTabSz="929884" rtl="0" eaLnBrk="1" latinLnBrk="0" hangingPunct="1">
        <a:spcBef>
          <a:spcPct val="20000"/>
        </a:spcBef>
        <a:buFont typeface="Arial" pitchFamily="34" charset="0"/>
        <a:buChar char="•"/>
        <a:defRPr sz="2050" kern="1200">
          <a:solidFill>
            <a:schemeClr val="tx1"/>
          </a:solidFill>
          <a:latin typeface="+mn-lt"/>
          <a:ea typeface="+mn-ea"/>
          <a:cs typeface="+mn-cs"/>
        </a:defRPr>
      </a:lvl6pPr>
      <a:lvl7pPr marL="3022124" indent="-232471" algn="l" defTabSz="929884" rtl="0" eaLnBrk="1" latinLnBrk="0" hangingPunct="1">
        <a:spcBef>
          <a:spcPct val="20000"/>
        </a:spcBef>
        <a:buFont typeface="Arial" pitchFamily="34" charset="0"/>
        <a:buChar char="•"/>
        <a:defRPr sz="2050" kern="1200">
          <a:solidFill>
            <a:schemeClr val="tx1"/>
          </a:solidFill>
          <a:latin typeface="+mn-lt"/>
          <a:ea typeface="+mn-ea"/>
          <a:cs typeface="+mn-cs"/>
        </a:defRPr>
      </a:lvl7pPr>
      <a:lvl8pPr marL="3487067" indent="-232471" algn="l" defTabSz="929884" rtl="0" eaLnBrk="1" latinLnBrk="0" hangingPunct="1">
        <a:spcBef>
          <a:spcPct val="20000"/>
        </a:spcBef>
        <a:buFont typeface="Arial" pitchFamily="34" charset="0"/>
        <a:buChar char="•"/>
        <a:defRPr sz="2050" kern="1200">
          <a:solidFill>
            <a:schemeClr val="tx1"/>
          </a:solidFill>
          <a:latin typeface="+mn-lt"/>
          <a:ea typeface="+mn-ea"/>
          <a:cs typeface="+mn-cs"/>
        </a:defRPr>
      </a:lvl8pPr>
      <a:lvl9pPr marL="3952009" indent="-232471" algn="l" defTabSz="929884" rtl="0" eaLnBrk="1" latinLnBrk="0" hangingPunct="1">
        <a:spcBef>
          <a:spcPct val="20000"/>
        </a:spcBef>
        <a:buFont typeface="Arial" pitchFamily="34" charset="0"/>
        <a:buChar char="•"/>
        <a:defRPr sz="20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29884" rtl="0" eaLnBrk="1" latinLnBrk="0" hangingPunct="1">
        <a:defRPr sz="1872" kern="1200">
          <a:solidFill>
            <a:schemeClr val="tx1"/>
          </a:solidFill>
          <a:latin typeface="+mn-lt"/>
          <a:ea typeface="+mn-ea"/>
          <a:cs typeface="+mn-cs"/>
        </a:defRPr>
      </a:lvl1pPr>
      <a:lvl2pPr marL="464942" algn="l" defTabSz="929884" rtl="0" eaLnBrk="1" latinLnBrk="0" hangingPunct="1">
        <a:defRPr sz="1872" kern="1200">
          <a:solidFill>
            <a:schemeClr val="tx1"/>
          </a:solidFill>
          <a:latin typeface="+mn-lt"/>
          <a:ea typeface="+mn-ea"/>
          <a:cs typeface="+mn-cs"/>
        </a:defRPr>
      </a:lvl2pPr>
      <a:lvl3pPr marL="929884" algn="l" defTabSz="929884" rtl="0" eaLnBrk="1" latinLnBrk="0" hangingPunct="1">
        <a:defRPr sz="1872" kern="1200">
          <a:solidFill>
            <a:schemeClr val="tx1"/>
          </a:solidFill>
          <a:latin typeface="+mn-lt"/>
          <a:ea typeface="+mn-ea"/>
          <a:cs typeface="+mn-cs"/>
        </a:defRPr>
      </a:lvl3pPr>
      <a:lvl4pPr marL="1394827" algn="l" defTabSz="929884" rtl="0" eaLnBrk="1" latinLnBrk="0" hangingPunct="1">
        <a:defRPr sz="1872" kern="1200">
          <a:solidFill>
            <a:schemeClr val="tx1"/>
          </a:solidFill>
          <a:latin typeface="+mn-lt"/>
          <a:ea typeface="+mn-ea"/>
          <a:cs typeface="+mn-cs"/>
        </a:defRPr>
      </a:lvl4pPr>
      <a:lvl5pPr marL="1859769" algn="l" defTabSz="929884" rtl="0" eaLnBrk="1" latinLnBrk="0" hangingPunct="1">
        <a:defRPr sz="1872" kern="1200">
          <a:solidFill>
            <a:schemeClr val="tx1"/>
          </a:solidFill>
          <a:latin typeface="+mn-lt"/>
          <a:ea typeface="+mn-ea"/>
          <a:cs typeface="+mn-cs"/>
        </a:defRPr>
      </a:lvl5pPr>
      <a:lvl6pPr marL="2324711" algn="l" defTabSz="929884" rtl="0" eaLnBrk="1" latinLnBrk="0" hangingPunct="1">
        <a:defRPr sz="1872" kern="1200">
          <a:solidFill>
            <a:schemeClr val="tx1"/>
          </a:solidFill>
          <a:latin typeface="+mn-lt"/>
          <a:ea typeface="+mn-ea"/>
          <a:cs typeface="+mn-cs"/>
        </a:defRPr>
      </a:lvl6pPr>
      <a:lvl7pPr marL="2789653" algn="l" defTabSz="929884" rtl="0" eaLnBrk="1" latinLnBrk="0" hangingPunct="1">
        <a:defRPr sz="1872" kern="1200">
          <a:solidFill>
            <a:schemeClr val="tx1"/>
          </a:solidFill>
          <a:latin typeface="+mn-lt"/>
          <a:ea typeface="+mn-ea"/>
          <a:cs typeface="+mn-cs"/>
        </a:defRPr>
      </a:lvl7pPr>
      <a:lvl8pPr marL="3254595" algn="l" defTabSz="929884" rtl="0" eaLnBrk="1" latinLnBrk="0" hangingPunct="1">
        <a:defRPr sz="1872" kern="1200">
          <a:solidFill>
            <a:schemeClr val="tx1"/>
          </a:solidFill>
          <a:latin typeface="+mn-lt"/>
          <a:ea typeface="+mn-ea"/>
          <a:cs typeface="+mn-cs"/>
        </a:defRPr>
      </a:lvl8pPr>
      <a:lvl9pPr marL="3719538" algn="l" defTabSz="929884" rtl="0" eaLnBrk="1" latinLnBrk="0" hangingPunct="1">
        <a:defRPr sz="187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1253" y="435251"/>
            <a:ext cx="9091685" cy="9514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2800" cap="all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Региональный проект «Мои налоги –моей Карелии»</a:t>
            </a:r>
            <a:endParaRPr lang="ru-RU" sz="2800" cap="all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 vert="horz" lIns="0" tIns="45680" rIns="0" bIns="45680" rtlCol="0" anchor="ctr"/>
          <a:lstStyle/>
          <a:p>
            <a:r>
              <a:rPr lang="ru-RU" dirty="0" smtClean="0">
                <a:solidFill>
                  <a:prstClr val="white"/>
                </a:solidFill>
              </a:rPr>
              <a:t>1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16930" y="3536720"/>
            <a:ext cx="3220379" cy="312654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</a:t>
            </a:r>
            <a:r>
              <a:rPr kumimoji="0" lang="ru-RU" sz="2100" b="1" i="0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олее</a:t>
            </a:r>
            <a:r>
              <a:rPr kumimoji="0" lang="ru-RU" sz="2100" b="1" i="0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6000" b="1" i="0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70 </a:t>
            </a:r>
            <a:r>
              <a:rPr kumimoji="0" lang="ru-RU" sz="2100" b="1" i="0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организаций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1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приняли участие в проекте</a:t>
            </a:r>
            <a:endParaRPr lang="ru-RU" sz="21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100" b="1" i="0" u="sng" strike="noStrike" kern="1200" cap="none" spc="0" normalizeH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230" y="1283620"/>
            <a:ext cx="978795" cy="134951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07063" y="2879070"/>
            <a:ext cx="8326869" cy="102467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92500"/>
          </a:bodyPr>
          <a:lstStyle/>
          <a:p>
            <a:pPr defTabSz="1043056">
              <a:lnSpc>
                <a:spcPct val="120000"/>
              </a:lnSpc>
              <a:spcBef>
                <a:spcPct val="0"/>
              </a:spcBef>
            </a:pPr>
            <a:r>
              <a:rPr lang="ru-RU" sz="3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с </a:t>
            </a:r>
            <a:r>
              <a:rPr lang="ru-RU" sz="34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30.10.2023 по </a:t>
            </a:r>
            <a:r>
              <a:rPr lang="ru-RU" sz="3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25.11.2023 –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период проведения проекта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2495" y="1644414"/>
            <a:ext cx="7090735" cy="86172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85000" lnSpcReduction="10000"/>
          </a:bodyPr>
          <a:lstStyle/>
          <a:p>
            <a:pPr defTabSz="1043056">
              <a:spcBef>
                <a:spcPct val="0"/>
              </a:spcBef>
            </a:pP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Цель </a:t>
            </a:r>
            <a:r>
              <a:rPr lang="ru-RU" sz="3600" b="1" u="sng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проекта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- </a:t>
            </a:r>
            <a:r>
              <a:rPr lang="ru-RU" sz="23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побуждение  </a:t>
            </a:r>
            <a:r>
              <a:rPr lang="ru-RU" sz="23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налогоплательщиков-физлиц </a:t>
            </a:r>
            <a:r>
              <a:rPr lang="ru-RU" sz="23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 досрочной уплате имущественных налогов</a:t>
            </a:r>
            <a:r>
              <a:rPr kumimoji="0" lang="ru-RU" sz="23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. </a:t>
            </a:r>
            <a:endParaRPr kumimoji="0" lang="ru-RU" sz="23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76867" y="5181600"/>
            <a:ext cx="5071533" cy="148166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59196" y="3873500"/>
            <a:ext cx="3587337" cy="2142067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r>
              <a:rPr lang="ru-RU" sz="2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более </a:t>
            </a:r>
            <a:r>
              <a:rPr lang="ru-RU" sz="6000" b="1" dirty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8000</a:t>
            </a:r>
            <a:r>
              <a:rPr lang="ru-RU" sz="2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человек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200" b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1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общая численность участников </a:t>
            </a:r>
            <a:r>
              <a:rPr lang="ru-RU" sz="21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проекта</a:t>
            </a:r>
            <a:endParaRPr lang="ru-RU" sz="1200" b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269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1253" y="505506"/>
            <a:ext cx="9091685" cy="951487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ИТОГИ ПРОЕКТА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 vert="horz" lIns="0" tIns="45680" rIns="0" bIns="45680" rtlCol="0" anchor="ctr"/>
          <a:lstStyle/>
          <a:p>
            <a:r>
              <a:rPr lang="ru-RU" dirty="0" smtClean="0">
                <a:solidFill>
                  <a:prstClr val="white"/>
                </a:solidFill>
              </a:rPr>
              <a:t>2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48553" y="4751109"/>
            <a:ext cx="377072" cy="30165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3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3796" y="4733716"/>
            <a:ext cx="4352071" cy="121822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32500" lnSpcReduction="20000"/>
          </a:bodyPr>
          <a:lstStyle/>
          <a:p>
            <a:pPr algn="ctr" defTabSz="1043056">
              <a:spcBef>
                <a:spcPct val="0"/>
              </a:spcBef>
            </a:pPr>
            <a:r>
              <a:rPr lang="ru-RU" sz="55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Собираемость налогов </a:t>
            </a:r>
            <a:r>
              <a:rPr lang="en-US" sz="55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endParaRPr lang="ru-RU" sz="55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1043056">
              <a:lnSpc>
                <a:spcPct val="120000"/>
              </a:lnSpc>
              <a:spcBef>
                <a:spcPct val="0"/>
              </a:spcBef>
            </a:pPr>
            <a:r>
              <a:rPr lang="ru-RU" sz="55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5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Республике Карелия </a:t>
            </a:r>
            <a:r>
              <a:rPr lang="ru-RU" sz="9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: </a:t>
            </a:r>
            <a:r>
              <a:rPr lang="ru-RU" sz="96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98,85%</a:t>
            </a:r>
            <a:r>
              <a:rPr lang="ru-RU" sz="96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55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(средний по РФ -97,9%)</a:t>
            </a:r>
            <a:endParaRPr lang="ru-RU" sz="55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800" y="5753881"/>
            <a:ext cx="8143249" cy="1028916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>
              <a:spcBef>
                <a:spcPct val="0"/>
              </a:spcBef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Участниками проекта было 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погашено </a:t>
            </a:r>
            <a:r>
              <a:rPr lang="ru-RU" sz="1800" b="1" u="sng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более </a:t>
            </a:r>
            <a:r>
              <a:rPr lang="ru-RU" sz="3100" b="1" u="sng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5,5</a:t>
            </a:r>
            <a:r>
              <a:rPr lang="ru-RU" sz="2000" b="1" u="sng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1800" b="1" u="sng" dirty="0" err="1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млн.рублей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задолженности, из них 1,7млн.рублей - финалистами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проекта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  <a:endParaRPr kumimoji="0" lang="ru-RU" sz="2000" b="1" i="0" u="none" strike="noStrike" kern="1200" cap="none" spc="0" normalizeH="0" noProof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839" y="2375485"/>
            <a:ext cx="3104623" cy="2188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W:\Папки отделов (HOME)\13-ОККвСНИ №1\Гайворонская\Мои налоги-моей Карелии\сегежа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378" y="2544825"/>
            <a:ext cx="1794088" cy="2824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015549" y="1322023"/>
            <a:ext cx="8288270" cy="1462301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 финал проекта вышли </a:t>
            </a:r>
            <a:r>
              <a:rPr kumimoji="0" lang="ru-RU" sz="31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25 организаций</a:t>
            </a: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, общей численностью</a:t>
            </a:r>
            <a:r>
              <a:rPr kumimoji="0" lang="ru-RU" sz="21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31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1588</a:t>
            </a:r>
            <a:r>
              <a:rPr kumimoji="0" lang="ru-RU" sz="21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человек.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" y="2794000"/>
            <a:ext cx="2216015" cy="157116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9699" y="2875027"/>
            <a:ext cx="2664701" cy="167640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algn="ctr" defTabSz="1043056">
              <a:spcBef>
                <a:spcPct val="0"/>
              </a:spcBef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Динамика поступлений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имущественных налогов ФЛ</a:t>
            </a:r>
          </a:p>
          <a:p>
            <a:pPr algn="ctr" defTabSz="1043056">
              <a:spcBef>
                <a:spcPct val="0"/>
              </a:spcBef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+</a:t>
            </a:r>
            <a:r>
              <a:rPr lang="ru-RU" sz="3100" b="1" dirty="0" smtClean="0">
                <a:solidFill>
                  <a:srgbClr val="FF0000"/>
                </a:solidFill>
              </a:rPr>
              <a:t>6,81</a:t>
            </a:r>
            <a:r>
              <a:rPr lang="ru-RU" sz="2000" b="1" dirty="0" smtClean="0">
                <a:solidFill>
                  <a:srgbClr val="FF0000"/>
                </a:solidFill>
              </a:rPr>
              <a:t>% 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715522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1_СЗФО_ИТОГИ(9мес2012)-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34015</TotalTime>
  <Words>101</Words>
  <Application>Microsoft Office PowerPoint</Application>
  <PresentationFormat>Произвольный</PresentationFormat>
  <Paragraphs>17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</vt:i4>
      </vt:variant>
    </vt:vector>
  </HeadingPairs>
  <TitlesOfParts>
    <vt:vector size="4" baseType="lpstr">
      <vt:lpstr>Специальное оформление</vt:lpstr>
      <vt:lpstr>1_СЗФО_ИТОГИ(9мес2012)-2</vt:lpstr>
      <vt:lpstr> Региональный проект «Мои налоги –моей Карелии»</vt:lpstr>
      <vt:lpstr>ИТОГИ ПРОЕКТА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Ekaterina Ivanova</dc:creator>
  <cp:lastModifiedBy>Крюкова Ирина Валентиновна</cp:lastModifiedBy>
  <cp:revision>607</cp:revision>
  <cp:lastPrinted>2019-09-09T16:53:23Z</cp:lastPrinted>
  <dcterms:created xsi:type="dcterms:W3CDTF">2019-04-30T10:46:03Z</dcterms:created>
  <dcterms:modified xsi:type="dcterms:W3CDTF">2024-02-15T07:17:39Z</dcterms:modified>
</cp:coreProperties>
</file>