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Рассмотрено жалоб </a:t>
            </a:r>
            <a:r>
              <a:rPr lang="ru-RU" sz="2800" dirty="0" smtClean="0"/>
              <a:t>на решения регистрирующего органа в </a:t>
            </a:r>
            <a:r>
              <a:rPr lang="ru-RU" sz="2800" dirty="0"/>
              <a:t>2018 году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902149305814836E-2"/>
          <c:y val="0.1441274003263058"/>
          <c:w val="0.62366476584568931"/>
          <c:h val="0.83407414781628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Рассмотрено жалоб в 2018 году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решений о госрегистрации</c:v>
                </c:pt>
                <c:pt idx="1">
                  <c:v>решений об отказе в госрегистрации</c:v>
                </c:pt>
                <c:pt idx="2">
                  <c:v>иных решений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14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0.13934</cdr:x>
      <cdr:y>0.46067</cdr:y>
    </cdr:from>
    <cdr:to>
      <cdr:x>0.29508</cdr:x>
      <cdr:y>0.59551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952328"/>
          <a:ext cx="1368152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dirty="0" smtClean="0"/>
            <a:t>24 жалобы </a:t>
          </a:r>
        </a:p>
        <a:p xmlns:a="http://schemas.openxmlformats.org/drawingml/2006/main">
          <a:pPr algn="ctr"/>
          <a:r>
            <a:rPr lang="ru-RU" sz="2000" dirty="0" smtClean="0"/>
            <a:t>(60 %)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0.39344</cdr:x>
      <cdr:y>0.42697</cdr:y>
    </cdr:from>
    <cdr:to>
      <cdr:x>0.54918</cdr:x>
      <cdr:y>0.53933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56384" y="2736304"/>
          <a:ext cx="136815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dirty="0"/>
            <a:t>1</a:t>
          </a:r>
          <a:r>
            <a:rPr lang="ru-RU" sz="2000" dirty="0" smtClean="0"/>
            <a:t>4 жалоб </a:t>
          </a:r>
        </a:p>
        <a:p xmlns:a="http://schemas.openxmlformats.org/drawingml/2006/main">
          <a:pPr algn="ctr"/>
          <a:r>
            <a:rPr lang="ru-RU" sz="2000" dirty="0" smtClean="0"/>
            <a:t>(35 %)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0.36885</cdr:x>
      <cdr:y>0.26966</cdr:y>
    </cdr:from>
    <cdr:to>
      <cdr:x>0.42623</cdr:x>
      <cdr:y>0.30337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240360" y="1728192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0.42623</cdr:x>
      <cdr:y>0.21348</cdr:y>
    </cdr:from>
    <cdr:to>
      <cdr:x>0.58197</cdr:x>
      <cdr:y>0.34831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744416" y="1368152"/>
          <a:ext cx="1368152" cy="864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dirty="0">
              <a:solidFill>
                <a:schemeClr val="tx1"/>
              </a:solidFill>
            </a:rPr>
            <a:t>2</a:t>
          </a:r>
          <a:r>
            <a:rPr lang="ru-RU" sz="2000" dirty="0" smtClean="0">
              <a:solidFill>
                <a:schemeClr val="tx1"/>
              </a:solidFill>
            </a:rPr>
            <a:t> жалобы    (5 %)</a:t>
          </a:r>
        </a:p>
        <a:p xmlns:a="http://schemas.openxmlformats.org/drawingml/2006/main">
          <a:endParaRPr lang="ru-RU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26828081"/>
              </p:ext>
            </p:extLst>
          </p:nvPr>
        </p:nvGraphicFramePr>
        <p:xfrm>
          <a:off x="179512" y="188640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454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HOME\13 - отдел по досудебному урегулированию налоговых споров\Павилайнен\Госрег. обжалование_слайд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Box 3"/>
          <p:cNvSpPr txBox="1"/>
          <p:nvPr/>
        </p:nvSpPr>
        <p:spPr>
          <a:xfrm>
            <a:off x="567338" y="6321145"/>
            <a:ext cx="371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haroni" pitchFamily="2" charset="-79"/>
              </a:rPr>
              <a:t>(об отказе в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cs typeface="Aharoni" pitchFamily="2" charset="-79"/>
              </a:rPr>
              <a:t>госрегистрации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cs typeface="Aharoni" pitchFamily="2" charset="-79"/>
              </a:rPr>
              <a:t>)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36296" y="3645024"/>
            <a:ext cx="190770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cs typeface="Aharoni" pitchFamily="2" charset="-79"/>
              </a:rPr>
              <a:t>Вышестоящий </a:t>
            </a:r>
            <a:r>
              <a:rPr lang="ru-RU" sz="1400" b="1" dirty="0" err="1" smtClean="0">
                <a:solidFill>
                  <a:schemeClr val="tx1"/>
                </a:solidFill>
                <a:cs typeface="Aharoni" pitchFamily="2" charset="-79"/>
              </a:rPr>
              <a:t>регорган</a:t>
            </a:r>
            <a:endParaRPr lang="ru-RU" sz="1400" b="1" dirty="0">
              <a:solidFill>
                <a:schemeClr val="tx1"/>
              </a:solidFill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4293096"/>
            <a:ext cx="117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аявитель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691680" y="2924944"/>
            <a:ext cx="2016224" cy="1008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b="1" dirty="0">
                <a:solidFill>
                  <a:schemeClr val="tx1"/>
                </a:solidFill>
                <a:cs typeface="Aharoni" pitchFamily="2" charset="-79"/>
              </a:rPr>
              <a:t>Решение о регистрации (об отказе)</a:t>
            </a:r>
          </a:p>
        </p:txBody>
      </p:sp>
      <p:sp>
        <p:nvSpPr>
          <p:cNvPr id="10" name="Пятиугольник 9"/>
          <p:cNvSpPr/>
          <p:nvPr/>
        </p:nvSpPr>
        <p:spPr>
          <a:xfrm rot="10800000">
            <a:off x="1979712" y="3927655"/>
            <a:ext cx="1512166" cy="360040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7744" y="3933056"/>
            <a:ext cx="1033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ЖАЛОБА 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39753" y="548680"/>
            <a:ext cx="38884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Представление жалобы и документов 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88039"/>
            <a:ext cx="3636465" cy="316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Запрос документов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7415" y="4365104"/>
            <a:ext cx="43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1" y="622428"/>
            <a:ext cx="43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476959" y="34305"/>
            <a:ext cx="43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15524" y="3494064"/>
            <a:ext cx="43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1770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55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Павилайнен Сергей Викторович</dc:creator>
  <cp:lastModifiedBy>Павилайнен Сергей Викторович</cp:lastModifiedBy>
  <cp:revision>7</cp:revision>
  <cp:lastPrinted>2019-02-14T14:43:59Z</cp:lastPrinted>
  <dcterms:created xsi:type="dcterms:W3CDTF">2019-02-14T14:25:22Z</dcterms:created>
  <dcterms:modified xsi:type="dcterms:W3CDTF">2019-02-15T08:00:38Z</dcterms:modified>
</cp:coreProperties>
</file>