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7"/>
  </p:notesMasterIdLst>
  <p:sldIdLst>
    <p:sldId id="529" r:id="rId2"/>
    <p:sldId id="553" r:id="rId3"/>
    <p:sldId id="551" r:id="rId4"/>
    <p:sldId id="555" r:id="rId5"/>
    <p:sldId id="549" r:id="rId6"/>
  </p:sldIdLst>
  <p:sldSz cx="9144000" cy="5143500" type="screen16x9"/>
  <p:notesSz cx="6718300" cy="9867900"/>
  <p:defaultTextStyle>
    <a:defPPr>
      <a:defRPr lang="ru-RU"/>
    </a:defPPr>
    <a:lvl1pPr marL="0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004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008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011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015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018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023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027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030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  <p15:guide id="11" orient="horz" pos="1620">
          <p15:clr>
            <a:srgbClr val="A4A3A4"/>
          </p15:clr>
        </p15:guide>
        <p15:guide id="12" orient="horz" pos="759">
          <p15:clr>
            <a:srgbClr val="A4A3A4"/>
          </p15:clr>
        </p15:guide>
        <p15:guide id="13" orient="horz" pos="237">
          <p15:clr>
            <a:srgbClr val="A4A3A4"/>
          </p15:clr>
        </p15:guide>
        <p15:guide id="14" orient="horz" pos="3041">
          <p15:clr>
            <a:srgbClr val="A4A3A4"/>
          </p15:clr>
        </p15:guide>
        <p15:guide id="15" pos="2880">
          <p15:clr>
            <a:srgbClr val="A4A3A4"/>
          </p15:clr>
        </p15:guide>
        <p15:guide id="16" pos="708">
          <p15:clr>
            <a:srgbClr val="A4A3A4"/>
          </p15:clr>
        </p15:guide>
        <p15:guide id="17" pos="1560">
          <p15:clr>
            <a:srgbClr val="A4A3A4"/>
          </p15:clr>
        </p15:guide>
        <p15:guide id="18" pos="5140">
          <p15:clr>
            <a:srgbClr val="A4A3A4"/>
          </p15:clr>
        </p15:guide>
        <p15:guide id="19" pos="5521">
          <p15:clr>
            <a:srgbClr val="A4A3A4"/>
          </p15:clr>
        </p15:guide>
        <p15:guide id="20" pos="5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A"/>
    <a:srgbClr val="00D9D9"/>
    <a:srgbClr val="A3C4FF"/>
    <a:srgbClr val="EF3631"/>
    <a:srgbClr val="FF6565"/>
    <a:srgbClr val="339966"/>
    <a:srgbClr val="7A0000"/>
    <a:srgbClr val="BD130F"/>
    <a:srgbClr val="4FFF9F"/>
    <a:srgbClr val="69F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3838" autoAdjust="0"/>
  </p:normalViewPr>
  <p:slideViewPr>
    <p:cSldViewPr showGuides="1">
      <p:cViewPr varScale="1">
        <p:scale>
          <a:sx n="72" d="100"/>
          <a:sy n="72" d="100"/>
        </p:scale>
        <p:origin x="-1128" y="-90"/>
      </p:cViewPr>
      <p:guideLst>
        <p:guide orient="horz" pos="2382"/>
        <p:guide orient="horz" pos="1116"/>
        <p:guide orient="horz" pos="348"/>
        <p:guide orient="horz" pos="4470"/>
        <p:guide orient="horz" pos="1620"/>
        <p:guide orient="horz" pos="759"/>
        <p:guide orient="horz" pos="237"/>
        <p:guide orient="horz" pos="3041"/>
        <p:guide pos="3368"/>
        <p:guide pos="828"/>
        <p:guide pos="1824"/>
        <p:guide pos="6011"/>
        <p:guide pos="6457"/>
        <p:guide pos="606"/>
        <p:guide pos="2880"/>
        <p:guide pos="708"/>
        <p:guide pos="1560"/>
        <p:guide pos="5140"/>
        <p:guide pos="5521"/>
        <p:guide pos="518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32" y="-96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90C33-35BB-4245-B0DE-DFB1B2B7CC8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494020-FDEF-4B0F-B56D-4304BD35088D}">
      <dgm:prSet phldrT="[Текст]"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350" b="1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Региональные правила</a:t>
          </a:r>
        </a:p>
        <a:p>
          <a:pPr rtl="0">
            <a:lnSpc>
              <a:spcPct val="80000"/>
            </a:lnSpc>
            <a:spcAft>
              <a:spcPts val="0"/>
            </a:spcAft>
          </a:pP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( ст. 372 </a:t>
          </a:r>
          <a:r>
            <a:rPr lang="ru-RU" sz="1600" b="1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НК)</a:t>
          </a:r>
          <a:endParaRPr lang="ru-RU" sz="1600" dirty="0"/>
        </a:p>
      </dgm:t>
    </dgm:pt>
    <dgm:pt modelId="{9E9AADD7-80FC-4029-A9FF-E90433522F01}" type="parTrans" cxnId="{84093709-8269-4CC1-8CF8-B7D208102CA3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446AE153-17BF-4092-8DE8-F8D9F8394FD8}" type="sibTrans" cxnId="{84093709-8269-4CC1-8CF8-B7D208102CA3}">
      <dgm:prSet/>
      <dgm:spPr/>
      <dgm:t>
        <a:bodyPr/>
        <a:lstStyle/>
        <a:p>
          <a:endParaRPr lang="ru-RU"/>
        </a:p>
      </dgm:t>
    </dgm:pt>
    <dgm:pt modelId="{60AECC48-9656-4711-AB29-7A88FFFA88E8}">
      <dgm:prSet phldrT="[Текст]"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900" b="1" spc="-20" baseline="0" dirty="0" smtClean="0">
              <a:solidFill>
                <a:schemeClr val="bg1"/>
              </a:solidFill>
            </a:rPr>
            <a:t>Централизованное представление отчетности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500" b="1" dirty="0" smtClean="0">
              <a:solidFill>
                <a:schemeClr val="bg1"/>
              </a:solidFill>
            </a:rPr>
            <a:t>(письмо от 21.11.2018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500" b="1" dirty="0" smtClean="0">
              <a:solidFill>
                <a:schemeClr val="bg1"/>
              </a:solidFill>
            </a:rPr>
            <a:t>№ БС-4-21/22551</a:t>
          </a:r>
          <a:r>
            <a:rPr lang="en-US" sz="1500" b="1" dirty="0" smtClean="0">
              <a:solidFill>
                <a:schemeClr val="bg1"/>
              </a:solidFill>
            </a:rPr>
            <a:t>@</a:t>
          </a:r>
          <a:r>
            <a:rPr lang="ru-RU" sz="1500" b="1" dirty="0" smtClean="0">
              <a:solidFill>
                <a:schemeClr val="bg1"/>
              </a:solidFill>
            </a:rPr>
            <a:t>)</a:t>
          </a:r>
          <a:endParaRPr lang="ru-RU" sz="1500" dirty="0"/>
        </a:p>
      </dgm:t>
    </dgm:pt>
    <dgm:pt modelId="{71AFC55E-BEF4-4F68-B5B5-034E3488CD30}" type="parTrans" cxnId="{A507B979-8371-426E-9833-1D60667CDF9E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C2E0E929-0C8F-4FF7-B4F2-1A005A46F437}" type="sibTrans" cxnId="{A507B979-8371-426E-9833-1D60667CDF9E}">
      <dgm:prSet/>
      <dgm:spPr/>
      <dgm:t>
        <a:bodyPr/>
        <a:lstStyle/>
        <a:p>
          <a:endParaRPr lang="ru-RU"/>
        </a:p>
      </dgm:t>
    </dgm:pt>
    <dgm:pt modelId="{1016156F-E01A-4BA0-9FE0-0432FF28E2A3}">
      <dgm:prSet phldrT="[Текст]"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</a:rPr>
            <a:t>Движимое – не объект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</a:rPr>
            <a:t>(п. 1 ст. 374 НК РФ)</a:t>
          </a:r>
          <a:endParaRPr lang="ru-RU" sz="1100" dirty="0"/>
        </a:p>
      </dgm:t>
    </dgm:pt>
    <dgm:pt modelId="{9D1F956D-AD0F-4497-A0BF-7B96B08147AB}" type="parTrans" cxnId="{B06DD61E-61F6-4FEE-8744-8E27C96DF337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1AEF50B3-8AC3-42C1-8DC1-C56660109C4C}" type="sibTrans" cxnId="{B06DD61E-61F6-4FEE-8744-8E27C96DF337}">
      <dgm:prSet/>
      <dgm:spPr/>
      <dgm:t>
        <a:bodyPr/>
        <a:lstStyle/>
        <a:p>
          <a:endParaRPr lang="ru-RU"/>
        </a:p>
      </dgm:t>
    </dgm:pt>
    <dgm:pt modelId="{A89003D6-C7D2-4381-8723-33689F99B593}">
      <dgm:prSet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bg1"/>
              </a:solidFill>
            </a:rPr>
            <a:t>70 + 4</a:t>
          </a:r>
          <a:r>
            <a:rPr lang="ru-RU" sz="2300" b="1" dirty="0" smtClean="0">
              <a:solidFill>
                <a:schemeClr val="bg1"/>
              </a:solidFill>
            </a:rPr>
            <a:t> применение КС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</a:rPr>
            <a:t>(п. 2 ст. 378.2 НК)</a:t>
          </a:r>
        </a:p>
      </dgm:t>
    </dgm:pt>
    <dgm:pt modelId="{1E26CB1E-8EA9-4996-A129-53F571D4F5C8}" type="parTrans" cxnId="{15830895-C6C1-41F5-9EA8-3E70AFC9AD9C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D416C1E9-BD8F-4373-9AA9-9F778FC598E1}" type="sibTrans" cxnId="{15830895-C6C1-41F5-9EA8-3E70AFC9AD9C}">
      <dgm:prSet/>
      <dgm:spPr/>
      <dgm:t>
        <a:bodyPr/>
        <a:lstStyle/>
        <a:p>
          <a:endParaRPr lang="ru-RU"/>
        </a:p>
      </dgm:t>
    </dgm:pt>
    <dgm:pt modelId="{605458DE-A238-4FA5-9D05-ADD0EF1D2843}">
      <dgm:prSet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spc="-20" baseline="0" dirty="0" smtClean="0">
              <a:solidFill>
                <a:schemeClr val="bg1"/>
              </a:solidFill>
            </a:rPr>
            <a:t>Новый порядок </a:t>
          </a:r>
          <a:r>
            <a:rPr lang="ru-RU" sz="2400" b="1" dirty="0" smtClean="0">
              <a:solidFill>
                <a:schemeClr val="bg1"/>
              </a:solidFill>
            </a:rPr>
            <a:t>применения КС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</a:rPr>
            <a:t>(п. 15 ст. 378.2 НК)</a:t>
          </a:r>
          <a:endParaRPr lang="ru-RU" sz="1600" b="1" dirty="0">
            <a:solidFill>
              <a:schemeClr val="bg1"/>
            </a:solidFill>
          </a:endParaRPr>
        </a:p>
      </dgm:t>
    </dgm:pt>
    <dgm:pt modelId="{9118D75E-D4C0-4D99-BF52-E79B1AF4CE5C}" type="parTrans" cxnId="{4DC9BC81-66A0-4B34-967E-380B5E3A18A7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68046736-23F7-492F-B582-659A92CD867D}" type="sibTrans" cxnId="{4DC9BC81-66A0-4B34-967E-380B5E3A18A7}">
      <dgm:prSet/>
      <dgm:spPr/>
      <dgm:t>
        <a:bodyPr/>
        <a:lstStyle/>
        <a:p>
          <a:endParaRPr lang="ru-RU"/>
        </a:p>
      </dgm:t>
    </dgm:pt>
    <dgm:pt modelId="{F34AE9FC-7D6A-4B9A-9698-E1771322176C}">
      <dgm:prSet phldrT="[Текст]"/>
      <dgm:spPr>
        <a:effectLst/>
      </dgm:spPr>
      <dgm:t>
        <a:bodyPr/>
        <a:lstStyle/>
        <a:p>
          <a:endParaRPr lang="ru-RU"/>
        </a:p>
      </dgm:t>
    </dgm:pt>
    <dgm:pt modelId="{D8F9335C-2D8B-49A3-B2A4-20E228A4D233}" type="parTrans" cxnId="{EFDF9FDD-BFC4-44DF-901B-A3B650308D9C}">
      <dgm:prSet/>
      <dgm:spPr/>
      <dgm:t>
        <a:bodyPr/>
        <a:lstStyle/>
        <a:p>
          <a:endParaRPr lang="ru-RU"/>
        </a:p>
      </dgm:t>
    </dgm:pt>
    <dgm:pt modelId="{6F4292EE-C8A2-46D6-B79B-867B934754DE}" type="sibTrans" cxnId="{EFDF9FDD-BFC4-44DF-901B-A3B650308D9C}">
      <dgm:prSet/>
      <dgm:spPr/>
      <dgm:t>
        <a:bodyPr/>
        <a:lstStyle/>
        <a:p>
          <a:endParaRPr lang="ru-RU"/>
        </a:p>
      </dgm:t>
    </dgm:pt>
    <dgm:pt modelId="{6913B905-8BA2-4356-8D53-559709D38770}">
      <dgm:prSet phldrT="[Текст]"/>
      <dgm:spPr>
        <a:effectLst/>
      </dgm:spPr>
      <dgm:t>
        <a:bodyPr/>
        <a:lstStyle/>
        <a:p>
          <a:endParaRPr lang="ru-RU"/>
        </a:p>
      </dgm:t>
    </dgm:pt>
    <dgm:pt modelId="{659D6347-98A7-4287-85A8-3A23085D3B40}" type="parTrans" cxnId="{EF323945-B22A-48DD-9504-EFDCC846E3D6}">
      <dgm:prSet/>
      <dgm:spPr/>
      <dgm:t>
        <a:bodyPr/>
        <a:lstStyle/>
        <a:p>
          <a:endParaRPr lang="ru-RU"/>
        </a:p>
      </dgm:t>
    </dgm:pt>
    <dgm:pt modelId="{D07B8B61-9EAD-4072-A77B-CC1BE41C6338}" type="sibTrans" cxnId="{EF323945-B22A-48DD-9504-EFDCC846E3D6}">
      <dgm:prSet/>
      <dgm:spPr/>
      <dgm:t>
        <a:bodyPr/>
        <a:lstStyle/>
        <a:p>
          <a:endParaRPr lang="ru-RU"/>
        </a:p>
      </dgm:t>
    </dgm:pt>
    <dgm:pt modelId="{91CEA6B5-EF99-4CD4-83FD-6D55B8FF6255}">
      <dgm:prSet custT="1"/>
      <dgm:spPr>
        <a:ln>
          <a:solidFill>
            <a:schemeClr val="accent6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</a:rPr>
            <a:t>1.9 % – 2.2 %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</a:rPr>
            <a:t>по линейным объектам  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</a:rPr>
            <a:t>(</a:t>
          </a:r>
          <a:r>
            <a:rPr lang="ru-RU" sz="1600" b="1" dirty="0" err="1" smtClean="0">
              <a:solidFill>
                <a:schemeClr val="bg1"/>
              </a:solidFill>
            </a:rPr>
            <a:t>пп</a:t>
          </a:r>
          <a:r>
            <a:rPr lang="ru-RU" sz="1600" b="1" dirty="0" smtClean="0">
              <a:solidFill>
                <a:schemeClr val="bg1"/>
              </a:solidFill>
            </a:rPr>
            <a:t>. 1, 3 ст. 380 НК)</a:t>
          </a:r>
          <a:endParaRPr lang="ru-RU" sz="1600" b="1" dirty="0">
            <a:solidFill>
              <a:schemeClr val="bg1"/>
            </a:solidFill>
          </a:endParaRPr>
        </a:p>
      </dgm:t>
    </dgm:pt>
    <dgm:pt modelId="{E4BFD828-FDC5-4805-9810-83C0CC7FFD62}" type="parTrans" cxnId="{8E86A141-5418-4383-9AF0-B134ECA2F7B4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112BDB0F-FCC7-4A96-8553-635DEB649049}" type="sibTrans" cxnId="{8E86A141-5418-4383-9AF0-B134ECA2F7B4}">
      <dgm:prSet/>
      <dgm:spPr/>
      <dgm:t>
        <a:bodyPr/>
        <a:lstStyle/>
        <a:p>
          <a:endParaRPr lang="ru-RU"/>
        </a:p>
      </dgm:t>
    </dgm:pt>
    <dgm:pt modelId="{E8D50F0B-4447-46EC-8555-EAD48BC35722}">
      <dgm:prSet custT="1"/>
      <dgm:spPr>
        <a:ln>
          <a:solidFill>
            <a:schemeClr val="accent6"/>
          </a:solidFill>
        </a:ln>
      </dgm:spPr>
      <dgm:t>
        <a:bodyPr/>
        <a:lstStyle/>
        <a:p>
          <a:pPr marL="0" indent="0"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</a:rPr>
            <a:t>Новая отчетность</a:t>
          </a:r>
        </a:p>
        <a:p>
          <a:pPr>
            <a:lnSpc>
              <a:spcPct val="80000"/>
            </a:lnSpc>
          </a:pPr>
          <a:r>
            <a:rPr lang="ru-RU" sz="1500" b="1" dirty="0" smtClean="0">
              <a:solidFill>
                <a:schemeClr val="bg1"/>
              </a:solidFill>
            </a:rPr>
            <a:t>(приказ от 04.10.2018 № ММВ-7-21/575@, письмо от 05.12.2018 № БС-4-21/23605@</a:t>
          </a:r>
        </a:p>
        <a:p>
          <a:pPr>
            <a:lnSpc>
              <a:spcPct val="80000"/>
            </a:lnSpc>
          </a:pPr>
          <a:r>
            <a:rPr lang="ru-RU" sz="1500" b="1" dirty="0" smtClean="0">
              <a:solidFill>
                <a:schemeClr val="bg1"/>
              </a:solidFill>
            </a:rPr>
            <a:t>контр. соотношения)</a:t>
          </a:r>
        </a:p>
      </dgm:t>
    </dgm:pt>
    <dgm:pt modelId="{FC7FAF03-D48A-4D96-8221-A0540269F535}" type="parTrans" cxnId="{FFDFF1BB-FE85-4157-8886-F7E287715ECE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E0E40679-9B17-4E6E-BDBC-845E53C0AFC5}" type="sibTrans" cxnId="{FFDFF1BB-FE85-4157-8886-F7E287715ECE}">
      <dgm:prSet/>
      <dgm:spPr/>
      <dgm:t>
        <a:bodyPr/>
        <a:lstStyle/>
        <a:p>
          <a:endParaRPr lang="ru-RU"/>
        </a:p>
      </dgm:t>
    </dgm:pt>
    <dgm:pt modelId="{1A5CA8CA-E1AC-4BCC-8834-B10D060010D3}">
      <dgm:prSet phldrT="[Текст]"/>
      <dgm:spPr/>
      <dgm:t>
        <a:bodyPr/>
        <a:lstStyle/>
        <a:p>
          <a:endParaRPr lang="ru-RU"/>
        </a:p>
      </dgm:t>
    </dgm:pt>
    <dgm:pt modelId="{3AEBDBD2-114A-4AC8-9903-BF2C2C6A116E}" type="parTrans" cxnId="{F2940D52-6724-4B5A-A9F4-111001AA5982}">
      <dgm:prSet/>
      <dgm:spPr/>
      <dgm:t>
        <a:bodyPr/>
        <a:lstStyle/>
        <a:p>
          <a:endParaRPr lang="ru-RU"/>
        </a:p>
      </dgm:t>
    </dgm:pt>
    <dgm:pt modelId="{9A401D6A-F6E7-4FA1-8CCD-D3DCCABDD09F}" type="sibTrans" cxnId="{F2940D52-6724-4B5A-A9F4-111001AA5982}">
      <dgm:prSet/>
      <dgm:spPr/>
      <dgm:t>
        <a:bodyPr/>
        <a:lstStyle/>
        <a:p>
          <a:endParaRPr lang="ru-RU"/>
        </a:p>
      </dgm:t>
    </dgm:pt>
    <dgm:pt modelId="{9BCC7336-A91D-4311-90DE-25E008EB460D}">
      <dgm:prSet phldrT="[Текст]"/>
      <dgm:spPr/>
      <dgm:t>
        <a:bodyPr/>
        <a:lstStyle/>
        <a:p>
          <a:endParaRPr lang="ru-RU"/>
        </a:p>
      </dgm:t>
    </dgm:pt>
    <dgm:pt modelId="{55FB27FF-F1BB-40A3-AAD6-1601D4B8B929}" type="parTrans" cxnId="{E7F5F820-138C-4DE3-9A67-E44AC84CF643}">
      <dgm:prSet/>
      <dgm:spPr/>
      <dgm:t>
        <a:bodyPr/>
        <a:lstStyle/>
        <a:p>
          <a:endParaRPr lang="ru-RU"/>
        </a:p>
      </dgm:t>
    </dgm:pt>
    <dgm:pt modelId="{0673D54A-F655-4A8A-B889-2DA640F11452}" type="sibTrans" cxnId="{E7F5F820-138C-4DE3-9A67-E44AC84CF643}">
      <dgm:prSet/>
      <dgm:spPr/>
      <dgm:t>
        <a:bodyPr/>
        <a:lstStyle/>
        <a:p>
          <a:endParaRPr lang="ru-RU"/>
        </a:p>
      </dgm:t>
    </dgm:pt>
    <dgm:pt modelId="{35E66BC4-1D5D-465B-8628-9CC80DF3C018}">
      <dgm:prSet phldrT="[Текст]"/>
      <dgm:spPr/>
      <dgm:t>
        <a:bodyPr/>
        <a:lstStyle/>
        <a:p>
          <a:endParaRPr lang="ru-RU"/>
        </a:p>
      </dgm:t>
    </dgm:pt>
    <dgm:pt modelId="{AECD0215-DA7C-4372-9D06-2D5702B9D0E2}" type="parTrans" cxnId="{10F97285-5194-43E3-B4CF-26F699FFB7F8}">
      <dgm:prSet/>
      <dgm:spPr/>
      <dgm:t>
        <a:bodyPr/>
        <a:lstStyle/>
        <a:p>
          <a:endParaRPr lang="ru-RU"/>
        </a:p>
      </dgm:t>
    </dgm:pt>
    <dgm:pt modelId="{10F4230F-88E2-43A3-BC52-B186E87BF80E}" type="sibTrans" cxnId="{10F97285-5194-43E3-B4CF-26F699FFB7F8}">
      <dgm:prSet/>
      <dgm:spPr/>
      <dgm:t>
        <a:bodyPr/>
        <a:lstStyle/>
        <a:p>
          <a:endParaRPr lang="ru-RU"/>
        </a:p>
      </dgm:t>
    </dgm:pt>
    <dgm:pt modelId="{73821CA6-B430-4187-B5C5-3B6AE50315B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 </a:t>
          </a:r>
          <a:endParaRPr lang="ru-RU" dirty="0"/>
        </a:p>
      </dgm:t>
    </dgm:pt>
    <dgm:pt modelId="{F13402B7-5D46-4236-BA0C-7D6306EC9A3B}" type="sibTrans" cxnId="{4EDBEDEE-DD53-4DF4-9D88-71884B6292F3}">
      <dgm:prSet/>
      <dgm:spPr/>
      <dgm:t>
        <a:bodyPr/>
        <a:lstStyle/>
        <a:p>
          <a:endParaRPr lang="ru-RU"/>
        </a:p>
      </dgm:t>
    </dgm:pt>
    <dgm:pt modelId="{7789BEC8-8C28-49F6-B26C-317F613BCE0E}" type="parTrans" cxnId="{4EDBEDEE-DD53-4DF4-9D88-71884B6292F3}">
      <dgm:prSet/>
      <dgm:spPr/>
      <dgm:t>
        <a:bodyPr/>
        <a:lstStyle/>
        <a:p>
          <a:endParaRPr lang="ru-RU"/>
        </a:p>
      </dgm:t>
    </dgm:pt>
    <dgm:pt modelId="{06F51AD8-263E-46F5-B1A2-1CFA68C6EC27}">
      <dgm:prSet custScaleX="330131" custScaleY="135670" custRadScaleRad="86029" custRadScaleInc="-695032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F1DE6318-CDF6-48DD-9E30-F0C731443617}" type="parTrans" cxnId="{D36FF4BD-D952-423D-B842-E7D9E2D5E505}">
      <dgm:prSet/>
      <dgm:spPr/>
      <dgm:t>
        <a:bodyPr/>
        <a:lstStyle/>
        <a:p>
          <a:endParaRPr lang="ru-RU"/>
        </a:p>
      </dgm:t>
    </dgm:pt>
    <dgm:pt modelId="{CAA2A2FE-41DA-4C39-BB29-36DE8D76EE4A}" type="sibTrans" cxnId="{D36FF4BD-D952-423D-B842-E7D9E2D5E505}">
      <dgm:prSet/>
      <dgm:spPr/>
      <dgm:t>
        <a:bodyPr/>
        <a:lstStyle/>
        <a:p>
          <a:endParaRPr lang="ru-RU"/>
        </a:p>
      </dgm:t>
    </dgm:pt>
    <dgm:pt modelId="{70FB1C37-548C-4697-9BC6-ECD6FD9721B2}">
      <dgm:prSet custScaleX="330131" custScaleY="112959" custRadScaleRad="93231" custRadScaleInc="69993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4D7F62A4-59D4-4649-8E10-83B673BF0561}" type="parTrans" cxnId="{F89219FB-E18F-4C76-84DD-59EED4386D54}">
      <dgm:prSet/>
      <dgm:spPr/>
      <dgm:t>
        <a:bodyPr/>
        <a:lstStyle/>
        <a:p>
          <a:endParaRPr lang="ru-RU"/>
        </a:p>
      </dgm:t>
    </dgm:pt>
    <dgm:pt modelId="{C085B375-CC9E-44D9-8AD3-CF3986A2AE2F}" type="sibTrans" cxnId="{F89219FB-E18F-4C76-84DD-59EED4386D54}">
      <dgm:prSet/>
      <dgm:spPr/>
      <dgm:t>
        <a:bodyPr/>
        <a:lstStyle/>
        <a:p>
          <a:endParaRPr lang="ru-RU"/>
        </a:p>
      </dgm:t>
    </dgm:pt>
    <dgm:pt modelId="{F376C320-4285-4025-87B2-273FF9F75201}" type="pres">
      <dgm:prSet presAssocID="{1FA90C33-35BB-4245-B0DE-DFB1B2B7CC8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C752A9D-58EC-4116-A538-49267426A9CC}" type="pres">
      <dgm:prSet presAssocID="{73821CA6-B430-4187-B5C5-3B6AE50315BF}" presName="singleCycle" presStyleCnt="0"/>
      <dgm:spPr/>
    </dgm:pt>
    <dgm:pt modelId="{78E391A1-A95D-4EEF-AF83-995D05E352DD}" type="pres">
      <dgm:prSet presAssocID="{73821CA6-B430-4187-B5C5-3B6AE50315BF}" presName="singleCenter" presStyleLbl="node1" presStyleIdx="0" presStyleCnt="8" custScaleX="187740" custScaleY="158128" custLinFactNeighborX="548" custLinFactNeighborY="-2644">
        <dgm:presLayoutVars>
          <dgm:chMax val="7"/>
          <dgm:chPref val="7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667A195-0822-438E-AE42-3FF8D9AF88B8}" type="pres">
      <dgm:prSet presAssocID="{1E26CB1E-8EA9-4996-A129-53F571D4F5C8}" presName="Name56" presStyleLbl="parChTrans1D2" presStyleIdx="0" presStyleCnt="7"/>
      <dgm:spPr/>
      <dgm:t>
        <a:bodyPr/>
        <a:lstStyle/>
        <a:p>
          <a:endParaRPr lang="ru-RU"/>
        </a:p>
      </dgm:t>
    </dgm:pt>
    <dgm:pt modelId="{AE9FC872-6649-4642-9B6A-21C2D7F9C674}" type="pres">
      <dgm:prSet presAssocID="{A89003D6-C7D2-4381-8723-33689F99B593}" presName="text0" presStyleLbl="node1" presStyleIdx="1" presStyleCnt="8" custScaleX="330131" custScaleY="112959" custRadScaleRad="93231" custRadScaleInc="699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E208D-B753-4F04-867E-8D991F60752D}" type="pres">
      <dgm:prSet presAssocID="{9118D75E-D4C0-4D99-BF52-E79B1AF4CE5C}" presName="Name56" presStyleLbl="parChTrans1D2" presStyleIdx="1" presStyleCnt="7"/>
      <dgm:spPr/>
      <dgm:t>
        <a:bodyPr/>
        <a:lstStyle/>
        <a:p>
          <a:endParaRPr lang="ru-RU"/>
        </a:p>
      </dgm:t>
    </dgm:pt>
    <dgm:pt modelId="{E82F7DC4-7922-4162-AE4C-2B0E3D373B86}" type="pres">
      <dgm:prSet presAssocID="{605458DE-A238-4FA5-9D05-ADD0EF1D2843}" presName="text0" presStyleLbl="node1" presStyleIdx="2" presStyleCnt="8" custScaleX="288969" custScaleY="135670" custRadScaleRad="198429" custRadScaleInc="33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C68F1-359B-4898-9E63-3DA4F1E34B2F}" type="pres">
      <dgm:prSet presAssocID="{FC7FAF03-D48A-4D96-8221-A0540269F535}" presName="Name56" presStyleLbl="parChTrans1D2" presStyleIdx="2" presStyleCnt="7"/>
      <dgm:spPr/>
      <dgm:t>
        <a:bodyPr/>
        <a:lstStyle/>
        <a:p>
          <a:endParaRPr lang="ru-RU"/>
        </a:p>
      </dgm:t>
    </dgm:pt>
    <dgm:pt modelId="{D0B9803E-4556-4DA5-9C52-55FEEE168E98}" type="pres">
      <dgm:prSet presAssocID="{E8D50F0B-4447-46EC-8555-EAD48BC35722}" presName="text0" presStyleLbl="node1" presStyleIdx="3" presStyleCnt="8" custScaleX="271340" custScaleY="203330" custRadScaleRad="172067" custRadScaleInc="-44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8EC9A-7542-463C-B419-8E09EC926123}" type="pres">
      <dgm:prSet presAssocID="{9E9AADD7-80FC-4029-A9FF-E90433522F01}" presName="Name56" presStyleLbl="parChTrans1D2" presStyleIdx="3" presStyleCnt="7"/>
      <dgm:spPr/>
      <dgm:t>
        <a:bodyPr/>
        <a:lstStyle/>
        <a:p>
          <a:endParaRPr lang="ru-RU"/>
        </a:p>
      </dgm:t>
    </dgm:pt>
    <dgm:pt modelId="{07B40153-3291-4694-9C8B-C52D817AD06B}" type="pres">
      <dgm:prSet presAssocID="{AA494020-FDEF-4B0F-B56D-4304BD35088D}" presName="text0" presStyleLbl="node1" presStyleIdx="4" presStyleCnt="8" custScaleX="271340" custScaleY="122100" custRadScaleRad="190716" custRadScaleInc="-139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2445E-9A8B-4303-8A42-32849B2F32E9}" type="pres">
      <dgm:prSet presAssocID="{71AFC55E-BEF4-4F68-B5B5-034E3488CD30}" presName="Name56" presStyleLbl="parChTrans1D2" presStyleIdx="4" presStyleCnt="7"/>
      <dgm:spPr/>
      <dgm:t>
        <a:bodyPr/>
        <a:lstStyle/>
        <a:p>
          <a:endParaRPr lang="ru-RU"/>
        </a:p>
      </dgm:t>
    </dgm:pt>
    <dgm:pt modelId="{1557176D-6988-44B4-86E1-5B8D4AEC1EB7}" type="pres">
      <dgm:prSet presAssocID="{60AECC48-9656-4711-AB29-7A88FFFA88E8}" presName="text0" presStyleLbl="node1" presStyleIdx="5" presStyleCnt="8" custScaleX="280752" custScaleY="162837" custRadScaleRad="189924" custRadScaleInc="152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5C9FF-2483-4660-B2DF-3DB4D74C78CD}" type="pres">
      <dgm:prSet presAssocID="{E4BFD828-FDC5-4805-9810-83C0CC7FFD62}" presName="Name56" presStyleLbl="parChTrans1D2" presStyleIdx="5" presStyleCnt="7"/>
      <dgm:spPr/>
      <dgm:t>
        <a:bodyPr/>
        <a:lstStyle/>
        <a:p>
          <a:endParaRPr lang="ru-RU"/>
        </a:p>
      </dgm:t>
    </dgm:pt>
    <dgm:pt modelId="{531E5AED-39B1-41DA-A56D-31D18E4D2547}" type="pres">
      <dgm:prSet presAssocID="{91CEA6B5-EF99-4CD4-83FD-6D55B8FF6255}" presName="text0" presStyleLbl="node1" presStyleIdx="6" presStyleCnt="8" custScaleX="271340" custScaleY="149274" custRadScaleRad="172156" custRadScaleInc="58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8F5FC-DFC6-421A-88FF-2BFA44E4505F}" type="pres">
      <dgm:prSet presAssocID="{9D1F956D-AD0F-4497-A0BF-7B96B08147AB}" presName="Name56" presStyleLbl="parChTrans1D2" presStyleIdx="6" presStyleCnt="7"/>
      <dgm:spPr/>
      <dgm:t>
        <a:bodyPr/>
        <a:lstStyle/>
        <a:p>
          <a:endParaRPr lang="ru-RU"/>
        </a:p>
      </dgm:t>
    </dgm:pt>
    <dgm:pt modelId="{14820B38-2816-4CF1-ACC9-B2EA2A91AAEE}" type="pres">
      <dgm:prSet presAssocID="{1016156F-E01A-4BA0-9FE0-0432FF28E2A3}" presName="text0" presStyleLbl="node1" presStyleIdx="7" presStyleCnt="8" custScaleX="271340" custScaleY="135670" custRadScaleRad="207185" custRadScaleInc="-38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DF9FDD-BFC4-44DF-901B-A3B650308D9C}" srcId="{1FA90C33-35BB-4245-B0DE-DFB1B2B7CC8E}" destId="{F34AE9FC-7D6A-4B9A-9698-E1771322176C}" srcOrd="5" destOrd="0" parTransId="{D8F9335C-2D8B-49A3-B2A4-20E228A4D233}" sibTransId="{6F4292EE-C8A2-46D6-B79B-867B934754DE}"/>
    <dgm:cxn modelId="{4DC9BC81-66A0-4B34-967E-380B5E3A18A7}" srcId="{73821CA6-B430-4187-B5C5-3B6AE50315BF}" destId="{605458DE-A238-4FA5-9D05-ADD0EF1D2843}" srcOrd="1" destOrd="0" parTransId="{9118D75E-D4C0-4D99-BF52-E79B1AF4CE5C}" sibTransId="{68046736-23F7-492F-B582-659A92CD867D}"/>
    <dgm:cxn modelId="{8E86A141-5418-4383-9AF0-B134ECA2F7B4}" srcId="{73821CA6-B430-4187-B5C5-3B6AE50315BF}" destId="{91CEA6B5-EF99-4CD4-83FD-6D55B8FF6255}" srcOrd="5" destOrd="0" parTransId="{E4BFD828-FDC5-4805-9810-83C0CC7FFD62}" sibTransId="{112BDB0F-FCC7-4A96-8553-635DEB649049}"/>
    <dgm:cxn modelId="{6F39D11E-C123-4020-A529-44EF464AE139}" type="presOf" srcId="{71AFC55E-BEF4-4F68-B5B5-034E3488CD30}" destId="{C632445E-9A8B-4303-8A42-32849B2F32E9}" srcOrd="0" destOrd="0" presId="urn:microsoft.com/office/officeart/2008/layout/RadialCluster"/>
    <dgm:cxn modelId="{61E19DEA-FE56-4705-8222-1C90D1526133}" type="presOf" srcId="{A89003D6-C7D2-4381-8723-33689F99B593}" destId="{AE9FC872-6649-4642-9B6A-21C2D7F9C674}" srcOrd="0" destOrd="0" presId="urn:microsoft.com/office/officeart/2008/layout/RadialCluster"/>
    <dgm:cxn modelId="{90CFDB0D-3D59-4DBF-B602-78FF0A98F2B2}" type="presOf" srcId="{91CEA6B5-EF99-4CD4-83FD-6D55B8FF6255}" destId="{531E5AED-39B1-41DA-A56D-31D18E4D2547}" srcOrd="0" destOrd="0" presId="urn:microsoft.com/office/officeart/2008/layout/RadialCluster"/>
    <dgm:cxn modelId="{3ED48D55-14D0-4FBA-8299-B48E49E76F77}" type="presOf" srcId="{E8D50F0B-4447-46EC-8555-EAD48BC35722}" destId="{D0B9803E-4556-4DA5-9C52-55FEEE168E98}" srcOrd="0" destOrd="0" presId="urn:microsoft.com/office/officeart/2008/layout/RadialCluster"/>
    <dgm:cxn modelId="{F90ED510-52DE-4D6D-A429-8BFED8A585E9}" type="presOf" srcId="{9D1F956D-AD0F-4497-A0BF-7B96B08147AB}" destId="{2AA8F5FC-DFC6-421A-88FF-2BFA44E4505F}" srcOrd="0" destOrd="0" presId="urn:microsoft.com/office/officeart/2008/layout/RadialCluster"/>
    <dgm:cxn modelId="{FFDFF1BB-FE85-4157-8886-F7E287715ECE}" srcId="{73821CA6-B430-4187-B5C5-3B6AE50315BF}" destId="{E8D50F0B-4447-46EC-8555-EAD48BC35722}" srcOrd="2" destOrd="0" parTransId="{FC7FAF03-D48A-4D96-8221-A0540269F535}" sibTransId="{E0E40679-9B17-4E6E-BDBC-845E53C0AFC5}"/>
    <dgm:cxn modelId="{C9BA0516-9BE1-4C56-8D29-CB7FB35B5360}" type="presOf" srcId="{9E9AADD7-80FC-4029-A9FF-E90433522F01}" destId="{C068EC9A-7542-463C-B419-8E09EC926123}" srcOrd="0" destOrd="0" presId="urn:microsoft.com/office/officeart/2008/layout/RadialCluster"/>
    <dgm:cxn modelId="{B06DD61E-61F6-4FEE-8744-8E27C96DF337}" srcId="{73821CA6-B430-4187-B5C5-3B6AE50315BF}" destId="{1016156F-E01A-4BA0-9FE0-0432FF28E2A3}" srcOrd="6" destOrd="0" parTransId="{9D1F956D-AD0F-4497-A0BF-7B96B08147AB}" sibTransId="{1AEF50B3-8AC3-42C1-8DC1-C56660109C4C}"/>
    <dgm:cxn modelId="{F89219FB-E18F-4C76-84DD-59EED4386D54}" srcId="{1FA90C33-35BB-4245-B0DE-DFB1B2B7CC8E}" destId="{70FB1C37-548C-4697-9BC6-ECD6FD9721B2}" srcOrd="7" destOrd="0" parTransId="{4D7F62A4-59D4-4649-8E10-83B673BF0561}" sibTransId="{C085B375-CC9E-44D9-8AD3-CF3986A2AE2F}"/>
    <dgm:cxn modelId="{D36FF4BD-D952-423D-B842-E7D9E2D5E505}" srcId="{1FA90C33-35BB-4245-B0DE-DFB1B2B7CC8E}" destId="{06F51AD8-263E-46F5-B1A2-1CFA68C6EC27}" srcOrd="6" destOrd="0" parTransId="{F1DE6318-CDF6-48DD-9E30-F0C731443617}" sibTransId="{CAA2A2FE-41DA-4C39-BB29-36DE8D76EE4A}"/>
    <dgm:cxn modelId="{10F97285-5194-43E3-B4CF-26F699FFB7F8}" srcId="{1FA90C33-35BB-4245-B0DE-DFB1B2B7CC8E}" destId="{35E66BC4-1D5D-465B-8628-9CC80DF3C018}" srcOrd="1" destOrd="0" parTransId="{AECD0215-DA7C-4372-9D06-2D5702B9D0E2}" sibTransId="{10F4230F-88E2-43A3-BC52-B186E87BF80E}"/>
    <dgm:cxn modelId="{15830895-C6C1-41F5-9EA8-3E70AFC9AD9C}" srcId="{73821CA6-B430-4187-B5C5-3B6AE50315BF}" destId="{A89003D6-C7D2-4381-8723-33689F99B593}" srcOrd="0" destOrd="0" parTransId="{1E26CB1E-8EA9-4996-A129-53F571D4F5C8}" sibTransId="{D416C1E9-BD8F-4373-9AA9-9F778FC598E1}"/>
    <dgm:cxn modelId="{84093709-8269-4CC1-8CF8-B7D208102CA3}" srcId="{73821CA6-B430-4187-B5C5-3B6AE50315BF}" destId="{AA494020-FDEF-4B0F-B56D-4304BD35088D}" srcOrd="3" destOrd="0" parTransId="{9E9AADD7-80FC-4029-A9FF-E90433522F01}" sibTransId="{446AE153-17BF-4092-8DE8-F8D9F8394FD8}"/>
    <dgm:cxn modelId="{A9D78736-4051-414B-9B00-5CFE90BABBB7}" type="presOf" srcId="{1016156F-E01A-4BA0-9FE0-0432FF28E2A3}" destId="{14820B38-2816-4CF1-ACC9-B2EA2A91AAEE}" srcOrd="0" destOrd="0" presId="urn:microsoft.com/office/officeart/2008/layout/RadialCluster"/>
    <dgm:cxn modelId="{8AB9B5B2-1032-432C-9917-242AC47BD743}" type="presOf" srcId="{1FA90C33-35BB-4245-B0DE-DFB1B2B7CC8E}" destId="{F376C320-4285-4025-87B2-273FF9F75201}" srcOrd="0" destOrd="0" presId="urn:microsoft.com/office/officeart/2008/layout/RadialCluster"/>
    <dgm:cxn modelId="{979E4AC9-592A-4F9D-B9FC-53E8F1A85F6B}" type="presOf" srcId="{9118D75E-D4C0-4D99-BF52-E79B1AF4CE5C}" destId="{4D5E208D-B753-4F04-867E-8D991F60752D}" srcOrd="0" destOrd="0" presId="urn:microsoft.com/office/officeart/2008/layout/RadialCluster"/>
    <dgm:cxn modelId="{CBAA5480-1EDC-4241-AB17-2BF68F238814}" type="presOf" srcId="{AA494020-FDEF-4B0F-B56D-4304BD35088D}" destId="{07B40153-3291-4694-9C8B-C52D817AD06B}" srcOrd="0" destOrd="0" presId="urn:microsoft.com/office/officeart/2008/layout/RadialCluster"/>
    <dgm:cxn modelId="{E7F5F820-138C-4DE3-9A67-E44AC84CF643}" srcId="{1FA90C33-35BB-4245-B0DE-DFB1B2B7CC8E}" destId="{9BCC7336-A91D-4311-90DE-25E008EB460D}" srcOrd="2" destOrd="0" parTransId="{55FB27FF-F1BB-40A3-AAD6-1601D4B8B929}" sibTransId="{0673D54A-F655-4A8A-B889-2DA640F11452}"/>
    <dgm:cxn modelId="{E705586C-1E5D-4803-8429-E10A04930C4B}" type="presOf" srcId="{60AECC48-9656-4711-AB29-7A88FFFA88E8}" destId="{1557176D-6988-44B4-86E1-5B8D4AEC1EB7}" srcOrd="0" destOrd="0" presId="urn:microsoft.com/office/officeart/2008/layout/RadialCluster"/>
    <dgm:cxn modelId="{B299CBD0-DE47-443D-BE94-944140C794AA}" type="presOf" srcId="{1E26CB1E-8EA9-4996-A129-53F571D4F5C8}" destId="{7667A195-0822-438E-AE42-3FF8D9AF88B8}" srcOrd="0" destOrd="0" presId="urn:microsoft.com/office/officeart/2008/layout/RadialCluster"/>
    <dgm:cxn modelId="{A507B979-8371-426E-9833-1D60667CDF9E}" srcId="{73821CA6-B430-4187-B5C5-3B6AE50315BF}" destId="{60AECC48-9656-4711-AB29-7A88FFFA88E8}" srcOrd="4" destOrd="0" parTransId="{71AFC55E-BEF4-4F68-B5B5-034E3488CD30}" sibTransId="{C2E0E929-0C8F-4FF7-B4F2-1A005A46F437}"/>
    <dgm:cxn modelId="{EF323945-B22A-48DD-9504-EFDCC846E3D6}" srcId="{1FA90C33-35BB-4245-B0DE-DFB1B2B7CC8E}" destId="{6913B905-8BA2-4356-8D53-559709D38770}" srcOrd="4" destOrd="0" parTransId="{659D6347-98A7-4287-85A8-3A23085D3B40}" sibTransId="{D07B8B61-9EAD-4072-A77B-CC1BE41C6338}"/>
    <dgm:cxn modelId="{AB43763D-B23C-4207-AB2D-1DCAE2650A06}" type="presOf" srcId="{FC7FAF03-D48A-4D96-8221-A0540269F535}" destId="{62CC68F1-359B-4898-9E63-3DA4F1E34B2F}" srcOrd="0" destOrd="0" presId="urn:microsoft.com/office/officeart/2008/layout/RadialCluster"/>
    <dgm:cxn modelId="{4EDBEDEE-DD53-4DF4-9D88-71884B6292F3}" srcId="{1FA90C33-35BB-4245-B0DE-DFB1B2B7CC8E}" destId="{73821CA6-B430-4187-B5C5-3B6AE50315BF}" srcOrd="0" destOrd="0" parTransId="{7789BEC8-8C28-49F6-B26C-317F613BCE0E}" sibTransId="{F13402B7-5D46-4236-BA0C-7D6306EC9A3B}"/>
    <dgm:cxn modelId="{88AE35A6-5527-4D01-8908-2C54C19C5EEB}" type="presOf" srcId="{73821CA6-B430-4187-B5C5-3B6AE50315BF}" destId="{78E391A1-A95D-4EEF-AF83-995D05E352DD}" srcOrd="0" destOrd="0" presId="urn:microsoft.com/office/officeart/2008/layout/RadialCluster"/>
    <dgm:cxn modelId="{ED32545D-1099-4B33-A8E2-E7C1972E6453}" type="presOf" srcId="{605458DE-A238-4FA5-9D05-ADD0EF1D2843}" destId="{E82F7DC4-7922-4162-AE4C-2B0E3D373B86}" srcOrd="0" destOrd="0" presId="urn:microsoft.com/office/officeart/2008/layout/RadialCluster"/>
    <dgm:cxn modelId="{F2940D52-6724-4B5A-A9F4-111001AA5982}" srcId="{1FA90C33-35BB-4245-B0DE-DFB1B2B7CC8E}" destId="{1A5CA8CA-E1AC-4BCC-8834-B10D060010D3}" srcOrd="3" destOrd="0" parTransId="{3AEBDBD2-114A-4AC8-9903-BF2C2C6A116E}" sibTransId="{9A401D6A-F6E7-4FA1-8CCD-D3DCCABDD09F}"/>
    <dgm:cxn modelId="{C03B6140-DDA4-491C-9DA7-6C93E0D18A7D}" type="presOf" srcId="{E4BFD828-FDC5-4805-9810-83C0CC7FFD62}" destId="{4035C9FF-2483-4660-B2DF-3DB4D74C78CD}" srcOrd="0" destOrd="0" presId="urn:microsoft.com/office/officeart/2008/layout/RadialCluster"/>
    <dgm:cxn modelId="{2BB2AAB1-FE8E-45AA-8404-E1A62CAE97E3}" type="presParOf" srcId="{F376C320-4285-4025-87B2-273FF9F75201}" destId="{6C752A9D-58EC-4116-A538-49267426A9CC}" srcOrd="0" destOrd="0" presId="urn:microsoft.com/office/officeart/2008/layout/RadialCluster"/>
    <dgm:cxn modelId="{7B943502-2D52-4884-96ED-05B0460B30D3}" type="presParOf" srcId="{6C752A9D-58EC-4116-A538-49267426A9CC}" destId="{78E391A1-A95D-4EEF-AF83-995D05E352DD}" srcOrd="0" destOrd="0" presId="urn:microsoft.com/office/officeart/2008/layout/RadialCluster"/>
    <dgm:cxn modelId="{80BED8B3-4AAD-43A6-99AE-DD609A227E27}" type="presParOf" srcId="{6C752A9D-58EC-4116-A538-49267426A9CC}" destId="{7667A195-0822-438E-AE42-3FF8D9AF88B8}" srcOrd="1" destOrd="0" presId="urn:microsoft.com/office/officeart/2008/layout/RadialCluster"/>
    <dgm:cxn modelId="{C86F6020-1FBF-4C77-AF28-FA00C9779844}" type="presParOf" srcId="{6C752A9D-58EC-4116-A538-49267426A9CC}" destId="{AE9FC872-6649-4642-9B6A-21C2D7F9C674}" srcOrd="2" destOrd="0" presId="urn:microsoft.com/office/officeart/2008/layout/RadialCluster"/>
    <dgm:cxn modelId="{C65FA09F-E255-442E-8382-7A27CBBF8289}" type="presParOf" srcId="{6C752A9D-58EC-4116-A538-49267426A9CC}" destId="{4D5E208D-B753-4F04-867E-8D991F60752D}" srcOrd="3" destOrd="0" presId="urn:microsoft.com/office/officeart/2008/layout/RadialCluster"/>
    <dgm:cxn modelId="{E8BC8578-E67D-4C71-99C9-123EEA64D28C}" type="presParOf" srcId="{6C752A9D-58EC-4116-A538-49267426A9CC}" destId="{E82F7DC4-7922-4162-AE4C-2B0E3D373B86}" srcOrd="4" destOrd="0" presId="urn:microsoft.com/office/officeart/2008/layout/RadialCluster"/>
    <dgm:cxn modelId="{E30271BB-5D78-4515-94CA-24FB72FEA1EE}" type="presParOf" srcId="{6C752A9D-58EC-4116-A538-49267426A9CC}" destId="{62CC68F1-359B-4898-9E63-3DA4F1E34B2F}" srcOrd="5" destOrd="0" presId="urn:microsoft.com/office/officeart/2008/layout/RadialCluster"/>
    <dgm:cxn modelId="{1D7E2C7F-D22D-429B-8BD8-21E576B1BE43}" type="presParOf" srcId="{6C752A9D-58EC-4116-A538-49267426A9CC}" destId="{D0B9803E-4556-4DA5-9C52-55FEEE168E98}" srcOrd="6" destOrd="0" presId="urn:microsoft.com/office/officeart/2008/layout/RadialCluster"/>
    <dgm:cxn modelId="{8F1A87AA-ACC7-4800-8528-441FA9E4332B}" type="presParOf" srcId="{6C752A9D-58EC-4116-A538-49267426A9CC}" destId="{C068EC9A-7542-463C-B419-8E09EC926123}" srcOrd="7" destOrd="0" presId="urn:microsoft.com/office/officeart/2008/layout/RadialCluster"/>
    <dgm:cxn modelId="{6FF8CFFF-C4E1-4FA3-A625-84C63B283BB5}" type="presParOf" srcId="{6C752A9D-58EC-4116-A538-49267426A9CC}" destId="{07B40153-3291-4694-9C8B-C52D817AD06B}" srcOrd="8" destOrd="0" presId="urn:microsoft.com/office/officeart/2008/layout/RadialCluster"/>
    <dgm:cxn modelId="{DD17F2F2-6513-460A-BF73-368A1FECC109}" type="presParOf" srcId="{6C752A9D-58EC-4116-A538-49267426A9CC}" destId="{C632445E-9A8B-4303-8A42-32849B2F32E9}" srcOrd="9" destOrd="0" presId="urn:microsoft.com/office/officeart/2008/layout/RadialCluster"/>
    <dgm:cxn modelId="{77982608-00AA-48E1-B170-6B5C64001798}" type="presParOf" srcId="{6C752A9D-58EC-4116-A538-49267426A9CC}" destId="{1557176D-6988-44B4-86E1-5B8D4AEC1EB7}" srcOrd="10" destOrd="0" presId="urn:microsoft.com/office/officeart/2008/layout/RadialCluster"/>
    <dgm:cxn modelId="{549BBBBD-1B09-457C-B202-93D00A9BBF73}" type="presParOf" srcId="{6C752A9D-58EC-4116-A538-49267426A9CC}" destId="{4035C9FF-2483-4660-B2DF-3DB4D74C78CD}" srcOrd="11" destOrd="0" presId="urn:microsoft.com/office/officeart/2008/layout/RadialCluster"/>
    <dgm:cxn modelId="{0567C8FE-6C85-4464-8E7A-CC5F94E59670}" type="presParOf" srcId="{6C752A9D-58EC-4116-A538-49267426A9CC}" destId="{531E5AED-39B1-41DA-A56D-31D18E4D2547}" srcOrd="12" destOrd="0" presId="urn:microsoft.com/office/officeart/2008/layout/RadialCluster"/>
    <dgm:cxn modelId="{0027CBA7-E3B2-4BEF-8833-1E1E6DE4BC4D}" type="presParOf" srcId="{6C752A9D-58EC-4116-A538-49267426A9CC}" destId="{2AA8F5FC-DFC6-421A-88FF-2BFA44E4505F}" srcOrd="13" destOrd="0" presId="urn:microsoft.com/office/officeart/2008/layout/RadialCluster"/>
    <dgm:cxn modelId="{26327B0A-2A96-4E44-8889-8C7ABA1CD680}" type="presParOf" srcId="{6C752A9D-58EC-4116-A538-49267426A9CC}" destId="{14820B38-2816-4CF1-ACC9-B2EA2A91AAE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A90C33-35BB-4245-B0DE-DFB1B2B7CC8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821CA6-B430-4187-B5C5-3B6AE50315B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alpha val="7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 </a:t>
          </a:r>
          <a:endParaRPr lang="ru-RU" dirty="0"/>
        </a:p>
      </dgm:t>
    </dgm:pt>
    <dgm:pt modelId="{7789BEC8-8C28-49F6-B26C-317F613BCE0E}" type="parTrans" cxnId="{4EDBEDEE-DD53-4DF4-9D88-71884B6292F3}">
      <dgm:prSet/>
      <dgm:spPr/>
      <dgm:t>
        <a:bodyPr/>
        <a:lstStyle/>
        <a:p>
          <a:endParaRPr lang="ru-RU"/>
        </a:p>
      </dgm:t>
    </dgm:pt>
    <dgm:pt modelId="{F13402B7-5D46-4236-BA0C-7D6306EC9A3B}" type="sibTrans" cxnId="{4EDBEDEE-DD53-4DF4-9D88-71884B6292F3}">
      <dgm:prSet/>
      <dgm:spPr/>
      <dgm:t>
        <a:bodyPr/>
        <a:lstStyle/>
        <a:p>
          <a:endParaRPr lang="ru-RU"/>
        </a:p>
      </dgm:t>
    </dgm:pt>
    <dgm:pt modelId="{AA494020-FDEF-4B0F-B56D-4304BD35088D}">
      <dgm:prSet phldrT="[Текст]"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spc="-20" baseline="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Региональные правила</a:t>
          </a:r>
        </a:p>
        <a:p>
          <a:pPr rtl="0">
            <a:lnSpc>
              <a:spcPct val="80000"/>
            </a:lnSpc>
            <a:spcAft>
              <a:spcPts val="0"/>
            </a:spcAft>
          </a:pP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( ст. 356 </a:t>
          </a:r>
          <a:r>
            <a:rPr lang="ru-RU" sz="1600" b="1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НК)</a:t>
          </a:r>
          <a:endParaRPr lang="ru-RU" sz="1600" dirty="0"/>
        </a:p>
      </dgm:t>
    </dgm:pt>
    <dgm:pt modelId="{9E9AADD7-80FC-4029-A9FF-E90433522F01}" type="parTrans" cxnId="{84093709-8269-4CC1-8CF8-B7D208102CA3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446AE153-17BF-4092-8DE8-F8D9F8394FD8}" type="sibTrans" cxnId="{84093709-8269-4CC1-8CF8-B7D208102CA3}">
      <dgm:prSet/>
      <dgm:spPr/>
      <dgm:t>
        <a:bodyPr/>
        <a:lstStyle/>
        <a:p>
          <a:endParaRPr lang="ru-RU"/>
        </a:p>
      </dgm:t>
    </dgm:pt>
    <dgm:pt modelId="{60AECC48-9656-4711-AB29-7A88FFFA88E8}">
      <dgm:prSet phldrT="[Текст]"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</a:rPr>
            <a:t>Новый Перечень ТС от 3 млн. руб.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</a:rPr>
            <a:t>(1120 марок/версий)</a:t>
          </a:r>
          <a:endParaRPr lang="ru-RU" sz="1600" dirty="0"/>
        </a:p>
      </dgm:t>
    </dgm:pt>
    <dgm:pt modelId="{71AFC55E-BEF4-4F68-B5B5-034E3488CD30}" type="parTrans" cxnId="{A507B979-8371-426E-9833-1D60667CDF9E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C2E0E929-0C8F-4FF7-B4F2-1A005A46F437}" type="sibTrans" cxnId="{A507B979-8371-426E-9833-1D60667CDF9E}">
      <dgm:prSet/>
      <dgm:spPr/>
      <dgm:t>
        <a:bodyPr/>
        <a:lstStyle/>
        <a:p>
          <a:endParaRPr lang="ru-RU"/>
        </a:p>
      </dgm:t>
    </dgm:pt>
    <dgm:pt modelId="{1016156F-E01A-4BA0-9FE0-0432FF28E2A3}">
      <dgm:prSet phldrT="[Текст]"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</a:rPr>
            <a:t>Отмена коэффициентов 1,3 и 1,5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</a:rPr>
            <a:t>(п. 2 ст. 362 НК)</a:t>
          </a:r>
          <a:endParaRPr lang="ru-RU" sz="1100" dirty="0"/>
        </a:p>
      </dgm:t>
    </dgm:pt>
    <dgm:pt modelId="{9D1F956D-AD0F-4497-A0BF-7B96B08147AB}" type="parTrans" cxnId="{B06DD61E-61F6-4FEE-8744-8E27C96DF337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1AEF50B3-8AC3-42C1-8DC1-C56660109C4C}" type="sibTrans" cxnId="{B06DD61E-61F6-4FEE-8744-8E27C96DF337}">
      <dgm:prSet/>
      <dgm:spPr/>
      <dgm:t>
        <a:bodyPr/>
        <a:lstStyle/>
        <a:p>
          <a:endParaRPr lang="ru-RU"/>
        </a:p>
      </dgm:t>
    </dgm:pt>
    <dgm:pt modelId="{A89003D6-C7D2-4381-8723-33689F99B593}">
      <dgm:prSet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</a:rPr>
            <a:t>Отмена «Платона»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</a:rPr>
            <a:t>(п. 2 ст. 362 НК)</a:t>
          </a:r>
          <a:endParaRPr lang="ru-RU" sz="1100" b="1" dirty="0" smtClean="0">
            <a:solidFill>
              <a:schemeClr val="bg1"/>
            </a:solidFill>
          </a:endParaRPr>
        </a:p>
      </dgm:t>
    </dgm:pt>
    <dgm:pt modelId="{1E26CB1E-8EA9-4996-A129-53F571D4F5C8}" type="parTrans" cxnId="{15830895-C6C1-41F5-9EA8-3E70AFC9AD9C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D416C1E9-BD8F-4373-9AA9-9F778FC598E1}" type="sibTrans" cxnId="{15830895-C6C1-41F5-9EA8-3E70AFC9AD9C}">
      <dgm:prSet/>
      <dgm:spPr/>
      <dgm:t>
        <a:bodyPr/>
        <a:lstStyle/>
        <a:p>
          <a:endParaRPr lang="ru-RU"/>
        </a:p>
      </dgm:t>
    </dgm:pt>
    <dgm:pt modelId="{605458DE-A238-4FA5-9D05-ADD0EF1D2843}">
      <dgm:prSet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</a:rPr>
            <a:t>Новая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</a:rPr>
            <a:t>отчетность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</a:rPr>
            <a:t>(приказ от 26.11.2018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</a:rPr>
            <a:t>№ ММВ-7-21/664</a:t>
          </a:r>
          <a:r>
            <a:rPr lang="en-US" sz="1600" b="1" dirty="0" smtClean="0">
              <a:solidFill>
                <a:schemeClr val="bg1"/>
              </a:solidFill>
            </a:rPr>
            <a:t>@</a:t>
          </a:r>
          <a:r>
            <a:rPr lang="ru-RU" sz="1600" b="1" dirty="0" smtClean="0">
              <a:solidFill>
                <a:schemeClr val="bg1"/>
              </a:solidFill>
            </a:rPr>
            <a:t>)</a:t>
          </a:r>
          <a:endParaRPr lang="ru-RU" sz="1600" b="1" dirty="0">
            <a:solidFill>
              <a:schemeClr val="bg1"/>
            </a:solidFill>
          </a:endParaRPr>
        </a:p>
      </dgm:t>
    </dgm:pt>
    <dgm:pt modelId="{9118D75E-D4C0-4D99-BF52-E79B1AF4CE5C}" type="parTrans" cxnId="{4DC9BC81-66A0-4B34-967E-380B5E3A18A7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68046736-23F7-492F-B582-659A92CD867D}" type="sibTrans" cxnId="{4DC9BC81-66A0-4B34-967E-380B5E3A18A7}">
      <dgm:prSet/>
      <dgm:spPr/>
      <dgm:t>
        <a:bodyPr/>
        <a:lstStyle/>
        <a:p>
          <a:endParaRPr lang="ru-RU"/>
        </a:p>
      </dgm:t>
    </dgm:pt>
    <dgm:pt modelId="{F34AE9FC-7D6A-4B9A-9698-E1771322176C}">
      <dgm:prSet phldrT="[Текст]"/>
      <dgm:spPr>
        <a:effectLst/>
      </dgm:spPr>
      <dgm:t>
        <a:bodyPr/>
        <a:lstStyle/>
        <a:p>
          <a:endParaRPr lang="ru-RU"/>
        </a:p>
      </dgm:t>
    </dgm:pt>
    <dgm:pt modelId="{D8F9335C-2D8B-49A3-B2A4-20E228A4D233}" type="parTrans" cxnId="{EFDF9FDD-BFC4-44DF-901B-A3B650308D9C}">
      <dgm:prSet/>
      <dgm:spPr/>
      <dgm:t>
        <a:bodyPr/>
        <a:lstStyle/>
        <a:p>
          <a:endParaRPr lang="ru-RU"/>
        </a:p>
      </dgm:t>
    </dgm:pt>
    <dgm:pt modelId="{6F4292EE-C8A2-46D6-B79B-867B934754DE}" type="sibTrans" cxnId="{EFDF9FDD-BFC4-44DF-901B-A3B650308D9C}">
      <dgm:prSet/>
      <dgm:spPr/>
      <dgm:t>
        <a:bodyPr/>
        <a:lstStyle/>
        <a:p>
          <a:endParaRPr lang="ru-RU"/>
        </a:p>
      </dgm:t>
    </dgm:pt>
    <dgm:pt modelId="{6913B905-8BA2-4356-8D53-559709D38770}">
      <dgm:prSet phldrT="[Текст]"/>
      <dgm:spPr>
        <a:effectLst/>
      </dgm:spPr>
      <dgm:t>
        <a:bodyPr/>
        <a:lstStyle/>
        <a:p>
          <a:endParaRPr lang="ru-RU"/>
        </a:p>
      </dgm:t>
    </dgm:pt>
    <dgm:pt modelId="{659D6347-98A7-4287-85A8-3A23085D3B40}" type="parTrans" cxnId="{EF323945-B22A-48DD-9504-EFDCC846E3D6}">
      <dgm:prSet/>
      <dgm:spPr/>
      <dgm:t>
        <a:bodyPr/>
        <a:lstStyle/>
        <a:p>
          <a:endParaRPr lang="ru-RU"/>
        </a:p>
      </dgm:t>
    </dgm:pt>
    <dgm:pt modelId="{D07B8B61-9EAD-4072-A77B-CC1BE41C6338}" type="sibTrans" cxnId="{EF323945-B22A-48DD-9504-EFDCC846E3D6}">
      <dgm:prSet/>
      <dgm:spPr/>
      <dgm:t>
        <a:bodyPr/>
        <a:lstStyle/>
        <a:p>
          <a:endParaRPr lang="ru-RU"/>
        </a:p>
      </dgm:t>
    </dgm:pt>
    <dgm:pt modelId="{F376C320-4285-4025-87B2-273FF9F75201}" type="pres">
      <dgm:prSet presAssocID="{1FA90C33-35BB-4245-B0DE-DFB1B2B7CC8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C752A9D-58EC-4116-A538-49267426A9CC}" type="pres">
      <dgm:prSet presAssocID="{73821CA6-B430-4187-B5C5-3B6AE50315BF}" presName="singleCycle" presStyleCnt="0"/>
      <dgm:spPr/>
    </dgm:pt>
    <dgm:pt modelId="{78E391A1-A95D-4EEF-AF83-995D05E352DD}" type="pres">
      <dgm:prSet presAssocID="{73821CA6-B430-4187-B5C5-3B6AE50315BF}" presName="singleCenter" presStyleLbl="node1" presStyleIdx="0" presStyleCnt="6" custScaleX="213561" custScaleY="162070" custLinFactNeighborX="953" custLinFactNeighborY="-23456">
        <dgm:presLayoutVars>
          <dgm:chMax val="7"/>
          <dgm:chPref val="7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667A195-0822-438E-AE42-3FF8D9AF88B8}" type="pres">
      <dgm:prSet presAssocID="{1E26CB1E-8EA9-4996-A129-53F571D4F5C8}" presName="Name56" presStyleLbl="parChTrans1D2" presStyleIdx="0" presStyleCnt="5"/>
      <dgm:spPr/>
      <dgm:t>
        <a:bodyPr/>
        <a:lstStyle/>
        <a:p>
          <a:endParaRPr lang="ru-RU"/>
        </a:p>
      </dgm:t>
    </dgm:pt>
    <dgm:pt modelId="{AE9FC872-6649-4642-9B6A-21C2D7F9C674}" type="pres">
      <dgm:prSet presAssocID="{A89003D6-C7D2-4381-8723-33689F99B593}" presName="text0" presStyleLbl="node1" presStyleIdx="1" presStyleCnt="6" custScaleX="264426" custScaleY="122010" custRadScaleRad="71669" custRadScaleInc="493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E208D-B753-4F04-867E-8D991F60752D}" type="pres">
      <dgm:prSet presAssocID="{9118D75E-D4C0-4D99-BF52-E79B1AF4CE5C}" presName="Name56" presStyleLbl="parChTrans1D2" presStyleIdx="1" presStyleCnt="5"/>
      <dgm:spPr/>
      <dgm:t>
        <a:bodyPr/>
        <a:lstStyle/>
        <a:p>
          <a:endParaRPr lang="ru-RU"/>
        </a:p>
      </dgm:t>
    </dgm:pt>
    <dgm:pt modelId="{E82F7DC4-7922-4162-AE4C-2B0E3D373B86}" type="pres">
      <dgm:prSet presAssocID="{605458DE-A238-4FA5-9D05-ADD0EF1D2843}" presName="text0" presStyleLbl="node1" presStyleIdx="2" presStyleCnt="6" custScaleX="278316" custScaleY="176284" custRadScaleRad="190250" custRadScaleInc="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8EC9A-7542-463C-B419-8E09EC926123}" type="pres">
      <dgm:prSet presAssocID="{9E9AADD7-80FC-4029-A9FF-E90433522F01}" presName="Name56" presStyleLbl="parChTrans1D2" presStyleIdx="2" presStyleCnt="5"/>
      <dgm:spPr/>
      <dgm:t>
        <a:bodyPr/>
        <a:lstStyle/>
        <a:p>
          <a:endParaRPr lang="ru-RU"/>
        </a:p>
      </dgm:t>
    </dgm:pt>
    <dgm:pt modelId="{07B40153-3291-4694-9C8B-C52D817AD06B}" type="pres">
      <dgm:prSet presAssocID="{AA494020-FDEF-4B0F-B56D-4304BD35088D}" presName="text0" presStyleLbl="node1" presStyleIdx="3" presStyleCnt="6" custScaleX="266818" custScaleY="132213" custRadScaleRad="162083" custRadScaleInc="-110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2445E-9A8B-4303-8A42-32849B2F32E9}" type="pres">
      <dgm:prSet presAssocID="{71AFC55E-BEF4-4F68-B5B5-034E3488CD30}" presName="Name56" presStyleLbl="parChTrans1D2" presStyleIdx="3" presStyleCnt="5"/>
      <dgm:spPr/>
      <dgm:t>
        <a:bodyPr/>
        <a:lstStyle/>
        <a:p>
          <a:endParaRPr lang="ru-RU"/>
        </a:p>
      </dgm:t>
    </dgm:pt>
    <dgm:pt modelId="{1557176D-6988-44B4-86E1-5B8D4AEC1EB7}" type="pres">
      <dgm:prSet presAssocID="{60AECC48-9656-4711-AB29-7A88FFFA88E8}" presName="text0" presStyleLbl="node1" presStyleIdx="4" presStyleCnt="6" custScaleX="264426" custScaleY="176284" custRadScaleRad="163765" custRadScaleInc="105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8F5FC-DFC6-421A-88FF-2BFA44E4505F}" type="pres">
      <dgm:prSet presAssocID="{9D1F956D-AD0F-4497-A0BF-7B96B08147AB}" presName="Name56" presStyleLbl="parChTrans1D2" presStyleIdx="4" presStyleCnt="5"/>
      <dgm:spPr/>
      <dgm:t>
        <a:bodyPr/>
        <a:lstStyle/>
        <a:p>
          <a:endParaRPr lang="ru-RU"/>
        </a:p>
      </dgm:t>
    </dgm:pt>
    <dgm:pt modelId="{14820B38-2816-4CF1-ACC9-B2EA2A91AAEE}" type="pres">
      <dgm:prSet presAssocID="{1016156F-E01A-4BA0-9FE0-0432FF28E2A3}" presName="text0" presStyleLbl="node1" presStyleIdx="5" presStyleCnt="6" custScaleX="298474" custScaleY="176284" custRadScaleRad="186831" custRadScaleInc="3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DF9FDD-BFC4-44DF-901B-A3B650308D9C}" srcId="{1FA90C33-35BB-4245-B0DE-DFB1B2B7CC8E}" destId="{F34AE9FC-7D6A-4B9A-9698-E1771322176C}" srcOrd="2" destOrd="0" parTransId="{D8F9335C-2D8B-49A3-B2A4-20E228A4D233}" sibTransId="{6F4292EE-C8A2-46D6-B79B-867B934754DE}"/>
    <dgm:cxn modelId="{11B1CD36-FF53-4371-A4F6-9C76B93A6885}" type="presOf" srcId="{9118D75E-D4C0-4D99-BF52-E79B1AF4CE5C}" destId="{4D5E208D-B753-4F04-867E-8D991F60752D}" srcOrd="0" destOrd="0" presId="urn:microsoft.com/office/officeart/2008/layout/RadialCluster"/>
    <dgm:cxn modelId="{EF323945-B22A-48DD-9504-EFDCC846E3D6}" srcId="{1FA90C33-35BB-4245-B0DE-DFB1B2B7CC8E}" destId="{6913B905-8BA2-4356-8D53-559709D38770}" srcOrd="1" destOrd="0" parTransId="{659D6347-98A7-4287-85A8-3A23085D3B40}" sibTransId="{D07B8B61-9EAD-4072-A77B-CC1BE41C6338}"/>
    <dgm:cxn modelId="{B06DD61E-61F6-4FEE-8744-8E27C96DF337}" srcId="{73821CA6-B430-4187-B5C5-3B6AE50315BF}" destId="{1016156F-E01A-4BA0-9FE0-0432FF28E2A3}" srcOrd="4" destOrd="0" parTransId="{9D1F956D-AD0F-4497-A0BF-7B96B08147AB}" sibTransId="{1AEF50B3-8AC3-42C1-8DC1-C56660109C4C}"/>
    <dgm:cxn modelId="{A507B979-8371-426E-9833-1D60667CDF9E}" srcId="{73821CA6-B430-4187-B5C5-3B6AE50315BF}" destId="{60AECC48-9656-4711-AB29-7A88FFFA88E8}" srcOrd="3" destOrd="0" parTransId="{71AFC55E-BEF4-4F68-B5B5-034E3488CD30}" sibTransId="{C2E0E929-0C8F-4FF7-B4F2-1A005A46F437}"/>
    <dgm:cxn modelId="{34F1CF2E-262B-449E-AABB-64FBB30B1E25}" type="presOf" srcId="{A89003D6-C7D2-4381-8723-33689F99B593}" destId="{AE9FC872-6649-4642-9B6A-21C2D7F9C674}" srcOrd="0" destOrd="0" presId="urn:microsoft.com/office/officeart/2008/layout/RadialCluster"/>
    <dgm:cxn modelId="{145BBE39-314B-43E7-83B4-8FD92401DE24}" type="presOf" srcId="{73821CA6-B430-4187-B5C5-3B6AE50315BF}" destId="{78E391A1-A95D-4EEF-AF83-995D05E352DD}" srcOrd="0" destOrd="0" presId="urn:microsoft.com/office/officeart/2008/layout/RadialCluster"/>
    <dgm:cxn modelId="{E634B1EA-3126-4812-A6D0-BEAE86D9FD8C}" type="presOf" srcId="{AA494020-FDEF-4B0F-B56D-4304BD35088D}" destId="{07B40153-3291-4694-9C8B-C52D817AD06B}" srcOrd="0" destOrd="0" presId="urn:microsoft.com/office/officeart/2008/layout/RadialCluster"/>
    <dgm:cxn modelId="{8ABFEF0E-EC5D-470F-B265-C5F01F4C401C}" type="presOf" srcId="{9E9AADD7-80FC-4029-A9FF-E90433522F01}" destId="{C068EC9A-7542-463C-B419-8E09EC926123}" srcOrd="0" destOrd="0" presId="urn:microsoft.com/office/officeart/2008/layout/RadialCluster"/>
    <dgm:cxn modelId="{15830895-C6C1-41F5-9EA8-3E70AFC9AD9C}" srcId="{73821CA6-B430-4187-B5C5-3B6AE50315BF}" destId="{A89003D6-C7D2-4381-8723-33689F99B593}" srcOrd="0" destOrd="0" parTransId="{1E26CB1E-8EA9-4996-A129-53F571D4F5C8}" sibTransId="{D416C1E9-BD8F-4373-9AA9-9F778FC598E1}"/>
    <dgm:cxn modelId="{4EDBEDEE-DD53-4DF4-9D88-71884B6292F3}" srcId="{1FA90C33-35BB-4245-B0DE-DFB1B2B7CC8E}" destId="{73821CA6-B430-4187-B5C5-3B6AE50315BF}" srcOrd="0" destOrd="0" parTransId="{7789BEC8-8C28-49F6-B26C-317F613BCE0E}" sibTransId="{F13402B7-5D46-4236-BA0C-7D6306EC9A3B}"/>
    <dgm:cxn modelId="{63EC91C8-F391-4D80-BE01-B9A92F41ADBB}" type="presOf" srcId="{9D1F956D-AD0F-4497-A0BF-7B96B08147AB}" destId="{2AA8F5FC-DFC6-421A-88FF-2BFA44E4505F}" srcOrd="0" destOrd="0" presId="urn:microsoft.com/office/officeart/2008/layout/RadialCluster"/>
    <dgm:cxn modelId="{3B4356B5-3FFA-4D74-9221-CEFE14577B05}" type="presOf" srcId="{605458DE-A238-4FA5-9D05-ADD0EF1D2843}" destId="{E82F7DC4-7922-4162-AE4C-2B0E3D373B86}" srcOrd="0" destOrd="0" presId="urn:microsoft.com/office/officeart/2008/layout/RadialCluster"/>
    <dgm:cxn modelId="{4DC9BC81-66A0-4B34-967E-380B5E3A18A7}" srcId="{73821CA6-B430-4187-B5C5-3B6AE50315BF}" destId="{605458DE-A238-4FA5-9D05-ADD0EF1D2843}" srcOrd="1" destOrd="0" parTransId="{9118D75E-D4C0-4D99-BF52-E79B1AF4CE5C}" sibTransId="{68046736-23F7-492F-B582-659A92CD867D}"/>
    <dgm:cxn modelId="{D7B4E36A-7390-418D-A5DF-A7D96A951D54}" type="presOf" srcId="{60AECC48-9656-4711-AB29-7A88FFFA88E8}" destId="{1557176D-6988-44B4-86E1-5B8D4AEC1EB7}" srcOrd="0" destOrd="0" presId="urn:microsoft.com/office/officeart/2008/layout/RadialCluster"/>
    <dgm:cxn modelId="{72ADCC0E-A8AC-4B6F-BECD-3AB9BCF653AB}" type="presOf" srcId="{1016156F-E01A-4BA0-9FE0-0432FF28E2A3}" destId="{14820B38-2816-4CF1-ACC9-B2EA2A91AAEE}" srcOrd="0" destOrd="0" presId="urn:microsoft.com/office/officeart/2008/layout/RadialCluster"/>
    <dgm:cxn modelId="{7A9D646A-7F2B-4760-98B1-D8EA10CE68BA}" type="presOf" srcId="{1FA90C33-35BB-4245-B0DE-DFB1B2B7CC8E}" destId="{F376C320-4285-4025-87B2-273FF9F75201}" srcOrd="0" destOrd="0" presId="urn:microsoft.com/office/officeart/2008/layout/RadialCluster"/>
    <dgm:cxn modelId="{AFF908C7-DC75-477E-88D8-CAA7D328A168}" type="presOf" srcId="{71AFC55E-BEF4-4F68-B5B5-034E3488CD30}" destId="{C632445E-9A8B-4303-8A42-32849B2F32E9}" srcOrd="0" destOrd="0" presId="urn:microsoft.com/office/officeart/2008/layout/RadialCluster"/>
    <dgm:cxn modelId="{46CEEF7A-32AE-4E9A-B30C-922DFFC1856C}" type="presOf" srcId="{1E26CB1E-8EA9-4996-A129-53F571D4F5C8}" destId="{7667A195-0822-438E-AE42-3FF8D9AF88B8}" srcOrd="0" destOrd="0" presId="urn:microsoft.com/office/officeart/2008/layout/RadialCluster"/>
    <dgm:cxn modelId="{84093709-8269-4CC1-8CF8-B7D208102CA3}" srcId="{73821CA6-B430-4187-B5C5-3B6AE50315BF}" destId="{AA494020-FDEF-4B0F-B56D-4304BD35088D}" srcOrd="2" destOrd="0" parTransId="{9E9AADD7-80FC-4029-A9FF-E90433522F01}" sibTransId="{446AE153-17BF-4092-8DE8-F8D9F8394FD8}"/>
    <dgm:cxn modelId="{C468FC42-4358-4315-8D92-4A1939E7DAD9}" type="presParOf" srcId="{F376C320-4285-4025-87B2-273FF9F75201}" destId="{6C752A9D-58EC-4116-A538-49267426A9CC}" srcOrd="0" destOrd="0" presId="urn:microsoft.com/office/officeart/2008/layout/RadialCluster"/>
    <dgm:cxn modelId="{17993DFB-5656-40D9-B7A7-3B352580238E}" type="presParOf" srcId="{6C752A9D-58EC-4116-A538-49267426A9CC}" destId="{78E391A1-A95D-4EEF-AF83-995D05E352DD}" srcOrd="0" destOrd="0" presId="urn:microsoft.com/office/officeart/2008/layout/RadialCluster"/>
    <dgm:cxn modelId="{494750B9-F1CA-44ED-9768-77AF3FD26411}" type="presParOf" srcId="{6C752A9D-58EC-4116-A538-49267426A9CC}" destId="{7667A195-0822-438E-AE42-3FF8D9AF88B8}" srcOrd="1" destOrd="0" presId="urn:microsoft.com/office/officeart/2008/layout/RadialCluster"/>
    <dgm:cxn modelId="{FD8880CB-7973-4CC0-A9AD-FFFE8362D0DE}" type="presParOf" srcId="{6C752A9D-58EC-4116-A538-49267426A9CC}" destId="{AE9FC872-6649-4642-9B6A-21C2D7F9C674}" srcOrd="2" destOrd="0" presId="urn:microsoft.com/office/officeart/2008/layout/RadialCluster"/>
    <dgm:cxn modelId="{A1133008-B094-40A4-BE9F-EEAC1DD79282}" type="presParOf" srcId="{6C752A9D-58EC-4116-A538-49267426A9CC}" destId="{4D5E208D-B753-4F04-867E-8D991F60752D}" srcOrd="3" destOrd="0" presId="urn:microsoft.com/office/officeart/2008/layout/RadialCluster"/>
    <dgm:cxn modelId="{F935F536-35C1-4D8E-B612-5AC150E2FFC8}" type="presParOf" srcId="{6C752A9D-58EC-4116-A538-49267426A9CC}" destId="{E82F7DC4-7922-4162-AE4C-2B0E3D373B86}" srcOrd="4" destOrd="0" presId="urn:microsoft.com/office/officeart/2008/layout/RadialCluster"/>
    <dgm:cxn modelId="{65035570-90B0-47DA-9910-EC12EC6EF6B6}" type="presParOf" srcId="{6C752A9D-58EC-4116-A538-49267426A9CC}" destId="{C068EC9A-7542-463C-B419-8E09EC926123}" srcOrd="5" destOrd="0" presId="urn:microsoft.com/office/officeart/2008/layout/RadialCluster"/>
    <dgm:cxn modelId="{E4BB38C5-E79F-493C-80E2-7C705FF3D128}" type="presParOf" srcId="{6C752A9D-58EC-4116-A538-49267426A9CC}" destId="{07B40153-3291-4694-9C8B-C52D817AD06B}" srcOrd="6" destOrd="0" presId="urn:microsoft.com/office/officeart/2008/layout/RadialCluster"/>
    <dgm:cxn modelId="{89BDF61C-608D-44B2-ACF8-FE4F23B27DAB}" type="presParOf" srcId="{6C752A9D-58EC-4116-A538-49267426A9CC}" destId="{C632445E-9A8B-4303-8A42-32849B2F32E9}" srcOrd="7" destOrd="0" presId="urn:microsoft.com/office/officeart/2008/layout/RadialCluster"/>
    <dgm:cxn modelId="{6E1CF719-8493-4C1D-BC5B-75BB82E9AAF8}" type="presParOf" srcId="{6C752A9D-58EC-4116-A538-49267426A9CC}" destId="{1557176D-6988-44B4-86E1-5B8D4AEC1EB7}" srcOrd="8" destOrd="0" presId="urn:microsoft.com/office/officeart/2008/layout/RadialCluster"/>
    <dgm:cxn modelId="{C636401F-052C-4B2E-9FB4-2B2EEAAA9645}" type="presParOf" srcId="{6C752A9D-58EC-4116-A538-49267426A9CC}" destId="{2AA8F5FC-DFC6-421A-88FF-2BFA44E4505F}" srcOrd="9" destOrd="0" presId="urn:microsoft.com/office/officeart/2008/layout/RadialCluster"/>
    <dgm:cxn modelId="{A5C0194E-CFE6-4AA5-8877-3BB278E01748}" type="presParOf" srcId="{6C752A9D-58EC-4116-A538-49267426A9CC}" destId="{14820B38-2816-4CF1-ACC9-B2EA2A91AAEE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A90C33-35BB-4245-B0DE-DFB1B2B7CC8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821CA6-B430-4187-B5C5-3B6AE50315B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alpha val="7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 </a:t>
          </a:r>
          <a:endParaRPr lang="ru-RU" dirty="0"/>
        </a:p>
      </dgm:t>
    </dgm:pt>
    <dgm:pt modelId="{7789BEC8-8C28-49F6-B26C-317F613BCE0E}" type="parTrans" cxnId="{4EDBEDEE-DD53-4DF4-9D88-71884B6292F3}">
      <dgm:prSet/>
      <dgm:spPr/>
      <dgm:t>
        <a:bodyPr/>
        <a:lstStyle/>
        <a:p>
          <a:endParaRPr lang="ru-RU"/>
        </a:p>
      </dgm:t>
    </dgm:pt>
    <dgm:pt modelId="{F13402B7-5D46-4236-BA0C-7D6306EC9A3B}" type="sibTrans" cxnId="{4EDBEDEE-DD53-4DF4-9D88-71884B6292F3}">
      <dgm:prSet/>
      <dgm:spPr/>
      <dgm:t>
        <a:bodyPr/>
        <a:lstStyle/>
        <a:p>
          <a:endParaRPr lang="ru-RU"/>
        </a:p>
      </dgm:t>
    </dgm:pt>
    <dgm:pt modelId="{AA494020-FDEF-4B0F-B56D-4304BD35088D}">
      <dgm:prSet phldrT="[Текст]"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Уточнение </a:t>
          </a:r>
          <a:r>
            <a:rPr lang="ru-RU" sz="2000" b="1" spc="-40" baseline="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налогообложения</a:t>
          </a:r>
          <a:r>
            <a:rPr lang="ru-RU" sz="2000" b="1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 при гибели </a:t>
          </a:r>
          <a:r>
            <a:rPr lang="ru-RU" sz="2000" b="1" dirty="0" err="1" smtClean="0">
              <a:solidFill>
                <a:schemeClr val="bg1"/>
              </a:solidFill>
              <a:latin typeface="+mj-lt"/>
              <a:ea typeface="+mj-ea"/>
              <a:cs typeface="+mj-cs"/>
            </a:rPr>
            <a:t>ОКСа</a:t>
          </a:r>
          <a:endParaRPr lang="ru-RU" sz="2000" dirty="0"/>
        </a:p>
      </dgm:t>
    </dgm:pt>
    <dgm:pt modelId="{9E9AADD7-80FC-4029-A9FF-E90433522F01}" type="parTrans" cxnId="{84093709-8269-4CC1-8CF8-B7D208102CA3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446AE153-17BF-4092-8DE8-F8D9F8394FD8}" type="sibTrans" cxnId="{84093709-8269-4CC1-8CF8-B7D208102CA3}">
      <dgm:prSet/>
      <dgm:spPr/>
      <dgm:t>
        <a:bodyPr/>
        <a:lstStyle/>
        <a:p>
          <a:endParaRPr lang="ru-RU"/>
        </a:p>
      </dgm:t>
    </dgm:pt>
    <dgm:pt modelId="{60AECC48-9656-4711-AB29-7A88FFFA88E8}">
      <dgm:prSet phldrT="[Текст]"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200" b="1" dirty="0" smtClean="0">
              <a:solidFill>
                <a:schemeClr val="bg1"/>
              </a:solidFill>
            </a:rPr>
            <a:t>Отмена с НП 2020 года авансовых расчетов по НИО</a:t>
          </a:r>
          <a:endParaRPr lang="ru-RU" sz="2200" dirty="0"/>
        </a:p>
      </dgm:t>
    </dgm:pt>
    <dgm:pt modelId="{71AFC55E-BEF4-4F68-B5B5-034E3488CD30}" type="parTrans" cxnId="{A507B979-8371-426E-9833-1D60667CDF9E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C2E0E929-0C8F-4FF7-B4F2-1A005A46F437}" type="sibTrans" cxnId="{A507B979-8371-426E-9833-1D60667CDF9E}">
      <dgm:prSet/>
      <dgm:spPr/>
      <dgm:t>
        <a:bodyPr/>
        <a:lstStyle/>
        <a:p>
          <a:endParaRPr lang="ru-RU"/>
        </a:p>
      </dgm:t>
    </dgm:pt>
    <dgm:pt modelId="{1016156F-E01A-4BA0-9FE0-0432FF28E2A3}">
      <dgm:prSet phldrT="[Текст]"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</a:rPr>
            <a:t>Включение в </a:t>
          </a:r>
          <a:r>
            <a:rPr lang="ru-RU" sz="2100" b="1" dirty="0" smtClean="0">
              <a:solidFill>
                <a:schemeClr val="bg1"/>
              </a:solidFill>
            </a:rPr>
            <a:t>СНУ реквизитов платежа</a:t>
          </a:r>
          <a:endParaRPr lang="ru-RU" sz="1600" dirty="0"/>
        </a:p>
      </dgm:t>
    </dgm:pt>
    <dgm:pt modelId="{9D1F956D-AD0F-4497-A0BF-7B96B08147AB}" type="parTrans" cxnId="{B06DD61E-61F6-4FEE-8744-8E27C96DF337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1AEF50B3-8AC3-42C1-8DC1-C56660109C4C}" type="sibTrans" cxnId="{B06DD61E-61F6-4FEE-8744-8E27C96DF337}">
      <dgm:prSet/>
      <dgm:spPr/>
      <dgm:t>
        <a:bodyPr/>
        <a:lstStyle/>
        <a:p>
          <a:endParaRPr lang="ru-RU"/>
        </a:p>
      </dgm:t>
    </dgm:pt>
    <dgm:pt modelId="{A89003D6-C7D2-4381-8723-33689F99B593}">
      <dgm:prSet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300" b="1" dirty="0" smtClean="0">
              <a:solidFill>
                <a:schemeClr val="bg1"/>
              </a:solidFill>
            </a:rPr>
            <a:t>Продление срока уведомлений с 01.11 до 31.12</a:t>
          </a:r>
          <a:endParaRPr lang="ru-RU" sz="1600" b="1" dirty="0" smtClean="0">
            <a:solidFill>
              <a:schemeClr val="bg1"/>
            </a:solidFill>
          </a:endParaRPr>
        </a:p>
      </dgm:t>
    </dgm:pt>
    <dgm:pt modelId="{1E26CB1E-8EA9-4996-A129-53F571D4F5C8}" type="parTrans" cxnId="{15830895-C6C1-41F5-9EA8-3E70AFC9AD9C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D416C1E9-BD8F-4373-9AA9-9F778FC598E1}" type="sibTrans" cxnId="{15830895-C6C1-41F5-9EA8-3E70AFC9AD9C}">
      <dgm:prSet/>
      <dgm:spPr/>
      <dgm:t>
        <a:bodyPr/>
        <a:lstStyle/>
        <a:p>
          <a:endParaRPr lang="ru-RU"/>
        </a:p>
      </dgm:t>
    </dgm:pt>
    <dgm:pt modelId="{605458DE-A238-4FA5-9D05-ADD0EF1D2843}">
      <dgm:prSet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800" b="1" dirty="0" err="1" smtClean="0">
              <a:solidFill>
                <a:schemeClr val="bg1"/>
              </a:solidFill>
            </a:rPr>
            <a:t>Беззаявительный</a:t>
          </a:r>
          <a:r>
            <a:rPr lang="ru-RU" sz="1800" b="1" dirty="0" smtClean="0">
              <a:solidFill>
                <a:schemeClr val="bg1"/>
              </a:solidFill>
            </a:rPr>
            <a:t> порядок льготирования для пенсионеров и </a:t>
          </a:r>
          <a:r>
            <a:rPr lang="ru-RU" sz="1800" b="1" dirty="0" err="1" smtClean="0">
              <a:solidFill>
                <a:schemeClr val="bg1"/>
              </a:solidFill>
            </a:rPr>
            <a:t>предпенсионеров</a:t>
          </a:r>
          <a:endParaRPr lang="ru-RU" sz="1800" b="1" dirty="0">
            <a:solidFill>
              <a:schemeClr val="bg1"/>
            </a:solidFill>
          </a:endParaRPr>
        </a:p>
      </dgm:t>
    </dgm:pt>
    <dgm:pt modelId="{9118D75E-D4C0-4D99-BF52-E79B1AF4CE5C}" type="parTrans" cxnId="{4DC9BC81-66A0-4B34-967E-380B5E3A18A7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68046736-23F7-492F-B582-659A92CD867D}" type="sibTrans" cxnId="{4DC9BC81-66A0-4B34-967E-380B5E3A18A7}">
      <dgm:prSet/>
      <dgm:spPr/>
      <dgm:t>
        <a:bodyPr/>
        <a:lstStyle/>
        <a:p>
          <a:endParaRPr lang="ru-RU"/>
        </a:p>
      </dgm:t>
    </dgm:pt>
    <dgm:pt modelId="{F34AE9FC-7D6A-4B9A-9698-E1771322176C}">
      <dgm:prSet phldrT="[Текст]"/>
      <dgm:spPr>
        <a:effectLst/>
      </dgm:spPr>
      <dgm:t>
        <a:bodyPr/>
        <a:lstStyle/>
        <a:p>
          <a:endParaRPr lang="ru-RU"/>
        </a:p>
      </dgm:t>
    </dgm:pt>
    <dgm:pt modelId="{D8F9335C-2D8B-49A3-B2A4-20E228A4D233}" type="parTrans" cxnId="{EFDF9FDD-BFC4-44DF-901B-A3B650308D9C}">
      <dgm:prSet/>
      <dgm:spPr/>
      <dgm:t>
        <a:bodyPr/>
        <a:lstStyle/>
        <a:p>
          <a:endParaRPr lang="ru-RU"/>
        </a:p>
      </dgm:t>
    </dgm:pt>
    <dgm:pt modelId="{6F4292EE-C8A2-46D6-B79B-867B934754DE}" type="sibTrans" cxnId="{EFDF9FDD-BFC4-44DF-901B-A3B650308D9C}">
      <dgm:prSet/>
      <dgm:spPr/>
      <dgm:t>
        <a:bodyPr/>
        <a:lstStyle/>
        <a:p>
          <a:endParaRPr lang="ru-RU"/>
        </a:p>
      </dgm:t>
    </dgm:pt>
    <dgm:pt modelId="{6913B905-8BA2-4356-8D53-559709D38770}">
      <dgm:prSet phldrT="[Текст]"/>
      <dgm:spPr>
        <a:effectLst/>
      </dgm:spPr>
      <dgm:t>
        <a:bodyPr/>
        <a:lstStyle/>
        <a:p>
          <a:endParaRPr lang="ru-RU"/>
        </a:p>
      </dgm:t>
    </dgm:pt>
    <dgm:pt modelId="{659D6347-98A7-4287-85A8-3A23085D3B40}" type="parTrans" cxnId="{EF323945-B22A-48DD-9504-EFDCC846E3D6}">
      <dgm:prSet/>
      <dgm:spPr/>
      <dgm:t>
        <a:bodyPr/>
        <a:lstStyle/>
        <a:p>
          <a:endParaRPr lang="ru-RU"/>
        </a:p>
      </dgm:t>
    </dgm:pt>
    <dgm:pt modelId="{D07B8B61-9EAD-4072-A77B-CC1BE41C6338}" type="sibTrans" cxnId="{EF323945-B22A-48DD-9504-EFDCC846E3D6}">
      <dgm:prSet/>
      <dgm:spPr/>
      <dgm:t>
        <a:bodyPr/>
        <a:lstStyle/>
        <a:p>
          <a:endParaRPr lang="ru-RU"/>
        </a:p>
      </dgm:t>
    </dgm:pt>
    <dgm:pt modelId="{91CEA6B5-EF99-4CD4-83FD-6D55B8FF6255}">
      <dgm:prSet custT="1"/>
      <dgm:spPr>
        <a:ln>
          <a:solidFill>
            <a:schemeClr val="accent6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</a:rPr>
            <a:t>Отмена с НП 2019 года деклараций по ТН и ЗН</a:t>
          </a:r>
          <a:endParaRPr lang="ru-RU" sz="2400" b="1" dirty="0">
            <a:solidFill>
              <a:schemeClr val="bg1"/>
            </a:solidFill>
          </a:endParaRPr>
        </a:p>
      </dgm:t>
    </dgm:pt>
    <dgm:pt modelId="{E4BFD828-FDC5-4805-9810-83C0CC7FFD62}" type="parTrans" cxnId="{8E86A141-5418-4383-9AF0-B134ECA2F7B4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112BDB0F-FCC7-4A96-8553-635DEB649049}" type="sibTrans" cxnId="{8E86A141-5418-4383-9AF0-B134ECA2F7B4}">
      <dgm:prSet/>
      <dgm:spPr/>
      <dgm:t>
        <a:bodyPr/>
        <a:lstStyle/>
        <a:p>
          <a:endParaRPr lang="ru-RU"/>
        </a:p>
      </dgm:t>
    </dgm:pt>
    <dgm:pt modelId="{E8D50F0B-4447-46EC-8555-EAD48BC35722}">
      <dgm:prSet custT="1"/>
      <dgm:spPr>
        <a:ln>
          <a:solidFill>
            <a:schemeClr val="accent6"/>
          </a:solidFill>
        </a:ln>
      </dgm:spPr>
      <dgm:t>
        <a:bodyPr/>
        <a:lstStyle/>
        <a:p>
          <a:pPr marL="0" indent="0">
            <a:lnSpc>
              <a:spcPct val="80000"/>
            </a:lnSpc>
            <a:spcAft>
              <a:spcPts val="0"/>
            </a:spcAft>
          </a:pPr>
          <a:r>
            <a:rPr lang="ru-RU" sz="2200" b="1" dirty="0" smtClean="0">
              <a:solidFill>
                <a:schemeClr val="bg1"/>
              </a:solidFill>
            </a:rPr>
            <a:t>Единая налоговая отчетность по НИО</a:t>
          </a:r>
          <a:endParaRPr lang="ru-RU" sz="2000" b="1" dirty="0">
            <a:solidFill>
              <a:schemeClr val="bg1"/>
            </a:solidFill>
          </a:endParaRPr>
        </a:p>
      </dgm:t>
    </dgm:pt>
    <dgm:pt modelId="{FC7FAF03-D48A-4D96-8221-A0540269F535}" type="parTrans" cxnId="{FFDFF1BB-FE85-4157-8886-F7E287715ECE}">
      <dgm:prSet/>
      <dgm:spPr>
        <a:ln w="762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E0E40679-9B17-4E6E-BDBC-845E53C0AFC5}" type="sibTrans" cxnId="{FFDFF1BB-FE85-4157-8886-F7E287715ECE}">
      <dgm:prSet/>
      <dgm:spPr/>
      <dgm:t>
        <a:bodyPr/>
        <a:lstStyle/>
        <a:p>
          <a:endParaRPr lang="ru-RU"/>
        </a:p>
      </dgm:t>
    </dgm:pt>
    <dgm:pt modelId="{F376C320-4285-4025-87B2-273FF9F75201}" type="pres">
      <dgm:prSet presAssocID="{1FA90C33-35BB-4245-B0DE-DFB1B2B7CC8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C752A9D-58EC-4116-A538-49267426A9CC}" type="pres">
      <dgm:prSet presAssocID="{73821CA6-B430-4187-B5C5-3B6AE50315BF}" presName="singleCycle" presStyleCnt="0"/>
      <dgm:spPr/>
    </dgm:pt>
    <dgm:pt modelId="{78E391A1-A95D-4EEF-AF83-995D05E352DD}" type="pres">
      <dgm:prSet presAssocID="{73821CA6-B430-4187-B5C5-3B6AE50315BF}" presName="singleCenter" presStyleLbl="node1" presStyleIdx="0" presStyleCnt="8" custScaleX="214193" custScaleY="208537" custLinFactNeighborX="953" custLinFactNeighborY="-23456">
        <dgm:presLayoutVars>
          <dgm:chMax val="7"/>
          <dgm:chPref val="7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667A195-0822-438E-AE42-3FF8D9AF88B8}" type="pres">
      <dgm:prSet presAssocID="{1E26CB1E-8EA9-4996-A129-53F571D4F5C8}" presName="Name56" presStyleLbl="parChTrans1D2" presStyleIdx="0" presStyleCnt="7"/>
      <dgm:spPr/>
      <dgm:t>
        <a:bodyPr/>
        <a:lstStyle/>
        <a:p>
          <a:endParaRPr lang="ru-RU"/>
        </a:p>
      </dgm:t>
    </dgm:pt>
    <dgm:pt modelId="{AE9FC872-6649-4642-9B6A-21C2D7F9C674}" type="pres">
      <dgm:prSet presAssocID="{A89003D6-C7D2-4381-8723-33689F99B593}" presName="text0" presStyleLbl="node1" presStyleIdx="1" presStyleCnt="8" custScaleX="330131" custScaleY="135670" custRadScaleRad="81589" custRadScaleInc="699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E208D-B753-4F04-867E-8D991F60752D}" type="pres">
      <dgm:prSet presAssocID="{9118D75E-D4C0-4D99-BF52-E79B1AF4CE5C}" presName="Name56" presStyleLbl="parChTrans1D2" presStyleIdx="1" presStyleCnt="7"/>
      <dgm:spPr/>
      <dgm:t>
        <a:bodyPr/>
        <a:lstStyle/>
        <a:p>
          <a:endParaRPr lang="ru-RU"/>
        </a:p>
      </dgm:t>
    </dgm:pt>
    <dgm:pt modelId="{E82F7DC4-7922-4162-AE4C-2B0E3D373B86}" type="pres">
      <dgm:prSet presAssocID="{605458DE-A238-4FA5-9D05-ADD0EF1D2843}" presName="text0" presStyleLbl="node1" presStyleIdx="2" presStyleCnt="8" custScaleX="271340" custScaleY="162804" custRadScaleRad="189875" custRadScaleInc="52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C68F1-359B-4898-9E63-3DA4F1E34B2F}" type="pres">
      <dgm:prSet presAssocID="{FC7FAF03-D48A-4D96-8221-A0540269F535}" presName="Name56" presStyleLbl="parChTrans1D2" presStyleIdx="2" presStyleCnt="7"/>
      <dgm:spPr/>
      <dgm:t>
        <a:bodyPr/>
        <a:lstStyle/>
        <a:p>
          <a:endParaRPr lang="ru-RU"/>
        </a:p>
      </dgm:t>
    </dgm:pt>
    <dgm:pt modelId="{D0B9803E-4556-4DA5-9C52-55FEEE168E98}" type="pres">
      <dgm:prSet presAssocID="{E8D50F0B-4447-46EC-8555-EAD48BC35722}" presName="text0" presStyleLbl="node1" presStyleIdx="3" presStyleCnt="8" custScaleX="271340" custScaleY="149237" custRadScaleRad="172054" custRadScaleInc="-44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8EC9A-7542-463C-B419-8E09EC926123}" type="pres">
      <dgm:prSet presAssocID="{9E9AADD7-80FC-4029-A9FF-E90433522F01}" presName="Name56" presStyleLbl="parChTrans1D2" presStyleIdx="3" presStyleCnt="7"/>
      <dgm:spPr/>
      <dgm:t>
        <a:bodyPr/>
        <a:lstStyle/>
        <a:p>
          <a:endParaRPr lang="ru-RU"/>
        </a:p>
      </dgm:t>
    </dgm:pt>
    <dgm:pt modelId="{07B40153-3291-4694-9C8B-C52D817AD06B}" type="pres">
      <dgm:prSet presAssocID="{AA494020-FDEF-4B0F-B56D-4304BD35088D}" presName="text0" presStyleLbl="node1" presStyleIdx="4" presStyleCnt="8" custScaleX="271340" custScaleY="137854" custRadScaleRad="187420" custRadScaleInc="-150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2445E-9A8B-4303-8A42-32849B2F32E9}" type="pres">
      <dgm:prSet presAssocID="{71AFC55E-BEF4-4F68-B5B5-034E3488CD30}" presName="Name56" presStyleLbl="parChTrans1D2" presStyleIdx="4" presStyleCnt="7"/>
      <dgm:spPr/>
      <dgm:t>
        <a:bodyPr/>
        <a:lstStyle/>
        <a:p>
          <a:endParaRPr lang="ru-RU"/>
        </a:p>
      </dgm:t>
    </dgm:pt>
    <dgm:pt modelId="{1557176D-6988-44B4-86E1-5B8D4AEC1EB7}" type="pres">
      <dgm:prSet presAssocID="{60AECC48-9656-4711-AB29-7A88FFFA88E8}" presName="text0" presStyleLbl="node1" presStyleIdx="5" presStyleCnt="8" custScaleX="271340" custScaleY="180894" custRadScaleRad="188989" custRadScaleInc="154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5C9FF-2483-4660-B2DF-3DB4D74C78CD}" type="pres">
      <dgm:prSet presAssocID="{E4BFD828-FDC5-4805-9810-83C0CC7FFD62}" presName="Name56" presStyleLbl="parChTrans1D2" presStyleIdx="5" presStyleCnt="7"/>
      <dgm:spPr/>
      <dgm:t>
        <a:bodyPr/>
        <a:lstStyle/>
        <a:p>
          <a:endParaRPr lang="ru-RU"/>
        </a:p>
      </dgm:t>
    </dgm:pt>
    <dgm:pt modelId="{531E5AED-39B1-41DA-A56D-31D18E4D2547}" type="pres">
      <dgm:prSet presAssocID="{91CEA6B5-EF99-4CD4-83FD-6D55B8FF6255}" presName="text0" presStyleLbl="node1" presStyleIdx="6" presStyleCnt="8" custScaleX="271340" custScaleY="158282" custRadScaleRad="172581" custRadScaleInc="67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8F5FC-DFC6-421A-88FF-2BFA44E4505F}" type="pres">
      <dgm:prSet presAssocID="{9D1F956D-AD0F-4497-A0BF-7B96B08147AB}" presName="Name56" presStyleLbl="parChTrans1D2" presStyleIdx="6" presStyleCnt="7"/>
      <dgm:spPr/>
      <dgm:t>
        <a:bodyPr/>
        <a:lstStyle/>
        <a:p>
          <a:endParaRPr lang="ru-RU"/>
        </a:p>
      </dgm:t>
    </dgm:pt>
    <dgm:pt modelId="{14820B38-2816-4CF1-ACC9-B2EA2A91AAEE}" type="pres">
      <dgm:prSet presAssocID="{1016156F-E01A-4BA0-9FE0-0432FF28E2A3}" presName="text0" presStyleLbl="node1" presStyleIdx="7" presStyleCnt="8" custScaleX="271340" custScaleY="117609" custRadScaleRad="194324" custRadScaleInc="-42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F315C3-C4C5-4D40-A5E9-FE9EC691760B}" type="presOf" srcId="{1FA90C33-35BB-4245-B0DE-DFB1B2B7CC8E}" destId="{F376C320-4285-4025-87B2-273FF9F75201}" srcOrd="0" destOrd="0" presId="urn:microsoft.com/office/officeart/2008/layout/RadialCluster"/>
    <dgm:cxn modelId="{EFDF9FDD-BFC4-44DF-901B-A3B650308D9C}" srcId="{1FA90C33-35BB-4245-B0DE-DFB1B2B7CC8E}" destId="{F34AE9FC-7D6A-4B9A-9698-E1771322176C}" srcOrd="2" destOrd="0" parTransId="{D8F9335C-2D8B-49A3-B2A4-20E228A4D233}" sibTransId="{6F4292EE-C8A2-46D6-B79B-867B934754DE}"/>
    <dgm:cxn modelId="{A6BE56E2-3CDC-47C7-AECF-7F15EBCE91C8}" type="presOf" srcId="{60AECC48-9656-4711-AB29-7A88FFFA88E8}" destId="{1557176D-6988-44B4-86E1-5B8D4AEC1EB7}" srcOrd="0" destOrd="0" presId="urn:microsoft.com/office/officeart/2008/layout/RadialCluster"/>
    <dgm:cxn modelId="{8E86A141-5418-4383-9AF0-B134ECA2F7B4}" srcId="{73821CA6-B430-4187-B5C5-3B6AE50315BF}" destId="{91CEA6B5-EF99-4CD4-83FD-6D55B8FF6255}" srcOrd="5" destOrd="0" parTransId="{E4BFD828-FDC5-4805-9810-83C0CC7FFD62}" sibTransId="{112BDB0F-FCC7-4A96-8553-635DEB649049}"/>
    <dgm:cxn modelId="{A04A7262-0FE8-499A-BB09-1BCA824A1DC3}" type="presOf" srcId="{A89003D6-C7D2-4381-8723-33689F99B593}" destId="{AE9FC872-6649-4642-9B6A-21C2D7F9C674}" srcOrd="0" destOrd="0" presId="urn:microsoft.com/office/officeart/2008/layout/RadialCluster"/>
    <dgm:cxn modelId="{1963EDF1-C7EF-4C09-9486-3E39222A7289}" type="presOf" srcId="{9E9AADD7-80FC-4029-A9FF-E90433522F01}" destId="{C068EC9A-7542-463C-B419-8E09EC926123}" srcOrd="0" destOrd="0" presId="urn:microsoft.com/office/officeart/2008/layout/RadialCluster"/>
    <dgm:cxn modelId="{EF323945-B22A-48DD-9504-EFDCC846E3D6}" srcId="{1FA90C33-35BB-4245-B0DE-DFB1B2B7CC8E}" destId="{6913B905-8BA2-4356-8D53-559709D38770}" srcOrd="1" destOrd="0" parTransId="{659D6347-98A7-4287-85A8-3A23085D3B40}" sibTransId="{D07B8B61-9EAD-4072-A77B-CC1BE41C6338}"/>
    <dgm:cxn modelId="{B06DD61E-61F6-4FEE-8744-8E27C96DF337}" srcId="{73821CA6-B430-4187-B5C5-3B6AE50315BF}" destId="{1016156F-E01A-4BA0-9FE0-0432FF28E2A3}" srcOrd="6" destOrd="0" parTransId="{9D1F956D-AD0F-4497-A0BF-7B96B08147AB}" sibTransId="{1AEF50B3-8AC3-42C1-8DC1-C56660109C4C}"/>
    <dgm:cxn modelId="{A507B979-8371-426E-9833-1D60667CDF9E}" srcId="{73821CA6-B430-4187-B5C5-3B6AE50315BF}" destId="{60AECC48-9656-4711-AB29-7A88FFFA88E8}" srcOrd="4" destOrd="0" parTransId="{71AFC55E-BEF4-4F68-B5B5-034E3488CD30}" sibTransId="{C2E0E929-0C8F-4FF7-B4F2-1A005A46F437}"/>
    <dgm:cxn modelId="{21CAD0E1-E628-4CE3-98FE-0E616BB7EF58}" type="presOf" srcId="{1E26CB1E-8EA9-4996-A129-53F571D4F5C8}" destId="{7667A195-0822-438E-AE42-3FF8D9AF88B8}" srcOrd="0" destOrd="0" presId="urn:microsoft.com/office/officeart/2008/layout/RadialCluster"/>
    <dgm:cxn modelId="{14351F16-4D27-42F2-8920-6F7583D24843}" type="presOf" srcId="{9D1F956D-AD0F-4497-A0BF-7B96B08147AB}" destId="{2AA8F5FC-DFC6-421A-88FF-2BFA44E4505F}" srcOrd="0" destOrd="0" presId="urn:microsoft.com/office/officeart/2008/layout/RadialCluster"/>
    <dgm:cxn modelId="{15830895-C6C1-41F5-9EA8-3E70AFC9AD9C}" srcId="{73821CA6-B430-4187-B5C5-3B6AE50315BF}" destId="{A89003D6-C7D2-4381-8723-33689F99B593}" srcOrd="0" destOrd="0" parTransId="{1E26CB1E-8EA9-4996-A129-53F571D4F5C8}" sibTransId="{D416C1E9-BD8F-4373-9AA9-9F778FC598E1}"/>
    <dgm:cxn modelId="{4EDBEDEE-DD53-4DF4-9D88-71884B6292F3}" srcId="{1FA90C33-35BB-4245-B0DE-DFB1B2B7CC8E}" destId="{73821CA6-B430-4187-B5C5-3B6AE50315BF}" srcOrd="0" destOrd="0" parTransId="{7789BEC8-8C28-49F6-B26C-317F613BCE0E}" sibTransId="{F13402B7-5D46-4236-BA0C-7D6306EC9A3B}"/>
    <dgm:cxn modelId="{5ABD7A0A-A19B-4A36-A68A-CEE117007FF8}" type="presOf" srcId="{1016156F-E01A-4BA0-9FE0-0432FF28E2A3}" destId="{14820B38-2816-4CF1-ACC9-B2EA2A91AAEE}" srcOrd="0" destOrd="0" presId="urn:microsoft.com/office/officeart/2008/layout/RadialCluster"/>
    <dgm:cxn modelId="{FFDFF1BB-FE85-4157-8886-F7E287715ECE}" srcId="{73821CA6-B430-4187-B5C5-3B6AE50315BF}" destId="{E8D50F0B-4447-46EC-8555-EAD48BC35722}" srcOrd="2" destOrd="0" parTransId="{FC7FAF03-D48A-4D96-8221-A0540269F535}" sibTransId="{E0E40679-9B17-4E6E-BDBC-845E53C0AFC5}"/>
    <dgm:cxn modelId="{0A50A9A1-534F-46AB-8708-24EFF5182041}" type="presOf" srcId="{AA494020-FDEF-4B0F-B56D-4304BD35088D}" destId="{07B40153-3291-4694-9C8B-C52D817AD06B}" srcOrd="0" destOrd="0" presId="urn:microsoft.com/office/officeart/2008/layout/RadialCluster"/>
    <dgm:cxn modelId="{5D9E71BF-07CC-488A-B26E-62F91C42EDAC}" type="presOf" srcId="{605458DE-A238-4FA5-9D05-ADD0EF1D2843}" destId="{E82F7DC4-7922-4162-AE4C-2B0E3D373B86}" srcOrd="0" destOrd="0" presId="urn:microsoft.com/office/officeart/2008/layout/RadialCluster"/>
    <dgm:cxn modelId="{6EFBC01B-7F84-47D4-BE9E-9A3AA6C7B64B}" type="presOf" srcId="{71AFC55E-BEF4-4F68-B5B5-034E3488CD30}" destId="{C632445E-9A8B-4303-8A42-32849B2F32E9}" srcOrd="0" destOrd="0" presId="urn:microsoft.com/office/officeart/2008/layout/RadialCluster"/>
    <dgm:cxn modelId="{ABD835F9-30AE-40B6-9525-0648C283B68D}" type="presOf" srcId="{E4BFD828-FDC5-4805-9810-83C0CC7FFD62}" destId="{4035C9FF-2483-4660-B2DF-3DB4D74C78CD}" srcOrd="0" destOrd="0" presId="urn:microsoft.com/office/officeart/2008/layout/RadialCluster"/>
    <dgm:cxn modelId="{4DC9BC81-66A0-4B34-967E-380B5E3A18A7}" srcId="{73821CA6-B430-4187-B5C5-3B6AE50315BF}" destId="{605458DE-A238-4FA5-9D05-ADD0EF1D2843}" srcOrd="1" destOrd="0" parTransId="{9118D75E-D4C0-4D99-BF52-E79B1AF4CE5C}" sibTransId="{68046736-23F7-492F-B582-659A92CD867D}"/>
    <dgm:cxn modelId="{4DE8FC30-2637-41D0-A9EC-D0C67A42158F}" type="presOf" srcId="{FC7FAF03-D48A-4D96-8221-A0540269F535}" destId="{62CC68F1-359B-4898-9E63-3DA4F1E34B2F}" srcOrd="0" destOrd="0" presId="urn:microsoft.com/office/officeart/2008/layout/RadialCluster"/>
    <dgm:cxn modelId="{29D7AB93-C01E-4E81-87F3-62F37ECBEB0A}" type="presOf" srcId="{E8D50F0B-4447-46EC-8555-EAD48BC35722}" destId="{D0B9803E-4556-4DA5-9C52-55FEEE168E98}" srcOrd="0" destOrd="0" presId="urn:microsoft.com/office/officeart/2008/layout/RadialCluster"/>
    <dgm:cxn modelId="{EB52ABD2-1B07-4EE5-8036-87D76842B673}" type="presOf" srcId="{73821CA6-B430-4187-B5C5-3B6AE50315BF}" destId="{78E391A1-A95D-4EEF-AF83-995D05E352DD}" srcOrd="0" destOrd="0" presId="urn:microsoft.com/office/officeart/2008/layout/RadialCluster"/>
    <dgm:cxn modelId="{52336835-5523-43BA-8669-85C5D82BBC05}" type="presOf" srcId="{91CEA6B5-EF99-4CD4-83FD-6D55B8FF6255}" destId="{531E5AED-39B1-41DA-A56D-31D18E4D2547}" srcOrd="0" destOrd="0" presId="urn:microsoft.com/office/officeart/2008/layout/RadialCluster"/>
    <dgm:cxn modelId="{84093709-8269-4CC1-8CF8-B7D208102CA3}" srcId="{73821CA6-B430-4187-B5C5-3B6AE50315BF}" destId="{AA494020-FDEF-4B0F-B56D-4304BD35088D}" srcOrd="3" destOrd="0" parTransId="{9E9AADD7-80FC-4029-A9FF-E90433522F01}" sibTransId="{446AE153-17BF-4092-8DE8-F8D9F8394FD8}"/>
    <dgm:cxn modelId="{616B6097-E5B9-4877-8B6A-28A3C418E99C}" type="presOf" srcId="{9118D75E-D4C0-4D99-BF52-E79B1AF4CE5C}" destId="{4D5E208D-B753-4F04-867E-8D991F60752D}" srcOrd="0" destOrd="0" presId="urn:microsoft.com/office/officeart/2008/layout/RadialCluster"/>
    <dgm:cxn modelId="{F47B6718-9B7E-41D1-B2A4-285D5CC368F7}" type="presParOf" srcId="{F376C320-4285-4025-87B2-273FF9F75201}" destId="{6C752A9D-58EC-4116-A538-49267426A9CC}" srcOrd="0" destOrd="0" presId="urn:microsoft.com/office/officeart/2008/layout/RadialCluster"/>
    <dgm:cxn modelId="{9D48BB7D-2FA2-4553-ABFA-296088BB3121}" type="presParOf" srcId="{6C752A9D-58EC-4116-A538-49267426A9CC}" destId="{78E391A1-A95D-4EEF-AF83-995D05E352DD}" srcOrd="0" destOrd="0" presId="urn:microsoft.com/office/officeart/2008/layout/RadialCluster"/>
    <dgm:cxn modelId="{DE5C5440-9C84-464F-B403-59E5043090DF}" type="presParOf" srcId="{6C752A9D-58EC-4116-A538-49267426A9CC}" destId="{7667A195-0822-438E-AE42-3FF8D9AF88B8}" srcOrd="1" destOrd="0" presId="urn:microsoft.com/office/officeart/2008/layout/RadialCluster"/>
    <dgm:cxn modelId="{4B20C857-49B1-4677-BD97-576D1FE05594}" type="presParOf" srcId="{6C752A9D-58EC-4116-A538-49267426A9CC}" destId="{AE9FC872-6649-4642-9B6A-21C2D7F9C674}" srcOrd="2" destOrd="0" presId="urn:microsoft.com/office/officeart/2008/layout/RadialCluster"/>
    <dgm:cxn modelId="{61511170-F938-4F46-B8CB-7D0CE5AC419F}" type="presParOf" srcId="{6C752A9D-58EC-4116-A538-49267426A9CC}" destId="{4D5E208D-B753-4F04-867E-8D991F60752D}" srcOrd="3" destOrd="0" presId="urn:microsoft.com/office/officeart/2008/layout/RadialCluster"/>
    <dgm:cxn modelId="{261827F2-9D35-494F-A167-31E8211A9192}" type="presParOf" srcId="{6C752A9D-58EC-4116-A538-49267426A9CC}" destId="{E82F7DC4-7922-4162-AE4C-2B0E3D373B86}" srcOrd="4" destOrd="0" presId="urn:microsoft.com/office/officeart/2008/layout/RadialCluster"/>
    <dgm:cxn modelId="{686BC3A8-C877-49A8-B12C-F63DC24CD6C7}" type="presParOf" srcId="{6C752A9D-58EC-4116-A538-49267426A9CC}" destId="{62CC68F1-359B-4898-9E63-3DA4F1E34B2F}" srcOrd="5" destOrd="0" presId="urn:microsoft.com/office/officeart/2008/layout/RadialCluster"/>
    <dgm:cxn modelId="{E0E31F43-78FB-4F98-82FF-2CEF72C4F0CC}" type="presParOf" srcId="{6C752A9D-58EC-4116-A538-49267426A9CC}" destId="{D0B9803E-4556-4DA5-9C52-55FEEE168E98}" srcOrd="6" destOrd="0" presId="urn:microsoft.com/office/officeart/2008/layout/RadialCluster"/>
    <dgm:cxn modelId="{70CF9413-7A83-47E1-82AE-87D9D843EF08}" type="presParOf" srcId="{6C752A9D-58EC-4116-A538-49267426A9CC}" destId="{C068EC9A-7542-463C-B419-8E09EC926123}" srcOrd="7" destOrd="0" presId="urn:microsoft.com/office/officeart/2008/layout/RadialCluster"/>
    <dgm:cxn modelId="{202D326B-11B6-48D0-BA6D-ACCCA4857A5B}" type="presParOf" srcId="{6C752A9D-58EC-4116-A538-49267426A9CC}" destId="{07B40153-3291-4694-9C8B-C52D817AD06B}" srcOrd="8" destOrd="0" presId="urn:microsoft.com/office/officeart/2008/layout/RadialCluster"/>
    <dgm:cxn modelId="{3B783FA6-49E2-442B-8B5E-7F4E6CB40976}" type="presParOf" srcId="{6C752A9D-58EC-4116-A538-49267426A9CC}" destId="{C632445E-9A8B-4303-8A42-32849B2F32E9}" srcOrd="9" destOrd="0" presId="urn:microsoft.com/office/officeart/2008/layout/RadialCluster"/>
    <dgm:cxn modelId="{E46FE01E-EC2A-4276-953D-09298CB4A4A4}" type="presParOf" srcId="{6C752A9D-58EC-4116-A538-49267426A9CC}" destId="{1557176D-6988-44B4-86E1-5B8D4AEC1EB7}" srcOrd="10" destOrd="0" presId="urn:microsoft.com/office/officeart/2008/layout/RadialCluster"/>
    <dgm:cxn modelId="{F50AB7AA-6020-4C30-BB6A-852E157BF076}" type="presParOf" srcId="{6C752A9D-58EC-4116-A538-49267426A9CC}" destId="{4035C9FF-2483-4660-B2DF-3DB4D74C78CD}" srcOrd="11" destOrd="0" presId="urn:microsoft.com/office/officeart/2008/layout/RadialCluster"/>
    <dgm:cxn modelId="{5BD5BF41-CF9E-47B1-8F58-F4BFE8C44D59}" type="presParOf" srcId="{6C752A9D-58EC-4116-A538-49267426A9CC}" destId="{531E5AED-39B1-41DA-A56D-31D18E4D2547}" srcOrd="12" destOrd="0" presId="urn:microsoft.com/office/officeart/2008/layout/RadialCluster"/>
    <dgm:cxn modelId="{7BC41CC9-AA34-43FF-819A-AD55A26BCA56}" type="presParOf" srcId="{6C752A9D-58EC-4116-A538-49267426A9CC}" destId="{2AA8F5FC-DFC6-421A-88FF-2BFA44E4505F}" srcOrd="13" destOrd="0" presId="urn:microsoft.com/office/officeart/2008/layout/RadialCluster"/>
    <dgm:cxn modelId="{A8233C7B-B78F-4943-8125-41864EA752A0}" type="presParOf" srcId="{6C752A9D-58EC-4116-A538-49267426A9CC}" destId="{14820B38-2816-4CF1-ACC9-B2EA2A91AAE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6D3BA-CC79-4FA5-B3FB-FDE34B43AF09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A5C88F-03CD-451E-9724-ACC1FE494BCA}">
      <dgm:prSet phldrT="[Текст]" phldr="1"/>
      <dgm:spPr/>
      <dgm:t>
        <a:bodyPr/>
        <a:lstStyle/>
        <a:p>
          <a:endParaRPr lang="ru-RU"/>
        </a:p>
      </dgm:t>
    </dgm:pt>
    <dgm:pt modelId="{DDE36EDC-9676-482A-839F-99E8068D32A5}" type="parTrans" cxnId="{43F8F308-5A82-49F6-AD8C-8AF9619C633D}">
      <dgm:prSet/>
      <dgm:spPr/>
      <dgm:t>
        <a:bodyPr/>
        <a:lstStyle/>
        <a:p>
          <a:endParaRPr lang="ru-RU"/>
        </a:p>
      </dgm:t>
    </dgm:pt>
    <dgm:pt modelId="{ED9D1A4E-474B-4F3B-86AE-99ACBC1F46BC}" type="sibTrans" cxnId="{43F8F308-5A82-49F6-AD8C-8AF9619C633D}">
      <dgm:prSet/>
      <dgm:spPr/>
      <dgm:t>
        <a:bodyPr/>
        <a:lstStyle/>
        <a:p>
          <a:endParaRPr lang="ru-RU"/>
        </a:p>
      </dgm:t>
    </dgm:pt>
    <dgm:pt modelId="{20E46E9D-F86D-423E-A0D7-FE8388D404F5}">
      <dgm:prSet phldrT="[Текст]" phldr="1"/>
      <dgm:spPr/>
      <dgm:t>
        <a:bodyPr/>
        <a:lstStyle/>
        <a:p>
          <a:endParaRPr lang="ru-RU"/>
        </a:p>
      </dgm:t>
    </dgm:pt>
    <dgm:pt modelId="{D5A060F4-CD03-4A92-B4A1-E3ABDA955AC3}" type="parTrans" cxnId="{00DD0F49-9E9C-4055-9CFA-E8DF51A4693B}">
      <dgm:prSet/>
      <dgm:spPr/>
      <dgm:t>
        <a:bodyPr/>
        <a:lstStyle/>
        <a:p>
          <a:endParaRPr lang="ru-RU"/>
        </a:p>
      </dgm:t>
    </dgm:pt>
    <dgm:pt modelId="{9F59F2B5-A5F4-43D0-ACCF-70DDA1D8E723}" type="sibTrans" cxnId="{00DD0F49-9E9C-4055-9CFA-E8DF51A4693B}">
      <dgm:prSet/>
      <dgm:spPr/>
      <dgm:t>
        <a:bodyPr/>
        <a:lstStyle/>
        <a:p>
          <a:endParaRPr lang="ru-RU"/>
        </a:p>
      </dgm:t>
    </dgm:pt>
    <dgm:pt modelId="{97357C06-6B30-4D0C-A70B-07ACEFF12AC1}">
      <dgm:prSet phldrT="[Текст]" phldr="1"/>
      <dgm:spPr/>
      <dgm:t>
        <a:bodyPr/>
        <a:lstStyle/>
        <a:p>
          <a:endParaRPr lang="ru-RU"/>
        </a:p>
      </dgm:t>
    </dgm:pt>
    <dgm:pt modelId="{465735A9-C99E-4CC5-AFE1-92F65BD0D85B}" type="parTrans" cxnId="{D4D463C2-86AC-4821-A662-66F2643FFAAD}">
      <dgm:prSet/>
      <dgm:spPr/>
      <dgm:t>
        <a:bodyPr/>
        <a:lstStyle/>
        <a:p>
          <a:endParaRPr lang="ru-RU"/>
        </a:p>
      </dgm:t>
    </dgm:pt>
    <dgm:pt modelId="{DB678853-EEBD-4692-8F4F-DF26C52251C8}" type="sibTrans" cxnId="{D4D463C2-86AC-4821-A662-66F2643FFAAD}">
      <dgm:prSet/>
      <dgm:spPr/>
      <dgm:t>
        <a:bodyPr/>
        <a:lstStyle/>
        <a:p>
          <a:endParaRPr lang="ru-RU"/>
        </a:p>
      </dgm:t>
    </dgm:pt>
    <dgm:pt modelId="{D341334E-B17F-4634-9323-CB36BEB98CB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/>
            <a:t> </a:t>
          </a:r>
          <a:endParaRPr lang="ru-RU" b="1" dirty="0"/>
        </a:p>
      </dgm:t>
    </dgm:pt>
    <dgm:pt modelId="{22A93F8B-D973-44BB-A74B-386DD1C0FED0}" type="sibTrans" cxnId="{FE847E42-ABD5-473D-98EA-961A82D58028}">
      <dgm:prSet/>
      <dgm:spPr/>
      <dgm:t>
        <a:bodyPr/>
        <a:lstStyle/>
        <a:p>
          <a:endParaRPr lang="ru-RU"/>
        </a:p>
      </dgm:t>
    </dgm:pt>
    <dgm:pt modelId="{80526098-4D89-4833-AFBC-2120CC41F5AB}" type="parTrans" cxnId="{FE847E42-ABD5-473D-98EA-961A82D58028}">
      <dgm:prSet/>
      <dgm:spPr/>
      <dgm:t>
        <a:bodyPr/>
        <a:lstStyle/>
        <a:p>
          <a:endParaRPr lang="ru-RU"/>
        </a:p>
      </dgm:t>
    </dgm:pt>
    <dgm:pt modelId="{29BEC926-8593-40FD-9CD7-BE5CEE030F63}">
      <dgm:prSet custScaleX="259886" custScaleY="117622" custRadScaleRad="203967" custRadScaleInc="-78784"/>
      <dgm:spPr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dkEdge">
          <a:bevelT w="8200" h="38100"/>
          <a:bevelB/>
        </a:sp3d>
      </dgm:spPr>
      <dgm:t>
        <a:bodyPr/>
        <a:lstStyle/>
        <a:p>
          <a:endParaRPr lang="ru-RU"/>
        </a:p>
      </dgm:t>
    </dgm:pt>
    <dgm:pt modelId="{C684B9AF-72EE-40C2-AB3D-4C891394D87A}" type="parTrans" cxnId="{699591EA-83A9-4ED1-BD78-95507E889904}">
      <dgm:prSet custLinFactNeighborX="7145" custLinFactNeighborY="-7086"/>
      <dgm:spPr/>
      <dgm:t>
        <a:bodyPr/>
        <a:lstStyle/>
        <a:p>
          <a:endParaRPr lang="ru-RU"/>
        </a:p>
      </dgm:t>
    </dgm:pt>
    <dgm:pt modelId="{9FD4C704-685A-4108-A283-F58C9DC2FD37}" type="sibTrans" cxnId="{699591EA-83A9-4ED1-BD78-95507E889904}">
      <dgm:prSet/>
      <dgm:spPr/>
      <dgm:t>
        <a:bodyPr/>
        <a:lstStyle/>
        <a:p>
          <a:endParaRPr lang="ru-RU"/>
        </a:p>
      </dgm:t>
    </dgm:pt>
    <dgm:pt modelId="{4D2823A0-928A-4702-BD06-B9B10CEBE63E}">
      <dgm:prSet custScaleX="259886" custScaleY="117622" custRadScaleRad="203967" custRadScaleInc="-78784"/>
      <dgm:spPr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dkEdge">
          <a:bevelT w="8200" h="38100"/>
          <a:bevelB/>
        </a:sp3d>
      </dgm:spPr>
      <dgm:t>
        <a:bodyPr/>
        <a:lstStyle/>
        <a:p>
          <a:endParaRPr lang="ru-RU"/>
        </a:p>
      </dgm:t>
    </dgm:pt>
    <dgm:pt modelId="{BDFD28DA-1ED5-48BC-9726-45BD84B6439E}" type="parTrans" cxnId="{13145B16-B2B8-4C38-BD42-BB3D1B4A5F29}">
      <dgm:prSet custLinFactNeighborX="7145" custLinFactNeighborY="-7086"/>
      <dgm:spPr/>
      <dgm:t>
        <a:bodyPr/>
        <a:lstStyle/>
        <a:p>
          <a:endParaRPr lang="ru-RU"/>
        </a:p>
      </dgm:t>
    </dgm:pt>
    <dgm:pt modelId="{3BE8C2FD-93C0-445A-BBE8-2092941E7F4A}" type="sibTrans" cxnId="{13145B16-B2B8-4C38-BD42-BB3D1B4A5F29}">
      <dgm:prSet/>
      <dgm:spPr/>
      <dgm:t>
        <a:bodyPr/>
        <a:lstStyle/>
        <a:p>
          <a:endParaRPr lang="ru-RU"/>
        </a:p>
      </dgm:t>
    </dgm:pt>
    <dgm:pt modelId="{FB0D226B-B82B-4C50-A6FB-BC5FB59A5E97}">
      <dgm:prSet custScaleX="259886" custScaleY="117622" custRadScaleRad="203967" custRadScaleInc="-7878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D5CDB11-0D5C-46BD-BACF-F897971C271A}" type="parTrans" cxnId="{0E8BDFE4-3B5B-4DC0-BAB6-2FC5C6EA9079}">
      <dgm:prSet custLinFactNeighborX="7145" custLinFactNeighborY="-7086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0799999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3E62F392-FBB7-4BC3-93BE-F20DD16A770E}" type="sibTrans" cxnId="{0E8BDFE4-3B5B-4DC0-BAB6-2FC5C6EA9079}">
      <dgm:prSet/>
      <dgm:spPr/>
      <dgm:t>
        <a:bodyPr/>
        <a:lstStyle/>
        <a:p>
          <a:endParaRPr lang="ru-RU"/>
        </a:p>
      </dgm:t>
    </dgm:pt>
    <dgm:pt modelId="{15B4784F-27CC-40E4-8C6A-67A7AD56BF21}">
      <dgm:prSet/>
      <dgm:spPr/>
      <dgm:t>
        <a:bodyPr/>
        <a:lstStyle/>
        <a:p>
          <a:endParaRPr lang="ru-RU"/>
        </a:p>
      </dgm:t>
    </dgm:pt>
    <dgm:pt modelId="{211F2810-ACD4-43FF-8FFA-E01D834DC3EA}" type="parTrans" cxnId="{F9D72B28-B295-43D4-87E2-FFFF6FFDF87A}">
      <dgm:prSet/>
      <dgm:spPr/>
      <dgm:t>
        <a:bodyPr/>
        <a:lstStyle/>
        <a:p>
          <a:endParaRPr lang="ru-RU"/>
        </a:p>
      </dgm:t>
    </dgm:pt>
    <dgm:pt modelId="{4840B10F-A749-4C8E-A890-178C281F76D4}" type="sibTrans" cxnId="{F9D72B28-B295-43D4-87E2-FFFF6FFDF87A}">
      <dgm:prSet/>
      <dgm:spPr/>
      <dgm:t>
        <a:bodyPr/>
        <a:lstStyle/>
        <a:p>
          <a:endParaRPr lang="ru-RU"/>
        </a:p>
      </dgm:t>
    </dgm:pt>
    <dgm:pt modelId="{63D0C50D-1457-49D7-B044-EA906FF17E44}">
      <dgm:prSet/>
      <dgm:spPr/>
      <dgm:t>
        <a:bodyPr/>
        <a:lstStyle/>
        <a:p>
          <a:endParaRPr lang="ru-RU"/>
        </a:p>
      </dgm:t>
    </dgm:pt>
    <dgm:pt modelId="{04B436A1-5BB4-4A55-A598-6AF8458B018A}" type="parTrans" cxnId="{107E648F-9BE0-4492-A202-B150DAB2F897}">
      <dgm:prSet/>
      <dgm:spPr/>
      <dgm:t>
        <a:bodyPr/>
        <a:lstStyle/>
        <a:p>
          <a:endParaRPr lang="ru-RU"/>
        </a:p>
      </dgm:t>
    </dgm:pt>
    <dgm:pt modelId="{892FE1EB-414D-4B8B-A3A4-4B836FB9E562}" type="sibTrans" cxnId="{107E648F-9BE0-4492-A202-B150DAB2F897}">
      <dgm:prSet/>
      <dgm:spPr/>
      <dgm:t>
        <a:bodyPr/>
        <a:lstStyle/>
        <a:p>
          <a:endParaRPr lang="ru-RU"/>
        </a:p>
      </dgm:t>
    </dgm:pt>
    <dgm:pt modelId="{2EC91C60-236F-4766-A476-92B024A025EC}">
      <dgm:prSet/>
      <dgm:spPr/>
      <dgm:t>
        <a:bodyPr/>
        <a:lstStyle/>
        <a:p>
          <a:endParaRPr lang="ru-RU"/>
        </a:p>
      </dgm:t>
    </dgm:pt>
    <dgm:pt modelId="{30934D45-4FE3-461F-94F9-48E3B543BA64}" type="parTrans" cxnId="{6CCD8464-8BC4-411B-9016-CE88346587BD}">
      <dgm:prSet/>
      <dgm:spPr/>
      <dgm:t>
        <a:bodyPr/>
        <a:lstStyle/>
        <a:p>
          <a:endParaRPr lang="ru-RU"/>
        </a:p>
      </dgm:t>
    </dgm:pt>
    <dgm:pt modelId="{12AEF275-F96F-4F63-BBF7-245586A875ED}" type="sibTrans" cxnId="{6CCD8464-8BC4-411B-9016-CE88346587BD}">
      <dgm:prSet/>
      <dgm:spPr/>
      <dgm:t>
        <a:bodyPr/>
        <a:lstStyle/>
        <a:p>
          <a:endParaRPr lang="ru-RU"/>
        </a:p>
      </dgm:t>
    </dgm:pt>
    <dgm:pt modelId="{0838E32B-17A2-4CED-B551-9D9298C2A038}" type="pres">
      <dgm:prSet presAssocID="{8636D3BA-CC79-4FA5-B3FB-FDE34B43AF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A7F0B1-C3A1-4042-B800-57CF3DB9E7F8}" type="pres">
      <dgm:prSet presAssocID="{D341334E-B17F-4634-9323-CB36BEB98CB9}" presName="centerShape" presStyleLbl="node0" presStyleIdx="0" presStyleCnt="1" custScaleX="61673" custScaleY="83666" custLinFactNeighborX="-342" custLinFactNeighborY="-130"/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F9D72B28-B295-43D4-87E2-FFFF6FFDF87A}" srcId="{8636D3BA-CC79-4FA5-B3FB-FDE34B43AF09}" destId="{15B4784F-27CC-40E4-8C6A-67A7AD56BF21}" srcOrd="2" destOrd="0" parTransId="{211F2810-ACD4-43FF-8FFA-E01D834DC3EA}" sibTransId="{4840B10F-A749-4C8E-A890-178C281F76D4}"/>
    <dgm:cxn modelId="{A439338A-59CE-4C28-AB73-F80B390F42E4}" type="presOf" srcId="{D341334E-B17F-4634-9323-CB36BEB98CB9}" destId="{AFA7F0B1-C3A1-4042-B800-57CF3DB9E7F8}" srcOrd="0" destOrd="0" presId="urn:microsoft.com/office/officeart/2005/8/layout/radial5"/>
    <dgm:cxn modelId="{107E648F-9BE0-4492-A202-B150DAB2F897}" srcId="{8636D3BA-CC79-4FA5-B3FB-FDE34B43AF09}" destId="{63D0C50D-1457-49D7-B044-EA906FF17E44}" srcOrd="1" destOrd="0" parTransId="{04B436A1-5BB4-4A55-A598-6AF8458B018A}" sibTransId="{892FE1EB-414D-4B8B-A3A4-4B836FB9E562}"/>
    <dgm:cxn modelId="{43F8F308-5A82-49F6-AD8C-8AF9619C633D}" srcId="{8636D3BA-CC79-4FA5-B3FB-FDE34B43AF09}" destId="{46A5C88F-03CD-451E-9724-ACC1FE494BCA}" srcOrd="3" destOrd="0" parTransId="{DDE36EDC-9676-482A-839F-99E8068D32A5}" sibTransId="{ED9D1A4E-474B-4F3B-86AE-99ACBC1F46BC}"/>
    <dgm:cxn modelId="{13145B16-B2B8-4C38-BD42-BB3D1B4A5F29}" srcId="{8636D3BA-CC79-4FA5-B3FB-FDE34B43AF09}" destId="{4D2823A0-928A-4702-BD06-B9B10CEBE63E}" srcOrd="7" destOrd="0" parTransId="{BDFD28DA-1ED5-48BC-9726-45BD84B6439E}" sibTransId="{3BE8C2FD-93C0-445A-BBE8-2092941E7F4A}"/>
    <dgm:cxn modelId="{00DD0F49-9E9C-4055-9CFA-E8DF51A4693B}" srcId="{8636D3BA-CC79-4FA5-B3FB-FDE34B43AF09}" destId="{20E46E9D-F86D-423E-A0D7-FE8388D404F5}" srcOrd="4" destOrd="0" parTransId="{D5A060F4-CD03-4A92-B4A1-E3ABDA955AC3}" sibTransId="{9F59F2B5-A5F4-43D0-ACCF-70DDA1D8E723}"/>
    <dgm:cxn modelId="{FE847E42-ABD5-473D-98EA-961A82D58028}" srcId="{8636D3BA-CC79-4FA5-B3FB-FDE34B43AF09}" destId="{D341334E-B17F-4634-9323-CB36BEB98CB9}" srcOrd="0" destOrd="0" parTransId="{80526098-4D89-4833-AFBC-2120CC41F5AB}" sibTransId="{22A93F8B-D973-44BB-A74B-386DD1C0FED0}"/>
    <dgm:cxn modelId="{2F4B00BD-0AD2-40EE-A9C6-407470D5AAB8}" type="presOf" srcId="{8636D3BA-CC79-4FA5-B3FB-FDE34B43AF09}" destId="{0838E32B-17A2-4CED-B551-9D9298C2A038}" srcOrd="0" destOrd="0" presId="urn:microsoft.com/office/officeart/2005/8/layout/radial5"/>
    <dgm:cxn modelId="{D4D463C2-86AC-4821-A662-66F2643FFAAD}" srcId="{8636D3BA-CC79-4FA5-B3FB-FDE34B43AF09}" destId="{97357C06-6B30-4D0C-A70B-07ACEFF12AC1}" srcOrd="5" destOrd="0" parTransId="{465735A9-C99E-4CC5-AFE1-92F65BD0D85B}" sibTransId="{DB678853-EEBD-4692-8F4F-DF26C52251C8}"/>
    <dgm:cxn modelId="{0E8BDFE4-3B5B-4DC0-BAB6-2FC5C6EA9079}" srcId="{8636D3BA-CC79-4FA5-B3FB-FDE34B43AF09}" destId="{FB0D226B-B82B-4C50-A6FB-BC5FB59A5E97}" srcOrd="8" destOrd="0" parTransId="{2D5CDB11-0D5C-46BD-BACF-F897971C271A}" sibTransId="{3E62F392-FBB7-4BC3-93BE-F20DD16A770E}"/>
    <dgm:cxn modelId="{6CCD8464-8BC4-411B-9016-CE88346587BD}" srcId="{8636D3BA-CC79-4FA5-B3FB-FDE34B43AF09}" destId="{2EC91C60-236F-4766-A476-92B024A025EC}" srcOrd="9" destOrd="0" parTransId="{30934D45-4FE3-461F-94F9-48E3B543BA64}" sibTransId="{12AEF275-F96F-4F63-BBF7-245586A875ED}"/>
    <dgm:cxn modelId="{699591EA-83A9-4ED1-BD78-95507E889904}" srcId="{8636D3BA-CC79-4FA5-B3FB-FDE34B43AF09}" destId="{29BEC926-8593-40FD-9CD7-BE5CEE030F63}" srcOrd="6" destOrd="0" parTransId="{C684B9AF-72EE-40C2-AB3D-4C891394D87A}" sibTransId="{9FD4C704-685A-4108-A283-F58C9DC2FD37}"/>
    <dgm:cxn modelId="{273CBE98-BD4C-499D-A438-29BD896B1588}" type="presParOf" srcId="{0838E32B-17A2-4CED-B551-9D9298C2A038}" destId="{AFA7F0B1-C3A1-4042-B800-57CF3DB9E7F8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391A1-A95D-4EEF-AF83-995D05E352DD}">
      <dsp:nvSpPr>
        <dsp:cNvPr id="0" name=""/>
        <dsp:cNvSpPr/>
      </dsp:nvSpPr>
      <dsp:spPr>
        <a:xfrm>
          <a:off x="2773523" y="936113"/>
          <a:ext cx="2230598" cy="187876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 </a:t>
          </a:r>
          <a:endParaRPr lang="ru-RU" sz="3600" kern="1200" dirty="0"/>
        </a:p>
      </dsp:txBody>
      <dsp:txXfrm>
        <a:off x="2773523" y="936113"/>
        <a:ext cx="2230598" cy="1878768"/>
      </dsp:txXfrm>
    </dsp:sp>
    <dsp:sp modelId="{7667A195-0822-438E-AE42-3FF8D9AF88B8}">
      <dsp:nvSpPr>
        <dsp:cNvPr id="0" name=""/>
        <dsp:cNvSpPr/>
      </dsp:nvSpPr>
      <dsp:spPr>
        <a:xfrm rot="5437235">
          <a:off x="3772783" y="2919605"/>
          <a:ext cx="2094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459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FC872-6649-4642-9B6A-21C2D7F9C674}">
      <dsp:nvSpPr>
        <dsp:cNvPr id="0" name=""/>
        <dsp:cNvSpPr/>
      </dsp:nvSpPr>
      <dsp:spPr>
        <a:xfrm>
          <a:off x="2557508" y="3024329"/>
          <a:ext cx="2628002" cy="899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70 + 4</a:t>
          </a:r>
          <a:r>
            <a:rPr lang="ru-RU" sz="2300" b="1" kern="1200" dirty="0" smtClean="0">
              <a:solidFill>
                <a:schemeClr val="bg1"/>
              </a:solidFill>
            </a:rPr>
            <a:t> применение КС </a:t>
          </a:r>
        </a:p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(п. 2 ст. 378.2 НК)</a:t>
          </a:r>
        </a:p>
      </dsp:txBody>
      <dsp:txXfrm>
        <a:off x="2601404" y="3068225"/>
        <a:ext cx="2540210" cy="811416"/>
      </dsp:txXfrm>
    </dsp:sp>
    <dsp:sp modelId="{4D5E208D-B753-4F04-867E-8D991F60752D}">
      <dsp:nvSpPr>
        <dsp:cNvPr id="0" name=""/>
        <dsp:cNvSpPr/>
      </dsp:nvSpPr>
      <dsp:spPr>
        <a:xfrm rot="20022463">
          <a:off x="4975573" y="1202234"/>
          <a:ext cx="5519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914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F7DC4-7922-4162-AE4C-2B0E3D373B86}">
      <dsp:nvSpPr>
        <dsp:cNvPr id="0" name=""/>
        <dsp:cNvSpPr/>
      </dsp:nvSpPr>
      <dsp:spPr>
        <a:xfrm>
          <a:off x="5441749" y="0"/>
          <a:ext cx="2300332" cy="1079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spc="-20" baseline="0" dirty="0" smtClean="0">
              <a:solidFill>
                <a:schemeClr val="bg1"/>
              </a:solidFill>
            </a:rPr>
            <a:t>Новый порядок </a:t>
          </a:r>
          <a:r>
            <a:rPr lang="ru-RU" sz="2400" b="1" kern="1200" dirty="0" smtClean="0">
              <a:solidFill>
                <a:schemeClr val="bg1"/>
              </a:solidFill>
            </a:rPr>
            <a:t>применения КС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(п. 15 ст. 378.2 НК)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5494470" y="52721"/>
        <a:ext cx="2194890" cy="974556"/>
      </dsp:txXfrm>
    </dsp:sp>
    <dsp:sp modelId="{62CC68F1-359B-4898-9E63-3DA4F1E34B2F}">
      <dsp:nvSpPr>
        <dsp:cNvPr id="0" name=""/>
        <dsp:cNvSpPr/>
      </dsp:nvSpPr>
      <dsp:spPr>
        <a:xfrm rot="195594">
          <a:off x="5003654" y="1955474"/>
          <a:ext cx="5786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8650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9803E-4556-4DA5-9C52-55FEEE168E98}">
      <dsp:nvSpPr>
        <dsp:cNvPr id="0" name=""/>
        <dsp:cNvSpPr/>
      </dsp:nvSpPr>
      <dsp:spPr>
        <a:xfrm>
          <a:off x="5581836" y="1224138"/>
          <a:ext cx="2159997" cy="1618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Новая отчетность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</a:pPr>
          <a:r>
            <a:rPr lang="ru-RU" sz="1500" b="1" kern="1200" dirty="0" smtClean="0">
              <a:solidFill>
                <a:schemeClr val="bg1"/>
              </a:solidFill>
            </a:rPr>
            <a:t>(приказ от 04.10.2018 № ММВ-7-21/575@, письмо от 05.12.2018 № БС-4-21/23605@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</a:pPr>
          <a:r>
            <a:rPr lang="ru-RU" sz="1500" b="1" kern="1200" dirty="0" smtClean="0">
              <a:solidFill>
                <a:schemeClr val="bg1"/>
              </a:solidFill>
            </a:rPr>
            <a:t>контр. соотношения)</a:t>
          </a:r>
        </a:p>
      </dsp:txBody>
      <dsp:txXfrm>
        <a:off x="5660850" y="1303152"/>
        <a:ext cx="2001969" cy="1460576"/>
      </dsp:txXfrm>
    </dsp:sp>
    <dsp:sp modelId="{C068EC9A-7542-463C-B419-8E09EC926123}">
      <dsp:nvSpPr>
        <dsp:cNvPr id="0" name=""/>
        <dsp:cNvSpPr/>
      </dsp:nvSpPr>
      <dsp:spPr>
        <a:xfrm rot="1803099">
          <a:off x="4946199" y="2736540"/>
          <a:ext cx="8617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1787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40153-3291-4694-9C8B-C52D817AD06B}">
      <dsp:nvSpPr>
        <dsp:cNvPr id="0" name=""/>
        <dsp:cNvSpPr/>
      </dsp:nvSpPr>
      <dsp:spPr>
        <a:xfrm>
          <a:off x="5510070" y="2952323"/>
          <a:ext cx="2159997" cy="971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445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35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Региональные правила</a:t>
          </a:r>
        </a:p>
        <a:p>
          <a:pPr lvl="0" algn="ctr" defTabSz="1044575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( ст. 372 </a:t>
          </a:r>
          <a:r>
            <a:rPr lang="ru-RU" sz="16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НК)</a:t>
          </a:r>
          <a:endParaRPr lang="ru-RU" sz="1600" kern="1200" dirty="0"/>
        </a:p>
      </dsp:txBody>
      <dsp:txXfrm>
        <a:off x="5557518" y="2999771"/>
        <a:ext cx="2065101" cy="877078"/>
      </dsp:txXfrm>
    </dsp:sp>
    <dsp:sp modelId="{C632445E-9A8B-4303-8A42-32849B2F32E9}">
      <dsp:nvSpPr>
        <dsp:cNvPr id="0" name=""/>
        <dsp:cNvSpPr/>
      </dsp:nvSpPr>
      <dsp:spPr>
        <a:xfrm rot="9200100">
          <a:off x="2202871" y="2570819"/>
          <a:ext cx="6027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2702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7176D-6988-44B4-86E1-5B8D4AEC1EB7}">
      <dsp:nvSpPr>
        <dsp:cNvPr id="0" name=""/>
        <dsp:cNvSpPr/>
      </dsp:nvSpPr>
      <dsp:spPr>
        <a:xfrm>
          <a:off x="0" y="2619096"/>
          <a:ext cx="2234921" cy="1296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spc="-20" baseline="0" dirty="0" smtClean="0">
              <a:solidFill>
                <a:schemeClr val="bg1"/>
              </a:solidFill>
            </a:rPr>
            <a:t>Централизованное представление отчетности</a:t>
          </a:r>
        </a:p>
        <a:p>
          <a:pPr lvl="0" algn="ctr" defTabSz="84455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(письмо от 21.11.2018 </a:t>
          </a:r>
        </a:p>
        <a:p>
          <a:pPr lvl="0" algn="ctr" defTabSz="84455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№ БС-4-21/22551</a:t>
          </a:r>
          <a:r>
            <a:rPr lang="en-US" sz="1500" b="1" kern="1200" dirty="0" smtClean="0">
              <a:solidFill>
                <a:schemeClr val="bg1"/>
              </a:solidFill>
            </a:rPr>
            <a:t>@</a:t>
          </a:r>
          <a:r>
            <a:rPr lang="ru-RU" sz="1500" b="1" kern="1200" dirty="0" smtClean="0">
              <a:solidFill>
                <a:schemeClr val="bg1"/>
              </a:solidFill>
            </a:rPr>
            <a:t>)</a:t>
          </a:r>
          <a:endParaRPr lang="ru-RU" sz="1500" kern="1200" dirty="0"/>
        </a:p>
      </dsp:txBody>
      <dsp:txXfrm>
        <a:off x="63278" y="2682374"/>
        <a:ext cx="2108365" cy="1169705"/>
      </dsp:txXfrm>
    </dsp:sp>
    <dsp:sp modelId="{4035C9FF-2483-4660-B2DF-3DB4D74C78CD}">
      <dsp:nvSpPr>
        <dsp:cNvPr id="0" name=""/>
        <dsp:cNvSpPr/>
      </dsp:nvSpPr>
      <dsp:spPr>
        <a:xfrm rot="10828455">
          <a:off x="2159987" y="1863726"/>
          <a:ext cx="613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546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E5AED-39B1-41DA-A56D-31D18E4D2547}">
      <dsp:nvSpPr>
        <dsp:cNvPr id="0" name=""/>
        <dsp:cNvSpPr/>
      </dsp:nvSpPr>
      <dsp:spPr>
        <a:xfrm>
          <a:off x="0" y="1258101"/>
          <a:ext cx="2159997" cy="1188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1.9 % – 2.2 %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по линейным объектам  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(</a:t>
          </a:r>
          <a:r>
            <a:rPr lang="ru-RU" sz="1600" b="1" kern="1200" dirty="0" err="1" smtClean="0">
              <a:solidFill>
                <a:schemeClr val="bg1"/>
              </a:solidFill>
            </a:rPr>
            <a:t>пп</a:t>
          </a:r>
          <a:r>
            <a:rPr lang="ru-RU" sz="1600" b="1" kern="1200" dirty="0" smtClean="0">
              <a:solidFill>
                <a:schemeClr val="bg1"/>
              </a:solidFill>
            </a:rPr>
            <a:t>. 1, 3 ст. 380 НК)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58008" y="1316109"/>
        <a:ext cx="2043981" cy="1072277"/>
      </dsp:txXfrm>
    </dsp:sp>
    <dsp:sp modelId="{2AA8F5FC-DFC6-421A-88FF-2BFA44E4505F}">
      <dsp:nvSpPr>
        <dsp:cNvPr id="0" name=""/>
        <dsp:cNvSpPr/>
      </dsp:nvSpPr>
      <dsp:spPr>
        <a:xfrm rot="12325768">
          <a:off x="2127087" y="1199356"/>
          <a:ext cx="6793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9345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20B38-2816-4CF1-ACC9-B2EA2A91AAEE}">
      <dsp:nvSpPr>
        <dsp:cNvPr id="0" name=""/>
        <dsp:cNvSpPr/>
      </dsp:nvSpPr>
      <dsp:spPr>
        <a:xfrm>
          <a:off x="0" y="0"/>
          <a:ext cx="2159997" cy="1079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Движимое – не объект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(п. 1 ст. 374 НК РФ)</a:t>
          </a:r>
          <a:endParaRPr lang="ru-RU" sz="1100" kern="1200" dirty="0"/>
        </a:p>
      </dsp:txBody>
      <dsp:txXfrm>
        <a:off x="52721" y="52721"/>
        <a:ext cx="2054555" cy="974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391A1-A95D-4EEF-AF83-995D05E352DD}">
      <dsp:nvSpPr>
        <dsp:cNvPr id="0" name=""/>
        <dsp:cNvSpPr/>
      </dsp:nvSpPr>
      <dsp:spPr>
        <a:xfrm>
          <a:off x="3123601" y="288033"/>
          <a:ext cx="2537386" cy="192560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alpha val="7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 </a:t>
          </a:r>
          <a:endParaRPr lang="ru-RU" sz="3600" kern="1200" dirty="0"/>
        </a:p>
      </dsp:txBody>
      <dsp:txXfrm>
        <a:off x="3123601" y="288033"/>
        <a:ext cx="2537386" cy="1925605"/>
      </dsp:txXfrm>
    </dsp:sp>
    <dsp:sp modelId="{7667A195-0822-438E-AE42-3FF8D9AF88B8}">
      <dsp:nvSpPr>
        <dsp:cNvPr id="0" name=""/>
        <dsp:cNvSpPr/>
      </dsp:nvSpPr>
      <dsp:spPr>
        <a:xfrm rot="5370488">
          <a:off x="4141460" y="2474972"/>
          <a:ext cx="5226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686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FC872-6649-4642-9B6A-21C2D7F9C674}">
      <dsp:nvSpPr>
        <dsp:cNvPr id="0" name=""/>
        <dsp:cNvSpPr/>
      </dsp:nvSpPr>
      <dsp:spPr>
        <a:xfrm>
          <a:off x="3356737" y="2736305"/>
          <a:ext cx="2104959" cy="971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Отмена «Платона»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(п. 2 ст. 362 НК)</a:t>
          </a:r>
          <a:endParaRPr lang="ru-RU" sz="1100" b="1" kern="1200" dirty="0" smtClean="0">
            <a:solidFill>
              <a:schemeClr val="bg1"/>
            </a:solidFill>
          </a:endParaRPr>
        </a:p>
      </dsp:txBody>
      <dsp:txXfrm>
        <a:off x="3404150" y="2783718"/>
        <a:ext cx="2010133" cy="876432"/>
      </dsp:txXfrm>
    </dsp:sp>
    <dsp:sp modelId="{4D5E208D-B753-4F04-867E-8D991F60752D}">
      <dsp:nvSpPr>
        <dsp:cNvPr id="0" name=""/>
        <dsp:cNvSpPr/>
      </dsp:nvSpPr>
      <dsp:spPr>
        <a:xfrm rot="21382100">
          <a:off x="5660380" y="1151153"/>
          <a:ext cx="6049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4917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F7DC4-7922-4162-AE4C-2B0E3D373B86}">
      <dsp:nvSpPr>
        <dsp:cNvPr id="0" name=""/>
        <dsp:cNvSpPr/>
      </dsp:nvSpPr>
      <dsp:spPr>
        <a:xfrm>
          <a:off x="6264691" y="360033"/>
          <a:ext cx="2215530" cy="1403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Новая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отчетность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(приказ от 26.11.2018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№ ММВ-7-21/664</a:t>
          </a:r>
          <a:r>
            <a:rPr lang="en-US" sz="1600" b="1" kern="1200" dirty="0" smtClean="0">
              <a:solidFill>
                <a:schemeClr val="bg1"/>
              </a:solidFill>
            </a:rPr>
            <a:t>@</a:t>
          </a:r>
          <a:r>
            <a:rPr lang="ru-RU" sz="1600" b="1" kern="1200" dirty="0" smtClean="0">
              <a:solidFill>
                <a:schemeClr val="bg1"/>
              </a:solidFill>
            </a:rPr>
            <a:t>)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6333195" y="428537"/>
        <a:ext cx="2078522" cy="1266298"/>
      </dsp:txXfrm>
    </dsp:sp>
    <dsp:sp modelId="{C068EC9A-7542-463C-B419-8E09EC926123}">
      <dsp:nvSpPr>
        <dsp:cNvPr id="0" name=""/>
        <dsp:cNvSpPr/>
      </dsp:nvSpPr>
      <dsp:spPr>
        <a:xfrm rot="1743963">
          <a:off x="5634514" y="2058122"/>
          <a:ext cx="4204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0425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40153-3291-4694-9C8B-C52D817AD06B}">
      <dsp:nvSpPr>
        <dsp:cNvPr id="0" name=""/>
        <dsp:cNvSpPr/>
      </dsp:nvSpPr>
      <dsp:spPr>
        <a:xfrm>
          <a:off x="5913250" y="2160247"/>
          <a:ext cx="2124000" cy="1052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spc="-20" baseline="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Региональные правила</a:t>
          </a:r>
        </a:p>
        <a:p>
          <a:pPr lvl="0" algn="ctr" defTabSz="106680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( ст. 356 </a:t>
          </a:r>
          <a:r>
            <a:rPr lang="ru-RU" sz="16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НК)</a:t>
          </a:r>
          <a:endParaRPr lang="ru-RU" sz="1600" kern="1200" dirty="0"/>
        </a:p>
      </dsp:txBody>
      <dsp:txXfrm>
        <a:off x="5964628" y="2211625"/>
        <a:ext cx="2021244" cy="949723"/>
      </dsp:txXfrm>
    </dsp:sp>
    <dsp:sp modelId="{C632445E-9A8B-4303-8A42-32849B2F32E9}">
      <dsp:nvSpPr>
        <dsp:cNvPr id="0" name=""/>
        <dsp:cNvSpPr/>
      </dsp:nvSpPr>
      <dsp:spPr>
        <a:xfrm rot="8989702">
          <a:off x="2771842" y="2083211"/>
          <a:ext cx="3773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7318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7176D-6988-44B4-86E1-5B8D4AEC1EB7}">
      <dsp:nvSpPr>
        <dsp:cNvPr id="0" name=""/>
        <dsp:cNvSpPr/>
      </dsp:nvSpPr>
      <dsp:spPr>
        <a:xfrm>
          <a:off x="692441" y="2088237"/>
          <a:ext cx="2104959" cy="1403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Новый Перечень ТС от 3 млн. руб.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(1120 марок/версий)</a:t>
          </a:r>
          <a:endParaRPr lang="ru-RU" sz="1600" kern="1200" dirty="0"/>
        </a:p>
      </dsp:txBody>
      <dsp:txXfrm>
        <a:off x="760945" y="2156741"/>
        <a:ext cx="1967951" cy="1266298"/>
      </dsp:txXfrm>
    </dsp:sp>
    <dsp:sp modelId="{2AA8F5FC-DFC6-421A-88FF-2BFA44E4505F}">
      <dsp:nvSpPr>
        <dsp:cNvPr id="0" name=""/>
        <dsp:cNvSpPr/>
      </dsp:nvSpPr>
      <dsp:spPr>
        <a:xfrm rot="11072959">
          <a:off x="2611567" y="1129550"/>
          <a:ext cx="5128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2842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20B38-2816-4CF1-ACC9-B2EA2A91AAEE}">
      <dsp:nvSpPr>
        <dsp:cNvPr id="0" name=""/>
        <dsp:cNvSpPr/>
      </dsp:nvSpPr>
      <dsp:spPr>
        <a:xfrm>
          <a:off x="236377" y="313031"/>
          <a:ext cx="2375997" cy="1403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Отмена коэффициентов 1,3 и 1,5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(п. 2 ст. 362 НК)</a:t>
          </a:r>
          <a:endParaRPr lang="ru-RU" sz="1100" kern="1200" dirty="0"/>
        </a:p>
      </dsp:txBody>
      <dsp:txXfrm>
        <a:off x="304881" y="381535"/>
        <a:ext cx="2238989" cy="1266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391A1-A95D-4EEF-AF83-995D05E352DD}">
      <dsp:nvSpPr>
        <dsp:cNvPr id="0" name=""/>
        <dsp:cNvSpPr/>
      </dsp:nvSpPr>
      <dsp:spPr>
        <a:xfrm>
          <a:off x="2629517" y="0"/>
          <a:ext cx="2544894" cy="247769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alpha val="7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 </a:t>
          </a:r>
          <a:endParaRPr lang="ru-RU" sz="3600" kern="1200" dirty="0"/>
        </a:p>
      </dsp:txBody>
      <dsp:txXfrm>
        <a:off x="2629517" y="0"/>
        <a:ext cx="2544894" cy="2477694"/>
      </dsp:txXfrm>
    </dsp:sp>
    <dsp:sp modelId="{7667A195-0822-438E-AE42-3FF8D9AF88B8}">
      <dsp:nvSpPr>
        <dsp:cNvPr id="0" name=""/>
        <dsp:cNvSpPr/>
      </dsp:nvSpPr>
      <dsp:spPr>
        <a:xfrm rot="5450932">
          <a:off x="3743237" y="2616001"/>
          <a:ext cx="2766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645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FC872-6649-4642-9B6A-21C2D7F9C674}">
      <dsp:nvSpPr>
        <dsp:cNvPr id="0" name=""/>
        <dsp:cNvSpPr/>
      </dsp:nvSpPr>
      <dsp:spPr>
        <a:xfrm>
          <a:off x="2557509" y="2754309"/>
          <a:ext cx="2628002" cy="1079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Продление срока уведомлений с 01.11 до 31.12</a:t>
          </a:r>
          <a:endParaRPr lang="ru-RU" sz="1600" b="1" kern="1200" dirty="0" smtClean="0">
            <a:solidFill>
              <a:schemeClr val="bg1"/>
            </a:solidFill>
          </a:endParaRPr>
        </a:p>
      </dsp:txBody>
      <dsp:txXfrm>
        <a:off x="2610230" y="2807030"/>
        <a:ext cx="2522560" cy="974556"/>
      </dsp:txXfrm>
    </dsp:sp>
    <dsp:sp modelId="{4D5E208D-B753-4F04-867E-8D991F60752D}">
      <dsp:nvSpPr>
        <dsp:cNvPr id="0" name=""/>
        <dsp:cNvSpPr/>
      </dsp:nvSpPr>
      <dsp:spPr>
        <a:xfrm rot="20896441">
          <a:off x="5170070" y="932450"/>
          <a:ext cx="4161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6114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F7DC4-7922-4162-AE4C-2B0E3D373B86}">
      <dsp:nvSpPr>
        <dsp:cNvPr id="0" name=""/>
        <dsp:cNvSpPr/>
      </dsp:nvSpPr>
      <dsp:spPr>
        <a:xfrm>
          <a:off x="5581843" y="17999"/>
          <a:ext cx="2159997" cy="1295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err="1" smtClean="0">
              <a:solidFill>
                <a:schemeClr val="bg1"/>
              </a:solidFill>
            </a:rPr>
            <a:t>Беззаявительный</a:t>
          </a:r>
          <a:r>
            <a:rPr lang="ru-RU" sz="1800" b="1" kern="1200" dirty="0" smtClean="0">
              <a:solidFill>
                <a:schemeClr val="bg1"/>
              </a:solidFill>
            </a:rPr>
            <a:t> порядок льготирования для пенсионеров и </a:t>
          </a:r>
          <a:r>
            <a:rPr lang="ru-RU" sz="1800" b="1" kern="1200" dirty="0" err="1" smtClean="0">
              <a:solidFill>
                <a:schemeClr val="bg1"/>
              </a:solidFill>
            </a:rPr>
            <a:t>предпенсионеров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5645108" y="81264"/>
        <a:ext cx="2033467" cy="1169468"/>
      </dsp:txXfrm>
    </dsp:sp>
    <dsp:sp modelId="{62CC68F1-359B-4898-9E63-3DA4F1E34B2F}">
      <dsp:nvSpPr>
        <dsp:cNvPr id="0" name=""/>
        <dsp:cNvSpPr/>
      </dsp:nvSpPr>
      <dsp:spPr>
        <a:xfrm rot="964348">
          <a:off x="5166126" y="1664150"/>
          <a:ext cx="4239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997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9803E-4556-4DA5-9C52-55FEEE168E98}">
      <dsp:nvSpPr>
        <dsp:cNvPr id="0" name=""/>
        <dsp:cNvSpPr/>
      </dsp:nvSpPr>
      <dsp:spPr>
        <a:xfrm>
          <a:off x="5581837" y="1440006"/>
          <a:ext cx="2159997" cy="1187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Единая налоговая отчетность по НИО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5639830" y="1497999"/>
        <a:ext cx="2044011" cy="1072012"/>
      </dsp:txXfrm>
    </dsp:sp>
    <dsp:sp modelId="{C068EC9A-7542-463C-B419-8E09EC926123}">
      <dsp:nvSpPr>
        <dsp:cNvPr id="0" name=""/>
        <dsp:cNvSpPr/>
      </dsp:nvSpPr>
      <dsp:spPr>
        <a:xfrm rot="2222563">
          <a:off x="5084443" y="2467750"/>
          <a:ext cx="8916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1607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40153-3291-4694-9C8B-C52D817AD06B}">
      <dsp:nvSpPr>
        <dsp:cNvPr id="0" name=""/>
        <dsp:cNvSpPr/>
      </dsp:nvSpPr>
      <dsp:spPr>
        <a:xfrm>
          <a:off x="5533094" y="2736307"/>
          <a:ext cx="2159997" cy="1097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Уточнение </a:t>
          </a:r>
          <a:r>
            <a:rPr lang="ru-RU" sz="2000" b="1" kern="1200" spc="-40" baseline="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налогообложения</a:t>
          </a:r>
          <a:r>
            <a:rPr lang="ru-RU" sz="20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 при гибели </a:t>
          </a:r>
          <a:r>
            <a:rPr lang="ru-RU" sz="2000" b="1" kern="1200" dirty="0" err="1" smtClean="0">
              <a:solidFill>
                <a:schemeClr val="bg1"/>
              </a:solidFill>
              <a:latin typeface="+mj-lt"/>
              <a:ea typeface="+mj-ea"/>
              <a:cs typeface="+mj-cs"/>
            </a:rPr>
            <a:t>ОКСа</a:t>
          </a:r>
          <a:endParaRPr lang="ru-RU" sz="2000" kern="1200" dirty="0"/>
        </a:p>
      </dsp:txBody>
      <dsp:txXfrm>
        <a:off x="5586664" y="2789877"/>
        <a:ext cx="2052857" cy="990244"/>
      </dsp:txXfrm>
    </dsp:sp>
    <dsp:sp modelId="{C632445E-9A8B-4303-8A42-32849B2F32E9}">
      <dsp:nvSpPr>
        <dsp:cNvPr id="0" name=""/>
        <dsp:cNvSpPr/>
      </dsp:nvSpPr>
      <dsp:spPr>
        <a:xfrm rot="8679260">
          <a:off x="2034812" y="2330797"/>
          <a:ext cx="6550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077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7176D-6988-44B4-86E1-5B8D4AEC1EB7}">
      <dsp:nvSpPr>
        <dsp:cNvPr id="0" name=""/>
        <dsp:cNvSpPr/>
      </dsp:nvSpPr>
      <dsp:spPr>
        <a:xfrm>
          <a:off x="8" y="2520281"/>
          <a:ext cx="2159997" cy="1440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Отмена с НП 2020 года авансовых расчетов по НИО</a:t>
          </a:r>
          <a:endParaRPr lang="ru-RU" sz="2200" kern="1200" dirty="0"/>
        </a:p>
      </dsp:txBody>
      <dsp:txXfrm>
        <a:off x="70303" y="2590576"/>
        <a:ext cx="2019407" cy="1299413"/>
      </dsp:txXfrm>
    </dsp:sp>
    <dsp:sp modelId="{4035C9FF-2483-4660-B2DF-3DB4D74C78CD}">
      <dsp:nvSpPr>
        <dsp:cNvPr id="0" name=""/>
        <dsp:cNvSpPr/>
      </dsp:nvSpPr>
      <dsp:spPr>
        <a:xfrm rot="10188702">
          <a:off x="2156236" y="1509718"/>
          <a:ext cx="4770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7042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E5AED-39B1-41DA-A56D-31D18E4D2547}">
      <dsp:nvSpPr>
        <dsp:cNvPr id="0" name=""/>
        <dsp:cNvSpPr/>
      </dsp:nvSpPr>
      <dsp:spPr>
        <a:xfrm>
          <a:off x="0" y="1116003"/>
          <a:ext cx="2159997" cy="1260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Отмена с НП 2019 года деклараций по ТН и ЗН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61508" y="1177511"/>
        <a:ext cx="2036981" cy="1136985"/>
      </dsp:txXfrm>
    </dsp:sp>
    <dsp:sp modelId="{2AA8F5FC-DFC6-421A-88FF-2BFA44E4505F}">
      <dsp:nvSpPr>
        <dsp:cNvPr id="0" name=""/>
        <dsp:cNvSpPr/>
      </dsp:nvSpPr>
      <dsp:spPr>
        <a:xfrm rot="11675624">
          <a:off x="2152170" y="846424"/>
          <a:ext cx="4851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5173" y="0"/>
              </a:lnTo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20B38-2816-4CF1-ACC9-B2EA2A91AAEE}">
      <dsp:nvSpPr>
        <dsp:cNvPr id="0" name=""/>
        <dsp:cNvSpPr/>
      </dsp:nvSpPr>
      <dsp:spPr>
        <a:xfrm>
          <a:off x="0" y="35997"/>
          <a:ext cx="2159997" cy="936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Включение в </a:t>
          </a:r>
          <a:r>
            <a:rPr lang="ru-RU" sz="2100" b="1" kern="1200" dirty="0" smtClean="0">
              <a:solidFill>
                <a:schemeClr val="bg1"/>
              </a:solidFill>
            </a:rPr>
            <a:t>СНУ реквизитов платежа</a:t>
          </a:r>
          <a:endParaRPr lang="ru-RU" sz="1600" kern="1200" dirty="0"/>
        </a:p>
      </dsp:txBody>
      <dsp:txXfrm>
        <a:off x="45703" y="81700"/>
        <a:ext cx="2068591" cy="8448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7F0B1-C3A1-4042-B800-57CF3DB9E7F8}">
      <dsp:nvSpPr>
        <dsp:cNvPr id="0" name=""/>
        <dsp:cNvSpPr/>
      </dsp:nvSpPr>
      <dsp:spPr>
        <a:xfrm>
          <a:off x="2557525" y="288036"/>
          <a:ext cx="2397518" cy="325248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 </a:t>
          </a:r>
          <a:endParaRPr lang="ru-RU" sz="6500" b="1" kern="1200" dirty="0"/>
        </a:p>
      </dsp:txBody>
      <dsp:txXfrm>
        <a:off x="2557525" y="288036"/>
        <a:ext cx="2397518" cy="3252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0"/>
            <a:ext cx="2911265" cy="493395"/>
          </a:xfrm>
          <a:prstGeom prst="rect">
            <a:avLst/>
          </a:prstGeom>
        </p:spPr>
        <p:txBody>
          <a:bodyPr vert="horz" lIns="91173" tIns="45586" rIns="91173" bIns="4558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94" y="10"/>
            <a:ext cx="2911265" cy="493395"/>
          </a:xfrm>
          <a:prstGeom prst="rect">
            <a:avLst/>
          </a:prstGeom>
        </p:spPr>
        <p:txBody>
          <a:bodyPr vert="horz" lIns="91173" tIns="45586" rIns="91173" bIns="45586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15.02.2019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1363"/>
            <a:ext cx="658177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3" tIns="45586" rIns="91173" bIns="4558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2" y="4687265"/>
            <a:ext cx="5374640" cy="4440555"/>
          </a:xfrm>
          <a:prstGeom prst="rect">
            <a:avLst/>
          </a:prstGeom>
        </p:spPr>
        <p:txBody>
          <a:bodyPr vert="horz" lIns="91173" tIns="45586" rIns="91173" bIns="455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372802"/>
            <a:ext cx="2911265" cy="493395"/>
          </a:xfrm>
          <a:prstGeom prst="rect">
            <a:avLst/>
          </a:prstGeom>
        </p:spPr>
        <p:txBody>
          <a:bodyPr vert="horz" lIns="91173" tIns="45586" rIns="91173" bIns="4558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94" y="9372802"/>
            <a:ext cx="2911265" cy="493395"/>
          </a:xfrm>
          <a:prstGeom prst="rect">
            <a:avLst/>
          </a:prstGeom>
        </p:spPr>
        <p:txBody>
          <a:bodyPr vert="horz" lIns="91173" tIns="45586" rIns="91173" bIns="45586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004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008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011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015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018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023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027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030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68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004" indent="0">
              <a:buNone/>
              <a:defRPr sz="2500"/>
            </a:lvl2pPr>
            <a:lvl3pPr marL="816008" indent="0">
              <a:buNone/>
              <a:defRPr sz="2100"/>
            </a:lvl3pPr>
            <a:lvl4pPr marL="1224011" indent="0">
              <a:buNone/>
              <a:defRPr sz="1800"/>
            </a:lvl4pPr>
            <a:lvl5pPr marL="1632015" indent="0">
              <a:buNone/>
              <a:defRPr sz="1800"/>
            </a:lvl5pPr>
            <a:lvl6pPr marL="2040018" indent="0">
              <a:buNone/>
              <a:defRPr sz="1800"/>
            </a:lvl6pPr>
            <a:lvl7pPr marL="2448023" indent="0">
              <a:buNone/>
              <a:defRPr sz="1800"/>
            </a:lvl7pPr>
            <a:lvl8pPr marL="2856027" indent="0">
              <a:buNone/>
              <a:defRPr sz="1800"/>
            </a:lvl8pPr>
            <a:lvl9pPr marL="3264030" indent="0">
              <a:buNone/>
              <a:defRPr sz="18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004" indent="0">
              <a:buNone/>
              <a:defRPr sz="1100"/>
            </a:lvl2pPr>
            <a:lvl3pPr marL="816008" indent="0">
              <a:buNone/>
              <a:defRPr sz="900"/>
            </a:lvl3pPr>
            <a:lvl4pPr marL="1224011" indent="0">
              <a:buNone/>
              <a:defRPr sz="800"/>
            </a:lvl4pPr>
            <a:lvl5pPr marL="1632015" indent="0">
              <a:buNone/>
              <a:defRPr sz="800"/>
            </a:lvl5pPr>
            <a:lvl6pPr marL="2040018" indent="0">
              <a:buNone/>
              <a:defRPr sz="800"/>
            </a:lvl6pPr>
            <a:lvl7pPr marL="2448023" indent="0">
              <a:buNone/>
              <a:defRPr sz="800"/>
            </a:lvl7pPr>
            <a:lvl8pPr marL="2856027" indent="0">
              <a:buNone/>
              <a:defRPr sz="800"/>
            </a:lvl8pPr>
            <a:lvl9pPr marL="326403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5"/>
            <a:ext cx="7320689" cy="3621940"/>
          </a:xfrm>
        </p:spPr>
        <p:txBody>
          <a:bodyPr/>
          <a:lstStyle>
            <a:lvl1pPr marL="284405" indent="0">
              <a:buFontTx/>
              <a:buNone/>
              <a:defRPr b="1">
                <a:latin typeface="+mj-lt"/>
              </a:defRPr>
            </a:lvl1pPr>
            <a:lvl2pPr marL="281920" indent="2485">
              <a:defRPr>
                <a:latin typeface="+mj-lt"/>
              </a:defRPr>
            </a:lvl2pPr>
            <a:lvl3pPr marL="491808" indent="-203678">
              <a:tabLst/>
              <a:defRPr>
                <a:latin typeface="+mj-lt"/>
              </a:defRPr>
            </a:lvl3pPr>
            <a:lvl4pPr marL="0" indent="2819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8"/>
            <a:ext cx="923618" cy="282640"/>
          </a:xfrm>
          <a:prstGeom prst="rect">
            <a:avLst/>
          </a:prstGeom>
          <a:noFill/>
        </p:spPr>
        <p:txBody>
          <a:bodyPr wrap="square" lIns="71536" tIns="35768" rIns="71536" bIns="35768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4"/>
            <a:ext cx="7337192" cy="829352"/>
          </a:xfrm>
        </p:spPr>
        <p:txBody>
          <a:bodyPr/>
          <a:lstStyle>
            <a:lvl1pPr marL="0" marR="0" indent="0" defTabSz="8160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0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5"/>
            <a:ext cx="7320689" cy="3621940"/>
          </a:xfrm>
        </p:spPr>
        <p:txBody>
          <a:bodyPr/>
          <a:lstStyle>
            <a:lvl1pPr marL="284405" indent="0">
              <a:buFontTx/>
              <a:buNone/>
              <a:defRPr b="1">
                <a:latin typeface="+mj-lt"/>
              </a:defRPr>
            </a:lvl1pPr>
            <a:lvl2pPr marL="284405" indent="0">
              <a:defRPr>
                <a:latin typeface="+mj-lt"/>
              </a:defRPr>
            </a:lvl2pPr>
            <a:lvl3pPr marL="491808" indent="-203678">
              <a:defRPr>
                <a:latin typeface="+mj-lt"/>
              </a:defRPr>
            </a:lvl3pPr>
            <a:lvl4pPr marL="0" indent="281920">
              <a:defRPr>
                <a:latin typeface="+mj-lt"/>
              </a:defRPr>
            </a:lvl4pPr>
            <a:lvl5pPr marL="112271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375804"/>
            <a:ext cx="7337901" cy="829352"/>
          </a:xfrm>
        </p:spPr>
        <p:txBody>
          <a:bodyPr/>
          <a:lstStyle>
            <a:lvl1pPr marL="0" marR="0" indent="0" defTabSz="8160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0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2572290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0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0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0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0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0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1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04" indent="0">
              <a:buNone/>
              <a:defRPr sz="1800" b="1"/>
            </a:lvl2pPr>
            <a:lvl3pPr marL="816008" indent="0">
              <a:buNone/>
              <a:defRPr sz="1600" b="1"/>
            </a:lvl3pPr>
            <a:lvl4pPr marL="1224011" indent="0">
              <a:buNone/>
              <a:defRPr sz="1400" b="1"/>
            </a:lvl4pPr>
            <a:lvl5pPr marL="1632015" indent="0">
              <a:buNone/>
              <a:defRPr sz="1400" b="1"/>
            </a:lvl5pPr>
            <a:lvl6pPr marL="2040018" indent="0">
              <a:buNone/>
              <a:defRPr sz="1400" b="1"/>
            </a:lvl6pPr>
            <a:lvl7pPr marL="2448023" indent="0">
              <a:buNone/>
              <a:defRPr sz="1400" b="1"/>
            </a:lvl7pPr>
            <a:lvl8pPr marL="2856027" indent="0">
              <a:buNone/>
              <a:defRPr sz="1400" b="1"/>
            </a:lvl8pPr>
            <a:lvl9pPr marL="326403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6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04" indent="0">
              <a:buNone/>
              <a:defRPr sz="1800" b="1"/>
            </a:lvl2pPr>
            <a:lvl3pPr marL="816008" indent="0">
              <a:buNone/>
              <a:defRPr sz="1600" b="1"/>
            </a:lvl3pPr>
            <a:lvl4pPr marL="1224011" indent="0">
              <a:buNone/>
              <a:defRPr sz="1400" b="1"/>
            </a:lvl4pPr>
            <a:lvl5pPr marL="1632015" indent="0">
              <a:buNone/>
              <a:defRPr sz="1400" b="1"/>
            </a:lvl5pPr>
            <a:lvl6pPr marL="2040018" indent="0">
              <a:buNone/>
              <a:defRPr sz="1400" b="1"/>
            </a:lvl6pPr>
            <a:lvl7pPr marL="2448023" indent="0">
              <a:buNone/>
              <a:defRPr sz="1400" b="1"/>
            </a:lvl7pPr>
            <a:lvl8pPr marL="2856027" indent="0">
              <a:buNone/>
              <a:defRPr sz="1400" b="1"/>
            </a:lvl8pPr>
            <a:lvl9pPr marL="326403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3"/>
            <a:ext cx="567428" cy="489830"/>
          </a:xfrm>
          <a:prstGeom prst="rect">
            <a:avLst/>
          </a:prstGeom>
        </p:spPr>
        <p:txBody>
          <a:bodyPr vert="horz" lIns="81601" tIns="40801" rIns="81601" bIns="40801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004" indent="0">
              <a:buNone/>
              <a:defRPr sz="1100"/>
            </a:lvl2pPr>
            <a:lvl3pPr marL="816008" indent="0">
              <a:buNone/>
              <a:defRPr sz="900"/>
            </a:lvl3pPr>
            <a:lvl4pPr marL="1224011" indent="0">
              <a:buNone/>
              <a:defRPr sz="800"/>
            </a:lvl4pPr>
            <a:lvl5pPr marL="1632015" indent="0">
              <a:buNone/>
              <a:defRPr sz="800"/>
            </a:lvl5pPr>
            <a:lvl6pPr marL="2040018" indent="0">
              <a:buNone/>
              <a:defRPr sz="800"/>
            </a:lvl6pPr>
            <a:lvl7pPr marL="2448023" indent="0">
              <a:buNone/>
              <a:defRPr sz="800"/>
            </a:lvl7pPr>
            <a:lvl8pPr marL="2856027" indent="0">
              <a:buNone/>
              <a:defRPr sz="800"/>
            </a:lvl8pPr>
            <a:lvl9pPr marL="326403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5" y="367517"/>
            <a:ext cx="7343873" cy="832711"/>
          </a:xfrm>
          <a:prstGeom prst="rect">
            <a:avLst/>
          </a:prstGeom>
        </p:spPr>
        <p:txBody>
          <a:bodyPr vert="horz" lIns="81601" tIns="40801" rIns="81601" bIns="4080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5" y="1200150"/>
            <a:ext cx="7343873" cy="3626943"/>
          </a:xfrm>
          <a:prstGeom prst="rect">
            <a:avLst/>
          </a:prstGeom>
        </p:spPr>
        <p:txBody>
          <a:bodyPr vert="horz" lIns="81601" tIns="40801" rIns="81601" bIns="40801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3" y="4531069"/>
            <a:ext cx="619711" cy="473875"/>
          </a:xfrm>
          <a:prstGeom prst="rect">
            <a:avLst/>
          </a:prstGeom>
        </p:spPr>
        <p:txBody>
          <a:bodyPr vert="horz" lIns="81601" tIns="40801" rIns="81601" bIns="40801" rtlCol="0" anchor="ctr">
            <a:normAutofit/>
          </a:bodyPr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816008" rtl="0" eaLnBrk="1" latinLnBrk="0" hangingPunct="1">
        <a:lnSpc>
          <a:spcPts val="4068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05" indent="0" algn="l" defTabSz="816008" rtl="0" eaLnBrk="1" latinLnBrk="0" hangingPunct="1">
        <a:spcBef>
          <a:spcPct val="20000"/>
        </a:spcBef>
        <a:buFont typeface="+mj-lt"/>
        <a:buNone/>
        <a:defRPr sz="29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05" indent="0" algn="l" defTabSz="816008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631" indent="-203678" algn="l" defTabSz="816008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20" algn="just" defTabSz="816008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712" indent="0" algn="l" defTabSz="816008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021" indent="-204002" algn="l" defTabSz="816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24" indent="-204002" algn="l" defTabSz="816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29" indent="-204002" algn="l" defTabSz="816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032" indent="-204002" algn="l" defTabSz="816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04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08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1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15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18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23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27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030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61" y="483518"/>
            <a:ext cx="1301083" cy="124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928" y="4289797"/>
            <a:ext cx="8416551" cy="633135"/>
          </a:xfrm>
          <a:prstGeom prst="rect">
            <a:avLst/>
          </a:prstGeom>
        </p:spPr>
        <p:txBody>
          <a:bodyPr wrap="none" lIns="95462" tIns="47731" rIns="95462" bIns="47731" anchor="ctr">
            <a:normAutofit/>
          </a:bodyPr>
          <a:lstStyle/>
          <a:p>
            <a:pPr algn="ctr" defTabSz="954576">
              <a:defRPr/>
            </a:pPr>
            <a:endParaRPr lang="ru-RU" sz="1300" dirty="0">
              <a:solidFill>
                <a:srgbClr val="005AA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75928" y="2128841"/>
            <a:ext cx="8340349" cy="93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61" tIns="35780" rIns="71561" bIns="3578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«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Налогообложение имущества: </a:t>
            </a:r>
            <a:endParaRPr lang="ru-RU" sz="2800" dirty="0" smtClean="0">
              <a:solidFill>
                <a:srgbClr val="FF0000"/>
              </a:solidFill>
              <a:latin typeface="+mn-lt"/>
            </a:endParaRPr>
          </a:p>
          <a:p>
            <a:pPr algn="ctr" eaLnBrk="1" hangingPunct="1"/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новеллы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2019 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года</a:t>
            </a:r>
            <a:r>
              <a:rPr lang="ru-RU" altLang="ru-RU" sz="28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»</a:t>
            </a:r>
            <a:endParaRPr lang="ru-RU" altLang="ru-RU" sz="28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7495"/>
            <a:ext cx="8136903" cy="64807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5AAA"/>
                </a:solidFill>
              </a:rPr>
              <a:t>Налог на имущество организаций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2" y="267494"/>
            <a:ext cx="75392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40152" y="1131590"/>
            <a:ext cx="2376264" cy="12241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0"/>
              </a:spcAft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134761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460041884"/>
              </p:ext>
            </p:extLst>
          </p:nvPr>
        </p:nvGraphicFramePr>
        <p:xfrm>
          <a:off x="646342" y="987574"/>
          <a:ext cx="7742082" cy="396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3419872" y="915566"/>
            <a:ext cx="2232248" cy="792088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400" b="1" dirty="0" smtClean="0"/>
              <a:t>Новые </a:t>
            </a:r>
            <a:r>
              <a:rPr lang="ru-RU" sz="2400" b="1" dirty="0" err="1" smtClean="0"/>
              <a:t>фед</a:t>
            </a:r>
            <a:r>
              <a:rPr lang="ru-RU" sz="2400" b="1" dirty="0" smtClean="0"/>
              <a:t>. льготы</a:t>
            </a:r>
          </a:p>
          <a:p>
            <a:pPr algn="ctr">
              <a:lnSpc>
                <a:spcPct val="70000"/>
              </a:lnSpc>
            </a:pPr>
            <a:r>
              <a:rPr lang="ru-RU" b="1" dirty="0" smtClean="0"/>
              <a:t>(п. 28 ст. 381 НК)</a:t>
            </a:r>
            <a:endParaRPr lang="ru-RU" b="1" dirty="0"/>
          </a:p>
        </p:txBody>
      </p:sp>
      <p:cxnSp>
        <p:nvCxnSpPr>
          <p:cNvPr id="7" name="Прямая соединительная линия 6"/>
          <p:cNvCxnSpPr>
            <a:stCxn id="2" idx="2"/>
          </p:cNvCxnSpPr>
          <p:nvPr/>
        </p:nvCxnSpPr>
        <p:spPr>
          <a:xfrm>
            <a:off x="4535996" y="1707654"/>
            <a:ext cx="0" cy="2160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7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7495"/>
            <a:ext cx="8136903" cy="6480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5AAA"/>
                </a:solidFill>
              </a:rPr>
              <a:t>Транспортный </a:t>
            </a:r>
            <a:r>
              <a:rPr lang="ru-RU" sz="3600" dirty="0">
                <a:solidFill>
                  <a:srgbClr val="005AAA"/>
                </a:solidFill>
              </a:rPr>
              <a:t>налог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2" y="267494"/>
            <a:ext cx="75392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40152" y="1131590"/>
            <a:ext cx="2376264" cy="12241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0"/>
              </a:spcAft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134761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745870436"/>
              </p:ext>
            </p:extLst>
          </p:nvPr>
        </p:nvGraphicFramePr>
        <p:xfrm>
          <a:off x="251520" y="987574"/>
          <a:ext cx="86409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228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7495"/>
            <a:ext cx="7992887" cy="648072"/>
          </a:xfrm>
        </p:spPr>
        <p:txBody>
          <a:bodyPr>
            <a:noAutofit/>
          </a:bodyPr>
          <a:lstStyle/>
          <a:p>
            <a:pPr algn="ctr"/>
            <a:r>
              <a:rPr lang="ru-RU" sz="3000" spc="-20" dirty="0" smtClean="0">
                <a:solidFill>
                  <a:srgbClr val="005AAA"/>
                </a:solidFill>
              </a:rPr>
              <a:t>Законопроекты: № 527676-7, № 607168-7</a:t>
            </a:r>
            <a:endParaRPr lang="ru-RU" sz="3000" spc="-2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2" y="267494"/>
            <a:ext cx="75392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40152" y="1131590"/>
            <a:ext cx="2376264" cy="12241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0"/>
              </a:spcAft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134761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54758176"/>
              </p:ext>
            </p:extLst>
          </p:nvPr>
        </p:nvGraphicFramePr>
        <p:xfrm>
          <a:off x="646342" y="987574"/>
          <a:ext cx="7742082" cy="396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136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128528"/>
              </p:ext>
            </p:extLst>
          </p:nvPr>
        </p:nvGraphicFramePr>
        <p:xfrm>
          <a:off x="646342" y="1059582"/>
          <a:ext cx="7670073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7495"/>
            <a:ext cx="8136903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5AAA"/>
                </a:solidFill>
              </a:rPr>
              <a:t>Проблемные вопросы администрирования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2" y="267494"/>
            <a:ext cx="75392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2" y="1051868"/>
            <a:ext cx="2376264" cy="12241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spcAft>
                <a:spcPts val="0"/>
              </a:spcAft>
            </a:pP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051868"/>
            <a:ext cx="2376264" cy="12241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lvl="0" algn="ctr">
              <a:spcAft>
                <a:spcPts val="0"/>
              </a:spcAft>
            </a:pPr>
            <a:r>
              <a:rPr lang="ru-RU" sz="9600" b="1" dirty="0" smtClean="0">
                <a:solidFill>
                  <a:schemeClr val="bg1"/>
                </a:solidFill>
              </a:rPr>
              <a:t>О движимом и недвижимом </a:t>
            </a:r>
            <a:endParaRPr lang="ru-RU" sz="9600" b="1" dirty="0">
              <a:solidFill>
                <a:schemeClr val="bg1"/>
              </a:solidFill>
            </a:endParaRPr>
          </a:p>
          <a:p>
            <a:pPr lvl="0" algn="ctr">
              <a:lnSpc>
                <a:spcPct val="120000"/>
              </a:lnSpc>
              <a:spcAft>
                <a:spcPts val="0"/>
              </a:spcAft>
            </a:pPr>
            <a:r>
              <a:rPr lang="ru-RU" sz="6400" b="1" dirty="0">
                <a:solidFill>
                  <a:schemeClr val="bg1"/>
                </a:solidFill>
              </a:rPr>
              <a:t>(</a:t>
            </a:r>
            <a:r>
              <a:rPr lang="ru-RU" sz="6400" b="1" dirty="0" smtClean="0">
                <a:solidFill>
                  <a:schemeClr val="bg1"/>
                </a:solidFill>
              </a:rPr>
              <a:t>письмо от 01.10.2018 № БС-4-21/19038</a:t>
            </a:r>
            <a:r>
              <a:rPr lang="en-US" sz="6400" b="1" dirty="0" smtClean="0">
                <a:solidFill>
                  <a:schemeClr val="bg1"/>
                </a:solidFill>
              </a:rPr>
              <a:t>@</a:t>
            </a:r>
            <a:r>
              <a:rPr lang="ru-RU" sz="6400" b="1" dirty="0" smtClean="0">
                <a:solidFill>
                  <a:schemeClr val="bg1"/>
                </a:solidFill>
              </a:rPr>
              <a:t>)</a:t>
            </a:r>
            <a:endParaRPr lang="ru-RU" sz="6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384977"/>
            <a:ext cx="2376264" cy="12241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3723878"/>
            <a:ext cx="2376264" cy="12241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spcAft>
                <a:spcPts val="0"/>
              </a:spcAft>
            </a:pP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40152" y="1051868"/>
            <a:ext cx="2376264" cy="100544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spcAft>
                <a:spcPts val="0"/>
              </a:spcAft>
            </a:pP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0152" y="2145749"/>
            <a:ext cx="2376264" cy="16561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spcAft>
                <a:spcPts val="0"/>
              </a:spcAft>
            </a:pP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0000" y="3888000"/>
            <a:ext cx="2376264" cy="1044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bg1"/>
                </a:solidFill>
              </a:rPr>
              <a:t>О налогообложении </a:t>
            </a:r>
            <a:r>
              <a:rPr lang="ru-RU" sz="1800" b="1" dirty="0">
                <a:solidFill>
                  <a:schemeClr val="bg1"/>
                </a:solidFill>
              </a:rPr>
              <a:t>з</a:t>
            </a:r>
            <a:r>
              <a:rPr lang="ru-RU" sz="1800" b="1" dirty="0" smtClean="0">
                <a:solidFill>
                  <a:schemeClr val="bg1"/>
                </a:solidFill>
              </a:rPr>
              <a:t>емельных участков </a:t>
            </a:r>
          </a:p>
          <a:p>
            <a:pPr lvl="0" algn="ctr">
              <a:lnSpc>
                <a:spcPct val="80000"/>
              </a:lnSpc>
              <a:spcAft>
                <a:spcPts val="0"/>
              </a:spcAft>
            </a:pPr>
            <a:endParaRPr lang="ru-RU" sz="500" b="1" dirty="0">
              <a:solidFill>
                <a:schemeClr val="bg1"/>
              </a:solidFill>
            </a:endParaRPr>
          </a:p>
          <a:p>
            <a:pPr lvl="0" algn="ctr">
              <a:lnSpc>
                <a:spcPct val="80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chemeClr val="bg1"/>
                </a:solidFill>
              </a:rPr>
              <a:t>(письмо от 20.03.2018  № БС-4-21/5157</a:t>
            </a:r>
            <a:r>
              <a:rPr lang="en-US" sz="1500" b="1" dirty="0" smtClean="0">
                <a:solidFill>
                  <a:schemeClr val="bg1"/>
                </a:solidFill>
              </a:rPr>
              <a:t>@</a:t>
            </a:r>
            <a:r>
              <a:rPr lang="ru-RU" sz="1500" b="1" dirty="0" smtClean="0">
                <a:solidFill>
                  <a:schemeClr val="bg1"/>
                </a:solidFill>
              </a:rPr>
              <a:t>)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507" y="2384977"/>
            <a:ext cx="2376264" cy="12241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9600" b="1" dirty="0" smtClean="0">
                <a:solidFill>
                  <a:schemeClr val="bg1"/>
                </a:solidFill>
              </a:rPr>
              <a:t>О применении оспоренной КС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9600" b="1" dirty="0" smtClean="0">
                <a:solidFill>
                  <a:schemeClr val="bg1"/>
                </a:solidFill>
              </a:rPr>
              <a:t>с 01.01.2019 </a:t>
            </a:r>
            <a:endParaRPr lang="ru-RU" sz="9600" b="1" dirty="0">
              <a:solidFill>
                <a:schemeClr val="bg1"/>
              </a:solidFill>
            </a:endParaRPr>
          </a:p>
          <a:p>
            <a:pPr lvl="0" algn="ctr">
              <a:spcAft>
                <a:spcPts val="0"/>
              </a:spcAft>
            </a:pPr>
            <a:r>
              <a:rPr lang="ru-RU" sz="6400" b="1" dirty="0">
                <a:solidFill>
                  <a:schemeClr val="bg1"/>
                </a:solidFill>
              </a:rPr>
              <a:t>(</a:t>
            </a:r>
            <a:r>
              <a:rPr lang="ru-RU" sz="6400" b="1" dirty="0" smtClean="0">
                <a:solidFill>
                  <a:schemeClr val="bg1"/>
                </a:solidFill>
              </a:rPr>
              <a:t>письмо от 27.11.2018 </a:t>
            </a:r>
          </a:p>
          <a:p>
            <a:pPr lvl="0" algn="ctr">
              <a:spcAft>
                <a:spcPts val="0"/>
              </a:spcAft>
            </a:pPr>
            <a:r>
              <a:rPr lang="ru-RU" sz="6400" b="1" dirty="0" smtClean="0">
                <a:solidFill>
                  <a:schemeClr val="bg1"/>
                </a:solidFill>
              </a:rPr>
              <a:t>№ БС-4-21/22899</a:t>
            </a:r>
            <a:r>
              <a:rPr lang="en-US" sz="6400" b="1" dirty="0" smtClean="0">
                <a:solidFill>
                  <a:schemeClr val="bg1"/>
                </a:solidFill>
              </a:rPr>
              <a:t>@</a:t>
            </a:r>
            <a:r>
              <a:rPr lang="ru-RU" sz="6400" b="1" dirty="0" smtClean="0">
                <a:solidFill>
                  <a:schemeClr val="bg1"/>
                </a:solidFill>
              </a:rPr>
              <a:t>)</a:t>
            </a:r>
            <a:endParaRPr lang="ru-RU" sz="6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3723878"/>
            <a:ext cx="2376264" cy="12241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R="0" indent="0" algn="ctr" fontAlgn="auto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</a:rPr>
              <a:t>Даты выпуска оборудования</a:t>
            </a:r>
          </a:p>
          <a:p>
            <a:pPr marR="0" indent="0" algn="ctr" fontAlgn="auto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ru-RU" sz="500" b="1" dirty="0" smtClean="0">
              <a:solidFill>
                <a:schemeClr val="bg1"/>
              </a:solidFill>
            </a:endParaRPr>
          </a:p>
          <a:p>
            <a:pPr marR="0" indent="0" algn="ctr" fontAlgn="auto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(письмо от 06.04.2018 № БС-4-21/6569</a:t>
            </a:r>
            <a:r>
              <a:rPr lang="en-US" b="1" dirty="0" smtClean="0">
                <a:solidFill>
                  <a:schemeClr val="bg1"/>
                </a:solidFill>
              </a:rPr>
              <a:t>@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1131590"/>
            <a:ext cx="2376264" cy="12241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0"/>
              </a:spcAft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134761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1052311"/>
            <a:ext cx="2664296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lnSpc>
                <a:spcPct val="80000"/>
              </a:lnSpc>
              <a:spcBef>
                <a:spcPct val="0"/>
              </a:spcBef>
            </a:pPr>
            <a:r>
              <a:rPr lang="ru-RU" b="1" spc="-20" dirty="0" smtClean="0">
                <a:solidFill>
                  <a:schemeClr val="bg1"/>
                </a:solidFill>
              </a:rPr>
              <a:t>О пониженных ставках на </a:t>
            </a:r>
          </a:p>
          <a:p>
            <a:pPr algn="ctr" defTabSz="1043056">
              <a:lnSpc>
                <a:spcPct val="80000"/>
              </a:lnSpc>
              <a:spcBef>
                <a:spcPct val="0"/>
              </a:spcBef>
            </a:pPr>
            <a:r>
              <a:rPr lang="ru-RU" b="1" spc="-20" dirty="0" smtClean="0">
                <a:solidFill>
                  <a:schemeClr val="bg1"/>
                </a:solidFill>
              </a:rPr>
              <a:t>линейные объекты</a:t>
            </a:r>
          </a:p>
          <a:p>
            <a:pPr algn="ctr" defTabSz="1043056">
              <a:lnSpc>
                <a:spcPct val="80000"/>
              </a:lnSpc>
              <a:spcBef>
                <a:spcPct val="0"/>
              </a:spcBef>
            </a:pPr>
            <a:endParaRPr lang="ru-RU" sz="500" b="1" spc="-20" dirty="0" smtClean="0">
              <a:solidFill>
                <a:schemeClr val="bg1"/>
              </a:solidFill>
            </a:endParaRPr>
          </a:p>
          <a:p>
            <a:pPr algn="ctr" defTabSz="1043056">
              <a:lnSpc>
                <a:spcPct val="8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(письмо от 16.05.2018 </a:t>
            </a:r>
          </a:p>
          <a:p>
            <a:pPr algn="ctr" defTabSz="1043056">
              <a:lnSpc>
                <a:spcPct val="8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№ БС-4-21/9256</a:t>
            </a:r>
            <a:r>
              <a:rPr lang="en-US" sz="1400" b="1" dirty="0" smtClean="0">
                <a:solidFill>
                  <a:schemeClr val="bg1"/>
                </a:solidFill>
              </a:rPr>
              <a:t>@</a:t>
            </a:r>
            <a:r>
              <a:rPr lang="ru-RU" sz="1400" b="1" dirty="0" smtClean="0">
                <a:solidFill>
                  <a:schemeClr val="bg1"/>
                </a:solidFill>
              </a:rPr>
              <a:t>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3256" y="2163509"/>
            <a:ext cx="2376264" cy="165158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Условия предоставления единой отчетности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(письмо от 03.12.2018 </a:t>
            </a:r>
          </a:p>
          <a:p>
            <a:pPr marL="0" marR="0" indent="0" algn="ctr" defTabSz="10430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№ БС-4-21/23363</a:t>
            </a: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@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2955942" y="1638939"/>
            <a:ext cx="576064" cy="331750"/>
          </a:xfrm>
          <a:prstGeom prst="rightArrow">
            <a:avLst>
              <a:gd name="adj1" fmla="val 60840"/>
              <a:gd name="adj2" fmla="val 5000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958377" y="4004195"/>
            <a:ext cx="576064" cy="331750"/>
          </a:xfrm>
          <a:prstGeom prst="rightArrow">
            <a:avLst>
              <a:gd name="adj1" fmla="val 60840"/>
              <a:gd name="adj2" fmla="val 5000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667503">
            <a:off x="5320341" y="1638940"/>
            <a:ext cx="576064" cy="331750"/>
          </a:xfrm>
          <a:prstGeom prst="rightArrow">
            <a:avLst>
              <a:gd name="adj1" fmla="val 60840"/>
              <a:gd name="adj2" fmla="val 5000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5752664">
            <a:off x="5320341" y="3990720"/>
            <a:ext cx="576064" cy="331750"/>
          </a:xfrm>
          <a:prstGeom prst="rightArrow">
            <a:avLst>
              <a:gd name="adj1" fmla="val 60840"/>
              <a:gd name="adj2" fmla="val 5000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958377" y="2859782"/>
            <a:ext cx="533503" cy="360040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341621" y="2859782"/>
            <a:ext cx="533503" cy="360040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4925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27109</TotalTime>
  <Words>324</Words>
  <Application>Microsoft Office PowerPoint</Application>
  <PresentationFormat>Экран (16:9)</PresentationFormat>
  <Paragraphs>71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Present_FNS2012_A4</vt:lpstr>
      <vt:lpstr>Презентация PowerPoint</vt:lpstr>
      <vt:lpstr>Налог на имущество организаций</vt:lpstr>
      <vt:lpstr>Транспортный налог</vt:lpstr>
      <vt:lpstr>Законопроекты: № 527676-7, № 607168-7</vt:lpstr>
      <vt:lpstr>Проблемные вопросы администрирования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Морозова Марина Владимировна</cp:lastModifiedBy>
  <cp:revision>1327</cp:revision>
  <cp:lastPrinted>2018-12-14T08:27:30Z</cp:lastPrinted>
  <dcterms:created xsi:type="dcterms:W3CDTF">2013-04-18T07:19:29Z</dcterms:created>
  <dcterms:modified xsi:type="dcterms:W3CDTF">2019-02-15T06:01:40Z</dcterms:modified>
</cp:coreProperties>
</file>